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97" r:id="rId5"/>
    <p:sldId id="303" r:id="rId6"/>
    <p:sldId id="304" r:id="rId7"/>
    <p:sldId id="305" r:id="rId8"/>
    <p:sldId id="306" r:id="rId9"/>
    <p:sldId id="310" r:id="rId10"/>
    <p:sldId id="258" r:id="rId11"/>
    <p:sldId id="260" r:id="rId12"/>
    <p:sldId id="261" r:id="rId13"/>
    <p:sldId id="263" r:id="rId14"/>
    <p:sldId id="298" r:id="rId15"/>
    <p:sldId id="300" r:id="rId16"/>
    <p:sldId id="269" r:id="rId17"/>
    <p:sldId id="270" r:id="rId18"/>
    <p:sldId id="312" r:id="rId19"/>
    <p:sldId id="272" r:id="rId20"/>
    <p:sldId id="273" r:id="rId21"/>
    <p:sldId id="282" r:id="rId22"/>
    <p:sldId id="283" r:id="rId23"/>
    <p:sldId id="284" r:id="rId24"/>
    <p:sldId id="285" r:id="rId25"/>
    <p:sldId id="299" r:id="rId26"/>
    <p:sldId id="301" r:id="rId27"/>
    <p:sldId id="302" r:id="rId28"/>
    <p:sldId id="294" r:id="rId29"/>
    <p:sldId id="295" r:id="rId30"/>
    <p:sldId id="307" r:id="rId31"/>
    <p:sldId id="309" r:id="rId32"/>
    <p:sldId id="308" r:id="rId33"/>
    <p:sldId id="311" r:id="rId34"/>
    <p:sldId id="31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346" autoAdjust="0"/>
  </p:normalViewPr>
  <p:slideViewPr>
    <p:cSldViewPr snapToGrid="0">
      <p:cViewPr varScale="1">
        <p:scale>
          <a:sx n="54" d="100"/>
          <a:sy n="54" d="100"/>
        </p:scale>
        <p:origin x="115" y="52"/>
      </p:cViewPr>
      <p:guideLst/>
    </p:cSldViewPr>
  </p:slideViewPr>
  <p:outlineViewPr>
    <p:cViewPr>
      <p:scale>
        <a:sx n="33" d="100"/>
        <a:sy n="33" d="100"/>
      </p:scale>
      <p:origin x="0" y="-112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40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24B941-9C15-4EE5-9ED8-2825CC88483A}" type="doc">
      <dgm:prSet loTypeId="urn:microsoft.com/office/officeart/2005/8/layout/orgChart1" loCatId="hierarchy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DDFEEF3A-CFAB-41C9-9A28-A095737C1328}">
      <dgm:prSet phldrT="[Texto]" custT="1"/>
      <dgm:spPr>
        <a:solidFill>
          <a:srgbClr val="0070C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2000" b="1" dirty="0">
              <a:ln>
                <a:solidFill>
                  <a:sysClr val="windowText" lastClr="00000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Pastor Geral</a:t>
          </a:r>
        </a:p>
      </dgm:t>
    </dgm:pt>
    <dgm:pt modelId="{0D4F5A20-D178-488A-9522-0F14D012BCC1}" type="parTrans" cxnId="{A92A60A5-3A7D-4CD5-A386-D15C5EAB6032}">
      <dgm:prSet/>
      <dgm:spPr/>
      <dgm:t>
        <a:bodyPr/>
        <a:lstStyle/>
        <a:p>
          <a:endParaRPr lang="pt-BR"/>
        </a:p>
      </dgm:t>
    </dgm:pt>
    <dgm:pt modelId="{72DDB252-5044-4880-A348-1C4687ACA8D7}" type="sibTrans" cxnId="{A92A60A5-3A7D-4CD5-A386-D15C5EAB6032}">
      <dgm:prSet/>
      <dgm:spPr/>
      <dgm:t>
        <a:bodyPr/>
        <a:lstStyle/>
        <a:p>
          <a:endParaRPr lang="pt-BR"/>
        </a:p>
      </dgm:t>
    </dgm:pt>
    <dgm:pt modelId="{6366029F-7BB1-49B6-B07C-C5A48ACA31D2}" type="asst">
      <dgm:prSet phldrT="[Texto]" custT="1"/>
      <dgm:spPr>
        <a:solidFill>
          <a:srgbClr val="0070C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2000" b="1" dirty="0">
              <a:ln>
                <a:solidFill>
                  <a:sysClr val="windowText" lastClr="00000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Pastor de Congregação</a:t>
          </a:r>
        </a:p>
      </dgm:t>
    </dgm:pt>
    <dgm:pt modelId="{7A5B051B-EC20-47A7-A332-2181198AAC20}" type="parTrans" cxnId="{2431FED3-5714-4236-92FF-602DBF23B8CD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6270797B-E7B9-4533-8437-EF5C72353521}" type="sibTrans" cxnId="{2431FED3-5714-4236-92FF-602DBF23B8CD}">
      <dgm:prSet/>
      <dgm:spPr/>
      <dgm:t>
        <a:bodyPr/>
        <a:lstStyle/>
        <a:p>
          <a:endParaRPr lang="pt-BR"/>
        </a:p>
      </dgm:t>
    </dgm:pt>
    <dgm:pt modelId="{1317CC26-18FE-4A0D-9790-47FC6058E0E0}" type="asst">
      <dgm:prSet custT="1"/>
      <dgm:spPr>
        <a:solidFill>
          <a:srgbClr val="0070C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2000" b="1" dirty="0">
              <a:ln>
                <a:solidFill>
                  <a:sysClr val="windowText" lastClr="00000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Pastor de Congregação</a:t>
          </a:r>
        </a:p>
      </dgm:t>
    </dgm:pt>
    <dgm:pt modelId="{57BAEDD5-C010-4CFA-A32E-CB260F1B537E}" type="parTrans" cxnId="{13CCB38C-DE5C-4E60-95F8-2641F015073A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71C6903F-2FC4-4FFF-8B8F-F64320208A62}" type="sibTrans" cxnId="{13CCB38C-DE5C-4E60-95F8-2641F015073A}">
      <dgm:prSet/>
      <dgm:spPr/>
      <dgm:t>
        <a:bodyPr/>
        <a:lstStyle/>
        <a:p>
          <a:endParaRPr lang="pt-BR"/>
        </a:p>
      </dgm:t>
    </dgm:pt>
    <dgm:pt modelId="{F14FB6F6-911A-4CC5-BC63-EB2A77945DD9}" type="asst">
      <dgm:prSet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2000" b="1" dirty="0">
              <a:ln>
                <a:solidFill>
                  <a:sysClr val="windowText" lastClr="00000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SUPERVISOR</a:t>
          </a:r>
        </a:p>
      </dgm:t>
    </dgm:pt>
    <dgm:pt modelId="{1567E484-AF64-4E5E-AFA0-0FDE99144AB6}" type="parTrans" cxnId="{397E12FD-E422-44C6-8E00-FCD4B6C2B7CC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0A5BAB02-8DC9-4581-AE3A-167CD52D96CD}" type="sibTrans" cxnId="{397E12FD-E422-44C6-8E00-FCD4B6C2B7CC}">
      <dgm:prSet/>
      <dgm:spPr/>
      <dgm:t>
        <a:bodyPr/>
        <a:lstStyle/>
        <a:p>
          <a:endParaRPr lang="pt-BR"/>
        </a:p>
      </dgm:t>
    </dgm:pt>
    <dgm:pt modelId="{061B22F3-81B0-458D-B265-DCF340C6E4E6}" type="asst">
      <dgm:prSet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2000" b="1" dirty="0">
              <a:ln>
                <a:solidFill>
                  <a:sysClr val="windowText" lastClr="00000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SUPERVISOR</a:t>
          </a:r>
        </a:p>
      </dgm:t>
    </dgm:pt>
    <dgm:pt modelId="{B9769E43-CEFC-41AA-A6FF-026D61327BAD}" type="parTrans" cxnId="{D99DFAB2-99C3-4723-8852-2A1217E90447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766A6354-F056-4022-ADEF-D7E5E2EBA401}" type="sibTrans" cxnId="{D99DFAB2-99C3-4723-8852-2A1217E90447}">
      <dgm:prSet/>
      <dgm:spPr/>
      <dgm:t>
        <a:bodyPr/>
        <a:lstStyle/>
        <a:p>
          <a:endParaRPr lang="pt-BR"/>
        </a:p>
      </dgm:t>
    </dgm:pt>
    <dgm:pt modelId="{CB88A7F9-EAE5-458B-9AE6-CDFDBFDD198C}" type="asst">
      <dgm:prSet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2000" b="1" dirty="0">
              <a:ln>
                <a:solidFill>
                  <a:sysClr val="windowText" lastClr="00000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SUPERVISOR</a:t>
          </a:r>
        </a:p>
      </dgm:t>
    </dgm:pt>
    <dgm:pt modelId="{C7D85EC2-03B8-4437-B144-02264F8711B9}" type="parTrans" cxnId="{64131707-D6DE-4122-9EBC-198BCC48BD60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07E96D7D-D1DB-4074-9923-31E9A8188734}" type="sibTrans" cxnId="{64131707-D6DE-4122-9EBC-198BCC48BD60}">
      <dgm:prSet/>
      <dgm:spPr/>
      <dgm:t>
        <a:bodyPr/>
        <a:lstStyle/>
        <a:p>
          <a:endParaRPr lang="pt-BR"/>
        </a:p>
      </dgm:t>
    </dgm:pt>
    <dgm:pt modelId="{63A72DAD-0597-4C06-9A10-B411988358A0}" type="asst">
      <dgm:prSet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2000" b="1" dirty="0">
              <a:ln>
                <a:solidFill>
                  <a:sysClr val="windowText" lastClr="00000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SUPERVISOR</a:t>
          </a:r>
        </a:p>
      </dgm:t>
    </dgm:pt>
    <dgm:pt modelId="{C6C4640A-F4D6-4723-9DE7-8C7653B9D815}" type="parTrans" cxnId="{C2094292-8300-4B46-ADA3-9603F145B4B2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CF35C779-B261-421C-B711-7EF9F1D2D6ED}" type="sibTrans" cxnId="{C2094292-8300-4B46-ADA3-9603F145B4B2}">
      <dgm:prSet/>
      <dgm:spPr/>
      <dgm:t>
        <a:bodyPr/>
        <a:lstStyle/>
        <a:p>
          <a:endParaRPr lang="pt-BR"/>
        </a:p>
      </dgm:t>
    </dgm:pt>
    <dgm:pt modelId="{087BAAE5-B68F-4F05-B7A0-6AC63834A4B2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gm:t>
    </dgm:pt>
    <dgm:pt modelId="{D6C0A68C-FA9D-4066-83F3-32ED31F8F1AE}" type="parTrans" cxnId="{7A2B9956-1E6C-41FE-9575-1A4AEB2DCA5F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9E031777-86AB-4B8C-B299-C90CCDA4973B}" type="sibTrans" cxnId="{7A2B9956-1E6C-41FE-9575-1A4AEB2DCA5F}">
      <dgm:prSet/>
      <dgm:spPr/>
      <dgm:t>
        <a:bodyPr/>
        <a:lstStyle/>
        <a:p>
          <a:endParaRPr lang="pt-BR"/>
        </a:p>
      </dgm:t>
    </dgm:pt>
    <dgm:pt modelId="{379EFFF9-2104-46E2-B899-E62348F94352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gm:t>
    </dgm:pt>
    <dgm:pt modelId="{B9F6FFA3-7BB5-4AB4-86C9-718B1A2B102D}" type="parTrans" cxnId="{A1C4CAB2-1223-4231-84E6-D88063CDBE23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53273B6A-EDC6-4BBE-82E3-A7C8FCE42570}" type="sibTrans" cxnId="{A1C4CAB2-1223-4231-84E6-D88063CDBE23}">
      <dgm:prSet/>
      <dgm:spPr/>
      <dgm:t>
        <a:bodyPr/>
        <a:lstStyle/>
        <a:p>
          <a:endParaRPr lang="pt-BR"/>
        </a:p>
      </dgm:t>
    </dgm:pt>
    <dgm:pt modelId="{0047F38A-A88E-4D49-9CBB-6687BC3EB014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gm:t>
    </dgm:pt>
    <dgm:pt modelId="{7EF367A1-E100-4DE6-8284-467A561C5474}" type="parTrans" cxnId="{192ED886-3DB1-493C-9513-B3F58D17631D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4537B6B0-D675-4AF2-BE38-2EA3BBE038C4}" type="sibTrans" cxnId="{192ED886-3DB1-493C-9513-B3F58D17631D}">
      <dgm:prSet/>
      <dgm:spPr/>
      <dgm:t>
        <a:bodyPr/>
        <a:lstStyle/>
        <a:p>
          <a:endParaRPr lang="pt-BR"/>
        </a:p>
      </dgm:t>
    </dgm:pt>
    <dgm:pt modelId="{172B361D-2F2F-4EAF-AFFB-E467B0601C48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gm:t>
    </dgm:pt>
    <dgm:pt modelId="{EEA144E8-ACC0-46FF-ACF4-889AF6E057AE}" type="parTrans" cxnId="{0052D541-72F0-4852-BBE6-1EDF47849914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72BBBCB3-1E10-450B-8E86-565234B6EEC7}" type="sibTrans" cxnId="{0052D541-72F0-4852-BBE6-1EDF47849914}">
      <dgm:prSet/>
      <dgm:spPr/>
      <dgm:t>
        <a:bodyPr/>
        <a:lstStyle/>
        <a:p>
          <a:endParaRPr lang="pt-BR"/>
        </a:p>
      </dgm:t>
    </dgm:pt>
    <dgm:pt modelId="{408A7773-20BD-4EDF-9691-171895DFC998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gm:t>
    </dgm:pt>
    <dgm:pt modelId="{BA2144A9-D151-41FE-A570-7BCD494358A3}" type="parTrans" cxnId="{86A5C017-1E88-4A9E-9276-39FCFAC176A4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78E89F8F-5B22-4F47-A058-6E8996651441}" type="sibTrans" cxnId="{86A5C017-1E88-4A9E-9276-39FCFAC176A4}">
      <dgm:prSet/>
      <dgm:spPr/>
      <dgm:t>
        <a:bodyPr/>
        <a:lstStyle/>
        <a:p>
          <a:endParaRPr lang="pt-BR"/>
        </a:p>
      </dgm:t>
    </dgm:pt>
    <dgm:pt modelId="{80AAE83F-7D7A-434A-BC58-91AAE6A5683A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gm:t>
    </dgm:pt>
    <dgm:pt modelId="{4DDF7F3D-33A0-4BA7-B4A3-F5D4C1091CFA}" type="parTrans" cxnId="{200349F5-FB25-42F1-9D7C-9CF3F0B1CCC2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93FC1B7E-4446-4B2D-9120-B316F3712B71}" type="sibTrans" cxnId="{200349F5-FB25-42F1-9D7C-9CF3F0B1CCC2}">
      <dgm:prSet/>
      <dgm:spPr/>
      <dgm:t>
        <a:bodyPr/>
        <a:lstStyle/>
        <a:p>
          <a:endParaRPr lang="pt-BR"/>
        </a:p>
      </dgm:t>
    </dgm:pt>
    <dgm:pt modelId="{D771C572-2834-4C42-B2E9-073FF95BF396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gm:t>
    </dgm:pt>
    <dgm:pt modelId="{A0EBD450-9C09-4E56-91DE-4C2F3BB98CF0}" type="parTrans" cxnId="{5E7677A1-1FDE-4655-B321-E84ADEBB2823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E99E6963-34CC-408B-B627-BDA2A45DF7DB}" type="sibTrans" cxnId="{5E7677A1-1FDE-4655-B321-E84ADEBB2823}">
      <dgm:prSet/>
      <dgm:spPr/>
      <dgm:t>
        <a:bodyPr/>
        <a:lstStyle/>
        <a:p>
          <a:endParaRPr lang="pt-BR"/>
        </a:p>
      </dgm:t>
    </dgm:pt>
    <dgm:pt modelId="{B48E3FBE-6391-4DB1-9A50-C5DB21052A11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gm:t>
    </dgm:pt>
    <dgm:pt modelId="{E6F9CA4A-4557-418B-96E9-2744A08885FF}" type="parTrans" cxnId="{FD0FEA09-91C6-404B-803F-26626664B300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9EC73753-8DEC-467C-9738-EE0287FB4955}" type="sibTrans" cxnId="{FD0FEA09-91C6-404B-803F-26626664B300}">
      <dgm:prSet/>
      <dgm:spPr/>
      <dgm:t>
        <a:bodyPr/>
        <a:lstStyle/>
        <a:p>
          <a:endParaRPr lang="pt-BR"/>
        </a:p>
      </dgm:t>
    </dgm:pt>
    <dgm:pt modelId="{B9BBC029-C7EF-4C17-8914-7B5DD1D4CB4C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gm:t>
    </dgm:pt>
    <dgm:pt modelId="{EF943DB6-A956-4BAC-B7DA-5D79DAF76749}" type="parTrans" cxnId="{01773D6E-9E61-4704-8E66-2A44C84393C8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F9DAB51E-A6B7-419C-8E5B-E94EC5383282}" type="sibTrans" cxnId="{01773D6E-9E61-4704-8E66-2A44C84393C8}">
      <dgm:prSet/>
      <dgm:spPr/>
      <dgm:t>
        <a:bodyPr/>
        <a:lstStyle/>
        <a:p>
          <a:endParaRPr lang="pt-BR"/>
        </a:p>
      </dgm:t>
    </dgm:pt>
    <dgm:pt modelId="{5BC7DB49-D1B3-4FEF-8327-60A31344BB3D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gm:t>
    </dgm:pt>
    <dgm:pt modelId="{7CEB9872-75DB-4EA3-8073-431488FFB6E0}" type="parTrans" cxnId="{10CC28FD-C733-4081-8BC6-28BE305C3176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930DB6E6-FBAF-46EF-91D3-9B96B7BBCF4E}" type="sibTrans" cxnId="{10CC28FD-C733-4081-8BC6-28BE305C3176}">
      <dgm:prSet/>
      <dgm:spPr/>
      <dgm:t>
        <a:bodyPr/>
        <a:lstStyle/>
        <a:p>
          <a:endParaRPr lang="pt-BR"/>
        </a:p>
      </dgm:t>
    </dgm:pt>
    <dgm:pt modelId="{0D653217-ADF8-448E-9F2F-6E51AAE363B4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gm:t>
    </dgm:pt>
    <dgm:pt modelId="{62916DEE-2AAD-4D96-8224-438A0CE5236D}" type="parTrans" cxnId="{2ACD5D0E-21E2-4188-AC9B-652D93523638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CB67CCCB-499A-49F5-9FBF-5D846FC50792}" type="sibTrans" cxnId="{2ACD5D0E-21E2-4188-AC9B-652D93523638}">
      <dgm:prSet/>
      <dgm:spPr/>
      <dgm:t>
        <a:bodyPr/>
        <a:lstStyle/>
        <a:p>
          <a:endParaRPr lang="pt-BR"/>
        </a:p>
      </dgm:t>
    </dgm:pt>
    <dgm:pt modelId="{9B816908-B4BB-48A0-9C5F-BE72294C5BD9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gm:t>
    </dgm:pt>
    <dgm:pt modelId="{6FC939DC-169F-435F-8091-7E60A20C09AB}" type="parTrans" cxnId="{7265E23F-B940-44D5-B557-1941CF0D1ABA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EE4ADBD8-2421-4BC1-BDE7-FAABD3957B6A}" type="sibTrans" cxnId="{7265E23F-B940-44D5-B557-1941CF0D1ABA}">
      <dgm:prSet/>
      <dgm:spPr/>
      <dgm:t>
        <a:bodyPr/>
        <a:lstStyle/>
        <a:p>
          <a:endParaRPr lang="pt-BR"/>
        </a:p>
      </dgm:t>
    </dgm:pt>
    <dgm:pt modelId="{81D5E7EB-87B4-40F2-9AA8-BB1130884CBF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gm:t>
    </dgm:pt>
    <dgm:pt modelId="{7A8B9B8A-2B54-44A8-A805-974425434B9F}" type="parTrans" cxnId="{A093CDF1-D45D-468B-867C-F25E69B918DB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84224F11-65AC-41F7-A2B0-B8C5DCCC1C1E}" type="sibTrans" cxnId="{A093CDF1-D45D-468B-867C-F25E69B918DB}">
      <dgm:prSet/>
      <dgm:spPr/>
      <dgm:t>
        <a:bodyPr/>
        <a:lstStyle/>
        <a:p>
          <a:endParaRPr lang="pt-BR"/>
        </a:p>
      </dgm:t>
    </dgm:pt>
    <dgm:pt modelId="{D6F2FEA6-AC5F-431D-B7EA-54723CA1ECCA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gm:t>
    </dgm:pt>
    <dgm:pt modelId="{A53E21FA-F1C5-4D1A-BC96-2D4C7A891668}" type="parTrans" cxnId="{62D21EC9-8F0B-4ADD-86C8-80C08A439638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3C4AB8F2-41D4-485D-A683-8AE32316351E}" type="sibTrans" cxnId="{62D21EC9-8F0B-4ADD-86C8-80C08A439638}">
      <dgm:prSet/>
      <dgm:spPr/>
      <dgm:t>
        <a:bodyPr/>
        <a:lstStyle/>
        <a:p>
          <a:endParaRPr lang="pt-BR"/>
        </a:p>
      </dgm:t>
    </dgm:pt>
    <dgm:pt modelId="{0A98A241-4070-4A03-9533-F8B1D3AE9B24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gm:t>
    </dgm:pt>
    <dgm:pt modelId="{2B8ADD8D-CE39-4F80-AE29-C973EA5E32B2}" type="parTrans" cxnId="{EA54BABB-8ECF-4F84-84C1-B4585255320A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6D3C5881-C752-4D23-9230-003ABF57BC2F}" type="sibTrans" cxnId="{EA54BABB-8ECF-4F84-84C1-B4585255320A}">
      <dgm:prSet/>
      <dgm:spPr/>
      <dgm:t>
        <a:bodyPr/>
        <a:lstStyle/>
        <a:p>
          <a:endParaRPr lang="pt-BR"/>
        </a:p>
      </dgm:t>
    </dgm:pt>
    <dgm:pt modelId="{5D8FEE6B-88D3-4218-8A50-2FE434E136F0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gm:t>
    </dgm:pt>
    <dgm:pt modelId="{D16B1830-65FF-48C7-8D80-F714FC19C1AF}" type="parTrans" cxnId="{D37A8780-48B7-46D4-A3F8-1B5274F5D050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8E15C352-B284-411D-8ACE-360515DAE9C0}" type="sibTrans" cxnId="{D37A8780-48B7-46D4-A3F8-1B5274F5D050}">
      <dgm:prSet/>
      <dgm:spPr/>
      <dgm:t>
        <a:bodyPr/>
        <a:lstStyle/>
        <a:p>
          <a:endParaRPr lang="pt-BR"/>
        </a:p>
      </dgm:t>
    </dgm:pt>
    <dgm:pt modelId="{FF51781B-6626-41AF-BE90-4039E3D381D1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gm:t>
    </dgm:pt>
    <dgm:pt modelId="{D8E1572C-01B6-42E3-B8E8-1B44247144B2}" type="parTrans" cxnId="{C27DCB34-65F9-49EB-A63D-43E71A4A0EC8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B1A1E6B0-09E5-4294-A215-67D1403D265F}" type="sibTrans" cxnId="{C27DCB34-65F9-49EB-A63D-43E71A4A0EC8}">
      <dgm:prSet/>
      <dgm:spPr/>
      <dgm:t>
        <a:bodyPr/>
        <a:lstStyle/>
        <a:p>
          <a:endParaRPr lang="pt-BR"/>
        </a:p>
      </dgm:t>
    </dgm:pt>
    <dgm:pt modelId="{FC161124-EF7E-403C-9E3C-D794D868A1BD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gm:t>
    </dgm:pt>
    <dgm:pt modelId="{8B18E638-46A3-4F06-81CC-54B8A077BEAD}" type="parTrans" cxnId="{FBD575A2-0298-4F08-BE21-CFE7E9DBFC18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C7F0FB83-4B7A-4A23-B9CA-898EF67CC2F3}" type="sibTrans" cxnId="{FBD575A2-0298-4F08-BE21-CFE7E9DBFC18}">
      <dgm:prSet/>
      <dgm:spPr/>
      <dgm:t>
        <a:bodyPr/>
        <a:lstStyle/>
        <a:p>
          <a:endParaRPr lang="pt-BR"/>
        </a:p>
      </dgm:t>
    </dgm:pt>
    <dgm:pt modelId="{7289C7DC-8A54-4859-83FF-4D0D47519550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gm:t>
    </dgm:pt>
    <dgm:pt modelId="{BB0C0203-3B11-4224-9462-75DD81C88B8B}" type="parTrans" cxnId="{1764604C-3D67-4E2F-B606-2BB278C15F24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DF3029C6-6482-46E7-9C5C-652AE7948406}" type="sibTrans" cxnId="{1764604C-3D67-4E2F-B606-2BB278C15F24}">
      <dgm:prSet/>
      <dgm:spPr/>
      <dgm:t>
        <a:bodyPr/>
        <a:lstStyle/>
        <a:p>
          <a:endParaRPr lang="pt-BR"/>
        </a:p>
      </dgm:t>
    </dgm:pt>
    <dgm:pt modelId="{FD3181B9-C786-49D8-91EE-66DCFC86AC7A}">
      <dgm:prSet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1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gm:t>
    </dgm:pt>
    <dgm:pt modelId="{CBE35C24-6ECD-4D67-80E9-4E9FEE728343}" type="parTrans" cxnId="{43B84740-73B8-4192-952E-D2D260194018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pt-BR" sz="2000" b="1">
            <a:ln>
              <a:solidFill>
                <a:sysClr val="windowText" lastClr="00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83A0D388-D608-44E6-AA2B-3CBF2BB2EAE3}" type="sibTrans" cxnId="{43B84740-73B8-4192-952E-D2D260194018}">
      <dgm:prSet/>
      <dgm:spPr/>
      <dgm:t>
        <a:bodyPr/>
        <a:lstStyle/>
        <a:p>
          <a:endParaRPr lang="pt-BR"/>
        </a:p>
      </dgm:t>
    </dgm:pt>
    <dgm:pt modelId="{13E2EF10-2F5F-45D0-9B4D-0EE606F08C6A}" type="pres">
      <dgm:prSet presAssocID="{A424B941-9C15-4EE5-9ED8-2825CC88483A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46AF3901-72B0-4D5A-A355-53A2299EEE8F}" type="pres">
      <dgm:prSet presAssocID="{DDFEEF3A-CFAB-41C9-9A28-A095737C1328}" presName="hierRoot1" presStyleCnt="0">
        <dgm:presLayoutVars>
          <dgm:hierBranch val="init"/>
        </dgm:presLayoutVars>
      </dgm:prSet>
      <dgm:spPr/>
    </dgm:pt>
    <dgm:pt modelId="{323C4AEE-2D09-47F3-B774-BA774358C5D6}" type="pres">
      <dgm:prSet presAssocID="{DDFEEF3A-CFAB-41C9-9A28-A095737C1328}" presName="rootComposite1" presStyleCnt="0"/>
      <dgm:spPr/>
    </dgm:pt>
    <dgm:pt modelId="{EACA12DD-3D8B-4AA2-BEC8-9CC53C91DBC3}" type="pres">
      <dgm:prSet presAssocID="{DDFEEF3A-CFAB-41C9-9A28-A095737C1328}" presName="rootText1" presStyleLbl="node0" presStyleIdx="0" presStyleCnt="1" custScaleX="624781" custScaleY="499825">
        <dgm:presLayoutVars>
          <dgm:chPref val="3"/>
        </dgm:presLayoutVars>
      </dgm:prSet>
      <dgm:spPr/>
    </dgm:pt>
    <dgm:pt modelId="{B6401802-B427-4F22-BF62-78D7F5719410}" type="pres">
      <dgm:prSet presAssocID="{DDFEEF3A-CFAB-41C9-9A28-A095737C1328}" presName="rootConnector1" presStyleLbl="node1" presStyleIdx="0" presStyleCnt="0"/>
      <dgm:spPr/>
    </dgm:pt>
    <dgm:pt modelId="{17973B18-74CA-4706-9245-B9FB1DE4D7D4}" type="pres">
      <dgm:prSet presAssocID="{DDFEEF3A-CFAB-41C9-9A28-A095737C1328}" presName="hierChild2" presStyleCnt="0"/>
      <dgm:spPr/>
    </dgm:pt>
    <dgm:pt modelId="{1B71665E-AE7B-450F-91F1-3EAAE1A8D49E}" type="pres">
      <dgm:prSet presAssocID="{DDFEEF3A-CFAB-41C9-9A28-A095737C1328}" presName="hierChild3" presStyleCnt="0"/>
      <dgm:spPr/>
    </dgm:pt>
    <dgm:pt modelId="{BA0D0F7A-E790-4766-8785-2DD5EC3F0834}" type="pres">
      <dgm:prSet presAssocID="{7A5B051B-EC20-47A7-A332-2181198AAC20}" presName="Name111" presStyleLbl="parChTrans1D2" presStyleIdx="0" presStyleCnt="2" custSzX="1800000" custSzY="720001"/>
      <dgm:spPr/>
    </dgm:pt>
    <dgm:pt modelId="{9E221955-B2E2-4376-BA58-EC03A8EBD068}" type="pres">
      <dgm:prSet presAssocID="{6366029F-7BB1-49B6-B07C-C5A48ACA31D2}" presName="hierRoot3" presStyleCnt="0">
        <dgm:presLayoutVars>
          <dgm:hierBranch val="init"/>
        </dgm:presLayoutVars>
      </dgm:prSet>
      <dgm:spPr/>
    </dgm:pt>
    <dgm:pt modelId="{5F3FCFD7-66CB-475D-8AB9-4CF5EA4F19C7}" type="pres">
      <dgm:prSet presAssocID="{6366029F-7BB1-49B6-B07C-C5A48ACA31D2}" presName="rootComposite3" presStyleCnt="0"/>
      <dgm:spPr/>
    </dgm:pt>
    <dgm:pt modelId="{3FE0D204-DE76-4487-8F94-89C44808D48D}" type="pres">
      <dgm:prSet presAssocID="{6366029F-7BB1-49B6-B07C-C5A48ACA31D2}" presName="rootText3" presStyleLbl="asst1" presStyleIdx="0" presStyleCnt="6" custScaleX="624781" custScaleY="499825" custLinFactY="-16519" custLinFactNeighborX="67230" custLinFactNeighborY="-100000">
        <dgm:presLayoutVars>
          <dgm:chPref val="3"/>
        </dgm:presLayoutVars>
      </dgm:prSet>
      <dgm:spPr/>
    </dgm:pt>
    <dgm:pt modelId="{8508309C-605C-46B5-9903-242D36FF2AE1}" type="pres">
      <dgm:prSet presAssocID="{6366029F-7BB1-49B6-B07C-C5A48ACA31D2}" presName="rootConnector3" presStyleLbl="asst1" presStyleIdx="0" presStyleCnt="6"/>
      <dgm:spPr/>
    </dgm:pt>
    <dgm:pt modelId="{5C6280E5-B885-44FB-9E79-B9E17E7391A2}" type="pres">
      <dgm:prSet presAssocID="{6366029F-7BB1-49B6-B07C-C5A48ACA31D2}" presName="hierChild6" presStyleCnt="0"/>
      <dgm:spPr/>
    </dgm:pt>
    <dgm:pt modelId="{7FC02557-584F-4E74-B8A7-FDED4C012466}" type="pres">
      <dgm:prSet presAssocID="{6366029F-7BB1-49B6-B07C-C5A48ACA31D2}" presName="hierChild7" presStyleCnt="0"/>
      <dgm:spPr/>
    </dgm:pt>
    <dgm:pt modelId="{8C01E917-0169-4F60-A020-56B0E8CD0DBD}" type="pres">
      <dgm:prSet presAssocID="{1567E484-AF64-4E5E-AFA0-0FDE99144AB6}" presName="Name111" presStyleLbl="parChTrans1D3" presStyleIdx="0" presStyleCnt="4" custSzX="1800000" custSzY="720000"/>
      <dgm:spPr/>
    </dgm:pt>
    <dgm:pt modelId="{F270378C-5E60-4BFC-9159-AD799968A208}" type="pres">
      <dgm:prSet presAssocID="{F14FB6F6-911A-4CC5-BC63-EB2A77945DD9}" presName="hierRoot3" presStyleCnt="0">
        <dgm:presLayoutVars>
          <dgm:hierBranch val="hang"/>
        </dgm:presLayoutVars>
      </dgm:prSet>
      <dgm:spPr/>
    </dgm:pt>
    <dgm:pt modelId="{D91C96C5-37E5-4C24-BFF6-FED03DD2D630}" type="pres">
      <dgm:prSet presAssocID="{F14FB6F6-911A-4CC5-BC63-EB2A77945DD9}" presName="rootComposite3" presStyleCnt="0"/>
      <dgm:spPr/>
    </dgm:pt>
    <dgm:pt modelId="{DE857860-CE69-4DF8-9589-ED1C1A2926B8}" type="pres">
      <dgm:prSet presAssocID="{F14FB6F6-911A-4CC5-BC63-EB2A77945DD9}" presName="rootText3" presStyleLbl="asst1" presStyleIdx="1" presStyleCnt="6" custScaleX="624781" custScaleY="499825" custLinFactX="14934" custLinFactNeighborX="100000" custLinFactNeighborY="-51065">
        <dgm:presLayoutVars>
          <dgm:chPref val="3"/>
        </dgm:presLayoutVars>
      </dgm:prSet>
      <dgm:spPr/>
    </dgm:pt>
    <dgm:pt modelId="{99E20682-81AB-44F0-A9C2-B2A850BCCE56}" type="pres">
      <dgm:prSet presAssocID="{F14FB6F6-911A-4CC5-BC63-EB2A77945DD9}" presName="rootConnector3" presStyleLbl="asst1" presStyleIdx="1" presStyleCnt="6"/>
      <dgm:spPr/>
    </dgm:pt>
    <dgm:pt modelId="{7AAFD3E7-446A-4A7C-9110-22FBAD145658}" type="pres">
      <dgm:prSet presAssocID="{F14FB6F6-911A-4CC5-BC63-EB2A77945DD9}" presName="hierChild6" presStyleCnt="0"/>
      <dgm:spPr/>
    </dgm:pt>
    <dgm:pt modelId="{BC249CAC-3EB6-461D-AD3C-9918A429BB3B}" type="pres">
      <dgm:prSet presAssocID="{D6C0A68C-FA9D-4066-83F3-32ED31F8F1AE}" presName="Name48" presStyleLbl="parChTrans1D4" presStyleIdx="0" presStyleCnt="20" custSzY="720002"/>
      <dgm:spPr/>
    </dgm:pt>
    <dgm:pt modelId="{45A904F3-23BC-47BE-B0D9-8E2EEDC0A996}" type="pres">
      <dgm:prSet presAssocID="{087BAAE5-B68F-4F05-B7A0-6AC63834A4B2}" presName="hierRoot2" presStyleCnt="0">
        <dgm:presLayoutVars>
          <dgm:hierBranch val="hang"/>
        </dgm:presLayoutVars>
      </dgm:prSet>
      <dgm:spPr/>
    </dgm:pt>
    <dgm:pt modelId="{A94B34A5-EB2C-418E-8416-A98425DF25E7}" type="pres">
      <dgm:prSet presAssocID="{087BAAE5-B68F-4F05-B7A0-6AC63834A4B2}" presName="rootComposite" presStyleCnt="0"/>
      <dgm:spPr/>
    </dgm:pt>
    <dgm:pt modelId="{D79F1000-E360-4D96-AF1D-55455E7ECCF5}" type="pres">
      <dgm:prSet presAssocID="{087BAAE5-B68F-4F05-B7A0-6AC63834A4B2}" presName="rootText" presStyleLbl="node4" presStyleIdx="0" presStyleCnt="20" custScaleX="333816" custScaleY="442761" custLinFactX="32612" custLinFactNeighborX="100000">
        <dgm:presLayoutVars>
          <dgm:chPref val="3"/>
        </dgm:presLayoutVars>
      </dgm:prSet>
      <dgm:spPr/>
    </dgm:pt>
    <dgm:pt modelId="{AB1E9ECA-4193-4DCA-AD7F-A8F9960735E7}" type="pres">
      <dgm:prSet presAssocID="{087BAAE5-B68F-4F05-B7A0-6AC63834A4B2}" presName="rootConnector" presStyleLbl="node4" presStyleIdx="0" presStyleCnt="20"/>
      <dgm:spPr/>
    </dgm:pt>
    <dgm:pt modelId="{269F83B0-4970-4168-89B9-A29E47A96D70}" type="pres">
      <dgm:prSet presAssocID="{087BAAE5-B68F-4F05-B7A0-6AC63834A4B2}" presName="hierChild4" presStyleCnt="0"/>
      <dgm:spPr/>
    </dgm:pt>
    <dgm:pt modelId="{38CB30A4-0FCB-4C7D-B2D3-7D6618F33534}" type="pres">
      <dgm:prSet presAssocID="{087BAAE5-B68F-4F05-B7A0-6AC63834A4B2}" presName="hierChild5" presStyleCnt="0"/>
      <dgm:spPr/>
    </dgm:pt>
    <dgm:pt modelId="{B67A6DA1-2EFC-493E-8552-2556C053CA81}" type="pres">
      <dgm:prSet presAssocID="{BA2144A9-D151-41FE-A570-7BCD494358A3}" presName="Name48" presStyleLbl="parChTrans1D4" presStyleIdx="1" presStyleCnt="20" custSzY="720002"/>
      <dgm:spPr/>
    </dgm:pt>
    <dgm:pt modelId="{8BB43667-A7F0-4B5D-8519-316B0E905987}" type="pres">
      <dgm:prSet presAssocID="{408A7773-20BD-4EDF-9691-171895DFC998}" presName="hierRoot2" presStyleCnt="0">
        <dgm:presLayoutVars>
          <dgm:hierBranch val="hang"/>
        </dgm:presLayoutVars>
      </dgm:prSet>
      <dgm:spPr/>
    </dgm:pt>
    <dgm:pt modelId="{64D067C7-DD39-40CC-A4A5-61BE55777152}" type="pres">
      <dgm:prSet presAssocID="{408A7773-20BD-4EDF-9691-171895DFC998}" presName="rootComposite" presStyleCnt="0"/>
      <dgm:spPr/>
    </dgm:pt>
    <dgm:pt modelId="{A8534F7C-9FCA-450B-B731-C850275FA4BB}" type="pres">
      <dgm:prSet presAssocID="{408A7773-20BD-4EDF-9691-171895DFC998}" presName="rootText" presStyleLbl="node4" presStyleIdx="1" presStyleCnt="20" custScaleX="333816" custScaleY="442761" custLinFactNeighborX="93649">
        <dgm:presLayoutVars>
          <dgm:chPref val="3"/>
        </dgm:presLayoutVars>
      </dgm:prSet>
      <dgm:spPr/>
    </dgm:pt>
    <dgm:pt modelId="{7CC55FE0-1388-42EF-B342-F3AE40066AB3}" type="pres">
      <dgm:prSet presAssocID="{408A7773-20BD-4EDF-9691-171895DFC998}" presName="rootConnector" presStyleLbl="node4" presStyleIdx="1" presStyleCnt="20"/>
      <dgm:spPr/>
    </dgm:pt>
    <dgm:pt modelId="{E61AC62F-4AA9-468E-9270-6F35EFAA732C}" type="pres">
      <dgm:prSet presAssocID="{408A7773-20BD-4EDF-9691-171895DFC998}" presName="hierChild4" presStyleCnt="0"/>
      <dgm:spPr/>
    </dgm:pt>
    <dgm:pt modelId="{11820A8F-AD80-479D-AF36-20B210CB4AAE}" type="pres">
      <dgm:prSet presAssocID="{408A7773-20BD-4EDF-9691-171895DFC998}" presName="hierChild5" presStyleCnt="0"/>
      <dgm:spPr/>
    </dgm:pt>
    <dgm:pt modelId="{E12F512A-9E79-48D6-BC65-8BA6EEBBB969}" type="pres">
      <dgm:prSet presAssocID="{EEA144E8-ACC0-46FF-ACF4-889AF6E057AE}" presName="Name48" presStyleLbl="parChTrans1D4" presStyleIdx="2" presStyleCnt="20" custSzY="720000"/>
      <dgm:spPr/>
    </dgm:pt>
    <dgm:pt modelId="{491602ED-B634-495A-87CF-ACF99117E6BF}" type="pres">
      <dgm:prSet presAssocID="{172B361D-2F2F-4EAF-AFFB-E467B0601C48}" presName="hierRoot2" presStyleCnt="0">
        <dgm:presLayoutVars>
          <dgm:hierBranch val="hang"/>
        </dgm:presLayoutVars>
      </dgm:prSet>
      <dgm:spPr/>
    </dgm:pt>
    <dgm:pt modelId="{ACE15B2A-2684-404C-9ACD-419806C1552F}" type="pres">
      <dgm:prSet presAssocID="{172B361D-2F2F-4EAF-AFFB-E467B0601C48}" presName="rootComposite" presStyleCnt="0"/>
      <dgm:spPr/>
    </dgm:pt>
    <dgm:pt modelId="{28AA490A-CFC8-4134-AC8D-6AFA0816E5E3}" type="pres">
      <dgm:prSet presAssocID="{172B361D-2F2F-4EAF-AFFB-E467B0601C48}" presName="rootText" presStyleLbl="node4" presStyleIdx="2" presStyleCnt="20" custScaleX="333816" custScaleY="442761" custLinFactX="32612" custLinFactNeighborX="100000">
        <dgm:presLayoutVars>
          <dgm:chPref val="3"/>
        </dgm:presLayoutVars>
      </dgm:prSet>
      <dgm:spPr/>
    </dgm:pt>
    <dgm:pt modelId="{5BD67A8C-A98F-425A-8CC1-CB52EA4A0E56}" type="pres">
      <dgm:prSet presAssocID="{172B361D-2F2F-4EAF-AFFB-E467B0601C48}" presName="rootConnector" presStyleLbl="node4" presStyleIdx="2" presStyleCnt="20"/>
      <dgm:spPr/>
    </dgm:pt>
    <dgm:pt modelId="{E745BA1C-4517-4BEA-9C58-90ABE99E9302}" type="pres">
      <dgm:prSet presAssocID="{172B361D-2F2F-4EAF-AFFB-E467B0601C48}" presName="hierChild4" presStyleCnt="0"/>
      <dgm:spPr/>
    </dgm:pt>
    <dgm:pt modelId="{DC1B8528-B592-42E6-A209-23B266D3F8A4}" type="pres">
      <dgm:prSet presAssocID="{172B361D-2F2F-4EAF-AFFB-E467B0601C48}" presName="hierChild5" presStyleCnt="0"/>
      <dgm:spPr/>
    </dgm:pt>
    <dgm:pt modelId="{E53C243B-00CC-47BD-A067-DAA530B2E731}" type="pres">
      <dgm:prSet presAssocID="{B9F6FFA3-7BB5-4AB4-86C9-718B1A2B102D}" presName="Name48" presStyleLbl="parChTrans1D4" presStyleIdx="3" presStyleCnt="20" custSzY="720000"/>
      <dgm:spPr/>
    </dgm:pt>
    <dgm:pt modelId="{C1428FD3-D331-4807-8F9D-BC176F14D263}" type="pres">
      <dgm:prSet presAssocID="{379EFFF9-2104-46E2-B899-E62348F94352}" presName="hierRoot2" presStyleCnt="0">
        <dgm:presLayoutVars>
          <dgm:hierBranch val="hang"/>
        </dgm:presLayoutVars>
      </dgm:prSet>
      <dgm:spPr/>
    </dgm:pt>
    <dgm:pt modelId="{7DE28CB3-5200-4088-8F78-A8BA93BE9188}" type="pres">
      <dgm:prSet presAssocID="{379EFFF9-2104-46E2-B899-E62348F94352}" presName="rootComposite" presStyleCnt="0"/>
      <dgm:spPr/>
    </dgm:pt>
    <dgm:pt modelId="{3EA4F4E8-DD94-4F68-A570-5EC28445754A}" type="pres">
      <dgm:prSet presAssocID="{379EFFF9-2104-46E2-B899-E62348F94352}" presName="rootText" presStyleLbl="node4" presStyleIdx="3" presStyleCnt="20" custScaleX="333816" custScaleY="442761" custLinFactNeighborX="93649">
        <dgm:presLayoutVars>
          <dgm:chPref val="3"/>
        </dgm:presLayoutVars>
      </dgm:prSet>
      <dgm:spPr/>
    </dgm:pt>
    <dgm:pt modelId="{1476DD94-FC5D-4CBF-BBFF-B314B2DD38CA}" type="pres">
      <dgm:prSet presAssocID="{379EFFF9-2104-46E2-B899-E62348F94352}" presName="rootConnector" presStyleLbl="node4" presStyleIdx="3" presStyleCnt="20"/>
      <dgm:spPr/>
    </dgm:pt>
    <dgm:pt modelId="{22DC6169-C6D4-4105-8BE6-CD4636C3F6A7}" type="pres">
      <dgm:prSet presAssocID="{379EFFF9-2104-46E2-B899-E62348F94352}" presName="hierChild4" presStyleCnt="0"/>
      <dgm:spPr/>
    </dgm:pt>
    <dgm:pt modelId="{AA87B70B-A31B-4168-B18A-381D06A56A32}" type="pres">
      <dgm:prSet presAssocID="{379EFFF9-2104-46E2-B899-E62348F94352}" presName="hierChild5" presStyleCnt="0"/>
      <dgm:spPr/>
    </dgm:pt>
    <dgm:pt modelId="{FA1EC76B-5DA4-411F-8E1B-F71C6EB6DF1C}" type="pres">
      <dgm:prSet presAssocID="{7EF367A1-E100-4DE6-8284-467A561C5474}" presName="Name48" presStyleLbl="parChTrans1D4" presStyleIdx="4" presStyleCnt="20" custSzY="720000"/>
      <dgm:spPr/>
    </dgm:pt>
    <dgm:pt modelId="{33A64BDD-5E46-4CF0-8D85-5B77209B267F}" type="pres">
      <dgm:prSet presAssocID="{0047F38A-A88E-4D49-9CBB-6687BC3EB014}" presName="hierRoot2" presStyleCnt="0">
        <dgm:presLayoutVars>
          <dgm:hierBranch val="hang"/>
        </dgm:presLayoutVars>
      </dgm:prSet>
      <dgm:spPr/>
    </dgm:pt>
    <dgm:pt modelId="{635A38B9-111B-4DB7-B19B-5D0C09B261B6}" type="pres">
      <dgm:prSet presAssocID="{0047F38A-A88E-4D49-9CBB-6687BC3EB014}" presName="rootComposite" presStyleCnt="0"/>
      <dgm:spPr/>
    </dgm:pt>
    <dgm:pt modelId="{AA4C2322-538E-40E4-9B99-95E034567C30}" type="pres">
      <dgm:prSet presAssocID="{0047F38A-A88E-4D49-9CBB-6687BC3EB014}" presName="rootText" presStyleLbl="node4" presStyleIdx="4" presStyleCnt="20" custScaleX="333816" custScaleY="442761" custLinFactX="32612" custLinFactNeighborX="100000">
        <dgm:presLayoutVars>
          <dgm:chPref val="3"/>
        </dgm:presLayoutVars>
      </dgm:prSet>
      <dgm:spPr/>
    </dgm:pt>
    <dgm:pt modelId="{32C5DEFF-660A-479E-8C25-7A3F158263DC}" type="pres">
      <dgm:prSet presAssocID="{0047F38A-A88E-4D49-9CBB-6687BC3EB014}" presName="rootConnector" presStyleLbl="node4" presStyleIdx="4" presStyleCnt="20"/>
      <dgm:spPr/>
    </dgm:pt>
    <dgm:pt modelId="{100E001C-00E5-4766-B6E6-845438AFD5D9}" type="pres">
      <dgm:prSet presAssocID="{0047F38A-A88E-4D49-9CBB-6687BC3EB014}" presName="hierChild4" presStyleCnt="0"/>
      <dgm:spPr/>
    </dgm:pt>
    <dgm:pt modelId="{58E907E9-D995-46CA-B0D9-70621D3DB6F0}" type="pres">
      <dgm:prSet presAssocID="{0047F38A-A88E-4D49-9CBB-6687BC3EB014}" presName="hierChild5" presStyleCnt="0"/>
      <dgm:spPr/>
    </dgm:pt>
    <dgm:pt modelId="{2B6B16B1-5CAA-42B3-B0D4-3E39D05BE806}" type="pres">
      <dgm:prSet presAssocID="{F14FB6F6-911A-4CC5-BC63-EB2A77945DD9}" presName="hierChild7" presStyleCnt="0"/>
      <dgm:spPr/>
    </dgm:pt>
    <dgm:pt modelId="{3CA96FAD-2968-4421-AB72-8235EF527C1E}" type="pres">
      <dgm:prSet presAssocID="{B9769E43-CEFC-41AA-A6FF-026D61327BAD}" presName="Name111" presStyleLbl="parChTrans1D3" presStyleIdx="1" presStyleCnt="4" custSzX="1800001" custSzY="720002"/>
      <dgm:spPr/>
    </dgm:pt>
    <dgm:pt modelId="{094B7B75-8509-4A89-B862-08F2C40DEA76}" type="pres">
      <dgm:prSet presAssocID="{061B22F3-81B0-458D-B265-DCF340C6E4E6}" presName="hierRoot3" presStyleCnt="0">
        <dgm:presLayoutVars>
          <dgm:hierBranch val="hang"/>
        </dgm:presLayoutVars>
      </dgm:prSet>
      <dgm:spPr/>
    </dgm:pt>
    <dgm:pt modelId="{24F1CB18-94E3-4BBF-95A4-AF1B2E799474}" type="pres">
      <dgm:prSet presAssocID="{061B22F3-81B0-458D-B265-DCF340C6E4E6}" presName="rootComposite3" presStyleCnt="0"/>
      <dgm:spPr/>
    </dgm:pt>
    <dgm:pt modelId="{ABEA64CD-4D59-4499-B073-0AC7FB96C839}" type="pres">
      <dgm:prSet presAssocID="{061B22F3-81B0-458D-B265-DCF340C6E4E6}" presName="rootText3" presStyleLbl="asst1" presStyleIdx="2" presStyleCnt="6" custScaleX="624781" custScaleY="499825" custLinFactNeighborX="23595" custLinFactNeighborY="-53778">
        <dgm:presLayoutVars>
          <dgm:chPref val="3"/>
        </dgm:presLayoutVars>
      </dgm:prSet>
      <dgm:spPr/>
    </dgm:pt>
    <dgm:pt modelId="{6A8BC0E5-9AD4-4941-8367-FE32EB87A723}" type="pres">
      <dgm:prSet presAssocID="{061B22F3-81B0-458D-B265-DCF340C6E4E6}" presName="rootConnector3" presStyleLbl="asst1" presStyleIdx="2" presStyleCnt="6"/>
      <dgm:spPr/>
    </dgm:pt>
    <dgm:pt modelId="{5D3DEE16-56AB-45C4-AEED-F990FAA6D974}" type="pres">
      <dgm:prSet presAssocID="{061B22F3-81B0-458D-B265-DCF340C6E4E6}" presName="hierChild6" presStyleCnt="0"/>
      <dgm:spPr/>
    </dgm:pt>
    <dgm:pt modelId="{4CF75494-9966-4A9E-8B01-AC0C8F35F694}" type="pres">
      <dgm:prSet presAssocID="{4DDF7F3D-33A0-4BA7-B4A3-F5D4C1091CFA}" presName="Name48" presStyleLbl="parChTrans1D4" presStyleIdx="5" presStyleCnt="20" custSzY="720002"/>
      <dgm:spPr/>
    </dgm:pt>
    <dgm:pt modelId="{FF24ED4D-9DA1-4444-8AC8-88E0B5E80AD5}" type="pres">
      <dgm:prSet presAssocID="{80AAE83F-7D7A-434A-BC58-91AAE6A5683A}" presName="hierRoot2" presStyleCnt="0">
        <dgm:presLayoutVars>
          <dgm:hierBranch val="hang"/>
        </dgm:presLayoutVars>
      </dgm:prSet>
      <dgm:spPr/>
    </dgm:pt>
    <dgm:pt modelId="{940DCDCB-5C75-4B57-AD16-6DB1811763DC}" type="pres">
      <dgm:prSet presAssocID="{80AAE83F-7D7A-434A-BC58-91AAE6A5683A}" presName="rootComposite" presStyleCnt="0"/>
      <dgm:spPr/>
    </dgm:pt>
    <dgm:pt modelId="{7CBC1162-65D0-45D9-8EF0-58E9FFF8D470}" type="pres">
      <dgm:prSet presAssocID="{80AAE83F-7D7A-434A-BC58-91AAE6A5683A}" presName="rootText" presStyleLbl="node4" presStyleIdx="5" presStyleCnt="20" custScaleX="333816" custScaleY="442761" custLinFactNeighborX="40923">
        <dgm:presLayoutVars>
          <dgm:chPref val="3"/>
        </dgm:presLayoutVars>
      </dgm:prSet>
      <dgm:spPr/>
    </dgm:pt>
    <dgm:pt modelId="{D3D3B37E-E6F5-4868-A883-475B1977A7FE}" type="pres">
      <dgm:prSet presAssocID="{80AAE83F-7D7A-434A-BC58-91AAE6A5683A}" presName="rootConnector" presStyleLbl="node4" presStyleIdx="5" presStyleCnt="20"/>
      <dgm:spPr/>
    </dgm:pt>
    <dgm:pt modelId="{B8A29C90-B6C2-4E82-94A5-9B0637CB1401}" type="pres">
      <dgm:prSet presAssocID="{80AAE83F-7D7A-434A-BC58-91AAE6A5683A}" presName="hierChild4" presStyleCnt="0"/>
      <dgm:spPr/>
    </dgm:pt>
    <dgm:pt modelId="{9F80F38E-4197-42DF-A730-D3750DAC5BED}" type="pres">
      <dgm:prSet presAssocID="{80AAE83F-7D7A-434A-BC58-91AAE6A5683A}" presName="hierChild5" presStyleCnt="0"/>
      <dgm:spPr/>
    </dgm:pt>
    <dgm:pt modelId="{5DD7FF7C-AEE9-46A5-9B64-2F5AC3FFF0B9}" type="pres">
      <dgm:prSet presAssocID="{A0EBD450-9C09-4E56-91DE-4C2F3BB98CF0}" presName="Name48" presStyleLbl="parChTrans1D4" presStyleIdx="6" presStyleCnt="20" custSzY="720002"/>
      <dgm:spPr/>
    </dgm:pt>
    <dgm:pt modelId="{9BE818CB-A433-4093-8581-4A073F58AAA7}" type="pres">
      <dgm:prSet presAssocID="{D771C572-2834-4C42-B2E9-073FF95BF396}" presName="hierRoot2" presStyleCnt="0">
        <dgm:presLayoutVars>
          <dgm:hierBranch val="hang"/>
        </dgm:presLayoutVars>
      </dgm:prSet>
      <dgm:spPr/>
    </dgm:pt>
    <dgm:pt modelId="{87A50834-0CDD-4438-AA1B-3A180DFFEF10}" type="pres">
      <dgm:prSet presAssocID="{D771C572-2834-4C42-B2E9-073FF95BF396}" presName="rootComposite" presStyleCnt="0"/>
      <dgm:spPr/>
    </dgm:pt>
    <dgm:pt modelId="{FF8EB02F-77F0-40A0-B289-898BB184F636}" type="pres">
      <dgm:prSet presAssocID="{D771C572-2834-4C42-B2E9-073FF95BF396}" presName="rootText" presStyleLbl="node4" presStyleIdx="6" presStyleCnt="20" custScaleX="333816" custScaleY="442761" custLinFactNeighborX="6307">
        <dgm:presLayoutVars>
          <dgm:chPref val="3"/>
        </dgm:presLayoutVars>
      </dgm:prSet>
      <dgm:spPr/>
    </dgm:pt>
    <dgm:pt modelId="{77CD925C-802F-4BD0-871D-E816F9800BA2}" type="pres">
      <dgm:prSet presAssocID="{D771C572-2834-4C42-B2E9-073FF95BF396}" presName="rootConnector" presStyleLbl="node4" presStyleIdx="6" presStyleCnt="20"/>
      <dgm:spPr/>
    </dgm:pt>
    <dgm:pt modelId="{273D3D83-E91B-42FB-8CC6-BF3F7C272BB8}" type="pres">
      <dgm:prSet presAssocID="{D771C572-2834-4C42-B2E9-073FF95BF396}" presName="hierChild4" presStyleCnt="0"/>
      <dgm:spPr/>
    </dgm:pt>
    <dgm:pt modelId="{2057D220-D74F-41CE-A051-37F5794A526D}" type="pres">
      <dgm:prSet presAssocID="{D771C572-2834-4C42-B2E9-073FF95BF396}" presName="hierChild5" presStyleCnt="0"/>
      <dgm:spPr/>
    </dgm:pt>
    <dgm:pt modelId="{CD7A5E80-50A7-4CF5-BA28-FC1CBC7D2B8C}" type="pres">
      <dgm:prSet presAssocID="{E6F9CA4A-4557-418B-96E9-2744A08885FF}" presName="Name48" presStyleLbl="parChTrans1D4" presStyleIdx="7" presStyleCnt="20" custSzY="720000"/>
      <dgm:spPr/>
    </dgm:pt>
    <dgm:pt modelId="{136542C8-C49B-4943-B93C-ECB08F1ADBC2}" type="pres">
      <dgm:prSet presAssocID="{B48E3FBE-6391-4DB1-9A50-C5DB21052A11}" presName="hierRoot2" presStyleCnt="0">
        <dgm:presLayoutVars>
          <dgm:hierBranch val="hang"/>
        </dgm:presLayoutVars>
      </dgm:prSet>
      <dgm:spPr/>
    </dgm:pt>
    <dgm:pt modelId="{3F7AC16E-3CAE-41A4-9FA1-56535BCF4FB0}" type="pres">
      <dgm:prSet presAssocID="{B48E3FBE-6391-4DB1-9A50-C5DB21052A11}" presName="rootComposite" presStyleCnt="0"/>
      <dgm:spPr/>
    </dgm:pt>
    <dgm:pt modelId="{A76AA511-7B8E-46A4-9819-679E119F1637}" type="pres">
      <dgm:prSet presAssocID="{B48E3FBE-6391-4DB1-9A50-C5DB21052A11}" presName="rootText" presStyleLbl="node4" presStyleIdx="7" presStyleCnt="20" custScaleX="333816" custScaleY="442761" custLinFactNeighborX="40923">
        <dgm:presLayoutVars>
          <dgm:chPref val="3"/>
        </dgm:presLayoutVars>
      </dgm:prSet>
      <dgm:spPr/>
    </dgm:pt>
    <dgm:pt modelId="{47693170-69BF-443D-9711-7EB404DCB116}" type="pres">
      <dgm:prSet presAssocID="{B48E3FBE-6391-4DB1-9A50-C5DB21052A11}" presName="rootConnector" presStyleLbl="node4" presStyleIdx="7" presStyleCnt="20"/>
      <dgm:spPr/>
    </dgm:pt>
    <dgm:pt modelId="{3EDE3E40-F91C-47ED-811F-C2CA0FDF9FF0}" type="pres">
      <dgm:prSet presAssocID="{B48E3FBE-6391-4DB1-9A50-C5DB21052A11}" presName="hierChild4" presStyleCnt="0"/>
      <dgm:spPr/>
    </dgm:pt>
    <dgm:pt modelId="{9B7E4747-F1A3-4138-8BD6-3B2D32ABB210}" type="pres">
      <dgm:prSet presAssocID="{B48E3FBE-6391-4DB1-9A50-C5DB21052A11}" presName="hierChild5" presStyleCnt="0"/>
      <dgm:spPr/>
    </dgm:pt>
    <dgm:pt modelId="{E2BC480D-FB96-4B6D-AB2D-AD8576E28D7B}" type="pres">
      <dgm:prSet presAssocID="{EF943DB6-A956-4BAC-B7DA-5D79DAF76749}" presName="Name48" presStyleLbl="parChTrans1D4" presStyleIdx="8" presStyleCnt="20" custSzY="720000"/>
      <dgm:spPr/>
    </dgm:pt>
    <dgm:pt modelId="{D5930E0C-E6AE-4809-8B47-ADB8FE2C36E6}" type="pres">
      <dgm:prSet presAssocID="{B9BBC029-C7EF-4C17-8914-7B5DD1D4CB4C}" presName="hierRoot2" presStyleCnt="0">
        <dgm:presLayoutVars>
          <dgm:hierBranch val="hang"/>
        </dgm:presLayoutVars>
      </dgm:prSet>
      <dgm:spPr/>
    </dgm:pt>
    <dgm:pt modelId="{CCB21827-E18A-42DB-B52A-3C0DC451AA79}" type="pres">
      <dgm:prSet presAssocID="{B9BBC029-C7EF-4C17-8914-7B5DD1D4CB4C}" presName="rootComposite" presStyleCnt="0"/>
      <dgm:spPr/>
    </dgm:pt>
    <dgm:pt modelId="{771A48D6-BE52-4F96-AA6E-45404260277C}" type="pres">
      <dgm:prSet presAssocID="{B9BBC029-C7EF-4C17-8914-7B5DD1D4CB4C}" presName="rootText" presStyleLbl="node4" presStyleIdx="8" presStyleCnt="20" custScaleX="333816" custScaleY="442761" custLinFactNeighborX="6307">
        <dgm:presLayoutVars>
          <dgm:chPref val="3"/>
        </dgm:presLayoutVars>
      </dgm:prSet>
      <dgm:spPr/>
    </dgm:pt>
    <dgm:pt modelId="{6FA431D2-211F-4503-B03D-397A45032695}" type="pres">
      <dgm:prSet presAssocID="{B9BBC029-C7EF-4C17-8914-7B5DD1D4CB4C}" presName="rootConnector" presStyleLbl="node4" presStyleIdx="8" presStyleCnt="20"/>
      <dgm:spPr/>
    </dgm:pt>
    <dgm:pt modelId="{D71A339F-7B9C-4D9B-AEAA-3AD487093108}" type="pres">
      <dgm:prSet presAssocID="{B9BBC029-C7EF-4C17-8914-7B5DD1D4CB4C}" presName="hierChild4" presStyleCnt="0"/>
      <dgm:spPr/>
    </dgm:pt>
    <dgm:pt modelId="{7D8FA1FF-7303-49FB-8135-BB1BC7820DF4}" type="pres">
      <dgm:prSet presAssocID="{B9BBC029-C7EF-4C17-8914-7B5DD1D4CB4C}" presName="hierChild5" presStyleCnt="0"/>
      <dgm:spPr/>
    </dgm:pt>
    <dgm:pt modelId="{A140B290-68F0-4E64-9D20-466F436DCB33}" type="pres">
      <dgm:prSet presAssocID="{7CEB9872-75DB-4EA3-8073-431488FFB6E0}" presName="Name48" presStyleLbl="parChTrans1D4" presStyleIdx="9" presStyleCnt="20" custSzY="720000"/>
      <dgm:spPr/>
    </dgm:pt>
    <dgm:pt modelId="{9FE455D6-52AF-4B71-A249-AE9171705473}" type="pres">
      <dgm:prSet presAssocID="{5BC7DB49-D1B3-4FEF-8327-60A31344BB3D}" presName="hierRoot2" presStyleCnt="0">
        <dgm:presLayoutVars>
          <dgm:hierBranch val="hang"/>
        </dgm:presLayoutVars>
      </dgm:prSet>
      <dgm:spPr/>
    </dgm:pt>
    <dgm:pt modelId="{920F76F9-5A3D-41C5-AD0F-148414A9FE74}" type="pres">
      <dgm:prSet presAssocID="{5BC7DB49-D1B3-4FEF-8327-60A31344BB3D}" presName="rootComposite" presStyleCnt="0"/>
      <dgm:spPr/>
    </dgm:pt>
    <dgm:pt modelId="{785991AC-EFDF-4945-81EE-7390E99D84B7}" type="pres">
      <dgm:prSet presAssocID="{5BC7DB49-D1B3-4FEF-8327-60A31344BB3D}" presName="rootText" presStyleLbl="node4" presStyleIdx="9" presStyleCnt="20" custScaleX="333816" custScaleY="442761" custLinFactNeighborX="40923">
        <dgm:presLayoutVars>
          <dgm:chPref val="3"/>
        </dgm:presLayoutVars>
      </dgm:prSet>
      <dgm:spPr/>
    </dgm:pt>
    <dgm:pt modelId="{48C2C19C-4EA9-45F0-B92E-105F879E01CA}" type="pres">
      <dgm:prSet presAssocID="{5BC7DB49-D1B3-4FEF-8327-60A31344BB3D}" presName="rootConnector" presStyleLbl="node4" presStyleIdx="9" presStyleCnt="20"/>
      <dgm:spPr/>
    </dgm:pt>
    <dgm:pt modelId="{8C3EA5C3-331B-42C2-B4C5-451400C6C40E}" type="pres">
      <dgm:prSet presAssocID="{5BC7DB49-D1B3-4FEF-8327-60A31344BB3D}" presName="hierChild4" presStyleCnt="0"/>
      <dgm:spPr/>
    </dgm:pt>
    <dgm:pt modelId="{2D673B1F-2895-44F3-BA1B-C918CD4F2AE5}" type="pres">
      <dgm:prSet presAssocID="{5BC7DB49-D1B3-4FEF-8327-60A31344BB3D}" presName="hierChild5" presStyleCnt="0"/>
      <dgm:spPr/>
    </dgm:pt>
    <dgm:pt modelId="{9A78F1FF-79C0-4279-80AB-615D08142BE1}" type="pres">
      <dgm:prSet presAssocID="{061B22F3-81B0-458D-B265-DCF340C6E4E6}" presName="hierChild7" presStyleCnt="0"/>
      <dgm:spPr/>
    </dgm:pt>
    <dgm:pt modelId="{39DE6C1E-2452-4A7A-8CD4-32B3E2A3FF68}" type="pres">
      <dgm:prSet presAssocID="{57BAEDD5-C010-4CFA-A32E-CB260F1B537E}" presName="Name111" presStyleLbl="parChTrans1D2" presStyleIdx="1" presStyleCnt="2" custSzX="1800000" custSzY="720001"/>
      <dgm:spPr/>
    </dgm:pt>
    <dgm:pt modelId="{DA147E76-DBFE-4B8A-8F8B-8FFEEAFAF294}" type="pres">
      <dgm:prSet presAssocID="{1317CC26-18FE-4A0D-9790-47FC6058E0E0}" presName="hierRoot3" presStyleCnt="0">
        <dgm:presLayoutVars>
          <dgm:hierBranch val="init"/>
        </dgm:presLayoutVars>
      </dgm:prSet>
      <dgm:spPr/>
    </dgm:pt>
    <dgm:pt modelId="{6069D4BB-DB32-4EC7-B5E6-647835DCF292}" type="pres">
      <dgm:prSet presAssocID="{1317CC26-18FE-4A0D-9790-47FC6058E0E0}" presName="rootComposite3" presStyleCnt="0"/>
      <dgm:spPr/>
    </dgm:pt>
    <dgm:pt modelId="{CCB377B9-467F-4CB7-8612-F1ADBA3A1E8A}" type="pres">
      <dgm:prSet presAssocID="{1317CC26-18FE-4A0D-9790-47FC6058E0E0}" presName="rootText3" presStyleLbl="asst1" presStyleIdx="3" presStyleCnt="6" custScaleX="624781" custScaleY="499825" custLinFactX="-3086" custLinFactY="-16519" custLinFactNeighborX="-100000" custLinFactNeighborY="-100000">
        <dgm:presLayoutVars>
          <dgm:chPref val="3"/>
        </dgm:presLayoutVars>
      </dgm:prSet>
      <dgm:spPr/>
    </dgm:pt>
    <dgm:pt modelId="{80792CDD-B31D-4B90-8B97-7EC4ED49DF32}" type="pres">
      <dgm:prSet presAssocID="{1317CC26-18FE-4A0D-9790-47FC6058E0E0}" presName="rootConnector3" presStyleLbl="asst1" presStyleIdx="3" presStyleCnt="6"/>
      <dgm:spPr/>
    </dgm:pt>
    <dgm:pt modelId="{4BC00635-CF70-40DF-9D7F-5D64343D791C}" type="pres">
      <dgm:prSet presAssocID="{1317CC26-18FE-4A0D-9790-47FC6058E0E0}" presName="hierChild6" presStyleCnt="0"/>
      <dgm:spPr/>
    </dgm:pt>
    <dgm:pt modelId="{5D7CA954-27F6-402B-BB15-181AF55D9B40}" type="pres">
      <dgm:prSet presAssocID="{1317CC26-18FE-4A0D-9790-47FC6058E0E0}" presName="hierChild7" presStyleCnt="0"/>
      <dgm:spPr/>
    </dgm:pt>
    <dgm:pt modelId="{45F5EEB6-C696-4602-81B2-C270A3BE51AD}" type="pres">
      <dgm:prSet presAssocID="{C7D85EC2-03B8-4437-B144-02264F8711B9}" presName="Name111" presStyleLbl="parChTrans1D3" presStyleIdx="2" presStyleCnt="4" custSzX="1800001" custSzY="720001"/>
      <dgm:spPr/>
    </dgm:pt>
    <dgm:pt modelId="{E3A6F631-3347-4392-A528-F880250B0852}" type="pres">
      <dgm:prSet presAssocID="{CB88A7F9-EAE5-458B-9AE6-CDFDBFDD198C}" presName="hierRoot3" presStyleCnt="0">
        <dgm:presLayoutVars>
          <dgm:hierBranch val="hang"/>
        </dgm:presLayoutVars>
      </dgm:prSet>
      <dgm:spPr/>
    </dgm:pt>
    <dgm:pt modelId="{B02DD6F6-C797-4392-97DC-853538AAC31E}" type="pres">
      <dgm:prSet presAssocID="{CB88A7F9-EAE5-458B-9AE6-CDFDBFDD198C}" presName="rootComposite3" presStyleCnt="0"/>
      <dgm:spPr/>
    </dgm:pt>
    <dgm:pt modelId="{303CA86C-2F0A-4C26-8DBA-046B866F461E}" type="pres">
      <dgm:prSet presAssocID="{CB88A7F9-EAE5-458B-9AE6-CDFDBFDD198C}" presName="rootText3" presStyleLbl="asst1" presStyleIdx="4" presStyleCnt="6" custScaleX="624781" custScaleY="499825" custLinFactNeighborX="-52777" custLinFactNeighborY="-53778">
        <dgm:presLayoutVars>
          <dgm:chPref val="3"/>
        </dgm:presLayoutVars>
      </dgm:prSet>
      <dgm:spPr/>
    </dgm:pt>
    <dgm:pt modelId="{0EE53A80-2799-4737-B347-49B1D5E4832D}" type="pres">
      <dgm:prSet presAssocID="{CB88A7F9-EAE5-458B-9AE6-CDFDBFDD198C}" presName="rootConnector3" presStyleLbl="asst1" presStyleIdx="4" presStyleCnt="6"/>
      <dgm:spPr/>
    </dgm:pt>
    <dgm:pt modelId="{8C62D115-A53C-4657-81B7-0B03B60F0B24}" type="pres">
      <dgm:prSet presAssocID="{CB88A7F9-EAE5-458B-9AE6-CDFDBFDD198C}" presName="hierChild6" presStyleCnt="0"/>
      <dgm:spPr/>
    </dgm:pt>
    <dgm:pt modelId="{028CFD7F-99DA-4ABB-805E-080B141673FF}" type="pres">
      <dgm:prSet presAssocID="{D16B1830-65FF-48C7-8D80-F714FC19C1AF}" presName="Name48" presStyleLbl="parChTrans1D4" presStyleIdx="10" presStyleCnt="20" custSzY="720001"/>
      <dgm:spPr/>
    </dgm:pt>
    <dgm:pt modelId="{3DEA33CC-DC3F-436B-9002-102C9ED90D41}" type="pres">
      <dgm:prSet presAssocID="{5D8FEE6B-88D3-4218-8A50-2FE434E136F0}" presName="hierRoot2" presStyleCnt="0">
        <dgm:presLayoutVars>
          <dgm:hierBranch val="hang"/>
        </dgm:presLayoutVars>
      </dgm:prSet>
      <dgm:spPr/>
    </dgm:pt>
    <dgm:pt modelId="{9602EDE5-C57D-41D8-8AD0-0C12F69630B8}" type="pres">
      <dgm:prSet presAssocID="{5D8FEE6B-88D3-4218-8A50-2FE434E136F0}" presName="rootComposite" presStyleCnt="0"/>
      <dgm:spPr/>
    </dgm:pt>
    <dgm:pt modelId="{ED809933-8829-4746-8960-15FC567A52D6}" type="pres">
      <dgm:prSet presAssocID="{5D8FEE6B-88D3-4218-8A50-2FE434E136F0}" presName="rootText" presStyleLbl="node4" presStyleIdx="10" presStyleCnt="20" custScaleX="333816" custScaleY="442329" custLinFactNeighborX="-35719">
        <dgm:presLayoutVars>
          <dgm:chPref val="3"/>
        </dgm:presLayoutVars>
      </dgm:prSet>
      <dgm:spPr/>
    </dgm:pt>
    <dgm:pt modelId="{A5648521-B100-4B37-AA8A-A3FE424BF457}" type="pres">
      <dgm:prSet presAssocID="{5D8FEE6B-88D3-4218-8A50-2FE434E136F0}" presName="rootConnector" presStyleLbl="node4" presStyleIdx="10" presStyleCnt="20"/>
      <dgm:spPr/>
    </dgm:pt>
    <dgm:pt modelId="{F6C48945-16B7-4380-AD41-4EDFEE5FD5CD}" type="pres">
      <dgm:prSet presAssocID="{5D8FEE6B-88D3-4218-8A50-2FE434E136F0}" presName="hierChild4" presStyleCnt="0"/>
      <dgm:spPr/>
    </dgm:pt>
    <dgm:pt modelId="{F8E3C4AE-E8D0-4E60-B7A7-42C1C0403A8D}" type="pres">
      <dgm:prSet presAssocID="{5D8FEE6B-88D3-4218-8A50-2FE434E136F0}" presName="hierChild5" presStyleCnt="0"/>
      <dgm:spPr/>
    </dgm:pt>
    <dgm:pt modelId="{A0026B9B-34F2-4D27-AD50-B041868E0523}" type="pres">
      <dgm:prSet presAssocID="{D8E1572C-01B6-42E3-B8E8-1B44247144B2}" presName="Name48" presStyleLbl="parChTrans1D4" presStyleIdx="11" presStyleCnt="20" custSzY="720001"/>
      <dgm:spPr/>
    </dgm:pt>
    <dgm:pt modelId="{A5E1F5B8-5DDC-43E3-80DC-C751ABCACD7F}" type="pres">
      <dgm:prSet presAssocID="{FF51781B-6626-41AF-BE90-4039E3D381D1}" presName="hierRoot2" presStyleCnt="0">
        <dgm:presLayoutVars>
          <dgm:hierBranch val="hang"/>
        </dgm:presLayoutVars>
      </dgm:prSet>
      <dgm:spPr/>
    </dgm:pt>
    <dgm:pt modelId="{91E55E75-4611-458F-9E8C-8E50DD62A122}" type="pres">
      <dgm:prSet presAssocID="{FF51781B-6626-41AF-BE90-4039E3D381D1}" presName="rootComposite" presStyleCnt="0"/>
      <dgm:spPr/>
    </dgm:pt>
    <dgm:pt modelId="{BF732963-55E9-4104-9DEB-4D2B5A509C6A}" type="pres">
      <dgm:prSet presAssocID="{FF51781B-6626-41AF-BE90-4039E3D381D1}" presName="rootText" presStyleLbl="node4" presStyleIdx="11" presStyleCnt="20" custScaleX="333816" custScaleY="442329" custLinFactNeighborX="-70319">
        <dgm:presLayoutVars>
          <dgm:chPref val="3"/>
        </dgm:presLayoutVars>
      </dgm:prSet>
      <dgm:spPr/>
    </dgm:pt>
    <dgm:pt modelId="{03596DED-1A98-49EF-BA7F-8A27CD169E08}" type="pres">
      <dgm:prSet presAssocID="{FF51781B-6626-41AF-BE90-4039E3D381D1}" presName="rootConnector" presStyleLbl="node4" presStyleIdx="11" presStyleCnt="20"/>
      <dgm:spPr/>
    </dgm:pt>
    <dgm:pt modelId="{761D86E6-C360-4235-BD71-EC0EFEEC4830}" type="pres">
      <dgm:prSet presAssocID="{FF51781B-6626-41AF-BE90-4039E3D381D1}" presName="hierChild4" presStyleCnt="0"/>
      <dgm:spPr/>
    </dgm:pt>
    <dgm:pt modelId="{46176EDF-09E4-4262-9A6C-9D46D685845E}" type="pres">
      <dgm:prSet presAssocID="{FF51781B-6626-41AF-BE90-4039E3D381D1}" presName="hierChild5" presStyleCnt="0"/>
      <dgm:spPr/>
    </dgm:pt>
    <dgm:pt modelId="{182C6317-AE88-4C5E-9372-A595C5D6FB76}" type="pres">
      <dgm:prSet presAssocID="{8B18E638-46A3-4F06-81CC-54B8A077BEAD}" presName="Name48" presStyleLbl="parChTrans1D4" presStyleIdx="12" presStyleCnt="20" custSzY="720000"/>
      <dgm:spPr/>
    </dgm:pt>
    <dgm:pt modelId="{7A6AB7DB-0FDA-4619-9538-05C0BDABE620}" type="pres">
      <dgm:prSet presAssocID="{FC161124-EF7E-403C-9E3C-D794D868A1BD}" presName="hierRoot2" presStyleCnt="0">
        <dgm:presLayoutVars>
          <dgm:hierBranch val="hang"/>
        </dgm:presLayoutVars>
      </dgm:prSet>
      <dgm:spPr/>
    </dgm:pt>
    <dgm:pt modelId="{B3A3F836-F819-472A-9EE7-434D5A6271D1}" type="pres">
      <dgm:prSet presAssocID="{FC161124-EF7E-403C-9E3C-D794D868A1BD}" presName="rootComposite" presStyleCnt="0"/>
      <dgm:spPr/>
    </dgm:pt>
    <dgm:pt modelId="{5F49495C-14D3-4769-8935-F67C16E9451A}" type="pres">
      <dgm:prSet presAssocID="{FC161124-EF7E-403C-9E3C-D794D868A1BD}" presName="rootText" presStyleLbl="node4" presStyleIdx="12" presStyleCnt="20" custScaleX="338552" custScaleY="441124" custLinFactNeighborX="-35691">
        <dgm:presLayoutVars>
          <dgm:chPref val="3"/>
        </dgm:presLayoutVars>
      </dgm:prSet>
      <dgm:spPr/>
    </dgm:pt>
    <dgm:pt modelId="{049622A6-4A74-424A-8A35-4F7B25FBAC07}" type="pres">
      <dgm:prSet presAssocID="{FC161124-EF7E-403C-9E3C-D794D868A1BD}" presName="rootConnector" presStyleLbl="node4" presStyleIdx="12" presStyleCnt="20"/>
      <dgm:spPr/>
    </dgm:pt>
    <dgm:pt modelId="{88D1B195-1097-4C44-8767-42AAD56EE245}" type="pres">
      <dgm:prSet presAssocID="{FC161124-EF7E-403C-9E3C-D794D868A1BD}" presName="hierChild4" presStyleCnt="0"/>
      <dgm:spPr/>
    </dgm:pt>
    <dgm:pt modelId="{30FFA59C-3685-4194-B44F-EE8558D95D5B}" type="pres">
      <dgm:prSet presAssocID="{FC161124-EF7E-403C-9E3C-D794D868A1BD}" presName="hierChild5" presStyleCnt="0"/>
      <dgm:spPr/>
    </dgm:pt>
    <dgm:pt modelId="{56BD4788-9021-42FE-A878-C5FFC9F2DB37}" type="pres">
      <dgm:prSet presAssocID="{BB0C0203-3B11-4224-9462-75DD81C88B8B}" presName="Name48" presStyleLbl="parChTrans1D4" presStyleIdx="13" presStyleCnt="20" custSzY="720000"/>
      <dgm:spPr/>
    </dgm:pt>
    <dgm:pt modelId="{56AA0D9D-39E1-4F61-AA46-37D4AE801B58}" type="pres">
      <dgm:prSet presAssocID="{7289C7DC-8A54-4859-83FF-4D0D47519550}" presName="hierRoot2" presStyleCnt="0">
        <dgm:presLayoutVars>
          <dgm:hierBranch val="hang"/>
        </dgm:presLayoutVars>
      </dgm:prSet>
      <dgm:spPr/>
    </dgm:pt>
    <dgm:pt modelId="{2343944F-C67C-4353-9A70-9A27E431A6C3}" type="pres">
      <dgm:prSet presAssocID="{7289C7DC-8A54-4859-83FF-4D0D47519550}" presName="rootComposite" presStyleCnt="0"/>
      <dgm:spPr/>
    </dgm:pt>
    <dgm:pt modelId="{8388CF42-B085-47F4-A82D-972A53609C9A}" type="pres">
      <dgm:prSet presAssocID="{7289C7DC-8A54-4859-83FF-4D0D47519550}" presName="rootText" presStyleLbl="node4" presStyleIdx="13" presStyleCnt="20" custScaleX="333816" custScaleY="442329" custLinFactNeighborX="-70319">
        <dgm:presLayoutVars>
          <dgm:chPref val="3"/>
        </dgm:presLayoutVars>
      </dgm:prSet>
      <dgm:spPr/>
    </dgm:pt>
    <dgm:pt modelId="{DCF44A0A-CFA8-473B-9A42-5E000375516D}" type="pres">
      <dgm:prSet presAssocID="{7289C7DC-8A54-4859-83FF-4D0D47519550}" presName="rootConnector" presStyleLbl="node4" presStyleIdx="13" presStyleCnt="20"/>
      <dgm:spPr/>
    </dgm:pt>
    <dgm:pt modelId="{50B14C19-F4A2-48B0-9E1F-97E43D4D44A3}" type="pres">
      <dgm:prSet presAssocID="{7289C7DC-8A54-4859-83FF-4D0D47519550}" presName="hierChild4" presStyleCnt="0"/>
      <dgm:spPr/>
    </dgm:pt>
    <dgm:pt modelId="{C2DD1F40-3602-4154-8850-D4B0A37CB282}" type="pres">
      <dgm:prSet presAssocID="{7289C7DC-8A54-4859-83FF-4D0D47519550}" presName="hierChild5" presStyleCnt="0"/>
      <dgm:spPr/>
    </dgm:pt>
    <dgm:pt modelId="{D15F0B38-66AD-4ABA-AEB8-724AD157756B}" type="pres">
      <dgm:prSet presAssocID="{CBE35C24-6ECD-4D67-80E9-4E9FEE728343}" presName="Name48" presStyleLbl="parChTrans1D4" presStyleIdx="14" presStyleCnt="20" custSzY="720000"/>
      <dgm:spPr/>
    </dgm:pt>
    <dgm:pt modelId="{F79F87D7-9D3A-465B-8BE2-CA0AB06C84A8}" type="pres">
      <dgm:prSet presAssocID="{FD3181B9-C786-49D8-91EE-66DCFC86AC7A}" presName="hierRoot2" presStyleCnt="0">
        <dgm:presLayoutVars>
          <dgm:hierBranch val="hang"/>
        </dgm:presLayoutVars>
      </dgm:prSet>
      <dgm:spPr/>
    </dgm:pt>
    <dgm:pt modelId="{C7B2F509-E48E-40DF-AA37-774F31BAB6EB}" type="pres">
      <dgm:prSet presAssocID="{FD3181B9-C786-49D8-91EE-66DCFC86AC7A}" presName="rootComposite" presStyleCnt="0"/>
      <dgm:spPr/>
    </dgm:pt>
    <dgm:pt modelId="{09788803-DECF-47A1-860C-EDB88BB99586}" type="pres">
      <dgm:prSet presAssocID="{FD3181B9-C786-49D8-91EE-66DCFC86AC7A}" presName="rootText" presStyleLbl="node4" presStyleIdx="14" presStyleCnt="20" custScaleX="333816" custScaleY="442329" custLinFactNeighborX="-35719">
        <dgm:presLayoutVars>
          <dgm:chPref val="3"/>
        </dgm:presLayoutVars>
      </dgm:prSet>
      <dgm:spPr/>
    </dgm:pt>
    <dgm:pt modelId="{7D084B29-AF12-4DAC-8DC4-49537609D548}" type="pres">
      <dgm:prSet presAssocID="{FD3181B9-C786-49D8-91EE-66DCFC86AC7A}" presName="rootConnector" presStyleLbl="node4" presStyleIdx="14" presStyleCnt="20"/>
      <dgm:spPr/>
    </dgm:pt>
    <dgm:pt modelId="{33FFB3B0-11EF-4E5C-9135-6B27DDA75FA8}" type="pres">
      <dgm:prSet presAssocID="{FD3181B9-C786-49D8-91EE-66DCFC86AC7A}" presName="hierChild4" presStyleCnt="0"/>
      <dgm:spPr/>
    </dgm:pt>
    <dgm:pt modelId="{7EEDA4E7-39B6-48D7-94B2-D5AB394440C1}" type="pres">
      <dgm:prSet presAssocID="{FD3181B9-C786-49D8-91EE-66DCFC86AC7A}" presName="hierChild5" presStyleCnt="0"/>
      <dgm:spPr/>
    </dgm:pt>
    <dgm:pt modelId="{D55F116E-E705-4C17-906A-5608AA30F045}" type="pres">
      <dgm:prSet presAssocID="{CB88A7F9-EAE5-458B-9AE6-CDFDBFDD198C}" presName="hierChild7" presStyleCnt="0"/>
      <dgm:spPr/>
    </dgm:pt>
    <dgm:pt modelId="{34478733-30CD-42E4-82B3-E0098FF0EC98}" type="pres">
      <dgm:prSet presAssocID="{C6C4640A-F4D6-4723-9DE7-8C7653B9D815}" presName="Name111" presStyleLbl="parChTrans1D3" presStyleIdx="3" presStyleCnt="4" custSzX="1800001" custSzY="720001"/>
      <dgm:spPr/>
    </dgm:pt>
    <dgm:pt modelId="{DDA5AF87-5563-4DB1-9274-F86BC962D5C0}" type="pres">
      <dgm:prSet presAssocID="{63A72DAD-0597-4C06-9A10-B411988358A0}" presName="hierRoot3" presStyleCnt="0">
        <dgm:presLayoutVars>
          <dgm:hierBranch val="hang"/>
        </dgm:presLayoutVars>
      </dgm:prSet>
      <dgm:spPr/>
    </dgm:pt>
    <dgm:pt modelId="{DC7441D2-2B81-44BE-9D3E-E81DC07FB7B4}" type="pres">
      <dgm:prSet presAssocID="{63A72DAD-0597-4C06-9A10-B411988358A0}" presName="rootComposite3" presStyleCnt="0"/>
      <dgm:spPr/>
    </dgm:pt>
    <dgm:pt modelId="{1A7A9636-E244-4EF5-AF4F-EB221D42C4FA}" type="pres">
      <dgm:prSet presAssocID="{63A72DAD-0597-4C06-9A10-B411988358A0}" presName="rootText3" presStyleLbl="asst1" presStyleIdx="5" presStyleCnt="6" custScaleX="624781" custScaleY="499825" custLinFactX="-50966" custLinFactNeighborX="-100000" custLinFactNeighborY="-53778">
        <dgm:presLayoutVars>
          <dgm:chPref val="3"/>
        </dgm:presLayoutVars>
      </dgm:prSet>
      <dgm:spPr/>
    </dgm:pt>
    <dgm:pt modelId="{BAB3A9AB-D26D-474D-A063-D3671E96E6C2}" type="pres">
      <dgm:prSet presAssocID="{63A72DAD-0597-4C06-9A10-B411988358A0}" presName="rootConnector3" presStyleLbl="asst1" presStyleIdx="5" presStyleCnt="6"/>
      <dgm:spPr/>
    </dgm:pt>
    <dgm:pt modelId="{9C3578EA-46FE-476A-B002-405BD5737A05}" type="pres">
      <dgm:prSet presAssocID="{63A72DAD-0597-4C06-9A10-B411988358A0}" presName="hierChild6" presStyleCnt="0"/>
      <dgm:spPr/>
    </dgm:pt>
    <dgm:pt modelId="{B30B84F4-6C6F-4A2C-B873-72BAA0B8D713}" type="pres">
      <dgm:prSet presAssocID="{62916DEE-2AAD-4D96-8224-438A0CE5236D}" presName="Name48" presStyleLbl="parChTrans1D4" presStyleIdx="15" presStyleCnt="20" custSzY="720001"/>
      <dgm:spPr/>
    </dgm:pt>
    <dgm:pt modelId="{B1C595F2-2C34-4CC9-99AF-107D850722AB}" type="pres">
      <dgm:prSet presAssocID="{0D653217-ADF8-448E-9F2F-6E51AAE363B4}" presName="hierRoot2" presStyleCnt="0">
        <dgm:presLayoutVars>
          <dgm:hierBranch val="hang"/>
        </dgm:presLayoutVars>
      </dgm:prSet>
      <dgm:spPr/>
    </dgm:pt>
    <dgm:pt modelId="{0E0591BB-D442-4F60-AF51-938642C0F8E7}" type="pres">
      <dgm:prSet presAssocID="{0D653217-ADF8-448E-9F2F-6E51AAE363B4}" presName="rootComposite" presStyleCnt="0"/>
      <dgm:spPr/>
    </dgm:pt>
    <dgm:pt modelId="{299C7C27-2D38-43C5-827E-C5E158AC0F67}" type="pres">
      <dgm:prSet presAssocID="{0D653217-ADF8-448E-9F2F-6E51AAE363B4}" presName="rootText" presStyleLbl="node4" presStyleIdx="15" presStyleCnt="20" custScaleX="333816" custScaleY="442761" custLinFactX="-28983" custLinFactNeighborX="-100000">
        <dgm:presLayoutVars>
          <dgm:chPref val="3"/>
        </dgm:presLayoutVars>
      </dgm:prSet>
      <dgm:spPr/>
    </dgm:pt>
    <dgm:pt modelId="{F30CFE29-FAA5-4FAA-AF38-4067F5BB274F}" type="pres">
      <dgm:prSet presAssocID="{0D653217-ADF8-448E-9F2F-6E51AAE363B4}" presName="rootConnector" presStyleLbl="node4" presStyleIdx="15" presStyleCnt="20"/>
      <dgm:spPr/>
    </dgm:pt>
    <dgm:pt modelId="{10702914-8BFE-4600-BABB-6C0E38782993}" type="pres">
      <dgm:prSet presAssocID="{0D653217-ADF8-448E-9F2F-6E51AAE363B4}" presName="hierChild4" presStyleCnt="0"/>
      <dgm:spPr/>
    </dgm:pt>
    <dgm:pt modelId="{3F100CA0-9F5F-4AE2-A86A-142CDC06D586}" type="pres">
      <dgm:prSet presAssocID="{0D653217-ADF8-448E-9F2F-6E51AAE363B4}" presName="hierChild5" presStyleCnt="0"/>
      <dgm:spPr/>
    </dgm:pt>
    <dgm:pt modelId="{10BD8D3A-B018-4259-9A24-2283846C3314}" type="pres">
      <dgm:prSet presAssocID="{6FC939DC-169F-435F-8091-7E60A20C09AB}" presName="Name48" presStyleLbl="parChTrans1D4" presStyleIdx="16" presStyleCnt="20" custSzY="720001"/>
      <dgm:spPr/>
    </dgm:pt>
    <dgm:pt modelId="{F9E922F3-3DAD-4ABF-943D-6FF80B214473}" type="pres">
      <dgm:prSet presAssocID="{9B816908-B4BB-48A0-9C5F-BE72294C5BD9}" presName="hierRoot2" presStyleCnt="0">
        <dgm:presLayoutVars>
          <dgm:hierBranch val="hang"/>
        </dgm:presLayoutVars>
      </dgm:prSet>
      <dgm:spPr/>
    </dgm:pt>
    <dgm:pt modelId="{FFC7627E-59AD-4394-83D5-B173689E68CF}" type="pres">
      <dgm:prSet presAssocID="{9B816908-B4BB-48A0-9C5F-BE72294C5BD9}" presName="rootComposite" presStyleCnt="0"/>
      <dgm:spPr/>
    </dgm:pt>
    <dgm:pt modelId="{5943D7D2-252B-4F46-94DE-866EB4CF829D}" type="pres">
      <dgm:prSet presAssocID="{9B816908-B4BB-48A0-9C5F-BE72294C5BD9}" presName="rootText" presStyleLbl="node4" presStyleIdx="16" presStyleCnt="20" custScaleX="333816" custScaleY="442761" custLinFactX="-67945" custLinFactNeighborX="-100000">
        <dgm:presLayoutVars>
          <dgm:chPref val="3"/>
        </dgm:presLayoutVars>
      </dgm:prSet>
      <dgm:spPr/>
    </dgm:pt>
    <dgm:pt modelId="{0DA5C0B6-6ABE-4130-AF64-08A44EDE8E61}" type="pres">
      <dgm:prSet presAssocID="{9B816908-B4BB-48A0-9C5F-BE72294C5BD9}" presName="rootConnector" presStyleLbl="node4" presStyleIdx="16" presStyleCnt="20"/>
      <dgm:spPr/>
    </dgm:pt>
    <dgm:pt modelId="{B8E64652-D803-4AF9-957C-0E702C292FDE}" type="pres">
      <dgm:prSet presAssocID="{9B816908-B4BB-48A0-9C5F-BE72294C5BD9}" presName="hierChild4" presStyleCnt="0"/>
      <dgm:spPr/>
    </dgm:pt>
    <dgm:pt modelId="{925BDD50-FA08-47B2-A0C1-33B9B5CDAB1C}" type="pres">
      <dgm:prSet presAssocID="{9B816908-B4BB-48A0-9C5F-BE72294C5BD9}" presName="hierChild5" presStyleCnt="0"/>
      <dgm:spPr/>
    </dgm:pt>
    <dgm:pt modelId="{5F59DF26-0ECB-435B-973E-1D930CC5734D}" type="pres">
      <dgm:prSet presAssocID="{7A8B9B8A-2B54-44A8-A805-974425434B9F}" presName="Name48" presStyleLbl="parChTrans1D4" presStyleIdx="17" presStyleCnt="20" custSzY="720000"/>
      <dgm:spPr/>
    </dgm:pt>
    <dgm:pt modelId="{70BBFF35-E456-49C1-B6EC-D883F75EBBD5}" type="pres">
      <dgm:prSet presAssocID="{81D5E7EB-87B4-40F2-9AA8-BB1130884CBF}" presName="hierRoot2" presStyleCnt="0">
        <dgm:presLayoutVars>
          <dgm:hierBranch val="hang"/>
        </dgm:presLayoutVars>
      </dgm:prSet>
      <dgm:spPr/>
    </dgm:pt>
    <dgm:pt modelId="{2D630159-DA67-4B72-A4A7-5771D1F6F253}" type="pres">
      <dgm:prSet presAssocID="{81D5E7EB-87B4-40F2-9AA8-BB1130884CBF}" presName="rootComposite" presStyleCnt="0"/>
      <dgm:spPr/>
    </dgm:pt>
    <dgm:pt modelId="{5B8EEFC2-0BEA-4BB7-9619-AB286C9CC4B5}" type="pres">
      <dgm:prSet presAssocID="{81D5E7EB-87B4-40F2-9AA8-BB1130884CBF}" presName="rootText" presStyleLbl="node4" presStyleIdx="17" presStyleCnt="20" custScaleX="333816" custScaleY="442761" custLinFactX="-28983" custLinFactNeighborX="-100000">
        <dgm:presLayoutVars>
          <dgm:chPref val="3"/>
        </dgm:presLayoutVars>
      </dgm:prSet>
      <dgm:spPr/>
    </dgm:pt>
    <dgm:pt modelId="{C60867B4-8820-45F3-9491-B4216C2CD097}" type="pres">
      <dgm:prSet presAssocID="{81D5E7EB-87B4-40F2-9AA8-BB1130884CBF}" presName="rootConnector" presStyleLbl="node4" presStyleIdx="17" presStyleCnt="20"/>
      <dgm:spPr/>
    </dgm:pt>
    <dgm:pt modelId="{F58CFE03-CD03-4EC8-871E-19FD62354F2A}" type="pres">
      <dgm:prSet presAssocID="{81D5E7EB-87B4-40F2-9AA8-BB1130884CBF}" presName="hierChild4" presStyleCnt="0"/>
      <dgm:spPr/>
    </dgm:pt>
    <dgm:pt modelId="{AEB8C995-DF04-4C09-AA4A-20FEF2C50F95}" type="pres">
      <dgm:prSet presAssocID="{81D5E7EB-87B4-40F2-9AA8-BB1130884CBF}" presName="hierChild5" presStyleCnt="0"/>
      <dgm:spPr/>
    </dgm:pt>
    <dgm:pt modelId="{E9D0F971-7E28-4D22-893C-88156DCAF06F}" type="pres">
      <dgm:prSet presAssocID="{A53E21FA-F1C5-4D1A-BC96-2D4C7A891668}" presName="Name48" presStyleLbl="parChTrans1D4" presStyleIdx="18" presStyleCnt="20" custSzY="720000"/>
      <dgm:spPr/>
    </dgm:pt>
    <dgm:pt modelId="{4CC91294-3E31-4FE5-A8D4-D861258A7572}" type="pres">
      <dgm:prSet presAssocID="{D6F2FEA6-AC5F-431D-B7EA-54723CA1ECCA}" presName="hierRoot2" presStyleCnt="0">
        <dgm:presLayoutVars>
          <dgm:hierBranch val="hang"/>
        </dgm:presLayoutVars>
      </dgm:prSet>
      <dgm:spPr/>
    </dgm:pt>
    <dgm:pt modelId="{682B7862-F154-44BA-ACC0-DD60BF4C87A0}" type="pres">
      <dgm:prSet presAssocID="{D6F2FEA6-AC5F-431D-B7EA-54723CA1ECCA}" presName="rootComposite" presStyleCnt="0"/>
      <dgm:spPr/>
    </dgm:pt>
    <dgm:pt modelId="{AE8676C7-2ADD-4EC0-B8DD-FC5729A9C06D}" type="pres">
      <dgm:prSet presAssocID="{D6F2FEA6-AC5F-431D-B7EA-54723CA1ECCA}" presName="rootText" presStyleLbl="node4" presStyleIdx="18" presStyleCnt="20" custScaleX="333816" custScaleY="442761" custLinFactX="-67945" custLinFactNeighborX="-100000">
        <dgm:presLayoutVars>
          <dgm:chPref val="3"/>
        </dgm:presLayoutVars>
      </dgm:prSet>
      <dgm:spPr/>
    </dgm:pt>
    <dgm:pt modelId="{6D3028BC-45CA-4BA8-A56A-01786D1F4F55}" type="pres">
      <dgm:prSet presAssocID="{D6F2FEA6-AC5F-431D-B7EA-54723CA1ECCA}" presName="rootConnector" presStyleLbl="node4" presStyleIdx="18" presStyleCnt="20"/>
      <dgm:spPr/>
    </dgm:pt>
    <dgm:pt modelId="{E376DB08-B6BF-4966-AB1D-16973C9115A7}" type="pres">
      <dgm:prSet presAssocID="{D6F2FEA6-AC5F-431D-B7EA-54723CA1ECCA}" presName="hierChild4" presStyleCnt="0"/>
      <dgm:spPr/>
    </dgm:pt>
    <dgm:pt modelId="{961BCAE5-9547-43E5-89F1-936C0B30249C}" type="pres">
      <dgm:prSet presAssocID="{D6F2FEA6-AC5F-431D-B7EA-54723CA1ECCA}" presName="hierChild5" presStyleCnt="0"/>
      <dgm:spPr/>
    </dgm:pt>
    <dgm:pt modelId="{51FBBF2B-9FBE-4B4A-A257-82EC85781E2E}" type="pres">
      <dgm:prSet presAssocID="{2B8ADD8D-CE39-4F80-AE29-C973EA5E32B2}" presName="Name48" presStyleLbl="parChTrans1D4" presStyleIdx="19" presStyleCnt="20" custSzY="720000"/>
      <dgm:spPr/>
    </dgm:pt>
    <dgm:pt modelId="{44780846-2C73-4E4C-B8AB-73A3C3A48820}" type="pres">
      <dgm:prSet presAssocID="{0A98A241-4070-4A03-9533-F8B1D3AE9B24}" presName="hierRoot2" presStyleCnt="0">
        <dgm:presLayoutVars>
          <dgm:hierBranch val="hang"/>
        </dgm:presLayoutVars>
      </dgm:prSet>
      <dgm:spPr/>
    </dgm:pt>
    <dgm:pt modelId="{3C95D8E5-8DF7-4F42-B70A-4F9B237DE8BC}" type="pres">
      <dgm:prSet presAssocID="{0A98A241-4070-4A03-9533-F8B1D3AE9B24}" presName="rootComposite" presStyleCnt="0"/>
      <dgm:spPr/>
    </dgm:pt>
    <dgm:pt modelId="{FEE0BB6F-486D-4768-A7A6-B79D8C71DE0A}" type="pres">
      <dgm:prSet presAssocID="{0A98A241-4070-4A03-9533-F8B1D3AE9B24}" presName="rootText" presStyleLbl="node4" presStyleIdx="19" presStyleCnt="20" custScaleX="333816" custScaleY="442761" custLinFactX="-28983" custLinFactNeighborX="-100000">
        <dgm:presLayoutVars>
          <dgm:chPref val="3"/>
        </dgm:presLayoutVars>
      </dgm:prSet>
      <dgm:spPr/>
    </dgm:pt>
    <dgm:pt modelId="{218B850A-9929-4D0B-BC15-03444603D2FB}" type="pres">
      <dgm:prSet presAssocID="{0A98A241-4070-4A03-9533-F8B1D3AE9B24}" presName="rootConnector" presStyleLbl="node4" presStyleIdx="19" presStyleCnt="20"/>
      <dgm:spPr/>
    </dgm:pt>
    <dgm:pt modelId="{C8D3CCEE-84E9-452E-AABF-AF15F4FB1804}" type="pres">
      <dgm:prSet presAssocID="{0A98A241-4070-4A03-9533-F8B1D3AE9B24}" presName="hierChild4" presStyleCnt="0"/>
      <dgm:spPr/>
    </dgm:pt>
    <dgm:pt modelId="{17526F95-3E37-4EDD-932B-1FED97E985CB}" type="pres">
      <dgm:prSet presAssocID="{0A98A241-4070-4A03-9533-F8B1D3AE9B24}" presName="hierChild5" presStyleCnt="0"/>
      <dgm:spPr/>
    </dgm:pt>
    <dgm:pt modelId="{E421CC34-4C92-498E-9A64-FAD0091BC158}" type="pres">
      <dgm:prSet presAssocID="{63A72DAD-0597-4C06-9A10-B411988358A0}" presName="hierChild7" presStyleCnt="0"/>
      <dgm:spPr/>
    </dgm:pt>
  </dgm:ptLst>
  <dgm:cxnLst>
    <dgm:cxn modelId="{26C9B203-7669-4324-820D-AB31F29CDA6D}" type="presOf" srcId="{7EF367A1-E100-4DE6-8284-467A561C5474}" destId="{FA1EC76B-5DA4-411F-8E1B-F71C6EB6DF1C}" srcOrd="0" destOrd="0" presId="urn:microsoft.com/office/officeart/2005/8/layout/orgChart1"/>
    <dgm:cxn modelId="{64131707-D6DE-4122-9EBC-198BCC48BD60}" srcId="{1317CC26-18FE-4A0D-9790-47FC6058E0E0}" destId="{CB88A7F9-EAE5-458B-9AE6-CDFDBFDD198C}" srcOrd="0" destOrd="0" parTransId="{C7D85EC2-03B8-4437-B144-02264F8711B9}" sibTransId="{07E96D7D-D1DB-4074-9923-31E9A8188734}"/>
    <dgm:cxn modelId="{BAF9E208-1021-4DCF-AAD9-1C49FBEA5C7E}" type="presOf" srcId="{1567E484-AF64-4E5E-AFA0-0FDE99144AB6}" destId="{8C01E917-0169-4F60-A020-56B0E8CD0DBD}" srcOrd="0" destOrd="0" presId="urn:microsoft.com/office/officeart/2005/8/layout/orgChart1"/>
    <dgm:cxn modelId="{FD0FEA09-91C6-404B-803F-26626664B300}" srcId="{061B22F3-81B0-458D-B265-DCF340C6E4E6}" destId="{B48E3FBE-6391-4DB1-9A50-C5DB21052A11}" srcOrd="2" destOrd="0" parTransId="{E6F9CA4A-4557-418B-96E9-2744A08885FF}" sibTransId="{9EC73753-8DEC-467C-9738-EE0287FB4955}"/>
    <dgm:cxn modelId="{9E6FC00A-D158-4B4F-B3C8-F41472FC5D6D}" type="presOf" srcId="{81D5E7EB-87B4-40F2-9AA8-BB1130884CBF}" destId="{5B8EEFC2-0BEA-4BB7-9619-AB286C9CC4B5}" srcOrd="0" destOrd="0" presId="urn:microsoft.com/office/officeart/2005/8/layout/orgChart1"/>
    <dgm:cxn modelId="{2ACD5D0E-21E2-4188-AC9B-652D93523638}" srcId="{63A72DAD-0597-4C06-9A10-B411988358A0}" destId="{0D653217-ADF8-448E-9F2F-6E51AAE363B4}" srcOrd="0" destOrd="0" parTransId="{62916DEE-2AAD-4D96-8224-438A0CE5236D}" sibTransId="{CB67CCCB-499A-49F5-9FBF-5D846FC50792}"/>
    <dgm:cxn modelId="{414BBD13-46BB-43CD-9716-607AFD172133}" type="presOf" srcId="{0A98A241-4070-4A03-9533-F8B1D3AE9B24}" destId="{218B850A-9929-4D0B-BC15-03444603D2FB}" srcOrd="1" destOrd="0" presId="urn:microsoft.com/office/officeart/2005/8/layout/orgChart1"/>
    <dgm:cxn modelId="{91FF9C14-8B71-4D5F-9826-A8CC0A75604B}" type="presOf" srcId="{CB88A7F9-EAE5-458B-9AE6-CDFDBFDD198C}" destId="{303CA86C-2F0A-4C26-8DBA-046B866F461E}" srcOrd="0" destOrd="0" presId="urn:microsoft.com/office/officeart/2005/8/layout/orgChart1"/>
    <dgm:cxn modelId="{3B8E2715-B98A-4EB3-A13B-45F98A20781B}" type="presOf" srcId="{0D653217-ADF8-448E-9F2F-6E51AAE363B4}" destId="{299C7C27-2D38-43C5-827E-C5E158AC0F67}" srcOrd="0" destOrd="0" presId="urn:microsoft.com/office/officeart/2005/8/layout/orgChart1"/>
    <dgm:cxn modelId="{5CA5EA16-44DB-4279-ACD7-8998E4DA1323}" type="presOf" srcId="{A53E21FA-F1C5-4D1A-BC96-2D4C7A891668}" destId="{E9D0F971-7E28-4D22-893C-88156DCAF06F}" srcOrd="0" destOrd="0" presId="urn:microsoft.com/office/officeart/2005/8/layout/orgChart1"/>
    <dgm:cxn modelId="{86A5C017-1E88-4A9E-9276-39FCFAC176A4}" srcId="{F14FB6F6-911A-4CC5-BC63-EB2A77945DD9}" destId="{408A7773-20BD-4EDF-9691-171895DFC998}" srcOrd="1" destOrd="0" parTransId="{BA2144A9-D151-41FE-A570-7BCD494358A3}" sibTransId="{78E89F8F-5B22-4F47-A058-6E8996651441}"/>
    <dgm:cxn modelId="{24E52218-8575-4ACB-AB40-5F704A13A761}" type="presOf" srcId="{0D653217-ADF8-448E-9F2F-6E51AAE363B4}" destId="{F30CFE29-FAA5-4FAA-AF38-4067F5BB274F}" srcOrd="1" destOrd="0" presId="urn:microsoft.com/office/officeart/2005/8/layout/orgChart1"/>
    <dgm:cxn modelId="{8BC70D1C-1EC6-41C3-A9C9-D400D2022F3E}" type="presOf" srcId="{087BAAE5-B68F-4F05-B7A0-6AC63834A4B2}" destId="{D79F1000-E360-4D96-AF1D-55455E7ECCF5}" srcOrd="0" destOrd="0" presId="urn:microsoft.com/office/officeart/2005/8/layout/orgChart1"/>
    <dgm:cxn modelId="{16823F1D-1F85-4AF3-A7C5-687A4604D989}" type="presOf" srcId="{80AAE83F-7D7A-434A-BC58-91AAE6A5683A}" destId="{D3D3B37E-E6F5-4868-A883-475B1977A7FE}" srcOrd="1" destOrd="0" presId="urn:microsoft.com/office/officeart/2005/8/layout/orgChart1"/>
    <dgm:cxn modelId="{34632420-B85B-4CE8-BCA4-0CA40AA3856E}" type="presOf" srcId="{172B361D-2F2F-4EAF-AFFB-E467B0601C48}" destId="{28AA490A-CFC8-4134-AC8D-6AFA0816E5E3}" srcOrd="0" destOrd="0" presId="urn:microsoft.com/office/officeart/2005/8/layout/orgChart1"/>
    <dgm:cxn modelId="{415DBA24-6DA6-4477-8933-F806E8A84889}" type="presOf" srcId="{F14FB6F6-911A-4CC5-BC63-EB2A77945DD9}" destId="{99E20682-81AB-44F0-A9C2-B2A850BCCE56}" srcOrd="1" destOrd="0" presId="urn:microsoft.com/office/officeart/2005/8/layout/orgChart1"/>
    <dgm:cxn modelId="{75415733-C646-481A-BBA4-179EFA6EA21B}" type="presOf" srcId="{B48E3FBE-6391-4DB1-9A50-C5DB21052A11}" destId="{A76AA511-7B8E-46A4-9819-679E119F1637}" srcOrd="0" destOrd="0" presId="urn:microsoft.com/office/officeart/2005/8/layout/orgChart1"/>
    <dgm:cxn modelId="{C27DCB34-65F9-49EB-A63D-43E71A4A0EC8}" srcId="{CB88A7F9-EAE5-458B-9AE6-CDFDBFDD198C}" destId="{FF51781B-6626-41AF-BE90-4039E3D381D1}" srcOrd="1" destOrd="0" parTransId="{D8E1572C-01B6-42E3-B8E8-1B44247144B2}" sibTransId="{B1A1E6B0-09E5-4294-A215-67D1403D265F}"/>
    <dgm:cxn modelId="{38006F35-54C8-4EAD-BB72-B55D434C8EF8}" type="presOf" srcId="{061B22F3-81B0-458D-B265-DCF340C6E4E6}" destId="{6A8BC0E5-9AD4-4941-8367-FE32EB87A723}" srcOrd="1" destOrd="0" presId="urn:microsoft.com/office/officeart/2005/8/layout/orgChart1"/>
    <dgm:cxn modelId="{AB77BA36-CAAA-48CC-9E17-DDABEB3DA699}" type="presOf" srcId="{B9BBC029-C7EF-4C17-8914-7B5DD1D4CB4C}" destId="{771A48D6-BE52-4F96-AA6E-45404260277C}" srcOrd="0" destOrd="0" presId="urn:microsoft.com/office/officeart/2005/8/layout/orgChart1"/>
    <dgm:cxn modelId="{5EA35339-BE27-4B4A-B692-440070F41A58}" type="presOf" srcId="{D6F2FEA6-AC5F-431D-B7EA-54723CA1ECCA}" destId="{6D3028BC-45CA-4BA8-A56A-01786D1F4F55}" srcOrd="1" destOrd="0" presId="urn:microsoft.com/office/officeart/2005/8/layout/orgChart1"/>
    <dgm:cxn modelId="{E12FBE39-02A7-4091-B2F6-C15FFD9366E6}" type="presOf" srcId="{DDFEEF3A-CFAB-41C9-9A28-A095737C1328}" destId="{EACA12DD-3D8B-4AA2-BEC8-9CC53C91DBC3}" srcOrd="0" destOrd="0" presId="urn:microsoft.com/office/officeart/2005/8/layout/orgChart1"/>
    <dgm:cxn modelId="{1167123C-522A-4D1D-A994-25DAAF88143A}" type="presOf" srcId="{BB0C0203-3B11-4224-9462-75DD81C88B8B}" destId="{56BD4788-9021-42FE-A878-C5FFC9F2DB37}" srcOrd="0" destOrd="0" presId="urn:microsoft.com/office/officeart/2005/8/layout/orgChart1"/>
    <dgm:cxn modelId="{379E8A3C-CD5D-4973-8AFA-8078B1012C09}" type="presOf" srcId="{FF51781B-6626-41AF-BE90-4039E3D381D1}" destId="{BF732963-55E9-4104-9DEB-4D2B5A509C6A}" srcOrd="0" destOrd="0" presId="urn:microsoft.com/office/officeart/2005/8/layout/orgChart1"/>
    <dgm:cxn modelId="{7265E23F-B940-44D5-B557-1941CF0D1ABA}" srcId="{63A72DAD-0597-4C06-9A10-B411988358A0}" destId="{9B816908-B4BB-48A0-9C5F-BE72294C5BD9}" srcOrd="1" destOrd="0" parTransId="{6FC939DC-169F-435F-8091-7E60A20C09AB}" sibTransId="{EE4ADBD8-2421-4BC1-BDE7-FAABD3957B6A}"/>
    <dgm:cxn modelId="{43B84740-73B8-4192-952E-D2D260194018}" srcId="{CB88A7F9-EAE5-458B-9AE6-CDFDBFDD198C}" destId="{FD3181B9-C786-49D8-91EE-66DCFC86AC7A}" srcOrd="4" destOrd="0" parTransId="{CBE35C24-6ECD-4D67-80E9-4E9FEE728343}" sibTransId="{83A0D388-D608-44E6-AA2B-3CBF2BB2EAE3}"/>
    <dgm:cxn modelId="{6DB8FD60-271F-4A48-BAB8-5ECA7EC735D8}" type="presOf" srcId="{172B361D-2F2F-4EAF-AFFB-E467B0601C48}" destId="{5BD67A8C-A98F-425A-8CC1-CB52EA4A0E56}" srcOrd="1" destOrd="0" presId="urn:microsoft.com/office/officeart/2005/8/layout/orgChart1"/>
    <dgm:cxn modelId="{74E20441-2083-4D52-8786-1EB267710191}" type="presOf" srcId="{A0EBD450-9C09-4E56-91DE-4C2F3BB98CF0}" destId="{5DD7FF7C-AEE9-46A5-9B64-2F5AC3FFF0B9}" srcOrd="0" destOrd="0" presId="urn:microsoft.com/office/officeart/2005/8/layout/orgChart1"/>
    <dgm:cxn modelId="{0052D541-72F0-4852-BBE6-1EDF47849914}" srcId="{F14FB6F6-911A-4CC5-BC63-EB2A77945DD9}" destId="{172B361D-2F2F-4EAF-AFFB-E467B0601C48}" srcOrd="2" destOrd="0" parTransId="{EEA144E8-ACC0-46FF-ACF4-889AF6E057AE}" sibTransId="{72BBBCB3-1E10-450B-8E86-565234B6EEC7}"/>
    <dgm:cxn modelId="{57B96262-981B-4F71-9BBF-8071A0435975}" type="presOf" srcId="{061B22F3-81B0-458D-B265-DCF340C6E4E6}" destId="{ABEA64CD-4D59-4499-B073-0AC7FB96C839}" srcOrd="0" destOrd="0" presId="urn:microsoft.com/office/officeart/2005/8/layout/orgChart1"/>
    <dgm:cxn modelId="{59293543-E1E6-453D-ABC3-A41583A375AA}" type="presOf" srcId="{62916DEE-2AAD-4D96-8224-438A0CE5236D}" destId="{B30B84F4-6C6F-4A2C-B873-72BAA0B8D713}" srcOrd="0" destOrd="0" presId="urn:microsoft.com/office/officeart/2005/8/layout/orgChart1"/>
    <dgm:cxn modelId="{D6A1E443-502D-4574-BA95-ACB28CA94B90}" type="presOf" srcId="{7289C7DC-8A54-4859-83FF-4D0D47519550}" destId="{8388CF42-B085-47F4-A82D-972A53609C9A}" srcOrd="0" destOrd="0" presId="urn:microsoft.com/office/officeart/2005/8/layout/orgChart1"/>
    <dgm:cxn modelId="{22868144-87D0-4779-B812-79561CFBE372}" type="presOf" srcId="{63A72DAD-0597-4C06-9A10-B411988358A0}" destId="{BAB3A9AB-D26D-474D-A063-D3671E96E6C2}" srcOrd="1" destOrd="0" presId="urn:microsoft.com/office/officeart/2005/8/layout/orgChart1"/>
    <dgm:cxn modelId="{6518A265-A6E9-4512-9409-C31EA79B8545}" type="presOf" srcId="{408A7773-20BD-4EDF-9691-171895DFC998}" destId="{7CC55FE0-1388-42EF-B342-F3AE40066AB3}" srcOrd="1" destOrd="0" presId="urn:microsoft.com/office/officeart/2005/8/layout/orgChart1"/>
    <dgm:cxn modelId="{F4CB3F46-DF52-4863-8450-3ABF3A0DBB8C}" type="presOf" srcId="{FC161124-EF7E-403C-9E3C-D794D868A1BD}" destId="{049622A6-4A74-424A-8A35-4F7B25FBAC07}" srcOrd="1" destOrd="0" presId="urn:microsoft.com/office/officeart/2005/8/layout/orgChart1"/>
    <dgm:cxn modelId="{E55E4A67-BC3C-4117-AB61-42B12294AFA4}" type="presOf" srcId="{D771C572-2834-4C42-B2E9-073FF95BF396}" destId="{FF8EB02F-77F0-40A0-B289-898BB184F636}" srcOrd="0" destOrd="0" presId="urn:microsoft.com/office/officeart/2005/8/layout/orgChart1"/>
    <dgm:cxn modelId="{195AEB47-D84A-47AD-A646-FEBA4682F15E}" type="presOf" srcId="{FD3181B9-C786-49D8-91EE-66DCFC86AC7A}" destId="{09788803-DECF-47A1-860C-EDB88BB99586}" srcOrd="0" destOrd="0" presId="urn:microsoft.com/office/officeart/2005/8/layout/orgChart1"/>
    <dgm:cxn modelId="{6C2FFC49-DB6D-4EE4-B251-69E434F9CDF9}" type="presOf" srcId="{5BC7DB49-D1B3-4FEF-8327-60A31344BB3D}" destId="{785991AC-EFDF-4945-81EE-7390E99D84B7}" srcOrd="0" destOrd="0" presId="urn:microsoft.com/office/officeart/2005/8/layout/orgChart1"/>
    <dgm:cxn modelId="{78706A4A-230F-44B7-A8D6-315AB20D269A}" type="presOf" srcId="{B9BBC029-C7EF-4C17-8914-7B5DD1D4CB4C}" destId="{6FA431D2-211F-4503-B03D-397A45032695}" srcOrd="1" destOrd="0" presId="urn:microsoft.com/office/officeart/2005/8/layout/orgChart1"/>
    <dgm:cxn modelId="{FF8C724B-D1B1-4D32-88F5-640A69BF242E}" type="presOf" srcId="{63A72DAD-0597-4C06-9A10-B411988358A0}" destId="{1A7A9636-E244-4EF5-AF4F-EB221D42C4FA}" srcOrd="0" destOrd="0" presId="urn:microsoft.com/office/officeart/2005/8/layout/orgChart1"/>
    <dgm:cxn modelId="{1764604C-3D67-4E2F-B606-2BB278C15F24}" srcId="{CB88A7F9-EAE5-458B-9AE6-CDFDBFDD198C}" destId="{7289C7DC-8A54-4859-83FF-4D0D47519550}" srcOrd="3" destOrd="0" parTransId="{BB0C0203-3B11-4224-9462-75DD81C88B8B}" sibTransId="{DF3029C6-6482-46E7-9C5C-652AE7948406}"/>
    <dgm:cxn modelId="{9A5F0B6D-779D-445B-BB74-C52DB2AC5ABA}" type="presOf" srcId="{81D5E7EB-87B4-40F2-9AA8-BB1130884CBF}" destId="{C60867B4-8820-45F3-9491-B4216C2CD097}" srcOrd="1" destOrd="0" presId="urn:microsoft.com/office/officeart/2005/8/layout/orgChart1"/>
    <dgm:cxn modelId="{01773D6E-9E61-4704-8E66-2A44C84393C8}" srcId="{061B22F3-81B0-458D-B265-DCF340C6E4E6}" destId="{B9BBC029-C7EF-4C17-8914-7B5DD1D4CB4C}" srcOrd="3" destOrd="0" parTransId="{EF943DB6-A956-4BAC-B7DA-5D79DAF76749}" sibTransId="{F9DAB51E-A6B7-419C-8E5B-E94EC5383282}"/>
    <dgm:cxn modelId="{8E22E170-1847-457B-B99F-CF3ED1EE1CE5}" type="presOf" srcId="{D6F2FEA6-AC5F-431D-B7EA-54723CA1ECCA}" destId="{AE8676C7-2ADD-4EC0-B8DD-FC5729A9C06D}" srcOrd="0" destOrd="0" presId="urn:microsoft.com/office/officeart/2005/8/layout/orgChart1"/>
    <dgm:cxn modelId="{AC715772-BE97-46CD-9BA6-38335FE4873C}" type="presOf" srcId="{FC161124-EF7E-403C-9E3C-D794D868A1BD}" destId="{5F49495C-14D3-4769-8935-F67C16E9451A}" srcOrd="0" destOrd="0" presId="urn:microsoft.com/office/officeart/2005/8/layout/orgChart1"/>
    <dgm:cxn modelId="{7A2B9956-1E6C-41FE-9575-1A4AEB2DCA5F}" srcId="{F14FB6F6-911A-4CC5-BC63-EB2A77945DD9}" destId="{087BAAE5-B68F-4F05-B7A0-6AC63834A4B2}" srcOrd="0" destOrd="0" parTransId="{D6C0A68C-FA9D-4066-83F3-32ED31F8F1AE}" sibTransId="{9E031777-86AB-4B8C-B299-C90CCDA4973B}"/>
    <dgm:cxn modelId="{E9D35D57-5882-47C4-96E4-2BE64D56394B}" type="presOf" srcId="{E6F9CA4A-4557-418B-96E9-2744A08885FF}" destId="{CD7A5E80-50A7-4CF5-BA28-FC1CBC7D2B8C}" srcOrd="0" destOrd="0" presId="urn:microsoft.com/office/officeart/2005/8/layout/orgChart1"/>
    <dgm:cxn modelId="{4BC69378-C2BE-4CFB-946F-AC5E3D92952C}" type="presOf" srcId="{A424B941-9C15-4EE5-9ED8-2825CC88483A}" destId="{13E2EF10-2F5F-45D0-9B4D-0EE606F08C6A}" srcOrd="0" destOrd="0" presId="urn:microsoft.com/office/officeart/2005/8/layout/orgChart1"/>
    <dgm:cxn modelId="{1AABDA59-5ED1-4B6C-AFED-110BA6C89B9C}" type="presOf" srcId="{B9F6FFA3-7BB5-4AB4-86C9-718B1A2B102D}" destId="{E53C243B-00CC-47BD-A067-DAA530B2E731}" srcOrd="0" destOrd="0" presId="urn:microsoft.com/office/officeart/2005/8/layout/orgChart1"/>
    <dgm:cxn modelId="{7476FD5A-FEF3-4A6F-986A-CBFB15F794EE}" type="presOf" srcId="{D16B1830-65FF-48C7-8D80-F714FC19C1AF}" destId="{028CFD7F-99DA-4ABB-805E-080B141673FF}" srcOrd="0" destOrd="0" presId="urn:microsoft.com/office/officeart/2005/8/layout/orgChart1"/>
    <dgm:cxn modelId="{F0D8DE7C-B844-44E5-BB24-7655C05E2D17}" type="presOf" srcId="{087BAAE5-B68F-4F05-B7A0-6AC63834A4B2}" destId="{AB1E9ECA-4193-4DCA-AD7F-A8F9960735E7}" srcOrd="1" destOrd="0" presId="urn:microsoft.com/office/officeart/2005/8/layout/orgChart1"/>
    <dgm:cxn modelId="{9A278380-8D45-4985-92A2-3197FD912A2C}" type="presOf" srcId="{9B816908-B4BB-48A0-9C5F-BE72294C5BD9}" destId="{5943D7D2-252B-4F46-94DE-866EB4CF829D}" srcOrd="0" destOrd="0" presId="urn:microsoft.com/office/officeart/2005/8/layout/orgChart1"/>
    <dgm:cxn modelId="{D37A8780-48B7-46D4-A3F8-1B5274F5D050}" srcId="{CB88A7F9-EAE5-458B-9AE6-CDFDBFDD198C}" destId="{5D8FEE6B-88D3-4218-8A50-2FE434E136F0}" srcOrd="0" destOrd="0" parTransId="{D16B1830-65FF-48C7-8D80-F714FC19C1AF}" sibTransId="{8E15C352-B284-411D-8ACE-360515DAE9C0}"/>
    <dgm:cxn modelId="{AD803C84-E884-47ED-89FA-993F40EF4EEF}" type="presOf" srcId="{379EFFF9-2104-46E2-B899-E62348F94352}" destId="{3EA4F4E8-DD94-4F68-A570-5EC28445754A}" srcOrd="0" destOrd="0" presId="urn:microsoft.com/office/officeart/2005/8/layout/orgChart1"/>
    <dgm:cxn modelId="{192ED886-3DB1-493C-9513-B3F58D17631D}" srcId="{F14FB6F6-911A-4CC5-BC63-EB2A77945DD9}" destId="{0047F38A-A88E-4D49-9CBB-6687BC3EB014}" srcOrd="4" destOrd="0" parTransId="{7EF367A1-E100-4DE6-8284-467A561C5474}" sibTransId="{4537B6B0-D675-4AF2-BE38-2EA3BBE038C4}"/>
    <dgm:cxn modelId="{DE7A9D89-0428-4C15-B89A-0D8CA660BA5C}" type="presOf" srcId="{F14FB6F6-911A-4CC5-BC63-EB2A77945DD9}" destId="{DE857860-CE69-4DF8-9589-ED1C1A2926B8}" srcOrd="0" destOrd="0" presId="urn:microsoft.com/office/officeart/2005/8/layout/orgChart1"/>
    <dgm:cxn modelId="{BF3D288A-D57C-4B0F-B921-F4BBF55C0CEE}" type="presOf" srcId="{8B18E638-46A3-4F06-81CC-54B8A077BEAD}" destId="{182C6317-AE88-4C5E-9372-A595C5D6FB76}" srcOrd="0" destOrd="0" presId="urn:microsoft.com/office/officeart/2005/8/layout/orgChart1"/>
    <dgm:cxn modelId="{28A4538B-742F-48F2-BDCA-340C2DAE9E92}" type="presOf" srcId="{C6C4640A-F4D6-4723-9DE7-8C7653B9D815}" destId="{34478733-30CD-42E4-82B3-E0098FF0EC98}" srcOrd="0" destOrd="0" presId="urn:microsoft.com/office/officeart/2005/8/layout/orgChart1"/>
    <dgm:cxn modelId="{EE611A8C-C618-4E11-9D6E-0D693AA24B2B}" type="presOf" srcId="{57BAEDD5-C010-4CFA-A32E-CB260F1B537E}" destId="{39DE6C1E-2452-4A7A-8CD4-32B3E2A3FF68}" srcOrd="0" destOrd="0" presId="urn:microsoft.com/office/officeart/2005/8/layout/orgChart1"/>
    <dgm:cxn modelId="{13CCB38C-DE5C-4E60-95F8-2641F015073A}" srcId="{DDFEEF3A-CFAB-41C9-9A28-A095737C1328}" destId="{1317CC26-18FE-4A0D-9790-47FC6058E0E0}" srcOrd="1" destOrd="0" parTransId="{57BAEDD5-C010-4CFA-A32E-CB260F1B537E}" sibTransId="{71C6903F-2FC4-4FFF-8B8F-F64320208A62}"/>
    <dgm:cxn modelId="{82130B8D-0461-4EA0-BBAB-FFD43086D4E1}" type="presOf" srcId="{6FC939DC-169F-435F-8091-7E60A20C09AB}" destId="{10BD8D3A-B018-4259-9A24-2283846C3314}" srcOrd="0" destOrd="0" presId="urn:microsoft.com/office/officeart/2005/8/layout/orgChart1"/>
    <dgm:cxn modelId="{75CF0B8F-45F1-4A7F-ACAF-A1040FEE1128}" type="presOf" srcId="{5BC7DB49-D1B3-4FEF-8327-60A31344BB3D}" destId="{48C2C19C-4EA9-45F0-B92E-105F879E01CA}" srcOrd="1" destOrd="0" presId="urn:microsoft.com/office/officeart/2005/8/layout/orgChart1"/>
    <dgm:cxn modelId="{C2094292-8300-4B46-ADA3-9603F145B4B2}" srcId="{1317CC26-18FE-4A0D-9790-47FC6058E0E0}" destId="{63A72DAD-0597-4C06-9A10-B411988358A0}" srcOrd="1" destOrd="0" parTransId="{C6C4640A-F4D6-4723-9DE7-8C7653B9D815}" sibTransId="{CF35C779-B261-421C-B711-7EF9F1D2D6ED}"/>
    <dgm:cxn modelId="{E1DE1998-5F3F-4A45-9976-92B689AF218A}" type="presOf" srcId="{C7D85EC2-03B8-4437-B144-02264F8711B9}" destId="{45F5EEB6-C696-4602-81B2-C270A3BE51AD}" srcOrd="0" destOrd="0" presId="urn:microsoft.com/office/officeart/2005/8/layout/orgChart1"/>
    <dgm:cxn modelId="{1A376998-6B91-4A92-92FE-021020652A15}" type="presOf" srcId="{EEA144E8-ACC0-46FF-ACF4-889AF6E057AE}" destId="{E12F512A-9E79-48D6-BC65-8BA6EEBBB969}" srcOrd="0" destOrd="0" presId="urn:microsoft.com/office/officeart/2005/8/layout/orgChart1"/>
    <dgm:cxn modelId="{313A5C9B-6AB4-4EB1-ADDD-B38B5B23044C}" type="presOf" srcId="{D8E1572C-01B6-42E3-B8E8-1B44247144B2}" destId="{A0026B9B-34F2-4D27-AD50-B041868E0523}" srcOrd="0" destOrd="0" presId="urn:microsoft.com/office/officeart/2005/8/layout/orgChart1"/>
    <dgm:cxn modelId="{F247989C-A67D-403C-936A-DDD85E019042}" type="presOf" srcId="{CBE35C24-6ECD-4D67-80E9-4E9FEE728343}" destId="{D15F0B38-66AD-4ABA-AEB8-724AD157756B}" srcOrd="0" destOrd="0" presId="urn:microsoft.com/office/officeart/2005/8/layout/orgChart1"/>
    <dgm:cxn modelId="{F56E2FA1-3249-48E6-9E65-D89F307D095F}" type="presOf" srcId="{9B816908-B4BB-48A0-9C5F-BE72294C5BD9}" destId="{0DA5C0B6-6ABE-4130-AF64-08A44EDE8E61}" srcOrd="1" destOrd="0" presId="urn:microsoft.com/office/officeart/2005/8/layout/orgChart1"/>
    <dgm:cxn modelId="{5E7677A1-1FDE-4655-B321-E84ADEBB2823}" srcId="{061B22F3-81B0-458D-B265-DCF340C6E4E6}" destId="{D771C572-2834-4C42-B2E9-073FF95BF396}" srcOrd="1" destOrd="0" parTransId="{A0EBD450-9C09-4E56-91DE-4C2F3BB98CF0}" sibTransId="{E99E6963-34CC-408B-B627-BDA2A45DF7DB}"/>
    <dgm:cxn modelId="{7F66DFA1-AA18-4148-89CD-D12850B807CF}" type="presOf" srcId="{FF51781B-6626-41AF-BE90-4039E3D381D1}" destId="{03596DED-1A98-49EF-BA7F-8A27CD169E08}" srcOrd="1" destOrd="0" presId="urn:microsoft.com/office/officeart/2005/8/layout/orgChart1"/>
    <dgm:cxn modelId="{FBD575A2-0298-4F08-BE21-CFE7E9DBFC18}" srcId="{CB88A7F9-EAE5-458B-9AE6-CDFDBFDD198C}" destId="{FC161124-EF7E-403C-9E3C-D794D868A1BD}" srcOrd="2" destOrd="0" parTransId="{8B18E638-46A3-4F06-81CC-54B8A077BEAD}" sibTransId="{C7F0FB83-4B7A-4A23-B9CA-898EF67CC2F3}"/>
    <dgm:cxn modelId="{F0BBD7A4-CE76-4F09-8A02-C10BCE590A70}" type="presOf" srcId="{6366029F-7BB1-49B6-B07C-C5A48ACA31D2}" destId="{3FE0D204-DE76-4487-8F94-89C44808D48D}" srcOrd="0" destOrd="0" presId="urn:microsoft.com/office/officeart/2005/8/layout/orgChart1"/>
    <dgm:cxn modelId="{39C709A5-72F4-42DC-9B4A-845925CFB4D5}" type="presOf" srcId="{0047F38A-A88E-4D49-9CBB-6687BC3EB014}" destId="{AA4C2322-538E-40E4-9B99-95E034567C30}" srcOrd="0" destOrd="0" presId="urn:microsoft.com/office/officeart/2005/8/layout/orgChart1"/>
    <dgm:cxn modelId="{A92A60A5-3A7D-4CD5-A386-D15C5EAB6032}" srcId="{A424B941-9C15-4EE5-9ED8-2825CC88483A}" destId="{DDFEEF3A-CFAB-41C9-9A28-A095737C1328}" srcOrd="0" destOrd="0" parTransId="{0D4F5A20-D178-488A-9522-0F14D012BCC1}" sibTransId="{72DDB252-5044-4880-A348-1C4687ACA8D7}"/>
    <dgm:cxn modelId="{53B063AA-8472-4908-9AAF-B63FFC42A177}" type="presOf" srcId="{EF943DB6-A956-4BAC-B7DA-5D79DAF76749}" destId="{E2BC480D-FB96-4B6D-AB2D-AD8576E28D7B}" srcOrd="0" destOrd="0" presId="urn:microsoft.com/office/officeart/2005/8/layout/orgChart1"/>
    <dgm:cxn modelId="{69108FAA-137D-41E7-882B-BCA9E69E94BD}" type="presOf" srcId="{408A7773-20BD-4EDF-9691-171895DFC998}" destId="{A8534F7C-9FCA-450B-B731-C850275FA4BB}" srcOrd="0" destOrd="0" presId="urn:microsoft.com/office/officeart/2005/8/layout/orgChart1"/>
    <dgm:cxn modelId="{A1C4CAB2-1223-4231-84E6-D88063CDBE23}" srcId="{F14FB6F6-911A-4CC5-BC63-EB2A77945DD9}" destId="{379EFFF9-2104-46E2-B899-E62348F94352}" srcOrd="3" destOrd="0" parTransId="{B9F6FFA3-7BB5-4AB4-86C9-718B1A2B102D}" sibTransId="{53273B6A-EDC6-4BBE-82E3-A7C8FCE42570}"/>
    <dgm:cxn modelId="{D99DFAB2-99C3-4723-8852-2A1217E90447}" srcId="{6366029F-7BB1-49B6-B07C-C5A48ACA31D2}" destId="{061B22F3-81B0-458D-B265-DCF340C6E4E6}" srcOrd="1" destOrd="0" parTransId="{B9769E43-CEFC-41AA-A6FF-026D61327BAD}" sibTransId="{766A6354-F056-4022-ADEF-D7E5E2EBA401}"/>
    <dgm:cxn modelId="{F5C8C6B4-D859-433C-A65C-FAAA2EF46D7E}" type="presOf" srcId="{FD3181B9-C786-49D8-91EE-66DCFC86AC7A}" destId="{7D084B29-AF12-4DAC-8DC4-49537609D548}" srcOrd="1" destOrd="0" presId="urn:microsoft.com/office/officeart/2005/8/layout/orgChart1"/>
    <dgm:cxn modelId="{5400EAB4-C93F-4A08-8015-D449FEB09D74}" type="presOf" srcId="{6366029F-7BB1-49B6-B07C-C5A48ACA31D2}" destId="{8508309C-605C-46B5-9903-242D36FF2AE1}" srcOrd="1" destOrd="0" presId="urn:microsoft.com/office/officeart/2005/8/layout/orgChart1"/>
    <dgm:cxn modelId="{33B3F9B5-51B4-49DE-9912-ECA362FA49E9}" type="presOf" srcId="{7289C7DC-8A54-4859-83FF-4D0D47519550}" destId="{DCF44A0A-CFA8-473B-9A42-5E000375516D}" srcOrd="1" destOrd="0" presId="urn:microsoft.com/office/officeart/2005/8/layout/orgChart1"/>
    <dgm:cxn modelId="{EA54BABB-8ECF-4F84-84C1-B4585255320A}" srcId="{63A72DAD-0597-4C06-9A10-B411988358A0}" destId="{0A98A241-4070-4A03-9533-F8B1D3AE9B24}" srcOrd="4" destOrd="0" parTransId="{2B8ADD8D-CE39-4F80-AE29-C973EA5E32B2}" sibTransId="{6D3C5881-C752-4D23-9230-003ABF57BC2F}"/>
    <dgm:cxn modelId="{2DA792BD-E965-442B-B7CF-C5C719DBB195}" type="presOf" srcId="{D6C0A68C-FA9D-4066-83F3-32ED31F8F1AE}" destId="{BC249CAC-3EB6-461D-AD3C-9918A429BB3B}" srcOrd="0" destOrd="0" presId="urn:microsoft.com/office/officeart/2005/8/layout/orgChart1"/>
    <dgm:cxn modelId="{C7F19AC0-C1CE-4E2D-A182-4B04A6019DC2}" type="presOf" srcId="{4DDF7F3D-33A0-4BA7-B4A3-F5D4C1091CFA}" destId="{4CF75494-9966-4A9E-8B01-AC0C8F35F694}" srcOrd="0" destOrd="0" presId="urn:microsoft.com/office/officeart/2005/8/layout/orgChart1"/>
    <dgm:cxn modelId="{9624FBC1-F05A-45B5-8E29-E8017BC8ED7B}" type="presOf" srcId="{0047F38A-A88E-4D49-9CBB-6687BC3EB014}" destId="{32C5DEFF-660A-479E-8C25-7A3F158263DC}" srcOrd="1" destOrd="0" presId="urn:microsoft.com/office/officeart/2005/8/layout/orgChart1"/>
    <dgm:cxn modelId="{62D21EC9-8F0B-4ADD-86C8-80C08A439638}" srcId="{63A72DAD-0597-4C06-9A10-B411988358A0}" destId="{D6F2FEA6-AC5F-431D-B7EA-54723CA1ECCA}" srcOrd="3" destOrd="0" parTransId="{A53E21FA-F1C5-4D1A-BC96-2D4C7A891668}" sibTransId="{3C4AB8F2-41D4-485D-A683-8AE32316351E}"/>
    <dgm:cxn modelId="{D03C64CA-C9E7-42EB-8BB1-34DF7713D5FC}" type="presOf" srcId="{5D8FEE6B-88D3-4218-8A50-2FE434E136F0}" destId="{ED809933-8829-4746-8960-15FC567A52D6}" srcOrd="0" destOrd="0" presId="urn:microsoft.com/office/officeart/2005/8/layout/orgChart1"/>
    <dgm:cxn modelId="{E563E7CB-F198-4C5B-8369-26CD73781BC6}" type="presOf" srcId="{379EFFF9-2104-46E2-B899-E62348F94352}" destId="{1476DD94-FC5D-4CBF-BBFF-B314B2DD38CA}" srcOrd="1" destOrd="0" presId="urn:microsoft.com/office/officeart/2005/8/layout/orgChart1"/>
    <dgm:cxn modelId="{BE5F1BD3-A821-497E-9359-1B9AE8B452DB}" type="presOf" srcId="{2B8ADD8D-CE39-4F80-AE29-C973EA5E32B2}" destId="{51FBBF2B-9FBE-4B4A-A257-82EC85781E2E}" srcOrd="0" destOrd="0" presId="urn:microsoft.com/office/officeart/2005/8/layout/orgChart1"/>
    <dgm:cxn modelId="{2431FED3-5714-4236-92FF-602DBF23B8CD}" srcId="{DDFEEF3A-CFAB-41C9-9A28-A095737C1328}" destId="{6366029F-7BB1-49B6-B07C-C5A48ACA31D2}" srcOrd="0" destOrd="0" parTransId="{7A5B051B-EC20-47A7-A332-2181198AAC20}" sibTransId="{6270797B-E7B9-4533-8437-EF5C72353521}"/>
    <dgm:cxn modelId="{0245FFDC-771E-4BC5-91C6-EA50ABA321F1}" type="presOf" srcId="{80AAE83F-7D7A-434A-BC58-91AAE6A5683A}" destId="{7CBC1162-65D0-45D9-8EF0-58E9FFF8D470}" srcOrd="0" destOrd="0" presId="urn:microsoft.com/office/officeart/2005/8/layout/orgChart1"/>
    <dgm:cxn modelId="{2297B6DF-37EB-496A-9873-91A10F144517}" type="presOf" srcId="{B48E3FBE-6391-4DB1-9A50-C5DB21052A11}" destId="{47693170-69BF-443D-9711-7EB404DCB116}" srcOrd="1" destOrd="0" presId="urn:microsoft.com/office/officeart/2005/8/layout/orgChart1"/>
    <dgm:cxn modelId="{89ECCBE2-EB27-4AF4-83C9-2DCCB781EAC8}" type="presOf" srcId="{BA2144A9-D151-41FE-A570-7BCD494358A3}" destId="{B67A6DA1-2EFC-493E-8552-2556C053CA81}" srcOrd="0" destOrd="0" presId="urn:microsoft.com/office/officeart/2005/8/layout/orgChart1"/>
    <dgm:cxn modelId="{A1AB65E4-89CC-40FF-8049-E43C630C20CC}" type="presOf" srcId="{7CEB9872-75DB-4EA3-8073-431488FFB6E0}" destId="{A140B290-68F0-4E64-9D20-466F436DCB33}" srcOrd="0" destOrd="0" presId="urn:microsoft.com/office/officeart/2005/8/layout/orgChart1"/>
    <dgm:cxn modelId="{26D826E5-1854-453F-B255-7932EA196B0D}" type="presOf" srcId="{1317CC26-18FE-4A0D-9790-47FC6058E0E0}" destId="{CCB377B9-467F-4CB7-8612-F1ADBA3A1E8A}" srcOrd="0" destOrd="0" presId="urn:microsoft.com/office/officeart/2005/8/layout/orgChart1"/>
    <dgm:cxn modelId="{B38E3BEA-2D9A-4E57-80B9-7CE66ECA6DDE}" type="presOf" srcId="{1317CC26-18FE-4A0D-9790-47FC6058E0E0}" destId="{80792CDD-B31D-4B90-8B97-7EC4ED49DF32}" srcOrd="1" destOrd="0" presId="urn:microsoft.com/office/officeart/2005/8/layout/orgChart1"/>
    <dgm:cxn modelId="{C677BBEA-B8C1-47E5-9BBC-993E7DCE3A8C}" type="presOf" srcId="{7A5B051B-EC20-47A7-A332-2181198AAC20}" destId="{BA0D0F7A-E790-4766-8785-2DD5EC3F0834}" srcOrd="0" destOrd="0" presId="urn:microsoft.com/office/officeart/2005/8/layout/orgChart1"/>
    <dgm:cxn modelId="{A093CDF1-D45D-468B-867C-F25E69B918DB}" srcId="{63A72DAD-0597-4C06-9A10-B411988358A0}" destId="{81D5E7EB-87B4-40F2-9AA8-BB1130884CBF}" srcOrd="2" destOrd="0" parTransId="{7A8B9B8A-2B54-44A8-A805-974425434B9F}" sibTransId="{84224F11-65AC-41F7-A2B0-B8C5DCCC1C1E}"/>
    <dgm:cxn modelId="{A55C38F2-313D-427B-9A3D-D9A115D63E81}" type="presOf" srcId="{0A98A241-4070-4A03-9533-F8B1D3AE9B24}" destId="{FEE0BB6F-486D-4768-A7A6-B79D8C71DE0A}" srcOrd="0" destOrd="0" presId="urn:microsoft.com/office/officeart/2005/8/layout/orgChart1"/>
    <dgm:cxn modelId="{200349F5-FB25-42F1-9D7C-9CF3F0B1CCC2}" srcId="{061B22F3-81B0-458D-B265-DCF340C6E4E6}" destId="{80AAE83F-7D7A-434A-BC58-91AAE6A5683A}" srcOrd="0" destOrd="0" parTransId="{4DDF7F3D-33A0-4BA7-B4A3-F5D4C1091CFA}" sibTransId="{93FC1B7E-4446-4B2D-9120-B316F3712B71}"/>
    <dgm:cxn modelId="{C02D7FF5-957E-462F-8AA9-B008526D744F}" type="presOf" srcId="{B9769E43-CEFC-41AA-A6FF-026D61327BAD}" destId="{3CA96FAD-2968-4421-AB72-8235EF527C1E}" srcOrd="0" destOrd="0" presId="urn:microsoft.com/office/officeart/2005/8/layout/orgChart1"/>
    <dgm:cxn modelId="{683163F7-0FF2-4AFD-96B9-EF8355AAAB69}" type="presOf" srcId="{DDFEEF3A-CFAB-41C9-9A28-A095737C1328}" destId="{B6401802-B427-4F22-BF62-78D7F5719410}" srcOrd="1" destOrd="0" presId="urn:microsoft.com/office/officeart/2005/8/layout/orgChart1"/>
    <dgm:cxn modelId="{134E49F7-0BF4-4F62-84F3-203A4DD22574}" type="presOf" srcId="{CB88A7F9-EAE5-458B-9AE6-CDFDBFDD198C}" destId="{0EE53A80-2799-4737-B347-49B1D5E4832D}" srcOrd="1" destOrd="0" presId="urn:microsoft.com/office/officeart/2005/8/layout/orgChart1"/>
    <dgm:cxn modelId="{397E12FD-E422-44C6-8E00-FCD4B6C2B7CC}" srcId="{6366029F-7BB1-49B6-B07C-C5A48ACA31D2}" destId="{F14FB6F6-911A-4CC5-BC63-EB2A77945DD9}" srcOrd="0" destOrd="0" parTransId="{1567E484-AF64-4E5E-AFA0-0FDE99144AB6}" sibTransId="{0A5BAB02-8DC9-4581-AE3A-167CD52D96CD}"/>
    <dgm:cxn modelId="{10CC28FD-C733-4081-8BC6-28BE305C3176}" srcId="{061B22F3-81B0-458D-B265-DCF340C6E4E6}" destId="{5BC7DB49-D1B3-4FEF-8327-60A31344BB3D}" srcOrd="4" destOrd="0" parTransId="{7CEB9872-75DB-4EA3-8073-431488FFB6E0}" sibTransId="{930DB6E6-FBAF-46EF-91D3-9B96B7BBCF4E}"/>
    <dgm:cxn modelId="{6F7F32FD-8F52-46AA-8D3E-775E6F8C19A3}" type="presOf" srcId="{5D8FEE6B-88D3-4218-8A50-2FE434E136F0}" destId="{A5648521-B100-4B37-AA8A-A3FE424BF457}" srcOrd="1" destOrd="0" presId="urn:microsoft.com/office/officeart/2005/8/layout/orgChart1"/>
    <dgm:cxn modelId="{48489CFD-926D-4C32-87E6-0D7B60143C73}" type="presOf" srcId="{D771C572-2834-4C42-B2E9-073FF95BF396}" destId="{77CD925C-802F-4BD0-871D-E816F9800BA2}" srcOrd="1" destOrd="0" presId="urn:microsoft.com/office/officeart/2005/8/layout/orgChart1"/>
    <dgm:cxn modelId="{51E563FF-0A09-429F-837B-C2BEAF664912}" type="presOf" srcId="{7A8B9B8A-2B54-44A8-A805-974425434B9F}" destId="{5F59DF26-0ECB-435B-973E-1D930CC5734D}" srcOrd="0" destOrd="0" presId="urn:microsoft.com/office/officeart/2005/8/layout/orgChart1"/>
    <dgm:cxn modelId="{BC2C9166-4ACA-420D-B8DB-656E562070BE}" type="presParOf" srcId="{13E2EF10-2F5F-45D0-9B4D-0EE606F08C6A}" destId="{46AF3901-72B0-4D5A-A355-53A2299EEE8F}" srcOrd="0" destOrd="0" presId="urn:microsoft.com/office/officeart/2005/8/layout/orgChart1"/>
    <dgm:cxn modelId="{5B663536-58A5-4BEE-862A-36DB5E9C5401}" type="presParOf" srcId="{46AF3901-72B0-4D5A-A355-53A2299EEE8F}" destId="{323C4AEE-2D09-47F3-B774-BA774358C5D6}" srcOrd="0" destOrd="0" presId="urn:microsoft.com/office/officeart/2005/8/layout/orgChart1"/>
    <dgm:cxn modelId="{024039B8-7F16-4C01-9EE6-9AC5AEB445E2}" type="presParOf" srcId="{323C4AEE-2D09-47F3-B774-BA774358C5D6}" destId="{EACA12DD-3D8B-4AA2-BEC8-9CC53C91DBC3}" srcOrd="0" destOrd="0" presId="urn:microsoft.com/office/officeart/2005/8/layout/orgChart1"/>
    <dgm:cxn modelId="{CF492EDB-4689-40C9-9832-2561EBCCD774}" type="presParOf" srcId="{323C4AEE-2D09-47F3-B774-BA774358C5D6}" destId="{B6401802-B427-4F22-BF62-78D7F5719410}" srcOrd="1" destOrd="0" presId="urn:microsoft.com/office/officeart/2005/8/layout/orgChart1"/>
    <dgm:cxn modelId="{52D8FB0A-CC98-429F-AF06-757797049FFA}" type="presParOf" srcId="{46AF3901-72B0-4D5A-A355-53A2299EEE8F}" destId="{17973B18-74CA-4706-9245-B9FB1DE4D7D4}" srcOrd="1" destOrd="0" presId="urn:microsoft.com/office/officeart/2005/8/layout/orgChart1"/>
    <dgm:cxn modelId="{2D80E627-CC39-469E-9FF9-8B7CC7534D78}" type="presParOf" srcId="{46AF3901-72B0-4D5A-A355-53A2299EEE8F}" destId="{1B71665E-AE7B-450F-91F1-3EAAE1A8D49E}" srcOrd="2" destOrd="0" presId="urn:microsoft.com/office/officeart/2005/8/layout/orgChart1"/>
    <dgm:cxn modelId="{8299494A-5067-4652-95A5-F4764C07CD16}" type="presParOf" srcId="{1B71665E-AE7B-450F-91F1-3EAAE1A8D49E}" destId="{BA0D0F7A-E790-4766-8785-2DD5EC3F0834}" srcOrd="0" destOrd="0" presId="urn:microsoft.com/office/officeart/2005/8/layout/orgChart1"/>
    <dgm:cxn modelId="{8A95C326-160A-4EE4-B94C-255215C016E4}" type="presParOf" srcId="{1B71665E-AE7B-450F-91F1-3EAAE1A8D49E}" destId="{9E221955-B2E2-4376-BA58-EC03A8EBD068}" srcOrd="1" destOrd="0" presId="urn:microsoft.com/office/officeart/2005/8/layout/orgChart1"/>
    <dgm:cxn modelId="{188AAC26-9BA3-47D8-B895-83BDC2B33B8B}" type="presParOf" srcId="{9E221955-B2E2-4376-BA58-EC03A8EBD068}" destId="{5F3FCFD7-66CB-475D-8AB9-4CF5EA4F19C7}" srcOrd="0" destOrd="0" presId="urn:microsoft.com/office/officeart/2005/8/layout/orgChart1"/>
    <dgm:cxn modelId="{8D15AAC7-8002-4286-AE6E-A4C3CA6B4704}" type="presParOf" srcId="{5F3FCFD7-66CB-475D-8AB9-4CF5EA4F19C7}" destId="{3FE0D204-DE76-4487-8F94-89C44808D48D}" srcOrd="0" destOrd="0" presId="urn:microsoft.com/office/officeart/2005/8/layout/orgChart1"/>
    <dgm:cxn modelId="{50B183E8-0D51-4B05-BD3E-8CC13F18902C}" type="presParOf" srcId="{5F3FCFD7-66CB-475D-8AB9-4CF5EA4F19C7}" destId="{8508309C-605C-46B5-9903-242D36FF2AE1}" srcOrd="1" destOrd="0" presId="urn:microsoft.com/office/officeart/2005/8/layout/orgChart1"/>
    <dgm:cxn modelId="{724CEF26-6527-4C1B-9609-9340ECEB3D19}" type="presParOf" srcId="{9E221955-B2E2-4376-BA58-EC03A8EBD068}" destId="{5C6280E5-B885-44FB-9E79-B9E17E7391A2}" srcOrd="1" destOrd="0" presId="urn:microsoft.com/office/officeart/2005/8/layout/orgChart1"/>
    <dgm:cxn modelId="{645BDE7D-A92A-42B1-A4FB-DFB7126AC903}" type="presParOf" srcId="{9E221955-B2E2-4376-BA58-EC03A8EBD068}" destId="{7FC02557-584F-4E74-B8A7-FDED4C012466}" srcOrd="2" destOrd="0" presId="urn:microsoft.com/office/officeart/2005/8/layout/orgChart1"/>
    <dgm:cxn modelId="{70C70500-988D-4CA6-97BC-7B61DEF540F6}" type="presParOf" srcId="{7FC02557-584F-4E74-B8A7-FDED4C012466}" destId="{8C01E917-0169-4F60-A020-56B0E8CD0DBD}" srcOrd="0" destOrd="0" presId="urn:microsoft.com/office/officeart/2005/8/layout/orgChart1"/>
    <dgm:cxn modelId="{6742441B-77E1-4D6F-BAF7-BAB5C5DD6B7C}" type="presParOf" srcId="{7FC02557-584F-4E74-B8A7-FDED4C012466}" destId="{F270378C-5E60-4BFC-9159-AD799968A208}" srcOrd="1" destOrd="0" presId="urn:microsoft.com/office/officeart/2005/8/layout/orgChart1"/>
    <dgm:cxn modelId="{04BD2C99-C465-4055-BFF9-0EAB07C6AEED}" type="presParOf" srcId="{F270378C-5E60-4BFC-9159-AD799968A208}" destId="{D91C96C5-37E5-4C24-BFF6-FED03DD2D630}" srcOrd="0" destOrd="0" presId="urn:microsoft.com/office/officeart/2005/8/layout/orgChart1"/>
    <dgm:cxn modelId="{24B155F1-A65A-440B-B872-0543895E5895}" type="presParOf" srcId="{D91C96C5-37E5-4C24-BFF6-FED03DD2D630}" destId="{DE857860-CE69-4DF8-9589-ED1C1A2926B8}" srcOrd="0" destOrd="0" presId="urn:microsoft.com/office/officeart/2005/8/layout/orgChart1"/>
    <dgm:cxn modelId="{FC974E27-0AC0-4057-9E97-D7E3D26E2D63}" type="presParOf" srcId="{D91C96C5-37E5-4C24-BFF6-FED03DD2D630}" destId="{99E20682-81AB-44F0-A9C2-B2A850BCCE56}" srcOrd="1" destOrd="0" presId="urn:microsoft.com/office/officeart/2005/8/layout/orgChart1"/>
    <dgm:cxn modelId="{0A04B138-1976-49C2-ADCC-ED8B2351EC17}" type="presParOf" srcId="{F270378C-5E60-4BFC-9159-AD799968A208}" destId="{7AAFD3E7-446A-4A7C-9110-22FBAD145658}" srcOrd="1" destOrd="0" presId="urn:microsoft.com/office/officeart/2005/8/layout/orgChart1"/>
    <dgm:cxn modelId="{30F05DF4-D5D6-4EBE-8A87-CB919047F580}" type="presParOf" srcId="{7AAFD3E7-446A-4A7C-9110-22FBAD145658}" destId="{BC249CAC-3EB6-461D-AD3C-9918A429BB3B}" srcOrd="0" destOrd="0" presId="urn:microsoft.com/office/officeart/2005/8/layout/orgChart1"/>
    <dgm:cxn modelId="{3DA2D539-EA78-4F86-B5B8-2E2AFA0680AA}" type="presParOf" srcId="{7AAFD3E7-446A-4A7C-9110-22FBAD145658}" destId="{45A904F3-23BC-47BE-B0D9-8E2EEDC0A996}" srcOrd="1" destOrd="0" presId="urn:microsoft.com/office/officeart/2005/8/layout/orgChart1"/>
    <dgm:cxn modelId="{7A910317-8730-4C3F-B6DD-DDBED9F51CB1}" type="presParOf" srcId="{45A904F3-23BC-47BE-B0D9-8E2EEDC0A996}" destId="{A94B34A5-EB2C-418E-8416-A98425DF25E7}" srcOrd="0" destOrd="0" presId="urn:microsoft.com/office/officeart/2005/8/layout/orgChart1"/>
    <dgm:cxn modelId="{4C2BA44F-9129-4A99-A2B3-EBB80CD50881}" type="presParOf" srcId="{A94B34A5-EB2C-418E-8416-A98425DF25E7}" destId="{D79F1000-E360-4D96-AF1D-55455E7ECCF5}" srcOrd="0" destOrd="0" presId="urn:microsoft.com/office/officeart/2005/8/layout/orgChart1"/>
    <dgm:cxn modelId="{DED01818-A9D4-4239-BCE9-135CA4C01BD0}" type="presParOf" srcId="{A94B34A5-EB2C-418E-8416-A98425DF25E7}" destId="{AB1E9ECA-4193-4DCA-AD7F-A8F9960735E7}" srcOrd="1" destOrd="0" presId="urn:microsoft.com/office/officeart/2005/8/layout/orgChart1"/>
    <dgm:cxn modelId="{5BD116EB-5FC1-45DD-AC35-8E120906B54C}" type="presParOf" srcId="{45A904F3-23BC-47BE-B0D9-8E2EEDC0A996}" destId="{269F83B0-4970-4168-89B9-A29E47A96D70}" srcOrd="1" destOrd="0" presId="urn:microsoft.com/office/officeart/2005/8/layout/orgChart1"/>
    <dgm:cxn modelId="{23C565A8-A28F-4870-AD6D-7FF4F090A01A}" type="presParOf" srcId="{45A904F3-23BC-47BE-B0D9-8E2EEDC0A996}" destId="{38CB30A4-0FCB-4C7D-B2D3-7D6618F33534}" srcOrd="2" destOrd="0" presId="urn:microsoft.com/office/officeart/2005/8/layout/orgChart1"/>
    <dgm:cxn modelId="{0991D3CA-9F4C-4D54-8DCC-CC00F5E9D2B4}" type="presParOf" srcId="{7AAFD3E7-446A-4A7C-9110-22FBAD145658}" destId="{B67A6DA1-2EFC-493E-8552-2556C053CA81}" srcOrd="2" destOrd="0" presId="urn:microsoft.com/office/officeart/2005/8/layout/orgChart1"/>
    <dgm:cxn modelId="{56D8923A-F5A9-4518-8CFB-07524EAC55CE}" type="presParOf" srcId="{7AAFD3E7-446A-4A7C-9110-22FBAD145658}" destId="{8BB43667-A7F0-4B5D-8519-316B0E905987}" srcOrd="3" destOrd="0" presId="urn:microsoft.com/office/officeart/2005/8/layout/orgChart1"/>
    <dgm:cxn modelId="{4806D770-8274-4EB5-860D-940A84C01DA2}" type="presParOf" srcId="{8BB43667-A7F0-4B5D-8519-316B0E905987}" destId="{64D067C7-DD39-40CC-A4A5-61BE55777152}" srcOrd="0" destOrd="0" presId="urn:microsoft.com/office/officeart/2005/8/layout/orgChart1"/>
    <dgm:cxn modelId="{86064AFB-4C21-4A89-BF9A-D659F3AC02B8}" type="presParOf" srcId="{64D067C7-DD39-40CC-A4A5-61BE55777152}" destId="{A8534F7C-9FCA-450B-B731-C850275FA4BB}" srcOrd="0" destOrd="0" presId="urn:microsoft.com/office/officeart/2005/8/layout/orgChart1"/>
    <dgm:cxn modelId="{809FCFEC-121F-482F-BCF8-976F973D74EB}" type="presParOf" srcId="{64D067C7-DD39-40CC-A4A5-61BE55777152}" destId="{7CC55FE0-1388-42EF-B342-F3AE40066AB3}" srcOrd="1" destOrd="0" presId="urn:microsoft.com/office/officeart/2005/8/layout/orgChart1"/>
    <dgm:cxn modelId="{4E82C509-67F3-431B-A038-54B790650997}" type="presParOf" srcId="{8BB43667-A7F0-4B5D-8519-316B0E905987}" destId="{E61AC62F-4AA9-468E-9270-6F35EFAA732C}" srcOrd="1" destOrd="0" presId="urn:microsoft.com/office/officeart/2005/8/layout/orgChart1"/>
    <dgm:cxn modelId="{4E22D185-8C80-4DEC-873C-495407A94E3C}" type="presParOf" srcId="{8BB43667-A7F0-4B5D-8519-316B0E905987}" destId="{11820A8F-AD80-479D-AF36-20B210CB4AAE}" srcOrd="2" destOrd="0" presId="urn:microsoft.com/office/officeart/2005/8/layout/orgChart1"/>
    <dgm:cxn modelId="{2D1D0EBF-4642-4035-948E-95BE9EBD5F84}" type="presParOf" srcId="{7AAFD3E7-446A-4A7C-9110-22FBAD145658}" destId="{E12F512A-9E79-48D6-BC65-8BA6EEBBB969}" srcOrd="4" destOrd="0" presId="urn:microsoft.com/office/officeart/2005/8/layout/orgChart1"/>
    <dgm:cxn modelId="{82CAFA7C-44C1-4803-A3BF-8BE5C4A3B530}" type="presParOf" srcId="{7AAFD3E7-446A-4A7C-9110-22FBAD145658}" destId="{491602ED-B634-495A-87CF-ACF99117E6BF}" srcOrd="5" destOrd="0" presId="urn:microsoft.com/office/officeart/2005/8/layout/orgChart1"/>
    <dgm:cxn modelId="{970E35C1-F556-4732-9F8D-063ACDF98B7F}" type="presParOf" srcId="{491602ED-B634-495A-87CF-ACF99117E6BF}" destId="{ACE15B2A-2684-404C-9ACD-419806C1552F}" srcOrd="0" destOrd="0" presId="urn:microsoft.com/office/officeart/2005/8/layout/orgChart1"/>
    <dgm:cxn modelId="{635EDAA2-64A8-446D-AA2D-AAF9A1ABF212}" type="presParOf" srcId="{ACE15B2A-2684-404C-9ACD-419806C1552F}" destId="{28AA490A-CFC8-4134-AC8D-6AFA0816E5E3}" srcOrd="0" destOrd="0" presId="urn:microsoft.com/office/officeart/2005/8/layout/orgChart1"/>
    <dgm:cxn modelId="{520F0A9B-21FF-4C6D-9CBA-97BB68BA036C}" type="presParOf" srcId="{ACE15B2A-2684-404C-9ACD-419806C1552F}" destId="{5BD67A8C-A98F-425A-8CC1-CB52EA4A0E56}" srcOrd="1" destOrd="0" presId="urn:microsoft.com/office/officeart/2005/8/layout/orgChart1"/>
    <dgm:cxn modelId="{5E20B3A0-F744-49B7-AC14-496AFF1EBAC0}" type="presParOf" srcId="{491602ED-B634-495A-87CF-ACF99117E6BF}" destId="{E745BA1C-4517-4BEA-9C58-90ABE99E9302}" srcOrd="1" destOrd="0" presId="urn:microsoft.com/office/officeart/2005/8/layout/orgChart1"/>
    <dgm:cxn modelId="{5C6F4894-9C7E-43DD-9CD8-F6DED493ED82}" type="presParOf" srcId="{491602ED-B634-495A-87CF-ACF99117E6BF}" destId="{DC1B8528-B592-42E6-A209-23B266D3F8A4}" srcOrd="2" destOrd="0" presId="urn:microsoft.com/office/officeart/2005/8/layout/orgChart1"/>
    <dgm:cxn modelId="{B6309E69-E83C-4F07-BB9D-F6213BDE861B}" type="presParOf" srcId="{7AAFD3E7-446A-4A7C-9110-22FBAD145658}" destId="{E53C243B-00CC-47BD-A067-DAA530B2E731}" srcOrd="6" destOrd="0" presId="urn:microsoft.com/office/officeart/2005/8/layout/orgChart1"/>
    <dgm:cxn modelId="{80E28809-1CE6-43FB-A0E2-FFA2811D774C}" type="presParOf" srcId="{7AAFD3E7-446A-4A7C-9110-22FBAD145658}" destId="{C1428FD3-D331-4807-8F9D-BC176F14D263}" srcOrd="7" destOrd="0" presId="urn:microsoft.com/office/officeart/2005/8/layout/orgChart1"/>
    <dgm:cxn modelId="{C027FDDE-EB5E-42C9-8798-B171DB61BD7D}" type="presParOf" srcId="{C1428FD3-D331-4807-8F9D-BC176F14D263}" destId="{7DE28CB3-5200-4088-8F78-A8BA93BE9188}" srcOrd="0" destOrd="0" presId="urn:microsoft.com/office/officeart/2005/8/layout/orgChart1"/>
    <dgm:cxn modelId="{61A1C46E-5DD7-47A3-9B55-D0FF1D19A1DA}" type="presParOf" srcId="{7DE28CB3-5200-4088-8F78-A8BA93BE9188}" destId="{3EA4F4E8-DD94-4F68-A570-5EC28445754A}" srcOrd="0" destOrd="0" presId="urn:microsoft.com/office/officeart/2005/8/layout/orgChart1"/>
    <dgm:cxn modelId="{F49539D7-D5A9-4B0C-B6DA-DE3DE23F3376}" type="presParOf" srcId="{7DE28CB3-5200-4088-8F78-A8BA93BE9188}" destId="{1476DD94-FC5D-4CBF-BBFF-B314B2DD38CA}" srcOrd="1" destOrd="0" presId="urn:microsoft.com/office/officeart/2005/8/layout/orgChart1"/>
    <dgm:cxn modelId="{12F22168-F05D-4732-9763-1855092F1825}" type="presParOf" srcId="{C1428FD3-D331-4807-8F9D-BC176F14D263}" destId="{22DC6169-C6D4-4105-8BE6-CD4636C3F6A7}" srcOrd="1" destOrd="0" presId="urn:microsoft.com/office/officeart/2005/8/layout/orgChart1"/>
    <dgm:cxn modelId="{4F5ED0C6-0576-4235-BD8F-881DC589032C}" type="presParOf" srcId="{C1428FD3-D331-4807-8F9D-BC176F14D263}" destId="{AA87B70B-A31B-4168-B18A-381D06A56A32}" srcOrd="2" destOrd="0" presId="urn:microsoft.com/office/officeart/2005/8/layout/orgChart1"/>
    <dgm:cxn modelId="{51E8EE00-F988-42F6-8055-F2950ACE8BF0}" type="presParOf" srcId="{7AAFD3E7-446A-4A7C-9110-22FBAD145658}" destId="{FA1EC76B-5DA4-411F-8E1B-F71C6EB6DF1C}" srcOrd="8" destOrd="0" presId="urn:microsoft.com/office/officeart/2005/8/layout/orgChart1"/>
    <dgm:cxn modelId="{B0289DAD-D0AB-4BFF-9975-0EDE75AFA86C}" type="presParOf" srcId="{7AAFD3E7-446A-4A7C-9110-22FBAD145658}" destId="{33A64BDD-5E46-4CF0-8D85-5B77209B267F}" srcOrd="9" destOrd="0" presId="urn:microsoft.com/office/officeart/2005/8/layout/orgChart1"/>
    <dgm:cxn modelId="{EEBC2294-BCE5-4366-8B3F-F34E51E146BF}" type="presParOf" srcId="{33A64BDD-5E46-4CF0-8D85-5B77209B267F}" destId="{635A38B9-111B-4DB7-B19B-5D0C09B261B6}" srcOrd="0" destOrd="0" presId="urn:microsoft.com/office/officeart/2005/8/layout/orgChart1"/>
    <dgm:cxn modelId="{3C8C3F52-A15D-43BB-A83B-D544AF1AFF67}" type="presParOf" srcId="{635A38B9-111B-4DB7-B19B-5D0C09B261B6}" destId="{AA4C2322-538E-40E4-9B99-95E034567C30}" srcOrd="0" destOrd="0" presId="urn:microsoft.com/office/officeart/2005/8/layout/orgChart1"/>
    <dgm:cxn modelId="{60299DFB-170F-4409-BCCA-77CBF3698328}" type="presParOf" srcId="{635A38B9-111B-4DB7-B19B-5D0C09B261B6}" destId="{32C5DEFF-660A-479E-8C25-7A3F158263DC}" srcOrd="1" destOrd="0" presId="urn:microsoft.com/office/officeart/2005/8/layout/orgChart1"/>
    <dgm:cxn modelId="{65CC059D-DDF0-4B74-BFC0-39037DA7E11C}" type="presParOf" srcId="{33A64BDD-5E46-4CF0-8D85-5B77209B267F}" destId="{100E001C-00E5-4766-B6E6-845438AFD5D9}" srcOrd="1" destOrd="0" presId="urn:microsoft.com/office/officeart/2005/8/layout/orgChart1"/>
    <dgm:cxn modelId="{93B584ED-F165-44BC-AC4F-30726D2EA74C}" type="presParOf" srcId="{33A64BDD-5E46-4CF0-8D85-5B77209B267F}" destId="{58E907E9-D995-46CA-B0D9-70621D3DB6F0}" srcOrd="2" destOrd="0" presId="urn:microsoft.com/office/officeart/2005/8/layout/orgChart1"/>
    <dgm:cxn modelId="{6F817746-E4A4-4115-9CCB-CCDC3A84AC35}" type="presParOf" srcId="{F270378C-5E60-4BFC-9159-AD799968A208}" destId="{2B6B16B1-5CAA-42B3-B0D4-3E39D05BE806}" srcOrd="2" destOrd="0" presId="urn:microsoft.com/office/officeart/2005/8/layout/orgChart1"/>
    <dgm:cxn modelId="{63DB56D8-D9D0-4FA8-840C-D3F6F68ECE09}" type="presParOf" srcId="{7FC02557-584F-4E74-B8A7-FDED4C012466}" destId="{3CA96FAD-2968-4421-AB72-8235EF527C1E}" srcOrd="2" destOrd="0" presId="urn:microsoft.com/office/officeart/2005/8/layout/orgChart1"/>
    <dgm:cxn modelId="{ECDE6818-911D-4E7A-B6E8-7B4B2F5DE38A}" type="presParOf" srcId="{7FC02557-584F-4E74-B8A7-FDED4C012466}" destId="{094B7B75-8509-4A89-B862-08F2C40DEA76}" srcOrd="3" destOrd="0" presId="urn:microsoft.com/office/officeart/2005/8/layout/orgChart1"/>
    <dgm:cxn modelId="{A9091EBE-0A72-40AC-8276-E774EF5F6D58}" type="presParOf" srcId="{094B7B75-8509-4A89-B862-08F2C40DEA76}" destId="{24F1CB18-94E3-4BBF-95A4-AF1B2E799474}" srcOrd="0" destOrd="0" presId="urn:microsoft.com/office/officeart/2005/8/layout/orgChart1"/>
    <dgm:cxn modelId="{70642973-00DE-4590-B4F9-81E379C30C85}" type="presParOf" srcId="{24F1CB18-94E3-4BBF-95A4-AF1B2E799474}" destId="{ABEA64CD-4D59-4499-B073-0AC7FB96C839}" srcOrd="0" destOrd="0" presId="urn:microsoft.com/office/officeart/2005/8/layout/orgChart1"/>
    <dgm:cxn modelId="{984FD584-6687-48B8-BC81-5B003A283674}" type="presParOf" srcId="{24F1CB18-94E3-4BBF-95A4-AF1B2E799474}" destId="{6A8BC0E5-9AD4-4941-8367-FE32EB87A723}" srcOrd="1" destOrd="0" presId="urn:microsoft.com/office/officeart/2005/8/layout/orgChart1"/>
    <dgm:cxn modelId="{D9C34C38-D85D-4B77-B7D2-532FD531A01E}" type="presParOf" srcId="{094B7B75-8509-4A89-B862-08F2C40DEA76}" destId="{5D3DEE16-56AB-45C4-AEED-F990FAA6D974}" srcOrd="1" destOrd="0" presId="urn:microsoft.com/office/officeart/2005/8/layout/orgChart1"/>
    <dgm:cxn modelId="{F926C3C2-AE93-495D-BFAC-0627BF8C04B9}" type="presParOf" srcId="{5D3DEE16-56AB-45C4-AEED-F990FAA6D974}" destId="{4CF75494-9966-4A9E-8B01-AC0C8F35F694}" srcOrd="0" destOrd="0" presId="urn:microsoft.com/office/officeart/2005/8/layout/orgChart1"/>
    <dgm:cxn modelId="{CD406F25-4275-466B-A611-D25CC1F674F1}" type="presParOf" srcId="{5D3DEE16-56AB-45C4-AEED-F990FAA6D974}" destId="{FF24ED4D-9DA1-4444-8AC8-88E0B5E80AD5}" srcOrd="1" destOrd="0" presId="urn:microsoft.com/office/officeart/2005/8/layout/orgChart1"/>
    <dgm:cxn modelId="{9B331155-D917-4317-B596-96681D2390FB}" type="presParOf" srcId="{FF24ED4D-9DA1-4444-8AC8-88E0B5E80AD5}" destId="{940DCDCB-5C75-4B57-AD16-6DB1811763DC}" srcOrd="0" destOrd="0" presId="urn:microsoft.com/office/officeart/2005/8/layout/orgChart1"/>
    <dgm:cxn modelId="{D7706AF3-4374-42A7-ABC7-48F9D8656FDD}" type="presParOf" srcId="{940DCDCB-5C75-4B57-AD16-6DB1811763DC}" destId="{7CBC1162-65D0-45D9-8EF0-58E9FFF8D470}" srcOrd="0" destOrd="0" presId="urn:microsoft.com/office/officeart/2005/8/layout/orgChart1"/>
    <dgm:cxn modelId="{4E04A38C-7ED9-458B-9A03-76D815599C77}" type="presParOf" srcId="{940DCDCB-5C75-4B57-AD16-6DB1811763DC}" destId="{D3D3B37E-E6F5-4868-A883-475B1977A7FE}" srcOrd="1" destOrd="0" presId="urn:microsoft.com/office/officeart/2005/8/layout/orgChart1"/>
    <dgm:cxn modelId="{1089912F-752F-47E0-96A7-9FC023448DAF}" type="presParOf" srcId="{FF24ED4D-9DA1-4444-8AC8-88E0B5E80AD5}" destId="{B8A29C90-B6C2-4E82-94A5-9B0637CB1401}" srcOrd="1" destOrd="0" presId="urn:microsoft.com/office/officeart/2005/8/layout/orgChart1"/>
    <dgm:cxn modelId="{690B049E-484B-436F-A282-E7D209EFA057}" type="presParOf" srcId="{FF24ED4D-9DA1-4444-8AC8-88E0B5E80AD5}" destId="{9F80F38E-4197-42DF-A730-D3750DAC5BED}" srcOrd="2" destOrd="0" presId="urn:microsoft.com/office/officeart/2005/8/layout/orgChart1"/>
    <dgm:cxn modelId="{5A861EE3-6B1E-499A-82F7-CA158B634F23}" type="presParOf" srcId="{5D3DEE16-56AB-45C4-AEED-F990FAA6D974}" destId="{5DD7FF7C-AEE9-46A5-9B64-2F5AC3FFF0B9}" srcOrd="2" destOrd="0" presId="urn:microsoft.com/office/officeart/2005/8/layout/orgChart1"/>
    <dgm:cxn modelId="{5628ADC4-C20D-45F0-808D-3590AB902324}" type="presParOf" srcId="{5D3DEE16-56AB-45C4-AEED-F990FAA6D974}" destId="{9BE818CB-A433-4093-8581-4A073F58AAA7}" srcOrd="3" destOrd="0" presId="urn:microsoft.com/office/officeart/2005/8/layout/orgChart1"/>
    <dgm:cxn modelId="{752708B6-270C-436E-9DCF-F13198FD9CCF}" type="presParOf" srcId="{9BE818CB-A433-4093-8581-4A073F58AAA7}" destId="{87A50834-0CDD-4438-AA1B-3A180DFFEF10}" srcOrd="0" destOrd="0" presId="urn:microsoft.com/office/officeart/2005/8/layout/orgChart1"/>
    <dgm:cxn modelId="{159115B8-6EAD-4F82-ABB0-19A0EDD24BDE}" type="presParOf" srcId="{87A50834-0CDD-4438-AA1B-3A180DFFEF10}" destId="{FF8EB02F-77F0-40A0-B289-898BB184F636}" srcOrd="0" destOrd="0" presId="urn:microsoft.com/office/officeart/2005/8/layout/orgChart1"/>
    <dgm:cxn modelId="{E9622040-49FC-41A1-A8B0-4F02CAC48830}" type="presParOf" srcId="{87A50834-0CDD-4438-AA1B-3A180DFFEF10}" destId="{77CD925C-802F-4BD0-871D-E816F9800BA2}" srcOrd="1" destOrd="0" presId="urn:microsoft.com/office/officeart/2005/8/layout/orgChart1"/>
    <dgm:cxn modelId="{5843F845-8104-4EBE-BC33-FDACFAAD41D5}" type="presParOf" srcId="{9BE818CB-A433-4093-8581-4A073F58AAA7}" destId="{273D3D83-E91B-42FB-8CC6-BF3F7C272BB8}" srcOrd="1" destOrd="0" presId="urn:microsoft.com/office/officeart/2005/8/layout/orgChart1"/>
    <dgm:cxn modelId="{A9A40AA8-B526-4DA8-8762-0D219F0DCBEB}" type="presParOf" srcId="{9BE818CB-A433-4093-8581-4A073F58AAA7}" destId="{2057D220-D74F-41CE-A051-37F5794A526D}" srcOrd="2" destOrd="0" presId="urn:microsoft.com/office/officeart/2005/8/layout/orgChart1"/>
    <dgm:cxn modelId="{B95FCE13-2990-40ED-8066-8D9150EC9FCC}" type="presParOf" srcId="{5D3DEE16-56AB-45C4-AEED-F990FAA6D974}" destId="{CD7A5E80-50A7-4CF5-BA28-FC1CBC7D2B8C}" srcOrd="4" destOrd="0" presId="urn:microsoft.com/office/officeart/2005/8/layout/orgChart1"/>
    <dgm:cxn modelId="{FDE8562E-5D94-493B-90E0-40F480CBCD60}" type="presParOf" srcId="{5D3DEE16-56AB-45C4-AEED-F990FAA6D974}" destId="{136542C8-C49B-4943-B93C-ECB08F1ADBC2}" srcOrd="5" destOrd="0" presId="urn:microsoft.com/office/officeart/2005/8/layout/orgChart1"/>
    <dgm:cxn modelId="{6F632A22-CB5F-4687-BEA9-170B17CBADA5}" type="presParOf" srcId="{136542C8-C49B-4943-B93C-ECB08F1ADBC2}" destId="{3F7AC16E-3CAE-41A4-9FA1-56535BCF4FB0}" srcOrd="0" destOrd="0" presId="urn:microsoft.com/office/officeart/2005/8/layout/orgChart1"/>
    <dgm:cxn modelId="{89BEC7D8-215E-494A-934A-D81F2EBF5200}" type="presParOf" srcId="{3F7AC16E-3CAE-41A4-9FA1-56535BCF4FB0}" destId="{A76AA511-7B8E-46A4-9819-679E119F1637}" srcOrd="0" destOrd="0" presId="urn:microsoft.com/office/officeart/2005/8/layout/orgChart1"/>
    <dgm:cxn modelId="{C2878512-6DDE-4E7D-B139-4D65C72B210D}" type="presParOf" srcId="{3F7AC16E-3CAE-41A4-9FA1-56535BCF4FB0}" destId="{47693170-69BF-443D-9711-7EB404DCB116}" srcOrd="1" destOrd="0" presId="urn:microsoft.com/office/officeart/2005/8/layout/orgChart1"/>
    <dgm:cxn modelId="{08A56CCF-6033-48BD-B947-8A6C3B9F067F}" type="presParOf" srcId="{136542C8-C49B-4943-B93C-ECB08F1ADBC2}" destId="{3EDE3E40-F91C-47ED-811F-C2CA0FDF9FF0}" srcOrd="1" destOrd="0" presId="urn:microsoft.com/office/officeart/2005/8/layout/orgChart1"/>
    <dgm:cxn modelId="{2720B153-4605-4C1A-8130-5C9C5B9FAB76}" type="presParOf" srcId="{136542C8-C49B-4943-B93C-ECB08F1ADBC2}" destId="{9B7E4747-F1A3-4138-8BD6-3B2D32ABB210}" srcOrd="2" destOrd="0" presId="urn:microsoft.com/office/officeart/2005/8/layout/orgChart1"/>
    <dgm:cxn modelId="{ED4584C0-0C4E-4549-BB74-FE07D163ADD9}" type="presParOf" srcId="{5D3DEE16-56AB-45C4-AEED-F990FAA6D974}" destId="{E2BC480D-FB96-4B6D-AB2D-AD8576E28D7B}" srcOrd="6" destOrd="0" presId="urn:microsoft.com/office/officeart/2005/8/layout/orgChart1"/>
    <dgm:cxn modelId="{A8CD1195-9B7C-4DA0-80D8-ECFD156282BB}" type="presParOf" srcId="{5D3DEE16-56AB-45C4-AEED-F990FAA6D974}" destId="{D5930E0C-E6AE-4809-8B47-ADB8FE2C36E6}" srcOrd="7" destOrd="0" presId="urn:microsoft.com/office/officeart/2005/8/layout/orgChart1"/>
    <dgm:cxn modelId="{547F96ED-869F-4B93-AEB5-76A8FC573A5C}" type="presParOf" srcId="{D5930E0C-E6AE-4809-8B47-ADB8FE2C36E6}" destId="{CCB21827-E18A-42DB-B52A-3C0DC451AA79}" srcOrd="0" destOrd="0" presId="urn:microsoft.com/office/officeart/2005/8/layout/orgChart1"/>
    <dgm:cxn modelId="{0F1D348E-71CB-4C5E-BE48-7CCEB9DB9F83}" type="presParOf" srcId="{CCB21827-E18A-42DB-B52A-3C0DC451AA79}" destId="{771A48D6-BE52-4F96-AA6E-45404260277C}" srcOrd="0" destOrd="0" presId="urn:microsoft.com/office/officeart/2005/8/layout/orgChart1"/>
    <dgm:cxn modelId="{730677F2-2BC1-474C-A4A9-A38A8A652E67}" type="presParOf" srcId="{CCB21827-E18A-42DB-B52A-3C0DC451AA79}" destId="{6FA431D2-211F-4503-B03D-397A45032695}" srcOrd="1" destOrd="0" presId="urn:microsoft.com/office/officeart/2005/8/layout/orgChart1"/>
    <dgm:cxn modelId="{1333862F-557B-4B25-AD5C-0D88F4C029DC}" type="presParOf" srcId="{D5930E0C-E6AE-4809-8B47-ADB8FE2C36E6}" destId="{D71A339F-7B9C-4D9B-AEAA-3AD487093108}" srcOrd="1" destOrd="0" presId="urn:microsoft.com/office/officeart/2005/8/layout/orgChart1"/>
    <dgm:cxn modelId="{8B255E88-2C38-4A1C-8B80-E49185D0FF3E}" type="presParOf" srcId="{D5930E0C-E6AE-4809-8B47-ADB8FE2C36E6}" destId="{7D8FA1FF-7303-49FB-8135-BB1BC7820DF4}" srcOrd="2" destOrd="0" presId="urn:microsoft.com/office/officeart/2005/8/layout/orgChart1"/>
    <dgm:cxn modelId="{9ABDFF1A-0A90-4784-8F69-BFA2F12C685B}" type="presParOf" srcId="{5D3DEE16-56AB-45C4-AEED-F990FAA6D974}" destId="{A140B290-68F0-4E64-9D20-466F436DCB33}" srcOrd="8" destOrd="0" presId="urn:microsoft.com/office/officeart/2005/8/layout/orgChart1"/>
    <dgm:cxn modelId="{2BD443FF-5536-47AA-B116-A44C95D41570}" type="presParOf" srcId="{5D3DEE16-56AB-45C4-AEED-F990FAA6D974}" destId="{9FE455D6-52AF-4B71-A249-AE9171705473}" srcOrd="9" destOrd="0" presId="urn:microsoft.com/office/officeart/2005/8/layout/orgChart1"/>
    <dgm:cxn modelId="{D68AB5B4-BA62-419E-B2B9-3082D7A805A5}" type="presParOf" srcId="{9FE455D6-52AF-4B71-A249-AE9171705473}" destId="{920F76F9-5A3D-41C5-AD0F-148414A9FE74}" srcOrd="0" destOrd="0" presId="urn:microsoft.com/office/officeart/2005/8/layout/orgChart1"/>
    <dgm:cxn modelId="{48B8A1AA-3FA2-4B9C-A6EC-47418BE052E1}" type="presParOf" srcId="{920F76F9-5A3D-41C5-AD0F-148414A9FE74}" destId="{785991AC-EFDF-4945-81EE-7390E99D84B7}" srcOrd="0" destOrd="0" presId="urn:microsoft.com/office/officeart/2005/8/layout/orgChart1"/>
    <dgm:cxn modelId="{26C7678F-3CA2-4E9D-983C-815C8B95E79A}" type="presParOf" srcId="{920F76F9-5A3D-41C5-AD0F-148414A9FE74}" destId="{48C2C19C-4EA9-45F0-B92E-105F879E01CA}" srcOrd="1" destOrd="0" presId="urn:microsoft.com/office/officeart/2005/8/layout/orgChart1"/>
    <dgm:cxn modelId="{D225CEFF-A69A-43C6-8296-51BF2CB8442B}" type="presParOf" srcId="{9FE455D6-52AF-4B71-A249-AE9171705473}" destId="{8C3EA5C3-331B-42C2-B4C5-451400C6C40E}" srcOrd="1" destOrd="0" presId="urn:microsoft.com/office/officeart/2005/8/layout/orgChart1"/>
    <dgm:cxn modelId="{804FD0C4-A43A-4BB4-8821-D2A583B72D05}" type="presParOf" srcId="{9FE455D6-52AF-4B71-A249-AE9171705473}" destId="{2D673B1F-2895-44F3-BA1B-C918CD4F2AE5}" srcOrd="2" destOrd="0" presId="urn:microsoft.com/office/officeart/2005/8/layout/orgChart1"/>
    <dgm:cxn modelId="{C57BAD2E-E760-4A96-BFB1-5CBBE4C24A3A}" type="presParOf" srcId="{094B7B75-8509-4A89-B862-08F2C40DEA76}" destId="{9A78F1FF-79C0-4279-80AB-615D08142BE1}" srcOrd="2" destOrd="0" presId="urn:microsoft.com/office/officeart/2005/8/layout/orgChart1"/>
    <dgm:cxn modelId="{D58B452C-148A-403F-8FCA-056CDF8E55DB}" type="presParOf" srcId="{1B71665E-AE7B-450F-91F1-3EAAE1A8D49E}" destId="{39DE6C1E-2452-4A7A-8CD4-32B3E2A3FF68}" srcOrd="2" destOrd="0" presId="urn:microsoft.com/office/officeart/2005/8/layout/orgChart1"/>
    <dgm:cxn modelId="{F08AA53B-2AA0-4722-955F-D8C83583CD73}" type="presParOf" srcId="{1B71665E-AE7B-450F-91F1-3EAAE1A8D49E}" destId="{DA147E76-DBFE-4B8A-8F8B-8FFEEAFAF294}" srcOrd="3" destOrd="0" presId="urn:microsoft.com/office/officeart/2005/8/layout/orgChart1"/>
    <dgm:cxn modelId="{AB7EE7FA-6E8C-48AD-BE2A-B4AA9AEBF367}" type="presParOf" srcId="{DA147E76-DBFE-4B8A-8F8B-8FFEEAFAF294}" destId="{6069D4BB-DB32-4EC7-B5E6-647835DCF292}" srcOrd="0" destOrd="0" presId="urn:microsoft.com/office/officeart/2005/8/layout/orgChart1"/>
    <dgm:cxn modelId="{54DA9B19-DF42-4D72-B808-8615847C9741}" type="presParOf" srcId="{6069D4BB-DB32-4EC7-B5E6-647835DCF292}" destId="{CCB377B9-467F-4CB7-8612-F1ADBA3A1E8A}" srcOrd="0" destOrd="0" presId="urn:microsoft.com/office/officeart/2005/8/layout/orgChart1"/>
    <dgm:cxn modelId="{8E294D37-E1AA-4351-BC62-428444EA6DB1}" type="presParOf" srcId="{6069D4BB-DB32-4EC7-B5E6-647835DCF292}" destId="{80792CDD-B31D-4B90-8B97-7EC4ED49DF32}" srcOrd="1" destOrd="0" presId="urn:microsoft.com/office/officeart/2005/8/layout/orgChart1"/>
    <dgm:cxn modelId="{C8107E99-9BE4-4DF6-BAD5-E5785BEB28F4}" type="presParOf" srcId="{DA147E76-DBFE-4B8A-8F8B-8FFEEAFAF294}" destId="{4BC00635-CF70-40DF-9D7F-5D64343D791C}" srcOrd="1" destOrd="0" presId="urn:microsoft.com/office/officeart/2005/8/layout/orgChart1"/>
    <dgm:cxn modelId="{6E57BFD6-2CE3-42B5-99DB-463FFE2E6F8F}" type="presParOf" srcId="{DA147E76-DBFE-4B8A-8F8B-8FFEEAFAF294}" destId="{5D7CA954-27F6-402B-BB15-181AF55D9B40}" srcOrd="2" destOrd="0" presId="urn:microsoft.com/office/officeart/2005/8/layout/orgChart1"/>
    <dgm:cxn modelId="{790645DC-00A3-4C36-9151-863C68650CEF}" type="presParOf" srcId="{5D7CA954-27F6-402B-BB15-181AF55D9B40}" destId="{45F5EEB6-C696-4602-81B2-C270A3BE51AD}" srcOrd="0" destOrd="0" presId="urn:microsoft.com/office/officeart/2005/8/layout/orgChart1"/>
    <dgm:cxn modelId="{D9CC0685-2EE9-4727-8D3C-26ECA76333D5}" type="presParOf" srcId="{5D7CA954-27F6-402B-BB15-181AF55D9B40}" destId="{E3A6F631-3347-4392-A528-F880250B0852}" srcOrd="1" destOrd="0" presId="urn:microsoft.com/office/officeart/2005/8/layout/orgChart1"/>
    <dgm:cxn modelId="{4DE0B770-7F5F-4132-9550-8FD8DEF2EE87}" type="presParOf" srcId="{E3A6F631-3347-4392-A528-F880250B0852}" destId="{B02DD6F6-C797-4392-97DC-853538AAC31E}" srcOrd="0" destOrd="0" presId="urn:microsoft.com/office/officeart/2005/8/layout/orgChart1"/>
    <dgm:cxn modelId="{280E1EC0-42B2-4DF6-B6D7-01AC19B19199}" type="presParOf" srcId="{B02DD6F6-C797-4392-97DC-853538AAC31E}" destId="{303CA86C-2F0A-4C26-8DBA-046B866F461E}" srcOrd="0" destOrd="0" presId="urn:microsoft.com/office/officeart/2005/8/layout/orgChart1"/>
    <dgm:cxn modelId="{3F6280B8-DA6B-4639-8D81-5786D9A7F681}" type="presParOf" srcId="{B02DD6F6-C797-4392-97DC-853538AAC31E}" destId="{0EE53A80-2799-4737-B347-49B1D5E4832D}" srcOrd="1" destOrd="0" presId="urn:microsoft.com/office/officeart/2005/8/layout/orgChart1"/>
    <dgm:cxn modelId="{CB51D070-6ACF-49BE-B7CE-E132A472E8DE}" type="presParOf" srcId="{E3A6F631-3347-4392-A528-F880250B0852}" destId="{8C62D115-A53C-4657-81B7-0B03B60F0B24}" srcOrd="1" destOrd="0" presId="urn:microsoft.com/office/officeart/2005/8/layout/orgChart1"/>
    <dgm:cxn modelId="{45A0928A-FF9F-42A6-B6F8-5D2BA2164848}" type="presParOf" srcId="{8C62D115-A53C-4657-81B7-0B03B60F0B24}" destId="{028CFD7F-99DA-4ABB-805E-080B141673FF}" srcOrd="0" destOrd="0" presId="urn:microsoft.com/office/officeart/2005/8/layout/orgChart1"/>
    <dgm:cxn modelId="{AFCA83FA-D1A1-41C4-A27B-87B0A5ED7648}" type="presParOf" srcId="{8C62D115-A53C-4657-81B7-0B03B60F0B24}" destId="{3DEA33CC-DC3F-436B-9002-102C9ED90D41}" srcOrd="1" destOrd="0" presId="urn:microsoft.com/office/officeart/2005/8/layout/orgChart1"/>
    <dgm:cxn modelId="{CF281AD5-791D-4DEF-983D-0CFFE1433ABB}" type="presParOf" srcId="{3DEA33CC-DC3F-436B-9002-102C9ED90D41}" destId="{9602EDE5-C57D-41D8-8AD0-0C12F69630B8}" srcOrd="0" destOrd="0" presId="urn:microsoft.com/office/officeart/2005/8/layout/orgChart1"/>
    <dgm:cxn modelId="{AD21CF84-5158-4C77-8F08-D0F151DF616C}" type="presParOf" srcId="{9602EDE5-C57D-41D8-8AD0-0C12F69630B8}" destId="{ED809933-8829-4746-8960-15FC567A52D6}" srcOrd="0" destOrd="0" presId="urn:microsoft.com/office/officeart/2005/8/layout/orgChart1"/>
    <dgm:cxn modelId="{BAEB2FA0-97B0-4C24-B731-047F1AA0157E}" type="presParOf" srcId="{9602EDE5-C57D-41D8-8AD0-0C12F69630B8}" destId="{A5648521-B100-4B37-AA8A-A3FE424BF457}" srcOrd="1" destOrd="0" presId="urn:microsoft.com/office/officeart/2005/8/layout/orgChart1"/>
    <dgm:cxn modelId="{60A71674-761F-4CE7-BA69-153611E5F4CE}" type="presParOf" srcId="{3DEA33CC-DC3F-436B-9002-102C9ED90D41}" destId="{F6C48945-16B7-4380-AD41-4EDFEE5FD5CD}" srcOrd="1" destOrd="0" presId="urn:microsoft.com/office/officeart/2005/8/layout/orgChart1"/>
    <dgm:cxn modelId="{7E5071EE-97E5-471F-9137-AACD6E54DDF4}" type="presParOf" srcId="{3DEA33CC-DC3F-436B-9002-102C9ED90D41}" destId="{F8E3C4AE-E8D0-4E60-B7A7-42C1C0403A8D}" srcOrd="2" destOrd="0" presId="urn:microsoft.com/office/officeart/2005/8/layout/orgChart1"/>
    <dgm:cxn modelId="{08E412F3-9AF8-4C3A-A569-2ACF1F8800F6}" type="presParOf" srcId="{8C62D115-A53C-4657-81B7-0B03B60F0B24}" destId="{A0026B9B-34F2-4D27-AD50-B041868E0523}" srcOrd="2" destOrd="0" presId="urn:microsoft.com/office/officeart/2005/8/layout/orgChart1"/>
    <dgm:cxn modelId="{FF9BFC00-3743-4F60-9A9D-EC2989CE0A9F}" type="presParOf" srcId="{8C62D115-A53C-4657-81B7-0B03B60F0B24}" destId="{A5E1F5B8-5DDC-43E3-80DC-C751ABCACD7F}" srcOrd="3" destOrd="0" presId="urn:microsoft.com/office/officeart/2005/8/layout/orgChart1"/>
    <dgm:cxn modelId="{8FE03087-86DF-44B2-918E-6D566216DD38}" type="presParOf" srcId="{A5E1F5B8-5DDC-43E3-80DC-C751ABCACD7F}" destId="{91E55E75-4611-458F-9E8C-8E50DD62A122}" srcOrd="0" destOrd="0" presId="urn:microsoft.com/office/officeart/2005/8/layout/orgChart1"/>
    <dgm:cxn modelId="{CBD7F47C-FCB3-4BBE-A953-F91A5F59FA59}" type="presParOf" srcId="{91E55E75-4611-458F-9E8C-8E50DD62A122}" destId="{BF732963-55E9-4104-9DEB-4D2B5A509C6A}" srcOrd="0" destOrd="0" presId="urn:microsoft.com/office/officeart/2005/8/layout/orgChart1"/>
    <dgm:cxn modelId="{AEFA7EBC-8634-4D50-8392-CD00F8472090}" type="presParOf" srcId="{91E55E75-4611-458F-9E8C-8E50DD62A122}" destId="{03596DED-1A98-49EF-BA7F-8A27CD169E08}" srcOrd="1" destOrd="0" presId="urn:microsoft.com/office/officeart/2005/8/layout/orgChart1"/>
    <dgm:cxn modelId="{FB9F3A5E-18F9-4191-AC86-F2878223CD83}" type="presParOf" srcId="{A5E1F5B8-5DDC-43E3-80DC-C751ABCACD7F}" destId="{761D86E6-C360-4235-BD71-EC0EFEEC4830}" srcOrd="1" destOrd="0" presId="urn:microsoft.com/office/officeart/2005/8/layout/orgChart1"/>
    <dgm:cxn modelId="{977EB81A-A6CB-4A17-A46F-A69F52D9B89E}" type="presParOf" srcId="{A5E1F5B8-5DDC-43E3-80DC-C751ABCACD7F}" destId="{46176EDF-09E4-4262-9A6C-9D46D685845E}" srcOrd="2" destOrd="0" presId="urn:microsoft.com/office/officeart/2005/8/layout/orgChart1"/>
    <dgm:cxn modelId="{C5632B28-689C-473E-9EEC-24B30AAE60DA}" type="presParOf" srcId="{8C62D115-A53C-4657-81B7-0B03B60F0B24}" destId="{182C6317-AE88-4C5E-9372-A595C5D6FB76}" srcOrd="4" destOrd="0" presId="urn:microsoft.com/office/officeart/2005/8/layout/orgChart1"/>
    <dgm:cxn modelId="{2C178366-E8E2-42F2-93E7-A2D10A67247B}" type="presParOf" srcId="{8C62D115-A53C-4657-81B7-0B03B60F0B24}" destId="{7A6AB7DB-0FDA-4619-9538-05C0BDABE620}" srcOrd="5" destOrd="0" presId="urn:microsoft.com/office/officeart/2005/8/layout/orgChart1"/>
    <dgm:cxn modelId="{9BCD1A96-1169-4D15-B953-B4C27D9EE01F}" type="presParOf" srcId="{7A6AB7DB-0FDA-4619-9538-05C0BDABE620}" destId="{B3A3F836-F819-472A-9EE7-434D5A6271D1}" srcOrd="0" destOrd="0" presId="urn:microsoft.com/office/officeart/2005/8/layout/orgChart1"/>
    <dgm:cxn modelId="{7CB93109-29B3-4DBC-8A7C-AD7FF673E57A}" type="presParOf" srcId="{B3A3F836-F819-472A-9EE7-434D5A6271D1}" destId="{5F49495C-14D3-4769-8935-F67C16E9451A}" srcOrd="0" destOrd="0" presId="urn:microsoft.com/office/officeart/2005/8/layout/orgChart1"/>
    <dgm:cxn modelId="{D6209538-0FAC-4837-9528-60F7F3A367A8}" type="presParOf" srcId="{B3A3F836-F819-472A-9EE7-434D5A6271D1}" destId="{049622A6-4A74-424A-8A35-4F7B25FBAC07}" srcOrd="1" destOrd="0" presId="urn:microsoft.com/office/officeart/2005/8/layout/orgChart1"/>
    <dgm:cxn modelId="{6231AC58-8A3A-4550-A0EB-2AE152C54758}" type="presParOf" srcId="{7A6AB7DB-0FDA-4619-9538-05C0BDABE620}" destId="{88D1B195-1097-4C44-8767-42AAD56EE245}" srcOrd="1" destOrd="0" presId="urn:microsoft.com/office/officeart/2005/8/layout/orgChart1"/>
    <dgm:cxn modelId="{D4F0BA69-70C2-418D-833B-E55C0B4E65CA}" type="presParOf" srcId="{7A6AB7DB-0FDA-4619-9538-05C0BDABE620}" destId="{30FFA59C-3685-4194-B44F-EE8558D95D5B}" srcOrd="2" destOrd="0" presId="urn:microsoft.com/office/officeart/2005/8/layout/orgChart1"/>
    <dgm:cxn modelId="{A8774C16-E93C-467D-86E5-90B372718080}" type="presParOf" srcId="{8C62D115-A53C-4657-81B7-0B03B60F0B24}" destId="{56BD4788-9021-42FE-A878-C5FFC9F2DB37}" srcOrd="6" destOrd="0" presId="urn:microsoft.com/office/officeart/2005/8/layout/orgChart1"/>
    <dgm:cxn modelId="{2C3744E1-B202-45FD-A085-60F568E073FD}" type="presParOf" srcId="{8C62D115-A53C-4657-81B7-0B03B60F0B24}" destId="{56AA0D9D-39E1-4F61-AA46-37D4AE801B58}" srcOrd="7" destOrd="0" presId="urn:microsoft.com/office/officeart/2005/8/layout/orgChart1"/>
    <dgm:cxn modelId="{17E5FD17-D7A0-4A3F-8413-62534B478308}" type="presParOf" srcId="{56AA0D9D-39E1-4F61-AA46-37D4AE801B58}" destId="{2343944F-C67C-4353-9A70-9A27E431A6C3}" srcOrd="0" destOrd="0" presId="urn:microsoft.com/office/officeart/2005/8/layout/orgChart1"/>
    <dgm:cxn modelId="{438C9EE7-9E97-4774-96E5-07E30711EF23}" type="presParOf" srcId="{2343944F-C67C-4353-9A70-9A27E431A6C3}" destId="{8388CF42-B085-47F4-A82D-972A53609C9A}" srcOrd="0" destOrd="0" presId="urn:microsoft.com/office/officeart/2005/8/layout/orgChart1"/>
    <dgm:cxn modelId="{F011088B-A203-4A55-BE75-42EB90FF0110}" type="presParOf" srcId="{2343944F-C67C-4353-9A70-9A27E431A6C3}" destId="{DCF44A0A-CFA8-473B-9A42-5E000375516D}" srcOrd="1" destOrd="0" presId="urn:microsoft.com/office/officeart/2005/8/layout/orgChart1"/>
    <dgm:cxn modelId="{E3603797-0623-4B59-9F21-F890988C607B}" type="presParOf" srcId="{56AA0D9D-39E1-4F61-AA46-37D4AE801B58}" destId="{50B14C19-F4A2-48B0-9E1F-97E43D4D44A3}" srcOrd="1" destOrd="0" presId="urn:microsoft.com/office/officeart/2005/8/layout/orgChart1"/>
    <dgm:cxn modelId="{FF148970-3325-4726-8B16-AB0A6AAF6D17}" type="presParOf" srcId="{56AA0D9D-39E1-4F61-AA46-37D4AE801B58}" destId="{C2DD1F40-3602-4154-8850-D4B0A37CB282}" srcOrd="2" destOrd="0" presId="urn:microsoft.com/office/officeart/2005/8/layout/orgChart1"/>
    <dgm:cxn modelId="{5E3B321E-9103-403F-929A-09817BE8DA8F}" type="presParOf" srcId="{8C62D115-A53C-4657-81B7-0B03B60F0B24}" destId="{D15F0B38-66AD-4ABA-AEB8-724AD157756B}" srcOrd="8" destOrd="0" presId="urn:microsoft.com/office/officeart/2005/8/layout/orgChart1"/>
    <dgm:cxn modelId="{9D32A8F8-9335-42CE-B395-ACED1749C4A5}" type="presParOf" srcId="{8C62D115-A53C-4657-81B7-0B03B60F0B24}" destId="{F79F87D7-9D3A-465B-8BE2-CA0AB06C84A8}" srcOrd="9" destOrd="0" presId="urn:microsoft.com/office/officeart/2005/8/layout/orgChart1"/>
    <dgm:cxn modelId="{3686438C-7CE8-43FA-A34F-6D0CFF2501F7}" type="presParOf" srcId="{F79F87D7-9D3A-465B-8BE2-CA0AB06C84A8}" destId="{C7B2F509-E48E-40DF-AA37-774F31BAB6EB}" srcOrd="0" destOrd="0" presId="urn:microsoft.com/office/officeart/2005/8/layout/orgChart1"/>
    <dgm:cxn modelId="{EBC83C25-EBE8-4171-AAA6-2C9A18EFD8CF}" type="presParOf" srcId="{C7B2F509-E48E-40DF-AA37-774F31BAB6EB}" destId="{09788803-DECF-47A1-860C-EDB88BB99586}" srcOrd="0" destOrd="0" presId="urn:microsoft.com/office/officeart/2005/8/layout/orgChart1"/>
    <dgm:cxn modelId="{96372ADC-CAFA-4F29-A720-1FF4CC47939D}" type="presParOf" srcId="{C7B2F509-E48E-40DF-AA37-774F31BAB6EB}" destId="{7D084B29-AF12-4DAC-8DC4-49537609D548}" srcOrd="1" destOrd="0" presId="urn:microsoft.com/office/officeart/2005/8/layout/orgChart1"/>
    <dgm:cxn modelId="{E5B564DB-3988-4975-9F61-98192B9482CA}" type="presParOf" srcId="{F79F87D7-9D3A-465B-8BE2-CA0AB06C84A8}" destId="{33FFB3B0-11EF-4E5C-9135-6B27DDA75FA8}" srcOrd="1" destOrd="0" presId="urn:microsoft.com/office/officeart/2005/8/layout/orgChart1"/>
    <dgm:cxn modelId="{8F8E756B-7D30-4514-B351-75DD29148BCD}" type="presParOf" srcId="{F79F87D7-9D3A-465B-8BE2-CA0AB06C84A8}" destId="{7EEDA4E7-39B6-48D7-94B2-D5AB394440C1}" srcOrd="2" destOrd="0" presId="urn:microsoft.com/office/officeart/2005/8/layout/orgChart1"/>
    <dgm:cxn modelId="{142BFF15-A141-4A64-8CB8-514FA1F7085D}" type="presParOf" srcId="{E3A6F631-3347-4392-A528-F880250B0852}" destId="{D55F116E-E705-4C17-906A-5608AA30F045}" srcOrd="2" destOrd="0" presId="urn:microsoft.com/office/officeart/2005/8/layout/orgChart1"/>
    <dgm:cxn modelId="{B3A6F2D0-8683-493E-B251-66CA20105609}" type="presParOf" srcId="{5D7CA954-27F6-402B-BB15-181AF55D9B40}" destId="{34478733-30CD-42E4-82B3-E0098FF0EC98}" srcOrd="2" destOrd="0" presId="urn:microsoft.com/office/officeart/2005/8/layout/orgChart1"/>
    <dgm:cxn modelId="{261F3DD3-3704-4493-9C59-80D45C03D63E}" type="presParOf" srcId="{5D7CA954-27F6-402B-BB15-181AF55D9B40}" destId="{DDA5AF87-5563-4DB1-9274-F86BC962D5C0}" srcOrd="3" destOrd="0" presId="urn:microsoft.com/office/officeart/2005/8/layout/orgChart1"/>
    <dgm:cxn modelId="{CB546DDD-3747-491F-AD9C-546DBF099421}" type="presParOf" srcId="{DDA5AF87-5563-4DB1-9274-F86BC962D5C0}" destId="{DC7441D2-2B81-44BE-9D3E-E81DC07FB7B4}" srcOrd="0" destOrd="0" presId="urn:microsoft.com/office/officeart/2005/8/layout/orgChart1"/>
    <dgm:cxn modelId="{7AF0A825-5B52-4D0D-AD49-AC5DD3588D83}" type="presParOf" srcId="{DC7441D2-2B81-44BE-9D3E-E81DC07FB7B4}" destId="{1A7A9636-E244-4EF5-AF4F-EB221D42C4FA}" srcOrd="0" destOrd="0" presId="urn:microsoft.com/office/officeart/2005/8/layout/orgChart1"/>
    <dgm:cxn modelId="{6ED9F033-1337-4C11-9734-CDAA521868AB}" type="presParOf" srcId="{DC7441D2-2B81-44BE-9D3E-E81DC07FB7B4}" destId="{BAB3A9AB-D26D-474D-A063-D3671E96E6C2}" srcOrd="1" destOrd="0" presId="urn:microsoft.com/office/officeart/2005/8/layout/orgChart1"/>
    <dgm:cxn modelId="{DA9A783C-B3EB-4856-B276-15A90B662817}" type="presParOf" srcId="{DDA5AF87-5563-4DB1-9274-F86BC962D5C0}" destId="{9C3578EA-46FE-476A-B002-405BD5737A05}" srcOrd="1" destOrd="0" presId="urn:microsoft.com/office/officeart/2005/8/layout/orgChart1"/>
    <dgm:cxn modelId="{A89B91AF-094D-4E42-9038-55532F02DF92}" type="presParOf" srcId="{9C3578EA-46FE-476A-B002-405BD5737A05}" destId="{B30B84F4-6C6F-4A2C-B873-72BAA0B8D713}" srcOrd="0" destOrd="0" presId="urn:microsoft.com/office/officeart/2005/8/layout/orgChart1"/>
    <dgm:cxn modelId="{506A83F5-871E-42DD-89A8-02B4CE7B478E}" type="presParOf" srcId="{9C3578EA-46FE-476A-B002-405BD5737A05}" destId="{B1C595F2-2C34-4CC9-99AF-107D850722AB}" srcOrd="1" destOrd="0" presId="urn:microsoft.com/office/officeart/2005/8/layout/orgChart1"/>
    <dgm:cxn modelId="{7DE6A8C9-9CC6-4314-BDC6-AFE63307C480}" type="presParOf" srcId="{B1C595F2-2C34-4CC9-99AF-107D850722AB}" destId="{0E0591BB-D442-4F60-AF51-938642C0F8E7}" srcOrd="0" destOrd="0" presId="urn:microsoft.com/office/officeart/2005/8/layout/orgChart1"/>
    <dgm:cxn modelId="{B0483C56-B599-4835-B2F9-B17E5014EB12}" type="presParOf" srcId="{0E0591BB-D442-4F60-AF51-938642C0F8E7}" destId="{299C7C27-2D38-43C5-827E-C5E158AC0F67}" srcOrd="0" destOrd="0" presId="urn:microsoft.com/office/officeart/2005/8/layout/orgChart1"/>
    <dgm:cxn modelId="{8CD27E1E-47C5-4C73-AA65-FDC5DBF61F99}" type="presParOf" srcId="{0E0591BB-D442-4F60-AF51-938642C0F8E7}" destId="{F30CFE29-FAA5-4FAA-AF38-4067F5BB274F}" srcOrd="1" destOrd="0" presId="urn:microsoft.com/office/officeart/2005/8/layout/orgChart1"/>
    <dgm:cxn modelId="{1D46AE8B-4655-42F5-A428-0A9E7318D248}" type="presParOf" srcId="{B1C595F2-2C34-4CC9-99AF-107D850722AB}" destId="{10702914-8BFE-4600-BABB-6C0E38782993}" srcOrd="1" destOrd="0" presId="urn:microsoft.com/office/officeart/2005/8/layout/orgChart1"/>
    <dgm:cxn modelId="{1B433B35-CD45-4B76-AE6F-DD637349BEE0}" type="presParOf" srcId="{B1C595F2-2C34-4CC9-99AF-107D850722AB}" destId="{3F100CA0-9F5F-4AE2-A86A-142CDC06D586}" srcOrd="2" destOrd="0" presId="urn:microsoft.com/office/officeart/2005/8/layout/orgChart1"/>
    <dgm:cxn modelId="{EEF8B6C5-3905-4546-AD04-8E95BD3CA3D3}" type="presParOf" srcId="{9C3578EA-46FE-476A-B002-405BD5737A05}" destId="{10BD8D3A-B018-4259-9A24-2283846C3314}" srcOrd="2" destOrd="0" presId="urn:microsoft.com/office/officeart/2005/8/layout/orgChart1"/>
    <dgm:cxn modelId="{8CF6DD9A-E79E-4D2C-8B0C-3A877B94B026}" type="presParOf" srcId="{9C3578EA-46FE-476A-B002-405BD5737A05}" destId="{F9E922F3-3DAD-4ABF-943D-6FF80B214473}" srcOrd="3" destOrd="0" presId="urn:microsoft.com/office/officeart/2005/8/layout/orgChart1"/>
    <dgm:cxn modelId="{4070FF38-4F1D-41D8-8E30-E3FFDF0E9C90}" type="presParOf" srcId="{F9E922F3-3DAD-4ABF-943D-6FF80B214473}" destId="{FFC7627E-59AD-4394-83D5-B173689E68CF}" srcOrd="0" destOrd="0" presId="urn:microsoft.com/office/officeart/2005/8/layout/orgChart1"/>
    <dgm:cxn modelId="{ECC84C3F-C47A-4C8A-A261-8F2B67E60439}" type="presParOf" srcId="{FFC7627E-59AD-4394-83D5-B173689E68CF}" destId="{5943D7D2-252B-4F46-94DE-866EB4CF829D}" srcOrd="0" destOrd="0" presId="urn:microsoft.com/office/officeart/2005/8/layout/orgChart1"/>
    <dgm:cxn modelId="{0729C372-BDD4-40F1-BB87-BD724F166240}" type="presParOf" srcId="{FFC7627E-59AD-4394-83D5-B173689E68CF}" destId="{0DA5C0B6-6ABE-4130-AF64-08A44EDE8E61}" srcOrd="1" destOrd="0" presId="urn:microsoft.com/office/officeart/2005/8/layout/orgChart1"/>
    <dgm:cxn modelId="{956FF521-D416-41A5-AAB0-7DF70302795C}" type="presParOf" srcId="{F9E922F3-3DAD-4ABF-943D-6FF80B214473}" destId="{B8E64652-D803-4AF9-957C-0E702C292FDE}" srcOrd="1" destOrd="0" presId="urn:microsoft.com/office/officeart/2005/8/layout/orgChart1"/>
    <dgm:cxn modelId="{0FD081EC-DA85-404F-B06D-970035E6B2A1}" type="presParOf" srcId="{F9E922F3-3DAD-4ABF-943D-6FF80B214473}" destId="{925BDD50-FA08-47B2-A0C1-33B9B5CDAB1C}" srcOrd="2" destOrd="0" presId="urn:microsoft.com/office/officeart/2005/8/layout/orgChart1"/>
    <dgm:cxn modelId="{0373A11F-58AF-4AB6-AD78-B758F8A1D303}" type="presParOf" srcId="{9C3578EA-46FE-476A-B002-405BD5737A05}" destId="{5F59DF26-0ECB-435B-973E-1D930CC5734D}" srcOrd="4" destOrd="0" presId="urn:microsoft.com/office/officeart/2005/8/layout/orgChart1"/>
    <dgm:cxn modelId="{78B7E18C-E88F-418B-97B7-DC106023768D}" type="presParOf" srcId="{9C3578EA-46FE-476A-B002-405BD5737A05}" destId="{70BBFF35-E456-49C1-B6EC-D883F75EBBD5}" srcOrd="5" destOrd="0" presId="urn:microsoft.com/office/officeart/2005/8/layout/orgChart1"/>
    <dgm:cxn modelId="{819D8ED4-ED4E-40C1-9984-400CF2F9143D}" type="presParOf" srcId="{70BBFF35-E456-49C1-B6EC-D883F75EBBD5}" destId="{2D630159-DA67-4B72-A4A7-5771D1F6F253}" srcOrd="0" destOrd="0" presId="urn:microsoft.com/office/officeart/2005/8/layout/orgChart1"/>
    <dgm:cxn modelId="{43F52BCB-7570-4677-BBAB-101FCE2A7BCA}" type="presParOf" srcId="{2D630159-DA67-4B72-A4A7-5771D1F6F253}" destId="{5B8EEFC2-0BEA-4BB7-9619-AB286C9CC4B5}" srcOrd="0" destOrd="0" presId="urn:microsoft.com/office/officeart/2005/8/layout/orgChart1"/>
    <dgm:cxn modelId="{D58348C7-6F52-4F28-9803-88AF4BE275F9}" type="presParOf" srcId="{2D630159-DA67-4B72-A4A7-5771D1F6F253}" destId="{C60867B4-8820-45F3-9491-B4216C2CD097}" srcOrd="1" destOrd="0" presId="urn:microsoft.com/office/officeart/2005/8/layout/orgChart1"/>
    <dgm:cxn modelId="{784327E3-E81D-49A2-AD7C-F15DABDBC770}" type="presParOf" srcId="{70BBFF35-E456-49C1-B6EC-D883F75EBBD5}" destId="{F58CFE03-CD03-4EC8-871E-19FD62354F2A}" srcOrd="1" destOrd="0" presId="urn:microsoft.com/office/officeart/2005/8/layout/orgChart1"/>
    <dgm:cxn modelId="{D2AB192A-763F-4530-9CE1-E9A4A35143C2}" type="presParOf" srcId="{70BBFF35-E456-49C1-B6EC-D883F75EBBD5}" destId="{AEB8C995-DF04-4C09-AA4A-20FEF2C50F95}" srcOrd="2" destOrd="0" presId="urn:microsoft.com/office/officeart/2005/8/layout/orgChart1"/>
    <dgm:cxn modelId="{5F9FB294-4127-48A1-A1D7-A34B9BC274E4}" type="presParOf" srcId="{9C3578EA-46FE-476A-B002-405BD5737A05}" destId="{E9D0F971-7E28-4D22-893C-88156DCAF06F}" srcOrd="6" destOrd="0" presId="urn:microsoft.com/office/officeart/2005/8/layout/orgChart1"/>
    <dgm:cxn modelId="{A81E91AC-5BA3-48CE-A3FB-F07C2C95CBE9}" type="presParOf" srcId="{9C3578EA-46FE-476A-B002-405BD5737A05}" destId="{4CC91294-3E31-4FE5-A8D4-D861258A7572}" srcOrd="7" destOrd="0" presId="urn:microsoft.com/office/officeart/2005/8/layout/orgChart1"/>
    <dgm:cxn modelId="{F26A3CE3-494E-483F-BE6E-38684E768949}" type="presParOf" srcId="{4CC91294-3E31-4FE5-A8D4-D861258A7572}" destId="{682B7862-F154-44BA-ACC0-DD60BF4C87A0}" srcOrd="0" destOrd="0" presId="urn:microsoft.com/office/officeart/2005/8/layout/orgChart1"/>
    <dgm:cxn modelId="{35D2F99F-6D0A-40B3-938F-F439C7ECE903}" type="presParOf" srcId="{682B7862-F154-44BA-ACC0-DD60BF4C87A0}" destId="{AE8676C7-2ADD-4EC0-B8DD-FC5729A9C06D}" srcOrd="0" destOrd="0" presId="urn:microsoft.com/office/officeart/2005/8/layout/orgChart1"/>
    <dgm:cxn modelId="{AA950109-B1F4-4115-9FC9-7A3773C82111}" type="presParOf" srcId="{682B7862-F154-44BA-ACC0-DD60BF4C87A0}" destId="{6D3028BC-45CA-4BA8-A56A-01786D1F4F55}" srcOrd="1" destOrd="0" presId="urn:microsoft.com/office/officeart/2005/8/layout/orgChart1"/>
    <dgm:cxn modelId="{A41CEC5E-C2EA-4FAA-BC2C-931767F7E97A}" type="presParOf" srcId="{4CC91294-3E31-4FE5-A8D4-D861258A7572}" destId="{E376DB08-B6BF-4966-AB1D-16973C9115A7}" srcOrd="1" destOrd="0" presId="urn:microsoft.com/office/officeart/2005/8/layout/orgChart1"/>
    <dgm:cxn modelId="{26D293B7-270B-438A-800A-B443FF909D70}" type="presParOf" srcId="{4CC91294-3E31-4FE5-A8D4-D861258A7572}" destId="{961BCAE5-9547-43E5-89F1-936C0B30249C}" srcOrd="2" destOrd="0" presId="urn:microsoft.com/office/officeart/2005/8/layout/orgChart1"/>
    <dgm:cxn modelId="{C8962A0B-FA20-43B5-BFBD-FAB8E244DC55}" type="presParOf" srcId="{9C3578EA-46FE-476A-B002-405BD5737A05}" destId="{51FBBF2B-9FBE-4B4A-A257-82EC85781E2E}" srcOrd="8" destOrd="0" presId="urn:microsoft.com/office/officeart/2005/8/layout/orgChart1"/>
    <dgm:cxn modelId="{B9830B96-98A1-444D-90B6-7BB9A7630B21}" type="presParOf" srcId="{9C3578EA-46FE-476A-B002-405BD5737A05}" destId="{44780846-2C73-4E4C-B8AB-73A3C3A48820}" srcOrd="9" destOrd="0" presId="urn:microsoft.com/office/officeart/2005/8/layout/orgChart1"/>
    <dgm:cxn modelId="{DD7C5F74-68A4-4183-919A-F5A076446FEF}" type="presParOf" srcId="{44780846-2C73-4E4C-B8AB-73A3C3A48820}" destId="{3C95D8E5-8DF7-4F42-B70A-4F9B237DE8BC}" srcOrd="0" destOrd="0" presId="urn:microsoft.com/office/officeart/2005/8/layout/orgChart1"/>
    <dgm:cxn modelId="{02A84BB3-4599-46CC-83ED-597B0433A506}" type="presParOf" srcId="{3C95D8E5-8DF7-4F42-B70A-4F9B237DE8BC}" destId="{FEE0BB6F-486D-4768-A7A6-B79D8C71DE0A}" srcOrd="0" destOrd="0" presId="urn:microsoft.com/office/officeart/2005/8/layout/orgChart1"/>
    <dgm:cxn modelId="{0FC13406-BC6C-458D-AEA3-984072DC79DC}" type="presParOf" srcId="{3C95D8E5-8DF7-4F42-B70A-4F9B237DE8BC}" destId="{218B850A-9929-4D0B-BC15-03444603D2FB}" srcOrd="1" destOrd="0" presId="urn:microsoft.com/office/officeart/2005/8/layout/orgChart1"/>
    <dgm:cxn modelId="{DE78EC14-8D2C-4EF9-9607-F97A49F3757E}" type="presParOf" srcId="{44780846-2C73-4E4C-B8AB-73A3C3A48820}" destId="{C8D3CCEE-84E9-452E-AABF-AF15F4FB1804}" srcOrd="1" destOrd="0" presId="urn:microsoft.com/office/officeart/2005/8/layout/orgChart1"/>
    <dgm:cxn modelId="{27F3CA68-F54D-46A3-86B2-44A4C019A4BA}" type="presParOf" srcId="{44780846-2C73-4E4C-B8AB-73A3C3A48820}" destId="{17526F95-3E37-4EDD-932B-1FED97E985CB}" srcOrd="2" destOrd="0" presId="urn:microsoft.com/office/officeart/2005/8/layout/orgChart1"/>
    <dgm:cxn modelId="{603CEC56-708A-4322-8502-EE6D2DEE3A91}" type="presParOf" srcId="{DDA5AF87-5563-4DB1-9274-F86BC962D5C0}" destId="{E421CC34-4C92-498E-9A64-FAD0091BC158}" srcOrd="2" destOrd="0" presId="urn:microsoft.com/office/officeart/2005/8/layout/orgChart1"/>
  </dgm:cxnLst>
  <dgm:bg>
    <a:effectLst>
      <a:outerShdw blurRad="63500" sx="102000" sy="102000" algn="ctr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BBF2B-9FBE-4B4A-A257-82EC85781E2E}">
      <dsp:nvSpPr>
        <dsp:cNvPr id="0" name=""/>
        <dsp:cNvSpPr/>
      </dsp:nvSpPr>
      <dsp:spPr>
        <a:xfrm>
          <a:off x="1219029" y="2617880"/>
          <a:ext cx="111453" cy="2197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290"/>
              </a:lnTo>
              <a:lnTo>
                <a:pt x="111453" y="219729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0F971-7E28-4D22-893C-88156DCAF06F}">
      <dsp:nvSpPr>
        <dsp:cNvPr id="0" name=""/>
        <dsp:cNvSpPr/>
      </dsp:nvSpPr>
      <dsp:spPr>
        <a:xfrm>
          <a:off x="1094470" y="2617880"/>
          <a:ext cx="91440" cy="1369408"/>
        </a:xfrm>
        <a:custGeom>
          <a:avLst/>
          <a:gdLst/>
          <a:ahLst/>
          <a:cxnLst/>
          <a:rect l="0" t="0" r="0" b="0"/>
          <a:pathLst>
            <a:path>
              <a:moveTo>
                <a:pt x="124558" y="0"/>
              </a:moveTo>
              <a:lnTo>
                <a:pt x="124558" y="1369408"/>
              </a:lnTo>
              <a:lnTo>
                <a:pt x="45720" y="136940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9DF26-0ECB-435B-973E-1D930CC5734D}">
      <dsp:nvSpPr>
        <dsp:cNvPr id="0" name=""/>
        <dsp:cNvSpPr/>
      </dsp:nvSpPr>
      <dsp:spPr>
        <a:xfrm>
          <a:off x="1219029" y="2617880"/>
          <a:ext cx="111453" cy="1369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9408"/>
              </a:lnTo>
              <a:lnTo>
                <a:pt x="111453" y="1369408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D8D3A-B018-4259-9A24-2283846C3314}">
      <dsp:nvSpPr>
        <dsp:cNvPr id="0" name=""/>
        <dsp:cNvSpPr/>
      </dsp:nvSpPr>
      <dsp:spPr>
        <a:xfrm>
          <a:off x="1094470" y="2617880"/>
          <a:ext cx="91440" cy="541527"/>
        </a:xfrm>
        <a:custGeom>
          <a:avLst/>
          <a:gdLst/>
          <a:ahLst/>
          <a:cxnLst/>
          <a:rect l="0" t="0" r="0" b="0"/>
          <a:pathLst>
            <a:path>
              <a:moveTo>
                <a:pt x="124558" y="0"/>
              </a:moveTo>
              <a:lnTo>
                <a:pt x="124558" y="541527"/>
              </a:lnTo>
              <a:lnTo>
                <a:pt x="45720" y="541527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B84F4-6C6F-4A2C-B873-72BAA0B8D713}">
      <dsp:nvSpPr>
        <dsp:cNvPr id="0" name=""/>
        <dsp:cNvSpPr/>
      </dsp:nvSpPr>
      <dsp:spPr>
        <a:xfrm>
          <a:off x="1219029" y="2617880"/>
          <a:ext cx="111453" cy="54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527"/>
              </a:lnTo>
              <a:lnTo>
                <a:pt x="111453" y="541527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78733-30CD-42E4-82B3-E0098FF0EC98}">
      <dsp:nvSpPr>
        <dsp:cNvPr id="0" name=""/>
        <dsp:cNvSpPr/>
      </dsp:nvSpPr>
      <dsp:spPr>
        <a:xfrm>
          <a:off x="2287081" y="1584665"/>
          <a:ext cx="307601" cy="605994"/>
        </a:xfrm>
        <a:custGeom>
          <a:avLst/>
          <a:gdLst/>
          <a:ahLst/>
          <a:cxnLst/>
          <a:rect l="0" t="0" r="0" b="0"/>
          <a:pathLst>
            <a:path>
              <a:moveTo>
                <a:pt x="307601" y="0"/>
              </a:moveTo>
              <a:lnTo>
                <a:pt x="307601" y="605994"/>
              </a:lnTo>
              <a:lnTo>
                <a:pt x="0" y="605994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F0B38-66AD-4ABA-AEB8-724AD157756B}">
      <dsp:nvSpPr>
        <dsp:cNvPr id="0" name=""/>
        <dsp:cNvSpPr/>
      </dsp:nvSpPr>
      <dsp:spPr>
        <a:xfrm>
          <a:off x="3979792" y="2617880"/>
          <a:ext cx="94219" cy="2197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431"/>
              </a:lnTo>
              <a:lnTo>
                <a:pt x="94219" y="2197431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D4788-9021-42FE-A878-C5FFC9F2DB37}">
      <dsp:nvSpPr>
        <dsp:cNvPr id="0" name=""/>
        <dsp:cNvSpPr/>
      </dsp:nvSpPr>
      <dsp:spPr>
        <a:xfrm>
          <a:off x="3883917" y="2617880"/>
          <a:ext cx="95874" cy="1369479"/>
        </a:xfrm>
        <a:custGeom>
          <a:avLst/>
          <a:gdLst/>
          <a:ahLst/>
          <a:cxnLst/>
          <a:rect l="0" t="0" r="0" b="0"/>
          <a:pathLst>
            <a:path>
              <a:moveTo>
                <a:pt x="95874" y="0"/>
              </a:moveTo>
              <a:lnTo>
                <a:pt x="95874" y="1369479"/>
              </a:lnTo>
              <a:lnTo>
                <a:pt x="0" y="1369479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C6317-AE88-4C5E-9372-A595C5D6FB76}">
      <dsp:nvSpPr>
        <dsp:cNvPr id="0" name=""/>
        <dsp:cNvSpPr/>
      </dsp:nvSpPr>
      <dsp:spPr>
        <a:xfrm>
          <a:off x="3979792" y="2617880"/>
          <a:ext cx="94434" cy="1368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8081"/>
              </a:lnTo>
              <a:lnTo>
                <a:pt x="94434" y="1368081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26B9B-34F2-4D27-AD50-B041868E0523}">
      <dsp:nvSpPr>
        <dsp:cNvPr id="0" name=""/>
        <dsp:cNvSpPr/>
      </dsp:nvSpPr>
      <dsp:spPr>
        <a:xfrm>
          <a:off x="3883917" y="2617880"/>
          <a:ext cx="95874" cy="541527"/>
        </a:xfrm>
        <a:custGeom>
          <a:avLst/>
          <a:gdLst/>
          <a:ahLst/>
          <a:cxnLst/>
          <a:rect l="0" t="0" r="0" b="0"/>
          <a:pathLst>
            <a:path>
              <a:moveTo>
                <a:pt x="95874" y="0"/>
              </a:moveTo>
              <a:lnTo>
                <a:pt x="95874" y="541527"/>
              </a:lnTo>
              <a:lnTo>
                <a:pt x="0" y="541527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CFD7F-99DA-4ABB-805E-080B141673FF}">
      <dsp:nvSpPr>
        <dsp:cNvPr id="0" name=""/>
        <dsp:cNvSpPr/>
      </dsp:nvSpPr>
      <dsp:spPr>
        <a:xfrm>
          <a:off x="3979792" y="2617880"/>
          <a:ext cx="94219" cy="54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527"/>
              </a:lnTo>
              <a:lnTo>
                <a:pt x="94219" y="541527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5EEB6-C696-4602-81B2-C270A3BE51AD}">
      <dsp:nvSpPr>
        <dsp:cNvPr id="0" name=""/>
        <dsp:cNvSpPr/>
      </dsp:nvSpPr>
      <dsp:spPr>
        <a:xfrm>
          <a:off x="2594683" y="1584665"/>
          <a:ext cx="317056" cy="605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994"/>
              </a:lnTo>
              <a:lnTo>
                <a:pt x="317056" y="605994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E6C1E-2452-4A7A-8CD4-32B3E2A3FF68}">
      <dsp:nvSpPr>
        <dsp:cNvPr id="0" name=""/>
        <dsp:cNvSpPr/>
      </dsp:nvSpPr>
      <dsp:spPr>
        <a:xfrm>
          <a:off x="3662736" y="857892"/>
          <a:ext cx="1725664" cy="299552"/>
        </a:xfrm>
        <a:custGeom>
          <a:avLst/>
          <a:gdLst/>
          <a:ahLst/>
          <a:cxnLst/>
          <a:rect l="0" t="0" r="0" b="0"/>
          <a:pathLst>
            <a:path>
              <a:moveTo>
                <a:pt x="1725664" y="0"/>
              </a:moveTo>
              <a:lnTo>
                <a:pt x="1725664" y="299552"/>
              </a:lnTo>
              <a:lnTo>
                <a:pt x="0" y="299552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0B290-68F0-4E64-9D20-466F436DCB33}">
      <dsp:nvSpPr>
        <dsp:cNvPr id="0" name=""/>
        <dsp:cNvSpPr/>
      </dsp:nvSpPr>
      <dsp:spPr>
        <a:xfrm>
          <a:off x="6681025" y="2617880"/>
          <a:ext cx="94971" cy="2197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290"/>
              </a:lnTo>
              <a:lnTo>
                <a:pt x="94971" y="219729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C480D-FB96-4B6D-AB2D-AD8576E28D7B}">
      <dsp:nvSpPr>
        <dsp:cNvPr id="0" name=""/>
        <dsp:cNvSpPr/>
      </dsp:nvSpPr>
      <dsp:spPr>
        <a:xfrm>
          <a:off x="6586032" y="2617880"/>
          <a:ext cx="94992" cy="1369408"/>
        </a:xfrm>
        <a:custGeom>
          <a:avLst/>
          <a:gdLst/>
          <a:ahLst/>
          <a:cxnLst/>
          <a:rect l="0" t="0" r="0" b="0"/>
          <a:pathLst>
            <a:path>
              <a:moveTo>
                <a:pt x="94992" y="0"/>
              </a:moveTo>
              <a:lnTo>
                <a:pt x="94992" y="1369408"/>
              </a:lnTo>
              <a:lnTo>
                <a:pt x="0" y="136940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A5E80-50A7-4CF5-BA28-FC1CBC7D2B8C}">
      <dsp:nvSpPr>
        <dsp:cNvPr id="0" name=""/>
        <dsp:cNvSpPr/>
      </dsp:nvSpPr>
      <dsp:spPr>
        <a:xfrm>
          <a:off x="6681025" y="2617880"/>
          <a:ext cx="94971" cy="1369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9408"/>
              </a:lnTo>
              <a:lnTo>
                <a:pt x="94971" y="1369408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7FF7C-AEE9-46A5-9B64-2F5AC3FFF0B9}">
      <dsp:nvSpPr>
        <dsp:cNvPr id="0" name=""/>
        <dsp:cNvSpPr/>
      </dsp:nvSpPr>
      <dsp:spPr>
        <a:xfrm>
          <a:off x="6586032" y="2617880"/>
          <a:ext cx="94992" cy="541527"/>
        </a:xfrm>
        <a:custGeom>
          <a:avLst/>
          <a:gdLst/>
          <a:ahLst/>
          <a:cxnLst/>
          <a:rect l="0" t="0" r="0" b="0"/>
          <a:pathLst>
            <a:path>
              <a:moveTo>
                <a:pt x="94992" y="0"/>
              </a:moveTo>
              <a:lnTo>
                <a:pt x="94992" y="541527"/>
              </a:lnTo>
              <a:lnTo>
                <a:pt x="0" y="541527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75494-9966-4A9E-8B01-AC0C8F35F694}">
      <dsp:nvSpPr>
        <dsp:cNvPr id="0" name=""/>
        <dsp:cNvSpPr/>
      </dsp:nvSpPr>
      <dsp:spPr>
        <a:xfrm>
          <a:off x="6681025" y="2617880"/>
          <a:ext cx="94971" cy="54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527"/>
              </a:lnTo>
              <a:lnTo>
                <a:pt x="94971" y="541527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96FAD-2968-4421-AB72-8235EF527C1E}">
      <dsp:nvSpPr>
        <dsp:cNvPr id="0" name=""/>
        <dsp:cNvSpPr/>
      </dsp:nvSpPr>
      <dsp:spPr>
        <a:xfrm>
          <a:off x="7749077" y="1584665"/>
          <a:ext cx="293088" cy="605994"/>
        </a:xfrm>
        <a:custGeom>
          <a:avLst/>
          <a:gdLst/>
          <a:ahLst/>
          <a:cxnLst/>
          <a:rect l="0" t="0" r="0" b="0"/>
          <a:pathLst>
            <a:path>
              <a:moveTo>
                <a:pt x="293088" y="0"/>
              </a:moveTo>
              <a:lnTo>
                <a:pt x="293088" y="605994"/>
              </a:lnTo>
              <a:lnTo>
                <a:pt x="0" y="605994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EC76B-5DA4-411F-8E1B-F71C6EB6DF1C}">
      <dsp:nvSpPr>
        <dsp:cNvPr id="0" name=""/>
        <dsp:cNvSpPr/>
      </dsp:nvSpPr>
      <dsp:spPr>
        <a:xfrm>
          <a:off x="9417218" y="2622518"/>
          <a:ext cx="95861" cy="2192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2652"/>
              </a:lnTo>
              <a:lnTo>
                <a:pt x="95861" y="2192652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C243B-00CC-47BD-A067-DAA530B2E731}">
      <dsp:nvSpPr>
        <dsp:cNvPr id="0" name=""/>
        <dsp:cNvSpPr/>
      </dsp:nvSpPr>
      <dsp:spPr>
        <a:xfrm>
          <a:off x="9308268" y="2622518"/>
          <a:ext cx="108949" cy="1364770"/>
        </a:xfrm>
        <a:custGeom>
          <a:avLst/>
          <a:gdLst/>
          <a:ahLst/>
          <a:cxnLst/>
          <a:rect l="0" t="0" r="0" b="0"/>
          <a:pathLst>
            <a:path>
              <a:moveTo>
                <a:pt x="108949" y="0"/>
              </a:moveTo>
              <a:lnTo>
                <a:pt x="108949" y="1364770"/>
              </a:lnTo>
              <a:lnTo>
                <a:pt x="0" y="136477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F512A-9E79-48D6-BC65-8BA6EEBBB969}">
      <dsp:nvSpPr>
        <dsp:cNvPr id="0" name=""/>
        <dsp:cNvSpPr/>
      </dsp:nvSpPr>
      <dsp:spPr>
        <a:xfrm>
          <a:off x="9417218" y="2622518"/>
          <a:ext cx="95861" cy="1364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4770"/>
              </a:lnTo>
              <a:lnTo>
                <a:pt x="95861" y="136477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A6DA1-2EFC-493E-8552-2556C053CA81}">
      <dsp:nvSpPr>
        <dsp:cNvPr id="0" name=""/>
        <dsp:cNvSpPr/>
      </dsp:nvSpPr>
      <dsp:spPr>
        <a:xfrm>
          <a:off x="9308268" y="2622518"/>
          <a:ext cx="108949" cy="536889"/>
        </a:xfrm>
        <a:custGeom>
          <a:avLst/>
          <a:gdLst/>
          <a:ahLst/>
          <a:cxnLst/>
          <a:rect l="0" t="0" r="0" b="0"/>
          <a:pathLst>
            <a:path>
              <a:moveTo>
                <a:pt x="108949" y="0"/>
              </a:moveTo>
              <a:lnTo>
                <a:pt x="108949" y="536889"/>
              </a:lnTo>
              <a:lnTo>
                <a:pt x="0" y="53688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49CAC-3EB6-461D-AD3C-9918A429BB3B}">
      <dsp:nvSpPr>
        <dsp:cNvPr id="0" name=""/>
        <dsp:cNvSpPr/>
      </dsp:nvSpPr>
      <dsp:spPr>
        <a:xfrm>
          <a:off x="9417218" y="2622518"/>
          <a:ext cx="95861" cy="536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889"/>
              </a:lnTo>
              <a:lnTo>
                <a:pt x="95861" y="53688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1E917-0169-4F60-A020-56B0E8CD0DBD}">
      <dsp:nvSpPr>
        <dsp:cNvPr id="0" name=""/>
        <dsp:cNvSpPr/>
      </dsp:nvSpPr>
      <dsp:spPr>
        <a:xfrm>
          <a:off x="8042165" y="1584665"/>
          <a:ext cx="307000" cy="610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631"/>
              </a:lnTo>
              <a:lnTo>
                <a:pt x="307000" y="610631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D0F7A-E790-4766-8785-2DD5EC3F0834}">
      <dsp:nvSpPr>
        <dsp:cNvPr id="0" name=""/>
        <dsp:cNvSpPr/>
      </dsp:nvSpPr>
      <dsp:spPr>
        <a:xfrm>
          <a:off x="5388400" y="857892"/>
          <a:ext cx="1585712" cy="299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552"/>
              </a:lnTo>
              <a:lnTo>
                <a:pt x="1585712" y="299552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A12DD-3D8B-4AA2-BEC8-9CC53C91DBC3}">
      <dsp:nvSpPr>
        <dsp:cNvPr id="0" name=""/>
        <dsp:cNvSpPr/>
      </dsp:nvSpPr>
      <dsp:spPr>
        <a:xfrm>
          <a:off x="4320348" y="3450"/>
          <a:ext cx="2136104" cy="854442"/>
        </a:xfrm>
        <a:prstGeom prst="rect">
          <a:avLst/>
        </a:prstGeom>
        <a:solidFill>
          <a:srgbClr val="0070C0"/>
        </a:solidFill>
        <a:ln>
          <a:solidFill>
            <a:schemeClr val="tx1"/>
          </a:solidFill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n>
                <a:solidFill>
                  <a:sysClr val="windowText" lastClr="00000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Pastor Geral</a:t>
          </a:r>
        </a:p>
      </dsp:txBody>
      <dsp:txXfrm>
        <a:off x="4320348" y="3450"/>
        <a:ext cx="2136104" cy="854442"/>
      </dsp:txXfrm>
    </dsp:sp>
    <dsp:sp modelId="{3FE0D204-DE76-4487-8F94-89C44808D48D}">
      <dsp:nvSpPr>
        <dsp:cNvPr id="0" name=""/>
        <dsp:cNvSpPr/>
      </dsp:nvSpPr>
      <dsp:spPr>
        <a:xfrm>
          <a:off x="6974113" y="730223"/>
          <a:ext cx="2136104" cy="854442"/>
        </a:xfrm>
        <a:prstGeom prst="rect">
          <a:avLst/>
        </a:prstGeom>
        <a:solidFill>
          <a:srgbClr val="0070C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n>
                <a:solidFill>
                  <a:sysClr val="windowText" lastClr="00000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Pastor de Congregação</a:t>
          </a:r>
        </a:p>
      </dsp:txBody>
      <dsp:txXfrm>
        <a:off x="6974113" y="730223"/>
        <a:ext cx="2136104" cy="854442"/>
      </dsp:txXfrm>
    </dsp:sp>
    <dsp:sp modelId="{DE857860-CE69-4DF8-9589-ED1C1A2926B8}">
      <dsp:nvSpPr>
        <dsp:cNvPr id="0" name=""/>
        <dsp:cNvSpPr/>
      </dsp:nvSpPr>
      <dsp:spPr>
        <a:xfrm>
          <a:off x="8349165" y="1768076"/>
          <a:ext cx="2136104" cy="854442"/>
        </a:xfrm>
        <a:prstGeom prst="rect">
          <a:avLst/>
        </a:prstGeom>
        <a:solidFill>
          <a:srgbClr val="FF000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n>
                <a:solidFill>
                  <a:sysClr val="windowText" lastClr="00000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SUPERVISOR</a:t>
          </a:r>
        </a:p>
      </dsp:txBody>
      <dsp:txXfrm>
        <a:off x="8349165" y="1768076"/>
        <a:ext cx="2136104" cy="854442"/>
      </dsp:txXfrm>
    </dsp:sp>
    <dsp:sp modelId="{D79F1000-E360-4D96-AF1D-55455E7ECCF5}">
      <dsp:nvSpPr>
        <dsp:cNvPr id="0" name=""/>
        <dsp:cNvSpPr/>
      </dsp:nvSpPr>
      <dsp:spPr>
        <a:xfrm>
          <a:off x="9513080" y="2781331"/>
          <a:ext cx="1140190" cy="756153"/>
        </a:xfrm>
        <a:prstGeom prst="rect">
          <a:avLst/>
        </a:prstGeom>
        <a:solidFill>
          <a:srgbClr val="00B05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sp:txBody>
      <dsp:txXfrm>
        <a:off x="9513080" y="2781331"/>
        <a:ext cx="1140190" cy="756153"/>
      </dsp:txXfrm>
    </dsp:sp>
    <dsp:sp modelId="{A8534F7C-9FCA-450B-B731-C850275FA4BB}">
      <dsp:nvSpPr>
        <dsp:cNvPr id="0" name=""/>
        <dsp:cNvSpPr/>
      </dsp:nvSpPr>
      <dsp:spPr>
        <a:xfrm>
          <a:off x="8168077" y="2781331"/>
          <a:ext cx="1140190" cy="756153"/>
        </a:xfrm>
        <a:prstGeom prst="rect">
          <a:avLst/>
        </a:prstGeom>
        <a:solidFill>
          <a:srgbClr val="00B05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sp:txBody>
      <dsp:txXfrm>
        <a:off x="8168077" y="2781331"/>
        <a:ext cx="1140190" cy="756153"/>
      </dsp:txXfrm>
    </dsp:sp>
    <dsp:sp modelId="{28AA490A-CFC8-4134-AC8D-6AFA0816E5E3}">
      <dsp:nvSpPr>
        <dsp:cNvPr id="0" name=""/>
        <dsp:cNvSpPr/>
      </dsp:nvSpPr>
      <dsp:spPr>
        <a:xfrm>
          <a:off x="9513080" y="3609213"/>
          <a:ext cx="1140190" cy="756153"/>
        </a:xfrm>
        <a:prstGeom prst="rect">
          <a:avLst/>
        </a:prstGeom>
        <a:solidFill>
          <a:srgbClr val="00B05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sp:txBody>
      <dsp:txXfrm>
        <a:off x="9513080" y="3609213"/>
        <a:ext cx="1140190" cy="756153"/>
      </dsp:txXfrm>
    </dsp:sp>
    <dsp:sp modelId="{3EA4F4E8-DD94-4F68-A570-5EC28445754A}">
      <dsp:nvSpPr>
        <dsp:cNvPr id="0" name=""/>
        <dsp:cNvSpPr/>
      </dsp:nvSpPr>
      <dsp:spPr>
        <a:xfrm>
          <a:off x="8168077" y="3609213"/>
          <a:ext cx="1140190" cy="756153"/>
        </a:xfrm>
        <a:prstGeom prst="rect">
          <a:avLst/>
        </a:prstGeom>
        <a:solidFill>
          <a:srgbClr val="00B05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sp:txBody>
      <dsp:txXfrm>
        <a:off x="8168077" y="3609213"/>
        <a:ext cx="1140190" cy="756153"/>
      </dsp:txXfrm>
    </dsp:sp>
    <dsp:sp modelId="{AA4C2322-538E-40E4-9B99-95E034567C30}">
      <dsp:nvSpPr>
        <dsp:cNvPr id="0" name=""/>
        <dsp:cNvSpPr/>
      </dsp:nvSpPr>
      <dsp:spPr>
        <a:xfrm>
          <a:off x="9513080" y="4437094"/>
          <a:ext cx="1140190" cy="756153"/>
        </a:xfrm>
        <a:prstGeom prst="rect">
          <a:avLst/>
        </a:prstGeom>
        <a:solidFill>
          <a:srgbClr val="00B05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sp:txBody>
      <dsp:txXfrm>
        <a:off x="9513080" y="4437094"/>
        <a:ext cx="1140190" cy="756153"/>
      </dsp:txXfrm>
    </dsp:sp>
    <dsp:sp modelId="{ABEA64CD-4D59-4499-B073-0AC7FB96C839}">
      <dsp:nvSpPr>
        <dsp:cNvPr id="0" name=""/>
        <dsp:cNvSpPr/>
      </dsp:nvSpPr>
      <dsp:spPr>
        <a:xfrm>
          <a:off x="5612972" y="1763438"/>
          <a:ext cx="2136104" cy="854442"/>
        </a:xfrm>
        <a:prstGeom prst="rect">
          <a:avLst/>
        </a:prstGeom>
        <a:solidFill>
          <a:srgbClr val="FF000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n>
                <a:solidFill>
                  <a:sysClr val="windowText" lastClr="00000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SUPERVISOR</a:t>
          </a:r>
        </a:p>
      </dsp:txBody>
      <dsp:txXfrm>
        <a:off x="5612972" y="1763438"/>
        <a:ext cx="2136104" cy="854442"/>
      </dsp:txXfrm>
    </dsp:sp>
    <dsp:sp modelId="{7CBC1162-65D0-45D9-8EF0-58E9FFF8D470}">
      <dsp:nvSpPr>
        <dsp:cNvPr id="0" name=""/>
        <dsp:cNvSpPr/>
      </dsp:nvSpPr>
      <dsp:spPr>
        <a:xfrm>
          <a:off x="6775996" y="2781331"/>
          <a:ext cx="1140190" cy="756153"/>
        </a:xfrm>
        <a:prstGeom prst="rect">
          <a:avLst/>
        </a:prstGeom>
        <a:solidFill>
          <a:srgbClr val="00B05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sp:txBody>
      <dsp:txXfrm>
        <a:off x="6775996" y="2781331"/>
        <a:ext cx="1140190" cy="756153"/>
      </dsp:txXfrm>
    </dsp:sp>
    <dsp:sp modelId="{FF8EB02F-77F0-40A0-B289-898BB184F636}">
      <dsp:nvSpPr>
        <dsp:cNvPr id="0" name=""/>
        <dsp:cNvSpPr/>
      </dsp:nvSpPr>
      <dsp:spPr>
        <a:xfrm>
          <a:off x="5445842" y="2781331"/>
          <a:ext cx="1140190" cy="756153"/>
        </a:xfrm>
        <a:prstGeom prst="rect">
          <a:avLst/>
        </a:prstGeom>
        <a:solidFill>
          <a:srgbClr val="00B05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sp:txBody>
      <dsp:txXfrm>
        <a:off x="5445842" y="2781331"/>
        <a:ext cx="1140190" cy="756153"/>
      </dsp:txXfrm>
    </dsp:sp>
    <dsp:sp modelId="{A76AA511-7B8E-46A4-9819-679E119F1637}">
      <dsp:nvSpPr>
        <dsp:cNvPr id="0" name=""/>
        <dsp:cNvSpPr/>
      </dsp:nvSpPr>
      <dsp:spPr>
        <a:xfrm>
          <a:off x="6775996" y="3609213"/>
          <a:ext cx="1140190" cy="756153"/>
        </a:xfrm>
        <a:prstGeom prst="rect">
          <a:avLst/>
        </a:prstGeom>
        <a:solidFill>
          <a:srgbClr val="00B05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sp:txBody>
      <dsp:txXfrm>
        <a:off x="6775996" y="3609213"/>
        <a:ext cx="1140190" cy="756153"/>
      </dsp:txXfrm>
    </dsp:sp>
    <dsp:sp modelId="{771A48D6-BE52-4F96-AA6E-45404260277C}">
      <dsp:nvSpPr>
        <dsp:cNvPr id="0" name=""/>
        <dsp:cNvSpPr/>
      </dsp:nvSpPr>
      <dsp:spPr>
        <a:xfrm>
          <a:off x="5445842" y="3609213"/>
          <a:ext cx="1140190" cy="756153"/>
        </a:xfrm>
        <a:prstGeom prst="rect">
          <a:avLst/>
        </a:prstGeom>
        <a:solidFill>
          <a:srgbClr val="00B05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sp:txBody>
      <dsp:txXfrm>
        <a:off x="5445842" y="3609213"/>
        <a:ext cx="1140190" cy="756153"/>
      </dsp:txXfrm>
    </dsp:sp>
    <dsp:sp modelId="{785991AC-EFDF-4945-81EE-7390E99D84B7}">
      <dsp:nvSpPr>
        <dsp:cNvPr id="0" name=""/>
        <dsp:cNvSpPr/>
      </dsp:nvSpPr>
      <dsp:spPr>
        <a:xfrm>
          <a:off x="6775996" y="4437094"/>
          <a:ext cx="1140190" cy="756153"/>
        </a:xfrm>
        <a:prstGeom prst="rect">
          <a:avLst/>
        </a:prstGeom>
        <a:solidFill>
          <a:srgbClr val="00B05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sp:txBody>
      <dsp:txXfrm>
        <a:off x="6775996" y="4437094"/>
        <a:ext cx="1140190" cy="756153"/>
      </dsp:txXfrm>
    </dsp:sp>
    <dsp:sp modelId="{CCB377B9-467F-4CB7-8612-F1ADBA3A1E8A}">
      <dsp:nvSpPr>
        <dsp:cNvPr id="0" name=""/>
        <dsp:cNvSpPr/>
      </dsp:nvSpPr>
      <dsp:spPr>
        <a:xfrm>
          <a:off x="1526631" y="730223"/>
          <a:ext cx="2136104" cy="854442"/>
        </a:xfrm>
        <a:prstGeom prst="rect">
          <a:avLst/>
        </a:prstGeom>
        <a:solidFill>
          <a:srgbClr val="0070C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n>
                <a:solidFill>
                  <a:sysClr val="windowText" lastClr="00000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Pastor de Congregação</a:t>
          </a:r>
        </a:p>
      </dsp:txBody>
      <dsp:txXfrm>
        <a:off x="1526631" y="730223"/>
        <a:ext cx="2136104" cy="854442"/>
      </dsp:txXfrm>
    </dsp:sp>
    <dsp:sp modelId="{303CA86C-2F0A-4C26-8DBA-046B866F461E}">
      <dsp:nvSpPr>
        <dsp:cNvPr id="0" name=""/>
        <dsp:cNvSpPr/>
      </dsp:nvSpPr>
      <dsp:spPr>
        <a:xfrm>
          <a:off x="2911739" y="1763438"/>
          <a:ext cx="2136104" cy="854442"/>
        </a:xfrm>
        <a:prstGeom prst="rect">
          <a:avLst/>
        </a:prstGeom>
        <a:solidFill>
          <a:srgbClr val="FF000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n>
                <a:solidFill>
                  <a:sysClr val="windowText" lastClr="00000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SUPERVISOR</a:t>
          </a:r>
        </a:p>
      </dsp:txBody>
      <dsp:txXfrm>
        <a:off x="2911739" y="1763438"/>
        <a:ext cx="2136104" cy="854442"/>
      </dsp:txXfrm>
    </dsp:sp>
    <dsp:sp modelId="{ED809933-8829-4746-8960-15FC567A52D6}">
      <dsp:nvSpPr>
        <dsp:cNvPr id="0" name=""/>
        <dsp:cNvSpPr/>
      </dsp:nvSpPr>
      <dsp:spPr>
        <a:xfrm>
          <a:off x="4074012" y="2781331"/>
          <a:ext cx="1141305" cy="756153"/>
        </a:xfrm>
        <a:prstGeom prst="rect">
          <a:avLst/>
        </a:prstGeom>
        <a:solidFill>
          <a:srgbClr val="00B05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sp:txBody>
      <dsp:txXfrm>
        <a:off x="4074012" y="2781331"/>
        <a:ext cx="1141305" cy="756153"/>
      </dsp:txXfrm>
    </dsp:sp>
    <dsp:sp modelId="{BF732963-55E9-4104-9DEB-4D2B5A509C6A}">
      <dsp:nvSpPr>
        <dsp:cNvPr id="0" name=""/>
        <dsp:cNvSpPr/>
      </dsp:nvSpPr>
      <dsp:spPr>
        <a:xfrm>
          <a:off x="2742612" y="2781331"/>
          <a:ext cx="1141305" cy="756153"/>
        </a:xfrm>
        <a:prstGeom prst="rect">
          <a:avLst/>
        </a:prstGeom>
        <a:solidFill>
          <a:srgbClr val="00B05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sp:txBody>
      <dsp:txXfrm>
        <a:off x="2742612" y="2781331"/>
        <a:ext cx="1141305" cy="756153"/>
      </dsp:txXfrm>
    </dsp:sp>
    <dsp:sp modelId="{5F49495C-14D3-4769-8935-F67C16E9451A}">
      <dsp:nvSpPr>
        <dsp:cNvPr id="0" name=""/>
        <dsp:cNvSpPr/>
      </dsp:nvSpPr>
      <dsp:spPr>
        <a:xfrm>
          <a:off x="4074226" y="3609283"/>
          <a:ext cx="1156367" cy="753357"/>
        </a:xfrm>
        <a:prstGeom prst="rect">
          <a:avLst/>
        </a:prstGeom>
        <a:solidFill>
          <a:srgbClr val="00B05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sp:txBody>
      <dsp:txXfrm>
        <a:off x="4074226" y="3609283"/>
        <a:ext cx="1156367" cy="753357"/>
      </dsp:txXfrm>
    </dsp:sp>
    <dsp:sp modelId="{8388CF42-B085-47F4-A82D-972A53609C9A}">
      <dsp:nvSpPr>
        <dsp:cNvPr id="0" name=""/>
        <dsp:cNvSpPr/>
      </dsp:nvSpPr>
      <dsp:spPr>
        <a:xfrm>
          <a:off x="2742612" y="3609283"/>
          <a:ext cx="1141305" cy="756153"/>
        </a:xfrm>
        <a:prstGeom prst="rect">
          <a:avLst/>
        </a:prstGeom>
        <a:solidFill>
          <a:srgbClr val="00B05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sp:txBody>
      <dsp:txXfrm>
        <a:off x="2742612" y="3609283"/>
        <a:ext cx="1141305" cy="756153"/>
      </dsp:txXfrm>
    </dsp:sp>
    <dsp:sp modelId="{09788803-DECF-47A1-860C-EDB88BB99586}">
      <dsp:nvSpPr>
        <dsp:cNvPr id="0" name=""/>
        <dsp:cNvSpPr/>
      </dsp:nvSpPr>
      <dsp:spPr>
        <a:xfrm>
          <a:off x="4074012" y="4437235"/>
          <a:ext cx="1141305" cy="756153"/>
        </a:xfrm>
        <a:prstGeom prst="rect">
          <a:avLst/>
        </a:prstGeom>
        <a:solidFill>
          <a:srgbClr val="00B05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sp:txBody>
      <dsp:txXfrm>
        <a:off x="4074012" y="4437235"/>
        <a:ext cx="1141305" cy="756153"/>
      </dsp:txXfrm>
    </dsp:sp>
    <dsp:sp modelId="{1A7A9636-E244-4EF5-AF4F-EB221D42C4FA}">
      <dsp:nvSpPr>
        <dsp:cNvPr id="0" name=""/>
        <dsp:cNvSpPr/>
      </dsp:nvSpPr>
      <dsp:spPr>
        <a:xfrm>
          <a:off x="150977" y="1763438"/>
          <a:ext cx="2136104" cy="854442"/>
        </a:xfrm>
        <a:prstGeom prst="rect">
          <a:avLst/>
        </a:prstGeom>
        <a:solidFill>
          <a:srgbClr val="FF000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n>
                <a:solidFill>
                  <a:sysClr val="windowText" lastClr="00000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SUPERVISOR</a:t>
          </a:r>
        </a:p>
      </dsp:txBody>
      <dsp:txXfrm>
        <a:off x="150977" y="1763438"/>
        <a:ext cx="2136104" cy="854442"/>
      </dsp:txXfrm>
    </dsp:sp>
    <dsp:sp modelId="{299C7C27-2D38-43C5-827E-C5E158AC0F67}">
      <dsp:nvSpPr>
        <dsp:cNvPr id="0" name=""/>
        <dsp:cNvSpPr/>
      </dsp:nvSpPr>
      <dsp:spPr>
        <a:xfrm>
          <a:off x="1330483" y="2781331"/>
          <a:ext cx="1140190" cy="756153"/>
        </a:xfrm>
        <a:prstGeom prst="rect">
          <a:avLst/>
        </a:prstGeom>
        <a:solidFill>
          <a:srgbClr val="00B05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sp:txBody>
      <dsp:txXfrm>
        <a:off x="1330483" y="2781331"/>
        <a:ext cx="1140190" cy="756153"/>
      </dsp:txXfrm>
    </dsp:sp>
    <dsp:sp modelId="{5943D7D2-252B-4F46-94DE-866EB4CF829D}">
      <dsp:nvSpPr>
        <dsp:cNvPr id="0" name=""/>
        <dsp:cNvSpPr/>
      </dsp:nvSpPr>
      <dsp:spPr>
        <a:xfrm>
          <a:off x="0" y="2781331"/>
          <a:ext cx="1140190" cy="756153"/>
        </a:xfrm>
        <a:prstGeom prst="rect">
          <a:avLst/>
        </a:prstGeom>
        <a:solidFill>
          <a:srgbClr val="00B05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sp:txBody>
      <dsp:txXfrm>
        <a:off x="0" y="2781331"/>
        <a:ext cx="1140190" cy="756153"/>
      </dsp:txXfrm>
    </dsp:sp>
    <dsp:sp modelId="{5B8EEFC2-0BEA-4BB7-9619-AB286C9CC4B5}">
      <dsp:nvSpPr>
        <dsp:cNvPr id="0" name=""/>
        <dsp:cNvSpPr/>
      </dsp:nvSpPr>
      <dsp:spPr>
        <a:xfrm>
          <a:off x="1330483" y="3609213"/>
          <a:ext cx="1140190" cy="756153"/>
        </a:xfrm>
        <a:prstGeom prst="rect">
          <a:avLst/>
        </a:prstGeom>
        <a:solidFill>
          <a:srgbClr val="00B05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sp:txBody>
      <dsp:txXfrm>
        <a:off x="1330483" y="3609213"/>
        <a:ext cx="1140190" cy="756153"/>
      </dsp:txXfrm>
    </dsp:sp>
    <dsp:sp modelId="{AE8676C7-2ADD-4EC0-B8DD-FC5729A9C06D}">
      <dsp:nvSpPr>
        <dsp:cNvPr id="0" name=""/>
        <dsp:cNvSpPr/>
      </dsp:nvSpPr>
      <dsp:spPr>
        <a:xfrm>
          <a:off x="0" y="3609213"/>
          <a:ext cx="1140190" cy="756153"/>
        </a:xfrm>
        <a:prstGeom prst="rect">
          <a:avLst/>
        </a:prstGeom>
        <a:solidFill>
          <a:srgbClr val="00B05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sp:txBody>
      <dsp:txXfrm>
        <a:off x="0" y="3609213"/>
        <a:ext cx="1140190" cy="756153"/>
      </dsp:txXfrm>
    </dsp:sp>
    <dsp:sp modelId="{FEE0BB6F-486D-4768-A7A6-B79D8C71DE0A}">
      <dsp:nvSpPr>
        <dsp:cNvPr id="0" name=""/>
        <dsp:cNvSpPr/>
      </dsp:nvSpPr>
      <dsp:spPr>
        <a:xfrm>
          <a:off x="1330483" y="4437094"/>
          <a:ext cx="1140190" cy="756153"/>
        </a:xfrm>
        <a:prstGeom prst="rect">
          <a:avLst/>
        </a:prstGeom>
        <a:solidFill>
          <a:srgbClr val="00B05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 de Célula</a:t>
          </a:r>
        </a:p>
      </dsp:txBody>
      <dsp:txXfrm>
        <a:off x="1330483" y="4437094"/>
        <a:ext cx="1140190" cy="756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2468D-7307-42A7-B024-19C381A2EEE6}" type="datetimeFigureOut">
              <a:rPr lang="pt-BR" smtClean="0"/>
              <a:t>20/03/2017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76ACD-4807-474E-ADAE-E7C6160C22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36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2871788"/>
            <a:ext cx="5029200" cy="5589587"/>
          </a:xfrm>
          <a:ln/>
        </p:spPr>
        <p:txBody>
          <a:bodyPr/>
          <a:lstStyle/>
          <a:p>
            <a:endParaRPr lang="pt-BR" altLang="pt-BR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184150"/>
            <a:ext cx="4313238" cy="2427288"/>
          </a:xfrm>
          <a:ln cap="flat"/>
        </p:spPr>
      </p:sp>
    </p:spTree>
    <p:extLst>
      <p:ext uri="{BB962C8B-B14F-4D97-AF65-F5344CB8AC3E}">
        <p14:creationId xmlns:p14="http://schemas.microsoft.com/office/powerpoint/2010/main" val="3080432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8333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392488"/>
            <a:ext cx="5029200" cy="5551487"/>
          </a:xfrm>
          <a:ln/>
        </p:spPr>
        <p:txBody>
          <a:bodyPr/>
          <a:lstStyle/>
          <a:p>
            <a:endParaRPr lang="pt-BR" altLang="pt-BR" b="1"/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692150"/>
            <a:ext cx="4471988" cy="2516188"/>
          </a:xfrm>
          <a:ln cap="flat"/>
        </p:spPr>
      </p:sp>
    </p:spTree>
    <p:extLst>
      <p:ext uri="{BB962C8B-B14F-4D97-AF65-F5344CB8AC3E}">
        <p14:creationId xmlns:p14="http://schemas.microsoft.com/office/powerpoint/2010/main" val="659572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8931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6802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392488"/>
            <a:ext cx="5029200" cy="5551487"/>
          </a:xfrm>
          <a:ln/>
        </p:spPr>
        <p:txBody>
          <a:bodyPr/>
          <a:lstStyle/>
          <a:p>
            <a:endParaRPr lang="pt-BR" altLang="pt-BR" b="1"/>
          </a:p>
        </p:txBody>
      </p:sp>
      <p:sp>
        <p:nvSpPr>
          <p:cNvPr id="22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692150"/>
            <a:ext cx="4471988" cy="2516188"/>
          </a:xfrm>
          <a:ln cap="flat"/>
        </p:spPr>
      </p:sp>
    </p:spTree>
    <p:extLst>
      <p:ext uri="{BB962C8B-B14F-4D97-AF65-F5344CB8AC3E}">
        <p14:creationId xmlns:p14="http://schemas.microsoft.com/office/powerpoint/2010/main" val="18797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7948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5846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4141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3017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6B32-3373-4635-9892-4B0ED28EC081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565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 altLang="pt-BR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72866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6B32-3373-4635-9892-4B0ED28EC081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377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6B32-3373-4635-9892-4B0ED28EC081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62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46B32-3373-4635-9892-4B0ED28EC081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116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56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1149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8778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392488"/>
            <a:ext cx="5029200" cy="5551487"/>
          </a:xfrm>
          <a:ln/>
        </p:spPr>
        <p:txBody>
          <a:bodyPr/>
          <a:lstStyle/>
          <a:p>
            <a:endParaRPr lang="pt-BR" altLang="pt-BR" b="1"/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692150"/>
            <a:ext cx="4471988" cy="2516188"/>
          </a:xfrm>
          <a:ln cap="flat"/>
        </p:spPr>
      </p:sp>
    </p:spTree>
    <p:extLst>
      <p:ext uri="{BB962C8B-B14F-4D97-AF65-F5344CB8AC3E}">
        <p14:creationId xmlns:p14="http://schemas.microsoft.com/office/powerpoint/2010/main" val="202000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8" name="Group 2"/>
          <p:cNvGrpSpPr>
            <a:grpSpLocks/>
          </p:cNvGrpSpPr>
          <p:nvPr/>
        </p:nvGrpSpPr>
        <p:grpSpPr bwMode="auto">
          <a:xfrm>
            <a:off x="-12699" y="-20638"/>
            <a:ext cx="12204700" cy="6878638"/>
            <a:chOff x="-6" y="-13"/>
            <a:chExt cx="5766" cy="4333"/>
          </a:xfrm>
        </p:grpSpPr>
        <p:sp>
          <p:nvSpPr>
            <p:cNvPr id="162819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sz="1800"/>
            </a:p>
          </p:txBody>
        </p:sp>
        <p:sp>
          <p:nvSpPr>
            <p:cNvPr id="162820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800"/>
            </a:p>
          </p:txBody>
        </p:sp>
        <p:sp>
          <p:nvSpPr>
            <p:cNvPr id="162821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800"/>
            </a:p>
          </p:txBody>
        </p:sp>
        <p:sp>
          <p:nvSpPr>
            <p:cNvPr id="162822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800"/>
            </a:p>
          </p:txBody>
        </p:sp>
        <p:sp>
          <p:nvSpPr>
            <p:cNvPr id="162823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800"/>
            </a:p>
          </p:txBody>
        </p:sp>
        <p:sp>
          <p:nvSpPr>
            <p:cNvPr id="162824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800"/>
            </a:p>
          </p:txBody>
        </p:sp>
        <p:sp>
          <p:nvSpPr>
            <p:cNvPr id="162825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800"/>
            </a:p>
          </p:txBody>
        </p:sp>
        <p:sp>
          <p:nvSpPr>
            <p:cNvPr id="162826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800"/>
            </a:p>
          </p:txBody>
        </p:sp>
        <p:sp>
          <p:nvSpPr>
            <p:cNvPr id="162827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800"/>
            </a:p>
          </p:txBody>
        </p:sp>
      </p:grpSp>
      <p:sp>
        <p:nvSpPr>
          <p:cNvPr id="16282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378075"/>
            <a:ext cx="10363200" cy="2101850"/>
          </a:xfrm>
        </p:spPr>
        <p:txBody>
          <a:bodyPr/>
          <a:lstStyle>
            <a:lvl1pPr>
              <a:lnSpc>
                <a:spcPct val="150000"/>
              </a:lnSpc>
              <a:defRPr sz="6000"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14165249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68275"/>
            <a:ext cx="10363200" cy="14319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914400" y="3048000"/>
            <a:ext cx="10363200" cy="22606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pt-BR"/>
              <a:t>Retiro de Supervisores de Área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E1C274D-DE15-472D-9095-B98FD19258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813910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68275"/>
            <a:ext cx="10363200" cy="14319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914400" y="3048000"/>
            <a:ext cx="10363200" cy="22606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pt-BR"/>
              <a:t>Retiro de Supervisores de Área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45AC426-60C7-4A74-89A4-3A33D46707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896458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1" r:id="rId19"/>
    <p:sldLayoutId id="2147483672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clorimariano@terra.com.br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95269" y="322780"/>
            <a:ext cx="9001462" cy="1569660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pt-BR" cap="none" dirty="0"/>
              <a:t>O PAPEL DO </a:t>
            </a:r>
            <a:br>
              <a:rPr lang="pt-BR" cap="none" dirty="0"/>
            </a:br>
            <a:r>
              <a:rPr lang="pt-BR" cap="none" dirty="0"/>
              <a:t>SUPERVISOR DE CÉLULAS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521" y="2215220"/>
            <a:ext cx="690095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0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6000" y="1587022"/>
            <a:ext cx="10800000" cy="3683957"/>
          </a:xfrm>
        </p:spPr>
        <p:txBody>
          <a:bodyPr>
            <a:spAutoFit/>
          </a:bodyPr>
          <a:lstStyle/>
          <a:p>
            <a:r>
              <a:rPr lang="pt-BR" altLang="pt-BR" sz="5400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IMPORTÂNCIA</a:t>
            </a:r>
            <a:br>
              <a:rPr lang="pt-BR" altLang="pt-BR" sz="5400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altLang="pt-BR" sz="5400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</a:t>
            </a:r>
            <a:br>
              <a:rPr lang="pt-BR" altLang="pt-BR" sz="5400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altLang="pt-BR" sz="5400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SUPERVISOR DE CÉLULAS</a:t>
            </a:r>
          </a:p>
        </p:txBody>
      </p:sp>
    </p:spTree>
    <p:extLst>
      <p:ext uri="{BB962C8B-B14F-4D97-AF65-F5344CB8AC3E}">
        <p14:creationId xmlns:p14="http://schemas.microsoft.com/office/powerpoint/2010/main" val="418340934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696000" y="877618"/>
            <a:ext cx="10800000" cy="132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699FF"/>
                    </a:gs>
                    <a:gs pos="50000">
                      <a:schemeClr val="bg1"/>
                    </a:gs>
                    <a:gs pos="100000">
                      <a:srgbClr val="66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108000" rIns="108000" bIns="108000"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572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7635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545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455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7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9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61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33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pt-BR" altLang="pt-BR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 supervisor é o elo de engate que une a carreta (igreja) ao cavalo (equipe pastoral)</a:t>
            </a:r>
          </a:p>
        </p:txBody>
      </p:sp>
      <p:grpSp>
        <p:nvGrpSpPr>
          <p:cNvPr id="300204" name="Group 172"/>
          <p:cNvGrpSpPr>
            <a:grpSpLocks/>
          </p:cNvGrpSpPr>
          <p:nvPr/>
        </p:nvGrpSpPr>
        <p:grpSpPr bwMode="auto">
          <a:xfrm>
            <a:off x="2400300" y="3081339"/>
            <a:ext cx="7391400" cy="3074987"/>
            <a:chOff x="552" y="1941"/>
            <a:chExt cx="4656" cy="1937"/>
          </a:xfrm>
        </p:grpSpPr>
        <p:sp>
          <p:nvSpPr>
            <p:cNvPr id="300039" name="AutoShape 7"/>
            <p:cNvSpPr>
              <a:spLocks noChangeAspect="1" noChangeArrowheads="1" noTextEdit="1"/>
            </p:cNvSpPr>
            <p:nvPr/>
          </p:nvSpPr>
          <p:spPr bwMode="auto">
            <a:xfrm>
              <a:off x="552" y="1941"/>
              <a:ext cx="4656" cy="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41" name="Freeform 9"/>
            <p:cNvSpPr>
              <a:spLocks/>
            </p:cNvSpPr>
            <p:nvPr/>
          </p:nvSpPr>
          <p:spPr bwMode="auto">
            <a:xfrm>
              <a:off x="619" y="1989"/>
              <a:ext cx="3019" cy="1342"/>
            </a:xfrm>
            <a:custGeom>
              <a:avLst/>
              <a:gdLst>
                <a:gd name="T0" fmla="*/ 3019 w 3019"/>
                <a:gd name="T1" fmla="*/ 141 h 1342"/>
                <a:gd name="T2" fmla="*/ 3019 w 3019"/>
                <a:gd name="T3" fmla="*/ 594 h 1342"/>
                <a:gd name="T4" fmla="*/ 2801 w 3019"/>
                <a:gd name="T5" fmla="*/ 1342 h 1342"/>
                <a:gd name="T6" fmla="*/ 1625 w 3019"/>
                <a:gd name="T7" fmla="*/ 1330 h 1342"/>
                <a:gd name="T8" fmla="*/ 42 w 3019"/>
                <a:gd name="T9" fmla="*/ 1294 h 1342"/>
                <a:gd name="T10" fmla="*/ 0 w 3019"/>
                <a:gd name="T11" fmla="*/ 527 h 1342"/>
                <a:gd name="T12" fmla="*/ 2319 w 3019"/>
                <a:gd name="T13" fmla="*/ 0 h 1342"/>
                <a:gd name="T14" fmla="*/ 2430 w 3019"/>
                <a:gd name="T15" fmla="*/ 10 h 1342"/>
                <a:gd name="T16" fmla="*/ 2993 w 3019"/>
                <a:gd name="T17" fmla="*/ 102 h 1342"/>
                <a:gd name="T18" fmla="*/ 3019 w 3019"/>
                <a:gd name="T19" fmla="*/ 141 h 1342"/>
                <a:gd name="T20" fmla="*/ 3019 w 3019"/>
                <a:gd name="T21" fmla="*/ 141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9" h="1342">
                  <a:moveTo>
                    <a:pt x="3019" y="141"/>
                  </a:moveTo>
                  <a:lnTo>
                    <a:pt x="3019" y="594"/>
                  </a:lnTo>
                  <a:lnTo>
                    <a:pt x="2801" y="1342"/>
                  </a:lnTo>
                  <a:lnTo>
                    <a:pt x="1625" y="1330"/>
                  </a:lnTo>
                  <a:lnTo>
                    <a:pt x="42" y="1294"/>
                  </a:lnTo>
                  <a:lnTo>
                    <a:pt x="0" y="527"/>
                  </a:lnTo>
                  <a:lnTo>
                    <a:pt x="2319" y="0"/>
                  </a:lnTo>
                  <a:lnTo>
                    <a:pt x="2430" y="10"/>
                  </a:lnTo>
                  <a:lnTo>
                    <a:pt x="2993" y="102"/>
                  </a:lnTo>
                  <a:lnTo>
                    <a:pt x="3019" y="141"/>
                  </a:lnTo>
                  <a:lnTo>
                    <a:pt x="3019" y="141"/>
                  </a:lnTo>
                  <a:close/>
                </a:path>
              </a:pathLst>
            </a:custGeom>
            <a:solidFill>
              <a:srgbClr val="FFE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42" name="Freeform 10"/>
            <p:cNvSpPr>
              <a:spLocks/>
            </p:cNvSpPr>
            <p:nvPr/>
          </p:nvSpPr>
          <p:spPr bwMode="auto">
            <a:xfrm>
              <a:off x="2893" y="1992"/>
              <a:ext cx="80" cy="1141"/>
            </a:xfrm>
            <a:custGeom>
              <a:avLst/>
              <a:gdLst>
                <a:gd name="T0" fmla="*/ 0 w 80"/>
                <a:gd name="T1" fmla="*/ 1138 h 1141"/>
                <a:gd name="T2" fmla="*/ 35 w 80"/>
                <a:gd name="T3" fmla="*/ 1106 h 1141"/>
                <a:gd name="T4" fmla="*/ 41 w 80"/>
                <a:gd name="T5" fmla="*/ 1074 h 1141"/>
                <a:gd name="T6" fmla="*/ 41 w 80"/>
                <a:gd name="T7" fmla="*/ 64 h 1141"/>
                <a:gd name="T8" fmla="*/ 29 w 80"/>
                <a:gd name="T9" fmla="*/ 23 h 1141"/>
                <a:gd name="T10" fmla="*/ 73 w 80"/>
                <a:gd name="T11" fmla="*/ 0 h 1141"/>
                <a:gd name="T12" fmla="*/ 57 w 80"/>
                <a:gd name="T13" fmla="*/ 74 h 1141"/>
                <a:gd name="T14" fmla="*/ 57 w 80"/>
                <a:gd name="T15" fmla="*/ 1081 h 1141"/>
                <a:gd name="T16" fmla="*/ 80 w 80"/>
                <a:gd name="T17" fmla="*/ 1141 h 1141"/>
                <a:gd name="T18" fmla="*/ 0 w 80"/>
                <a:gd name="T19" fmla="*/ 1138 h 1141"/>
                <a:gd name="T20" fmla="*/ 0 w 80"/>
                <a:gd name="T21" fmla="*/ 1138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1141">
                  <a:moveTo>
                    <a:pt x="0" y="1138"/>
                  </a:moveTo>
                  <a:lnTo>
                    <a:pt x="35" y="1106"/>
                  </a:lnTo>
                  <a:lnTo>
                    <a:pt x="41" y="1074"/>
                  </a:lnTo>
                  <a:lnTo>
                    <a:pt x="41" y="64"/>
                  </a:lnTo>
                  <a:lnTo>
                    <a:pt x="29" y="23"/>
                  </a:lnTo>
                  <a:lnTo>
                    <a:pt x="73" y="0"/>
                  </a:lnTo>
                  <a:lnTo>
                    <a:pt x="57" y="74"/>
                  </a:lnTo>
                  <a:lnTo>
                    <a:pt x="57" y="1081"/>
                  </a:lnTo>
                  <a:lnTo>
                    <a:pt x="80" y="1141"/>
                  </a:lnTo>
                  <a:lnTo>
                    <a:pt x="0" y="1138"/>
                  </a:lnTo>
                  <a:lnTo>
                    <a:pt x="0" y="1138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43" name="Freeform 11"/>
            <p:cNvSpPr>
              <a:spLocks/>
            </p:cNvSpPr>
            <p:nvPr/>
          </p:nvSpPr>
          <p:spPr bwMode="auto">
            <a:xfrm>
              <a:off x="2966" y="2015"/>
              <a:ext cx="637" cy="274"/>
            </a:xfrm>
            <a:custGeom>
              <a:avLst/>
              <a:gdLst>
                <a:gd name="T0" fmla="*/ 637 w 637"/>
                <a:gd name="T1" fmla="*/ 95 h 274"/>
                <a:gd name="T2" fmla="*/ 394 w 637"/>
                <a:gd name="T3" fmla="*/ 73 h 274"/>
                <a:gd name="T4" fmla="*/ 614 w 637"/>
                <a:gd name="T5" fmla="*/ 137 h 274"/>
                <a:gd name="T6" fmla="*/ 355 w 637"/>
                <a:gd name="T7" fmla="*/ 115 h 274"/>
                <a:gd name="T8" fmla="*/ 525 w 637"/>
                <a:gd name="T9" fmla="*/ 182 h 274"/>
                <a:gd name="T10" fmla="*/ 339 w 637"/>
                <a:gd name="T11" fmla="*/ 159 h 274"/>
                <a:gd name="T12" fmla="*/ 448 w 637"/>
                <a:gd name="T13" fmla="*/ 207 h 274"/>
                <a:gd name="T14" fmla="*/ 163 w 637"/>
                <a:gd name="T15" fmla="*/ 191 h 274"/>
                <a:gd name="T16" fmla="*/ 301 w 637"/>
                <a:gd name="T17" fmla="*/ 236 h 274"/>
                <a:gd name="T18" fmla="*/ 61 w 637"/>
                <a:gd name="T19" fmla="*/ 236 h 274"/>
                <a:gd name="T20" fmla="*/ 135 w 637"/>
                <a:gd name="T21" fmla="*/ 258 h 274"/>
                <a:gd name="T22" fmla="*/ 0 w 637"/>
                <a:gd name="T23" fmla="*/ 274 h 274"/>
                <a:gd name="T24" fmla="*/ 13 w 637"/>
                <a:gd name="T25" fmla="*/ 22 h 274"/>
                <a:gd name="T26" fmla="*/ 48 w 637"/>
                <a:gd name="T27" fmla="*/ 0 h 274"/>
                <a:gd name="T28" fmla="*/ 637 w 637"/>
                <a:gd name="T29" fmla="*/ 95 h 274"/>
                <a:gd name="T30" fmla="*/ 637 w 637"/>
                <a:gd name="T31" fmla="*/ 9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7" h="274">
                  <a:moveTo>
                    <a:pt x="637" y="95"/>
                  </a:moveTo>
                  <a:lnTo>
                    <a:pt x="394" y="73"/>
                  </a:lnTo>
                  <a:lnTo>
                    <a:pt x="614" y="137"/>
                  </a:lnTo>
                  <a:lnTo>
                    <a:pt x="355" y="115"/>
                  </a:lnTo>
                  <a:lnTo>
                    <a:pt x="525" y="182"/>
                  </a:lnTo>
                  <a:lnTo>
                    <a:pt x="339" y="159"/>
                  </a:lnTo>
                  <a:lnTo>
                    <a:pt x="448" y="207"/>
                  </a:lnTo>
                  <a:lnTo>
                    <a:pt x="163" y="191"/>
                  </a:lnTo>
                  <a:lnTo>
                    <a:pt x="301" y="236"/>
                  </a:lnTo>
                  <a:lnTo>
                    <a:pt x="61" y="236"/>
                  </a:lnTo>
                  <a:lnTo>
                    <a:pt x="135" y="258"/>
                  </a:lnTo>
                  <a:lnTo>
                    <a:pt x="0" y="274"/>
                  </a:lnTo>
                  <a:lnTo>
                    <a:pt x="13" y="22"/>
                  </a:lnTo>
                  <a:lnTo>
                    <a:pt x="48" y="0"/>
                  </a:lnTo>
                  <a:lnTo>
                    <a:pt x="637" y="95"/>
                  </a:lnTo>
                  <a:lnTo>
                    <a:pt x="637" y="95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44" name="Freeform 12"/>
            <p:cNvSpPr>
              <a:spLocks/>
            </p:cNvSpPr>
            <p:nvPr/>
          </p:nvSpPr>
          <p:spPr bwMode="auto">
            <a:xfrm>
              <a:off x="3200" y="2488"/>
              <a:ext cx="214" cy="680"/>
            </a:xfrm>
            <a:custGeom>
              <a:avLst/>
              <a:gdLst>
                <a:gd name="T0" fmla="*/ 0 w 214"/>
                <a:gd name="T1" fmla="*/ 677 h 680"/>
                <a:gd name="T2" fmla="*/ 0 w 214"/>
                <a:gd name="T3" fmla="*/ 418 h 680"/>
                <a:gd name="T4" fmla="*/ 25 w 214"/>
                <a:gd name="T5" fmla="*/ 399 h 680"/>
                <a:gd name="T6" fmla="*/ 25 w 214"/>
                <a:gd name="T7" fmla="*/ 32 h 680"/>
                <a:gd name="T8" fmla="*/ 16 w 214"/>
                <a:gd name="T9" fmla="*/ 19 h 680"/>
                <a:gd name="T10" fmla="*/ 70 w 214"/>
                <a:gd name="T11" fmla="*/ 0 h 680"/>
                <a:gd name="T12" fmla="*/ 51 w 214"/>
                <a:gd name="T13" fmla="*/ 32 h 680"/>
                <a:gd name="T14" fmla="*/ 51 w 214"/>
                <a:gd name="T15" fmla="*/ 399 h 680"/>
                <a:gd name="T16" fmla="*/ 80 w 214"/>
                <a:gd name="T17" fmla="*/ 406 h 680"/>
                <a:gd name="T18" fmla="*/ 80 w 214"/>
                <a:gd name="T19" fmla="*/ 367 h 680"/>
                <a:gd name="T20" fmla="*/ 150 w 214"/>
                <a:gd name="T21" fmla="*/ 367 h 680"/>
                <a:gd name="T22" fmla="*/ 150 w 214"/>
                <a:gd name="T23" fmla="*/ 572 h 680"/>
                <a:gd name="T24" fmla="*/ 105 w 214"/>
                <a:gd name="T25" fmla="*/ 572 h 680"/>
                <a:gd name="T26" fmla="*/ 131 w 214"/>
                <a:gd name="T27" fmla="*/ 632 h 680"/>
                <a:gd name="T28" fmla="*/ 169 w 214"/>
                <a:gd name="T29" fmla="*/ 652 h 680"/>
                <a:gd name="T30" fmla="*/ 214 w 214"/>
                <a:gd name="T31" fmla="*/ 645 h 680"/>
                <a:gd name="T32" fmla="*/ 211 w 214"/>
                <a:gd name="T33" fmla="*/ 664 h 680"/>
                <a:gd name="T34" fmla="*/ 160 w 214"/>
                <a:gd name="T35" fmla="*/ 668 h 680"/>
                <a:gd name="T36" fmla="*/ 118 w 214"/>
                <a:gd name="T37" fmla="*/ 642 h 680"/>
                <a:gd name="T38" fmla="*/ 96 w 214"/>
                <a:gd name="T39" fmla="*/ 610 h 680"/>
                <a:gd name="T40" fmla="*/ 83 w 214"/>
                <a:gd name="T41" fmla="*/ 597 h 680"/>
                <a:gd name="T42" fmla="*/ 83 w 214"/>
                <a:gd name="T43" fmla="*/ 664 h 680"/>
                <a:gd name="T44" fmla="*/ 64 w 214"/>
                <a:gd name="T45" fmla="*/ 680 h 680"/>
                <a:gd name="T46" fmla="*/ 0 w 214"/>
                <a:gd name="T47" fmla="*/ 677 h 680"/>
                <a:gd name="T48" fmla="*/ 0 w 214"/>
                <a:gd name="T49" fmla="*/ 677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4" h="680">
                  <a:moveTo>
                    <a:pt x="0" y="677"/>
                  </a:moveTo>
                  <a:lnTo>
                    <a:pt x="0" y="418"/>
                  </a:lnTo>
                  <a:lnTo>
                    <a:pt x="25" y="399"/>
                  </a:lnTo>
                  <a:lnTo>
                    <a:pt x="25" y="32"/>
                  </a:lnTo>
                  <a:lnTo>
                    <a:pt x="16" y="19"/>
                  </a:lnTo>
                  <a:lnTo>
                    <a:pt x="70" y="0"/>
                  </a:lnTo>
                  <a:lnTo>
                    <a:pt x="51" y="32"/>
                  </a:lnTo>
                  <a:lnTo>
                    <a:pt x="51" y="399"/>
                  </a:lnTo>
                  <a:lnTo>
                    <a:pt x="80" y="406"/>
                  </a:lnTo>
                  <a:lnTo>
                    <a:pt x="80" y="367"/>
                  </a:lnTo>
                  <a:lnTo>
                    <a:pt x="150" y="367"/>
                  </a:lnTo>
                  <a:lnTo>
                    <a:pt x="150" y="572"/>
                  </a:lnTo>
                  <a:lnTo>
                    <a:pt x="105" y="572"/>
                  </a:lnTo>
                  <a:lnTo>
                    <a:pt x="131" y="632"/>
                  </a:lnTo>
                  <a:lnTo>
                    <a:pt x="169" y="652"/>
                  </a:lnTo>
                  <a:lnTo>
                    <a:pt x="214" y="645"/>
                  </a:lnTo>
                  <a:lnTo>
                    <a:pt x="211" y="664"/>
                  </a:lnTo>
                  <a:lnTo>
                    <a:pt x="160" y="668"/>
                  </a:lnTo>
                  <a:lnTo>
                    <a:pt x="118" y="642"/>
                  </a:lnTo>
                  <a:lnTo>
                    <a:pt x="96" y="610"/>
                  </a:lnTo>
                  <a:lnTo>
                    <a:pt x="83" y="597"/>
                  </a:lnTo>
                  <a:lnTo>
                    <a:pt x="83" y="664"/>
                  </a:lnTo>
                  <a:lnTo>
                    <a:pt x="64" y="680"/>
                  </a:lnTo>
                  <a:lnTo>
                    <a:pt x="0" y="677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CC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45" name="Freeform 13"/>
            <p:cNvSpPr>
              <a:spLocks/>
            </p:cNvSpPr>
            <p:nvPr/>
          </p:nvSpPr>
          <p:spPr bwMode="auto">
            <a:xfrm>
              <a:off x="667" y="3280"/>
              <a:ext cx="278" cy="224"/>
            </a:xfrm>
            <a:custGeom>
              <a:avLst/>
              <a:gdLst>
                <a:gd name="T0" fmla="*/ 58 w 278"/>
                <a:gd name="T1" fmla="*/ 0 h 224"/>
                <a:gd name="T2" fmla="*/ 32 w 278"/>
                <a:gd name="T3" fmla="*/ 7 h 224"/>
                <a:gd name="T4" fmla="*/ 7 w 278"/>
                <a:gd name="T5" fmla="*/ 42 h 224"/>
                <a:gd name="T6" fmla="*/ 0 w 278"/>
                <a:gd name="T7" fmla="*/ 77 h 224"/>
                <a:gd name="T8" fmla="*/ 0 w 278"/>
                <a:gd name="T9" fmla="*/ 112 h 224"/>
                <a:gd name="T10" fmla="*/ 10 w 278"/>
                <a:gd name="T11" fmla="*/ 160 h 224"/>
                <a:gd name="T12" fmla="*/ 29 w 278"/>
                <a:gd name="T13" fmla="*/ 195 h 224"/>
                <a:gd name="T14" fmla="*/ 48 w 278"/>
                <a:gd name="T15" fmla="*/ 214 h 224"/>
                <a:gd name="T16" fmla="*/ 70 w 278"/>
                <a:gd name="T17" fmla="*/ 221 h 224"/>
                <a:gd name="T18" fmla="*/ 106 w 278"/>
                <a:gd name="T19" fmla="*/ 211 h 224"/>
                <a:gd name="T20" fmla="*/ 154 w 278"/>
                <a:gd name="T21" fmla="*/ 208 h 224"/>
                <a:gd name="T22" fmla="*/ 170 w 278"/>
                <a:gd name="T23" fmla="*/ 224 h 224"/>
                <a:gd name="T24" fmla="*/ 195 w 278"/>
                <a:gd name="T25" fmla="*/ 224 h 224"/>
                <a:gd name="T26" fmla="*/ 218 w 278"/>
                <a:gd name="T27" fmla="*/ 221 h 224"/>
                <a:gd name="T28" fmla="*/ 250 w 278"/>
                <a:gd name="T29" fmla="*/ 182 h 224"/>
                <a:gd name="T30" fmla="*/ 278 w 278"/>
                <a:gd name="T31" fmla="*/ 122 h 224"/>
                <a:gd name="T32" fmla="*/ 253 w 278"/>
                <a:gd name="T33" fmla="*/ 39 h 224"/>
                <a:gd name="T34" fmla="*/ 227 w 278"/>
                <a:gd name="T35" fmla="*/ 13 h 224"/>
                <a:gd name="T36" fmla="*/ 160 w 278"/>
                <a:gd name="T37" fmla="*/ 0 h 224"/>
                <a:gd name="T38" fmla="*/ 58 w 278"/>
                <a:gd name="T39" fmla="*/ 0 h 224"/>
                <a:gd name="T40" fmla="*/ 58 w 278"/>
                <a:gd name="T4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8" h="224">
                  <a:moveTo>
                    <a:pt x="58" y="0"/>
                  </a:moveTo>
                  <a:lnTo>
                    <a:pt x="32" y="7"/>
                  </a:lnTo>
                  <a:lnTo>
                    <a:pt x="7" y="42"/>
                  </a:lnTo>
                  <a:lnTo>
                    <a:pt x="0" y="77"/>
                  </a:lnTo>
                  <a:lnTo>
                    <a:pt x="0" y="112"/>
                  </a:lnTo>
                  <a:lnTo>
                    <a:pt x="10" y="160"/>
                  </a:lnTo>
                  <a:lnTo>
                    <a:pt x="29" y="195"/>
                  </a:lnTo>
                  <a:lnTo>
                    <a:pt x="48" y="214"/>
                  </a:lnTo>
                  <a:lnTo>
                    <a:pt x="70" y="221"/>
                  </a:lnTo>
                  <a:lnTo>
                    <a:pt x="106" y="211"/>
                  </a:lnTo>
                  <a:lnTo>
                    <a:pt x="154" y="208"/>
                  </a:lnTo>
                  <a:lnTo>
                    <a:pt x="170" y="224"/>
                  </a:lnTo>
                  <a:lnTo>
                    <a:pt x="195" y="224"/>
                  </a:lnTo>
                  <a:lnTo>
                    <a:pt x="218" y="221"/>
                  </a:lnTo>
                  <a:lnTo>
                    <a:pt x="250" y="182"/>
                  </a:lnTo>
                  <a:lnTo>
                    <a:pt x="278" y="122"/>
                  </a:lnTo>
                  <a:lnTo>
                    <a:pt x="253" y="39"/>
                  </a:lnTo>
                  <a:lnTo>
                    <a:pt x="227" y="13"/>
                  </a:lnTo>
                  <a:lnTo>
                    <a:pt x="160" y="0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46" name="Freeform 14"/>
            <p:cNvSpPr>
              <a:spLocks/>
            </p:cNvSpPr>
            <p:nvPr/>
          </p:nvSpPr>
          <p:spPr bwMode="auto">
            <a:xfrm>
              <a:off x="734" y="3296"/>
              <a:ext cx="45" cy="67"/>
            </a:xfrm>
            <a:custGeom>
              <a:avLst/>
              <a:gdLst>
                <a:gd name="T0" fmla="*/ 13 w 45"/>
                <a:gd name="T1" fmla="*/ 0 h 67"/>
                <a:gd name="T2" fmla="*/ 19 w 45"/>
                <a:gd name="T3" fmla="*/ 13 h 67"/>
                <a:gd name="T4" fmla="*/ 3 w 45"/>
                <a:gd name="T5" fmla="*/ 10 h 67"/>
                <a:gd name="T6" fmla="*/ 16 w 45"/>
                <a:gd name="T7" fmla="*/ 23 h 67"/>
                <a:gd name="T8" fmla="*/ 0 w 45"/>
                <a:gd name="T9" fmla="*/ 23 h 67"/>
                <a:gd name="T10" fmla="*/ 16 w 45"/>
                <a:gd name="T11" fmla="*/ 48 h 67"/>
                <a:gd name="T12" fmla="*/ 23 w 45"/>
                <a:gd name="T13" fmla="*/ 67 h 67"/>
                <a:gd name="T14" fmla="*/ 23 w 45"/>
                <a:gd name="T15" fmla="*/ 48 h 67"/>
                <a:gd name="T16" fmla="*/ 35 w 45"/>
                <a:gd name="T17" fmla="*/ 64 h 67"/>
                <a:gd name="T18" fmla="*/ 32 w 45"/>
                <a:gd name="T19" fmla="*/ 42 h 67"/>
                <a:gd name="T20" fmla="*/ 45 w 45"/>
                <a:gd name="T21" fmla="*/ 55 h 67"/>
                <a:gd name="T22" fmla="*/ 35 w 45"/>
                <a:gd name="T23" fmla="*/ 23 h 67"/>
                <a:gd name="T24" fmla="*/ 26 w 45"/>
                <a:gd name="T25" fmla="*/ 10 h 67"/>
                <a:gd name="T26" fmla="*/ 13 w 45"/>
                <a:gd name="T27" fmla="*/ 0 h 67"/>
                <a:gd name="T28" fmla="*/ 13 w 45"/>
                <a:gd name="T2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67">
                  <a:moveTo>
                    <a:pt x="13" y="0"/>
                  </a:moveTo>
                  <a:lnTo>
                    <a:pt x="19" y="13"/>
                  </a:lnTo>
                  <a:lnTo>
                    <a:pt x="3" y="10"/>
                  </a:lnTo>
                  <a:lnTo>
                    <a:pt x="16" y="23"/>
                  </a:lnTo>
                  <a:lnTo>
                    <a:pt x="0" y="23"/>
                  </a:lnTo>
                  <a:lnTo>
                    <a:pt x="16" y="48"/>
                  </a:lnTo>
                  <a:lnTo>
                    <a:pt x="23" y="67"/>
                  </a:lnTo>
                  <a:lnTo>
                    <a:pt x="23" y="48"/>
                  </a:lnTo>
                  <a:lnTo>
                    <a:pt x="35" y="64"/>
                  </a:lnTo>
                  <a:lnTo>
                    <a:pt x="32" y="42"/>
                  </a:lnTo>
                  <a:lnTo>
                    <a:pt x="45" y="55"/>
                  </a:lnTo>
                  <a:lnTo>
                    <a:pt x="35" y="23"/>
                  </a:lnTo>
                  <a:lnTo>
                    <a:pt x="26" y="1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47" name="Freeform 15"/>
            <p:cNvSpPr>
              <a:spLocks/>
            </p:cNvSpPr>
            <p:nvPr/>
          </p:nvSpPr>
          <p:spPr bwMode="auto">
            <a:xfrm>
              <a:off x="856" y="3303"/>
              <a:ext cx="57" cy="70"/>
            </a:xfrm>
            <a:custGeom>
              <a:avLst/>
              <a:gdLst>
                <a:gd name="T0" fmla="*/ 0 w 57"/>
                <a:gd name="T1" fmla="*/ 28 h 70"/>
                <a:gd name="T2" fmla="*/ 19 w 57"/>
                <a:gd name="T3" fmla="*/ 35 h 70"/>
                <a:gd name="T4" fmla="*/ 25 w 57"/>
                <a:gd name="T5" fmla="*/ 51 h 70"/>
                <a:gd name="T6" fmla="*/ 32 w 57"/>
                <a:gd name="T7" fmla="*/ 70 h 70"/>
                <a:gd name="T8" fmla="*/ 32 w 57"/>
                <a:gd name="T9" fmla="*/ 44 h 70"/>
                <a:gd name="T10" fmla="*/ 45 w 57"/>
                <a:gd name="T11" fmla="*/ 60 h 70"/>
                <a:gd name="T12" fmla="*/ 41 w 57"/>
                <a:gd name="T13" fmla="*/ 32 h 70"/>
                <a:gd name="T14" fmla="*/ 57 w 57"/>
                <a:gd name="T15" fmla="*/ 54 h 70"/>
                <a:gd name="T16" fmla="*/ 41 w 57"/>
                <a:gd name="T17" fmla="*/ 16 h 70"/>
                <a:gd name="T18" fmla="*/ 19 w 57"/>
                <a:gd name="T19" fmla="*/ 0 h 70"/>
                <a:gd name="T20" fmla="*/ 25 w 57"/>
                <a:gd name="T21" fmla="*/ 16 h 70"/>
                <a:gd name="T22" fmla="*/ 6 w 57"/>
                <a:gd name="T23" fmla="*/ 6 h 70"/>
                <a:gd name="T24" fmla="*/ 19 w 57"/>
                <a:gd name="T25" fmla="*/ 28 h 70"/>
                <a:gd name="T26" fmla="*/ 0 w 57"/>
                <a:gd name="T27" fmla="*/ 28 h 70"/>
                <a:gd name="T28" fmla="*/ 0 w 57"/>
                <a:gd name="T29" fmla="*/ 2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70">
                  <a:moveTo>
                    <a:pt x="0" y="28"/>
                  </a:moveTo>
                  <a:lnTo>
                    <a:pt x="19" y="35"/>
                  </a:lnTo>
                  <a:lnTo>
                    <a:pt x="25" y="51"/>
                  </a:lnTo>
                  <a:lnTo>
                    <a:pt x="32" y="70"/>
                  </a:lnTo>
                  <a:lnTo>
                    <a:pt x="32" y="44"/>
                  </a:lnTo>
                  <a:lnTo>
                    <a:pt x="45" y="60"/>
                  </a:lnTo>
                  <a:lnTo>
                    <a:pt x="41" y="32"/>
                  </a:lnTo>
                  <a:lnTo>
                    <a:pt x="57" y="54"/>
                  </a:lnTo>
                  <a:lnTo>
                    <a:pt x="41" y="16"/>
                  </a:lnTo>
                  <a:lnTo>
                    <a:pt x="19" y="0"/>
                  </a:lnTo>
                  <a:lnTo>
                    <a:pt x="25" y="16"/>
                  </a:lnTo>
                  <a:lnTo>
                    <a:pt x="6" y="6"/>
                  </a:lnTo>
                  <a:lnTo>
                    <a:pt x="19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48" name="Freeform 16"/>
            <p:cNvSpPr>
              <a:spLocks/>
            </p:cNvSpPr>
            <p:nvPr/>
          </p:nvSpPr>
          <p:spPr bwMode="auto">
            <a:xfrm>
              <a:off x="2272" y="3172"/>
              <a:ext cx="771" cy="514"/>
            </a:xfrm>
            <a:custGeom>
              <a:avLst/>
              <a:gdLst>
                <a:gd name="T0" fmla="*/ 0 w 771"/>
                <a:gd name="T1" fmla="*/ 89 h 514"/>
                <a:gd name="T2" fmla="*/ 112 w 771"/>
                <a:gd name="T3" fmla="*/ 172 h 514"/>
                <a:gd name="T4" fmla="*/ 100 w 771"/>
                <a:gd name="T5" fmla="*/ 274 h 514"/>
                <a:gd name="T6" fmla="*/ 109 w 771"/>
                <a:gd name="T7" fmla="*/ 338 h 514"/>
                <a:gd name="T8" fmla="*/ 125 w 771"/>
                <a:gd name="T9" fmla="*/ 409 h 514"/>
                <a:gd name="T10" fmla="*/ 151 w 771"/>
                <a:gd name="T11" fmla="*/ 444 h 514"/>
                <a:gd name="T12" fmla="*/ 183 w 771"/>
                <a:gd name="T13" fmla="*/ 476 h 514"/>
                <a:gd name="T14" fmla="*/ 224 w 771"/>
                <a:gd name="T15" fmla="*/ 482 h 514"/>
                <a:gd name="T16" fmla="*/ 269 w 771"/>
                <a:gd name="T17" fmla="*/ 479 h 514"/>
                <a:gd name="T18" fmla="*/ 455 w 771"/>
                <a:gd name="T19" fmla="*/ 450 h 514"/>
                <a:gd name="T20" fmla="*/ 496 w 771"/>
                <a:gd name="T21" fmla="*/ 489 h 514"/>
                <a:gd name="T22" fmla="*/ 541 w 771"/>
                <a:gd name="T23" fmla="*/ 508 h 514"/>
                <a:gd name="T24" fmla="*/ 566 w 771"/>
                <a:gd name="T25" fmla="*/ 514 h 514"/>
                <a:gd name="T26" fmla="*/ 605 w 771"/>
                <a:gd name="T27" fmla="*/ 508 h 514"/>
                <a:gd name="T28" fmla="*/ 656 w 771"/>
                <a:gd name="T29" fmla="*/ 489 h 514"/>
                <a:gd name="T30" fmla="*/ 710 w 771"/>
                <a:gd name="T31" fmla="*/ 431 h 514"/>
                <a:gd name="T32" fmla="*/ 758 w 771"/>
                <a:gd name="T33" fmla="*/ 322 h 514"/>
                <a:gd name="T34" fmla="*/ 771 w 771"/>
                <a:gd name="T35" fmla="*/ 188 h 514"/>
                <a:gd name="T36" fmla="*/ 736 w 771"/>
                <a:gd name="T37" fmla="*/ 99 h 514"/>
                <a:gd name="T38" fmla="*/ 662 w 771"/>
                <a:gd name="T39" fmla="*/ 22 h 514"/>
                <a:gd name="T40" fmla="*/ 32 w 771"/>
                <a:gd name="T41" fmla="*/ 0 h 514"/>
                <a:gd name="T42" fmla="*/ 0 w 771"/>
                <a:gd name="T43" fmla="*/ 89 h 514"/>
                <a:gd name="T44" fmla="*/ 0 w 771"/>
                <a:gd name="T45" fmla="*/ 8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1" h="514">
                  <a:moveTo>
                    <a:pt x="0" y="89"/>
                  </a:moveTo>
                  <a:lnTo>
                    <a:pt x="112" y="172"/>
                  </a:lnTo>
                  <a:lnTo>
                    <a:pt x="100" y="274"/>
                  </a:lnTo>
                  <a:lnTo>
                    <a:pt x="109" y="338"/>
                  </a:lnTo>
                  <a:lnTo>
                    <a:pt x="125" y="409"/>
                  </a:lnTo>
                  <a:lnTo>
                    <a:pt x="151" y="444"/>
                  </a:lnTo>
                  <a:lnTo>
                    <a:pt x="183" y="476"/>
                  </a:lnTo>
                  <a:lnTo>
                    <a:pt x="224" y="482"/>
                  </a:lnTo>
                  <a:lnTo>
                    <a:pt x="269" y="479"/>
                  </a:lnTo>
                  <a:lnTo>
                    <a:pt x="455" y="450"/>
                  </a:lnTo>
                  <a:lnTo>
                    <a:pt x="496" y="489"/>
                  </a:lnTo>
                  <a:lnTo>
                    <a:pt x="541" y="508"/>
                  </a:lnTo>
                  <a:lnTo>
                    <a:pt x="566" y="514"/>
                  </a:lnTo>
                  <a:lnTo>
                    <a:pt x="605" y="508"/>
                  </a:lnTo>
                  <a:lnTo>
                    <a:pt x="656" y="489"/>
                  </a:lnTo>
                  <a:lnTo>
                    <a:pt x="710" y="431"/>
                  </a:lnTo>
                  <a:lnTo>
                    <a:pt x="758" y="322"/>
                  </a:lnTo>
                  <a:lnTo>
                    <a:pt x="771" y="188"/>
                  </a:lnTo>
                  <a:lnTo>
                    <a:pt x="736" y="99"/>
                  </a:lnTo>
                  <a:lnTo>
                    <a:pt x="662" y="22"/>
                  </a:lnTo>
                  <a:lnTo>
                    <a:pt x="32" y="0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49" name="Freeform 17"/>
            <p:cNvSpPr>
              <a:spLocks/>
            </p:cNvSpPr>
            <p:nvPr/>
          </p:nvSpPr>
          <p:spPr bwMode="auto">
            <a:xfrm>
              <a:off x="2538" y="3255"/>
              <a:ext cx="80" cy="131"/>
            </a:xfrm>
            <a:custGeom>
              <a:avLst/>
              <a:gdLst>
                <a:gd name="T0" fmla="*/ 6 w 80"/>
                <a:gd name="T1" fmla="*/ 54 h 131"/>
                <a:gd name="T2" fmla="*/ 29 w 80"/>
                <a:gd name="T3" fmla="*/ 89 h 131"/>
                <a:gd name="T4" fmla="*/ 48 w 80"/>
                <a:gd name="T5" fmla="*/ 131 h 131"/>
                <a:gd name="T6" fmla="*/ 54 w 80"/>
                <a:gd name="T7" fmla="*/ 89 h 131"/>
                <a:gd name="T8" fmla="*/ 80 w 80"/>
                <a:gd name="T9" fmla="*/ 112 h 131"/>
                <a:gd name="T10" fmla="*/ 67 w 80"/>
                <a:gd name="T11" fmla="*/ 60 h 131"/>
                <a:gd name="T12" fmla="*/ 35 w 80"/>
                <a:gd name="T13" fmla="*/ 16 h 131"/>
                <a:gd name="T14" fmla="*/ 9 w 80"/>
                <a:gd name="T15" fmla="*/ 0 h 131"/>
                <a:gd name="T16" fmla="*/ 19 w 80"/>
                <a:gd name="T17" fmla="*/ 28 h 131"/>
                <a:gd name="T18" fmla="*/ 0 w 80"/>
                <a:gd name="T19" fmla="*/ 25 h 131"/>
                <a:gd name="T20" fmla="*/ 9 w 80"/>
                <a:gd name="T21" fmla="*/ 48 h 131"/>
                <a:gd name="T22" fmla="*/ 6 w 80"/>
                <a:gd name="T23" fmla="*/ 54 h 131"/>
                <a:gd name="T24" fmla="*/ 6 w 80"/>
                <a:gd name="T25" fmla="*/ 5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31">
                  <a:moveTo>
                    <a:pt x="6" y="54"/>
                  </a:moveTo>
                  <a:lnTo>
                    <a:pt x="29" y="89"/>
                  </a:lnTo>
                  <a:lnTo>
                    <a:pt x="48" y="131"/>
                  </a:lnTo>
                  <a:lnTo>
                    <a:pt x="54" y="89"/>
                  </a:lnTo>
                  <a:lnTo>
                    <a:pt x="80" y="112"/>
                  </a:lnTo>
                  <a:lnTo>
                    <a:pt x="67" y="60"/>
                  </a:lnTo>
                  <a:lnTo>
                    <a:pt x="35" y="16"/>
                  </a:lnTo>
                  <a:lnTo>
                    <a:pt x="9" y="0"/>
                  </a:lnTo>
                  <a:lnTo>
                    <a:pt x="19" y="28"/>
                  </a:lnTo>
                  <a:lnTo>
                    <a:pt x="0" y="25"/>
                  </a:lnTo>
                  <a:lnTo>
                    <a:pt x="9" y="48"/>
                  </a:lnTo>
                  <a:lnTo>
                    <a:pt x="6" y="54"/>
                  </a:lnTo>
                  <a:lnTo>
                    <a:pt x="6" y="54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50" name="Freeform 18"/>
            <p:cNvSpPr>
              <a:spLocks/>
            </p:cNvSpPr>
            <p:nvPr/>
          </p:nvSpPr>
          <p:spPr bwMode="auto">
            <a:xfrm>
              <a:off x="2858" y="3280"/>
              <a:ext cx="102" cy="135"/>
            </a:xfrm>
            <a:custGeom>
              <a:avLst/>
              <a:gdLst>
                <a:gd name="T0" fmla="*/ 0 w 102"/>
                <a:gd name="T1" fmla="*/ 39 h 135"/>
                <a:gd name="T2" fmla="*/ 32 w 102"/>
                <a:gd name="T3" fmla="*/ 64 h 135"/>
                <a:gd name="T4" fmla="*/ 57 w 102"/>
                <a:gd name="T5" fmla="*/ 106 h 135"/>
                <a:gd name="T6" fmla="*/ 67 w 102"/>
                <a:gd name="T7" fmla="*/ 135 h 135"/>
                <a:gd name="T8" fmla="*/ 64 w 102"/>
                <a:gd name="T9" fmla="*/ 55 h 135"/>
                <a:gd name="T10" fmla="*/ 89 w 102"/>
                <a:gd name="T11" fmla="*/ 112 h 135"/>
                <a:gd name="T12" fmla="*/ 83 w 102"/>
                <a:gd name="T13" fmla="*/ 51 h 135"/>
                <a:gd name="T14" fmla="*/ 102 w 102"/>
                <a:gd name="T15" fmla="*/ 55 h 135"/>
                <a:gd name="T16" fmla="*/ 83 w 102"/>
                <a:gd name="T17" fmla="*/ 16 h 135"/>
                <a:gd name="T18" fmla="*/ 57 w 102"/>
                <a:gd name="T19" fmla="*/ 0 h 135"/>
                <a:gd name="T20" fmla="*/ 67 w 102"/>
                <a:gd name="T21" fmla="*/ 23 h 135"/>
                <a:gd name="T22" fmla="*/ 35 w 102"/>
                <a:gd name="T23" fmla="*/ 3 h 135"/>
                <a:gd name="T24" fmla="*/ 35 w 102"/>
                <a:gd name="T25" fmla="*/ 35 h 135"/>
                <a:gd name="T26" fmla="*/ 0 w 102"/>
                <a:gd name="T27" fmla="*/ 39 h 135"/>
                <a:gd name="T28" fmla="*/ 0 w 102"/>
                <a:gd name="T29" fmla="*/ 3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35">
                  <a:moveTo>
                    <a:pt x="0" y="39"/>
                  </a:moveTo>
                  <a:lnTo>
                    <a:pt x="32" y="64"/>
                  </a:lnTo>
                  <a:lnTo>
                    <a:pt x="57" y="106"/>
                  </a:lnTo>
                  <a:lnTo>
                    <a:pt x="67" y="135"/>
                  </a:lnTo>
                  <a:lnTo>
                    <a:pt x="64" y="55"/>
                  </a:lnTo>
                  <a:lnTo>
                    <a:pt x="89" y="112"/>
                  </a:lnTo>
                  <a:lnTo>
                    <a:pt x="83" y="51"/>
                  </a:lnTo>
                  <a:lnTo>
                    <a:pt x="102" y="55"/>
                  </a:lnTo>
                  <a:lnTo>
                    <a:pt x="83" y="16"/>
                  </a:lnTo>
                  <a:lnTo>
                    <a:pt x="57" y="0"/>
                  </a:lnTo>
                  <a:lnTo>
                    <a:pt x="67" y="23"/>
                  </a:lnTo>
                  <a:lnTo>
                    <a:pt x="35" y="3"/>
                  </a:lnTo>
                  <a:lnTo>
                    <a:pt x="35" y="35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51" name="Freeform 19"/>
            <p:cNvSpPr>
              <a:spLocks/>
            </p:cNvSpPr>
            <p:nvPr/>
          </p:nvSpPr>
          <p:spPr bwMode="auto">
            <a:xfrm>
              <a:off x="3356" y="2491"/>
              <a:ext cx="1772" cy="987"/>
            </a:xfrm>
            <a:custGeom>
              <a:avLst/>
              <a:gdLst>
                <a:gd name="T0" fmla="*/ 141 w 1772"/>
                <a:gd name="T1" fmla="*/ 83 h 987"/>
                <a:gd name="T2" fmla="*/ 384 w 1772"/>
                <a:gd name="T3" fmla="*/ 6 h 987"/>
                <a:gd name="T4" fmla="*/ 499 w 1772"/>
                <a:gd name="T5" fmla="*/ 0 h 987"/>
                <a:gd name="T6" fmla="*/ 640 w 1772"/>
                <a:gd name="T7" fmla="*/ 16 h 987"/>
                <a:gd name="T8" fmla="*/ 979 w 1772"/>
                <a:gd name="T9" fmla="*/ 54 h 987"/>
                <a:gd name="T10" fmla="*/ 1040 w 1772"/>
                <a:gd name="T11" fmla="*/ 73 h 987"/>
                <a:gd name="T12" fmla="*/ 1097 w 1772"/>
                <a:gd name="T13" fmla="*/ 310 h 987"/>
                <a:gd name="T14" fmla="*/ 1196 w 1772"/>
                <a:gd name="T15" fmla="*/ 310 h 987"/>
                <a:gd name="T16" fmla="*/ 1593 w 1772"/>
                <a:gd name="T17" fmla="*/ 371 h 987"/>
                <a:gd name="T18" fmla="*/ 1615 w 1772"/>
                <a:gd name="T19" fmla="*/ 393 h 987"/>
                <a:gd name="T20" fmla="*/ 1635 w 1772"/>
                <a:gd name="T21" fmla="*/ 626 h 987"/>
                <a:gd name="T22" fmla="*/ 1673 w 1772"/>
                <a:gd name="T23" fmla="*/ 626 h 987"/>
                <a:gd name="T24" fmla="*/ 1670 w 1772"/>
                <a:gd name="T25" fmla="*/ 668 h 987"/>
                <a:gd name="T26" fmla="*/ 1644 w 1772"/>
                <a:gd name="T27" fmla="*/ 668 h 987"/>
                <a:gd name="T28" fmla="*/ 1654 w 1772"/>
                <a:gd name="T29" fmla="*/ 789 h 987"/>
                <a:gd name="T30" fmla="*/ 1762 w 1772"/>
                <a:gd name="T31" fmla="*/ 792 h 987"/>
                <a:gd name="T32" fmla="*/ 1772 w 1772"/>
                <a:gd name="T33" fmla="*/ 863 h 987"/>
                <a:gd name="T34" fmla="*/ 1024 w 1772"/>
                <a:gd name="T35" fmla="*/ 987 h 987"/>
                <a:gd name="T36" fmla="*/ 183 w 1772"/>
                <a:gd name="T37" fmla="*/ 946 h 987"/>
                <a:gd name="T38" fmla="*/ 0 w 1772"/>
                <a:gd name="T39" fmla="*/ 818 h 987"/>
                <a:gd name="T40" fmla="*/ 141 w 1772"/>
                <a:gd name="T41" fmla="*/ 652 h 987"/>
                <a:gd name="T42" fmla="*/ 141 w 1772"/>
                <a:gd name="T43" fmla="*/ 83 h 987"/>
                <a:gd name="T44" fmla="*/ 141 w 1772"/>
                <a:gd name="T45" fmla="*/ 83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72" h="987">
                  <a:moveTo>
                    <a:pt x="141" y="83"/>
                  </a:moveTo>
                  <a:lnTo>
                    <a:pt x="384" y="6"/>
                  </a:lnTo>
                  <a:lnTo>
                    <a:pt x="499" y="0"/>
                  </a:lnTo>
                  <a:lnTo>
                    <a:pt x="640" y="16"/>
                  </a:lnTo>
                  <a:lnTo>
                    <a:pt x="979" y="54"/>
                  </a:lnTo>
                  <a:lnTo>
                    <a:pt x="1040" y="73"/>
                  </a:lnTo>
                  <a:lnTo>
                    <a:pt x="1097" y="310"/>
                  </a:lnTo>
                  <a:lnTo>
                    <a:pt x="1196" y="310"/>
                  </a:lnTo>
                  <a:lnTo>
                    <a:pt x="1593" y="371"/>
                  </a:lnTo>
                  <a:lnTo>
                    <a:pt x="1615" y="393"/>
                  </a:lnTo>
                  <a:lnTo>
                    <a:pt x="1635" y="626"/>
                  </a:lnTo>
                  <a:lnTo>
                    <a:pt x="1673" y="626"/>
                  </a:lnTo>
                  <a:lnTo>
                    <a:pt x="1670" y="668"/>
                  </a:lnTo>
                  <a:lnTo>
                    <a:pt x="1644" y="668"/>
                  </a:lnTo>
                  <a:lnTo>
                    <a:pt x="1654" y="789"/>
                  </a:lnTo>
                  <a:lnTo>
                    <a:pt x="1762" y="792"/>
                  </a:lnTo>
                  <a:lnTo>
                    <a:pt x="1772" y="863"/>
                  </a:lnTo>
                  <a:lnTo>
                    <a:pt x="1024" y="987"/>
                  </a:lnTo>
                  <a:lnTo>
                    <a:pt x="183" y="946"/>
                  </a:lnTo>
                  <a:lnTo>
                    <a:pt x="0" y="818"/>
                  </a:lnTo>
                  <a:lnTo>
                    <a:pt x="141" y="652"/>
                  </a:lnTo>
                  <a:lnTo>
                    <a:pt x="141" y="83"/>
                  </a:lnTo>
                  <a:lnTo>
                    <a:pt x="141" y="83"/>
                  </a:lnTo>
                  <a:close/>
                </a:path>
              </a:pathLst>
            </a:custGeom>
            <a:solidFill>
              <a:srgbClr val="FF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52" name="Freeform 20"/>
            <p:cNvSpPr>
              <a:spLocks/>
            </p:cNvSpPr>
            <p:nvPr/>
          </p:nvSpPr>
          <p:spPr bwMode="auto">
            <a:xfrm>
              <a:off x="2957" y="3216"/>
              <a:ext cx="352" cy="173"/>
            </a:xfrm>
            <a:custGeom>
              <a:avLst/>
              <a:gdLst>
                <a:gd name="T0" fmla="*/ 0 w 352"/>
                <a:gd name="T1" fmla="*/ 0 h 173"/>
                <a:gd name="T2" fmla="*/ 86 w 352"/>
                <a:gd name="T3" fmla="*/ 99 h 173"/>
                <a:gd name="T4" fmla="*/ 124 w 352"/>
                <a:gd name="T5" fmla="*/ 173 h 173"/>
                <a:gd name="T6" fmla="*/ 352 w 352"/>
                <a:gd name="T7" fmla="*/ 173 h 173"/>
                <a:gd name="T8" fmla="*/ 307 w 352"/>
                <a:gd name="T9" fmla="*/ 77 h 173"/>
                <a:gd name="T10" fmla="*/ 230 w 352"/>
                <a:gd name="T11" fmla="*/ 0 h 173"/>
                <a:gd name="T12" fmla="*/ 0 w 352"/>
                <a:gd name="T13" fmla="*/ 0 h 173"/>
                <a:gd name="T14" fmla="*/ 0 w 352"/>
                <a:gd name="T1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173">
                  <a:moveTo>
                    <a:pt x="0" y="0"/>
                  </a:moveTo>
                  <a:lnTo>
                    <a:pt x="86" y="99"/>
                  </a:lnTo>
                  <a:lnTo>
                    <a:pt x="124" y="173"/>
                  </a:lnTo>
                  <a:lnTo>
                    <a:pt x="352" y="173"/>
                  </a:lnTo>
                  <a:lnTo>
                    <a:pt x="307" y="77"/>
                  </a:lnTo>
                  <a:lnTo>
                    <a:pt x="23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53" name="Freeform 21"/>
            <p:cNvSpPr>
              <a:spLocks/>
            </p:cNvSpPr>
            <p:nvPr/>
          </p:nvSpPr>
          <p:spPr bwMode="auto">
            <a:xfrm>
              <a:off x="2922" y="3194"/>
              <a:ext cx="374" cy="221"/>
            </a:xfrm>
            <a:custGeom>
              <a:avLst/>
              <a:gdLst>
                <a:gd name="T0" fmla="*/ 361 w 374"/>
                <a:gd name="T1" fmla="*/ 176 h 221"/>
                <a:gd name="T2" fmla="*/ 169 w 374"/>
                <a:gd name="T3" fmla="*/ 173 h 221"/>
                <a:gd name="T4" fmla="*/ 140 w 374"/>
                <a:gd name="T5" fmla="*/ 115 h 221"/>
                <a:gd name="T6" fmla="*/ 83 w 374"/>
                <a:gd name="T7" fmla="*/ 38 h 221"/>
                <a:gd name="T8" fmla="*/ 278 w 374"/>
                <a:gd name="T9" fmla="*/ 38 h 221"/>
                <a:gd name="T10" fmla="*/ 236 w 374"/>
                <a:gd name="T11" fmla="*/ 0 h 221"/>
                <a:gd name="T12" fmla="*/ 0 w 374"/>
                <a:gd name="T13" fmla="*/ 3 h 221"/>
                <a:gd name="T14" fmla="*/ 19 w 374"/>
                <a:gd name="T15" fmla="*/ 38 h 221"/>
                <a:gd name="T16" fmla="*/ 73 w 374"/>
                <a:gd name="T17" fmla="*/ 89 h 221"/>
                <a:gd name="T18" fmla="*/ 108 w 374"/>
                <a:gd name="T19" fmla="*/ 163 h 221"/>
                <a:gd name="T20" fmla="*/ 108 w 374"/>
                <a:gd name="T21" fmla="*/ 221 h 221"/>
                <a:gd name="T22" fmla="*/ 374 w 374"/>
                <a:gd name="T23" fmla="*/ 221 h 221"/>
                <a:gd name="T24" fmla="*/ 361 w 374"/>
                <a:gd name="T25" fmla="*/ 176 h 221"/>
                <a:gd name="T26" fmla="*/ 361 w 374"/>
                <a:gd name="T27" fmla="*/ 176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221">
                  <a:moveTo>
                    <a:pt x="361" y="176"/>
                  </a:moveTo>
                  <a:lnTo>
                    <a:pt x="169" y="173"/>
                  </a:lnTo>
                  <a:lnTo>
                    <a:pt x="140" y="115"/>
                  </a:lnTo>
                  <a:lnTo>
                    <a:pt x="83" y="38"/>
                  </a:lnTo>
                  <a:lnTo>
                    <a:pt x="278" y="38"/>
                  </a:lnTo>
                  <a:lnTo>
                    <a:pt x="236" y="0"/>
                  </a:lnTo>
                  <a:lnTo>
                    <a:pt x="0" y="3"/>
                  </a:lnTo>
                  <a:lnTo>
                    <a:pt x="19" y="38"/>
                  </a:lnTo>
                  <a:lnTo>
                    <a:pt x="73" y="89"/>
                  </a:lnTo>
                  <a:lnTo>
                    <a:pt x="108" y="163"/>
                  </a:lnTo>
                  <a:lnTo>
                    <a:pt x="108" y="221"/>
                  </a:lnTo>
                  <a:lnTo>
                    <a:pt x="374" y="221"/>
                  </a:lnTo>
                  <a:lnTo>
                    <a:pt x="361" y="176"/>
                  </a:lnTo>
                  <a:lnTo>
                    <a:pt x="361" y="176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54" name="Freeform 22"/>
            <p:cNvSpPr>
              <a:spLocks/>
            </p:cNvSpPr>
            <p:nvPr/>
          </p:nvSpPr>
          <p:spPr bwMode="auto">
            <a:xfrm>
              <a:off x="3859" y="2433"/>
              <a:ext cx="137" cy="71"/>
            </a:xfrm>
            <a:custGeom>
              <a:avLst/>
              <a:gdLst>
                <a:gd name="T0" fmla="*/ 6 w 137"/>
                <a:gd name="T1" fmla="*/ 58 h 71"/>
                <a:gd name="T2" fmla="*/ 0 w 137"/>
                <a:gd name="T3" fmla="*/ 51 h 71"/>
                <a:gd name="T4" fmla="*/ 3 w 137"/>
                <a:gd name="T5" fmla="*/ 35 h 71"/>
                <a:gd name="T6" fmla="*/ 67 w 137"/>
                <a:gd name="T7" fmla="*/ 16 h 71"/>
                <a:gd name="T8" fmla="*/ 108 w 137"/>
                <a:gd name="T9" fmla="*/ 0 h 71"/>
                <a:gd name="T10" fmla="*/ 131 w 137"/>
                <a:gd name="T11" fmla="*/ 16 h 71"/>
                <a:gd name="T12" fmla="*/ 137 w 137"/>
                <a:gd name="T13" fmla="*/ 35 h 71"/>
                <a:gd name="T14" fmla="*/ 134 w 137"/>
                <a:gd name="T15" fmla="*/ 51 h 71"/>
                <a:gd name="T16" fmla="*/ 118 w 137"/>
                <a:gd name="T17" fmla="*/ 71 h 71"/>
                <a:gd name="T18" fmla="*/ 6 w 137"/>
                <a:gd name="T19" fmla="*/ 58 h 71"/>
                <a:gd name="T20" fmla="*/ 6 w 137"/>
                <a:gd name="T21" fmla="*/ 5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71">
                  <a:moveTo>
                    <a:pt x="6" y="58"/>
                  </a:moveTo>
                  <a:lnTo>
                    <a:pt x="0" y="51"/>
                  </a:lnTo>
                  <a:lnTo>
                    <a:pt x="3" y="35"/>
                  </a:lnTo>
                  <a:lnTo>
                    <a:pt x="67" y="16"/>
                  </a:lnTo>
                  <a:lnTo>
                    <a:pt x="108" y="0"/>
                  </a:lnTo>
                  <a:lnTo>
                    <a:pt x="131" y="16"/>
                  </a:lnTo>
                  <a:lnTo>
                    <a:pt x="137" y="35"/>
                  </a:lnTo>
                  <a:lnTo>
                    <a:pt x="134" y="51"/>
                  </a:lnTo>
                  <a:lnTo>
                    <a:pt x="118" y="71"/>
                  </a:lnTo>
                  <a:lnTo>
                    <a:pt x="6" y="58"/>
                  </a:lnTo>
                  <a:lnTo>
                    <a:pt x="6" y="58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55" name="Freeform 23"/>
            <p:cNvSpPr>
              <a:spLocks/>
            </p:cNvSpPr>
            <p:nvPr/>
          </p:nvSpPr>
          <p:spPr bwMode="auto">
            <a:xfrm>
              <a:off x="3999" y="2468"/>
              <a:ext cx="262" cy="64"/>
            </a:xfrm>
            <a:custGeom>
              <a:avLst/>
              <a:gdLst>
                <a:gd name="T0" fmla="*/ 0 w 262"/>
                <a:gd name="T1" fmla="*/ 39 h 64"/>
                <a:gd name="T2" fmla="*/ 16 w 262"/>
                <a:gd name="T3" fmla="*/ 23 h 64"/>
                <a:gd name="T4" fmla="*/ 71 w 262"/>
                <a:gd name="T5" fmla="*/ 7 h 64"/>
                <a:gd name="T6" fmla="*/ 99 w 262"/>
                <a:gd name="T7" fmla="*/ 0 h 64"/>
                <a:gd name="T8" fmla="*/ 138 w 262"/>
                <a:gd name="T9" fmla="*/ 7 h 64"/>
                <a:gd name="T10" fmla="*/ 173 w 262"/>
                <a:gd name="T11" fmla="*/ 4 h 64"/>
                <a:gd name="T12" fmla="*/ 208 w 262"/>
                <a:gd name="T13" fmla="*/ 13 h 64"/>
                <a:gd name="T14" fmla="*/ 237 w 262"/>
                <a:gd name="T15" fmla="*/ 20 h 64"/>
                <a:gd name="T16" fmla="*/ 262 w 262"/>
                <a:gd name="T17" fmla="*/ 36 h 64"/>
                <a:gd name="T18" fmla="*/ 256 w 262"/>
                <a:gd name="T19" fmla="*/ 52 h 64"/>
                <a:gd name="T20" fmla="*/ 240 w 262"/>
                <a:gd name="T21" fmla="*/ 64 h 64"/>
                <a:gd name="T22" fmla="*/ 122 w 262"/>
                <a:gd name="T23" fmla="*/ 48 h 64"/>
                <a:gd name="T24" fmla="*/ 0 w 262"/>
                <a:gd name="T25" fmla="*/ 39 h 64"/>
                <a:gd name="T26" fmla="*/ 0 w 262"/>
                <a:gd name="T27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2" h="64">
                  <a:moveTo>
                    <a:pt x="0" y="39"/>
                  </a:moveTo>
                  <a:lnTo>
                    <a:pt x="16" y="23"/>
                  </a:lnTo>
                  <a:lnTo>
                    <a:pt x="71" y="7"/>
                  </a:lnTo>
                  <a:lnTo>
                    <a:pt x="99" y="0"/>
                  </a:lnTo>
                  <a:lnTo>
                    <a:pt x="138" y="7"/>
                  </a:lnTo>
                  <a:lnTo>
                    <a:pt x="173" y="4"/>
                  </a:lnTo>
                  <a:lnTo>
                    <a:pt x="208" y="13"/>
                  </a:lnTo>
                  <a:lnTo>
                    <a:pt x="237" y="20"/>
                  </a:lnTo>
                  <a:lnTo>
                    <a:pt x="262" y="36"/>
                  </a:lnTo>
                  <a:lnTo>
                    <a:pt x="256" y="52"/>
                  </a:lnTo>
                  <a:lnTo>
                    <a:pt x="240" y="64"/>
                  </a:lnTo>
                  <a:lnTo>
                    <a:pt x="122" y="48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56" name="Freeform 24"/>
            <p:cNvSpPr>
              <a:spLocks/>
            </p:cNvSpPr>
            <p:nvPr/>
          </p:nvSpPr>
          <p:spPr bwMode="auto">
            <a:xfrm>
              <a:off x="4271" y="2500"/>
              <a:ext cx="125" cy="58"/>
            </a:xfrm>
            <a:custGeom>
              <a:avLst/>
              <a:gdLst>
                <a:gd name="T0" fmla="*/ 16 w 125"/>
                <a:gd name="T1" fmla="*/ 36 h 58"/>
                <a:gd name="T2" fmla="*/ 0 w 125"/>
                <a:gd name="T3" fmla="*/ 26 h 58"/>
                <a:gd name="T4" fmla="*/ 16 w 125"/>
                <a:gd name="T5" fmla="*/ 20 h 58"/>
                <a:gd name="T6" fmla="*/ 51 w 125"/>
                <a:gd name="T7" fmla="*/ 7 h 58"/>
                <a:gd name="T8" fmla="*/ 90 w 125"/>
                <a:gd name="T9" fmla="*/ 0 h 58"/>
                <a:gd name="T10" fmla="*/ 115 w 125"/>
                <a:gd name="T11" fmla="*/ 7 h 58"/>
                <a:gd name="T12" fmla="*/ 125 w 125"/>
                <a:gd name="T13" fmla="*/ 23 h 58"/>
                <a:gd name="T14" fmla="*/ 125 w 125"/>
                <a:gd name="T15" fmla="*/ 42 h 58"/>
                <a:gd name="T16" fmla="*/ 118 w 125"/>
                <a:gd name="T17" fmla="*/ 52 h 58"/>
                <a:gd name="T18" fmla="*/ 106 w 125"/>
                <a:gd name="T19" fmla="*/ 58 h 58"/>
                <a:gd name="T20" fmla="*/ 16 w 125"/>
                <a:gd name="T21" fmla="*/ 36 h 58"/>
                <a:gd name="T22" fmla="*/ 16 w 125"/>
                <a:gd name="T23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58">
                  <a:moveTo>
                    <a:pt x="16" y="36"/>
                  </a:moveTo>
                  <a:lnTo>
                    <a:pt x="0" y="26"/>
                  </a:lnTo>
                  <a:lnTo>
                    <a:pt x="16" y="20"/>
                  </a:lnTo>
                  <a:lnTo>
                    <a:pt x="51" y="7"/>
                  </a:lnTo>
                  <a:lnTo>
                    <a:pt x="90" y="0"/>
                  </a:lnTo>
                  <a:lnTo>
                    <a:pt x="115" y="7"/>
                  </a:lnTo>
                  <a:lnTo>
                    <a:pt x="125" y="23"/>
                  </a:lnTo>
                  <a:lnTo>
                    <a:pt x="125" y="42"/>
                  </a:lnTo>
                  <a:lnTo>
                    <a:pt x="118" y="52"/>
                  </a:lnTo>
                  <a:lnTo>
                    <a:pt x="106" y="58"/>
                  </a:lnTo>
                  <a:lnTo>
                    <a:pt x="16" y="36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57" name="Freeform 25"/>
            <p:cNvSpPr>
              <a:spLocks/>
            </p:cNvSpPr>
            <p:nvPr/>
          </p:nvSpPr>
          <p:spPr bwMode="auto">
            <a:xfrm>
              <a:off x="4092" y="2468"/>
              <a:ext cx="45" cy="39"/>
            </a:xfrm>
            <a:custGeom>
              <a:avLst/>
              <a:gdLst>
                <a:gd name="T0" fmla="*/ 3 w 45"/>
                <a:gd name="T1" fmla="*/ 0 h 39"/>
                <a:gd name="T2" fmla="*/ 0 w 45"/>
                <a:gd name="T3" fmla="*/ 23 h 39"/>
                <a:gd name="T4" fmla="*/ 6 w 45"/>
                <a:gd name="T5" fmla="*/ 39 h 39"/>
                <a:gd name="T6" fmla="*/ 26 w 45"/>
                <a:gd name="T7" fmla="*/ 39 h 39"/>
                <a:gd name="T8" fmla="*/ 45 w 45"/>
                <a:gd name="T9" fmla="*/ 13 h 39"/>
                <a:gd name="T10" fmla="*/ 26 w 45"/>
                <a:gd name="T11" fmla="*/ 4 h 39"/>
                <a:gd name="T12" fmla="*/ 3 w 45"/>
                <a:gd name="T13" fmla="*/ 0 h 39"/>
                <a:gd name="T14" fmla="*/ 3 w 45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9">
                  <a:moveTo>
                    <a:pt x="3" y="0"/>
                  </a:moveTo>
                  <a:lnTo>
                    <a:pt x="0" y="23"/>
                  </a:lnTo>
                  <a:lnTo>
                    <a:pt x="6" y="39"/>
                  </a:lnTo>
                  <a:lnTo>
                    <a:pt x="26" y="39"/>
                  </a:lnTo>
                  <a:lnTo>
                    <a:pt x="45" y="13"/>
                  </a:lnTo>
                  <a:lnTo>
                    <a:pt x="26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58" name="Freeform 26"/>
            <p:cNvSpPr>
              <a:spLocks/>
            </p:cNvSpPr>
            <p:nvPr/>
          </p:nvSpPr>
          <p:spPr bwMode="auto">
            <a:xfrm>
              <a:off x="4169" y="2478"/>
              <a:ext cx="48" cy="42"/>
            </a:xfrm>
            <a:custGeom>
              <a:avLst/>
              <a:gdLst>
                <a:gd name="T0" fmla="*/ 9 w 48"/>
                <a:gd name="T1" fmla="*/ 0 h 42"/>
                <a:gd name="T2" fmla="*/ 0 w 48"/>
                <a:gd name="T3" fmla="*/ 19 h 42"/>
                <a:gd name="T4" fmla="*/ 3 w 48"/>
                <a:gd name="T5" fmla="*/ 38 h 42"/>
                <a:gd name="T6" fmla="*/ 19 w 48"/>
                <a:gd name="T7" fmla="*/ 42 h 42"/>
                <a:gd name="T8" fmla="*/ 48 w 48"/>
                <a:gd name="T9" fmla="*/ 19 h 42"/>
                <a:gd name="T10" fmla="*/ 35 w 48"/>
                <a:gd name="T11" fmla="*/ 6 h 42"/>
                <a:gd name="T12" fmla="*/ 9 w 48"/>
                <a:gd name="T13" fmla="*/ 0 h 42"/>
                <a:gd name="T14" fmla="*/ 9 w 48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lnTo>
                    <a:pt x="0" y="19"/>
                  </a:lnTo>
                  <a:lnTo>
                    <a:pt x="3" y="38"/>
                  </a:lnTo>
                  <a:lnTo>
                    <a:pt x="19" y="42"/>
                  </a:lnTo>
                  <a:lnTo>
                    <a:pt x="48" y="19"/>
                  </a:lnTo>
                  <a:lnTo>
                    <a:pt x="35" y="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59" name="Freeform 27"/>
            <p:cNvSpPr>
              <a:spLocks/>
            </p:cNvSpPr>
            <p:nvPr/>
          </p:nvSpPr>
          <p:spPr bwMode="auto">
            <a:xfrm>
              <a:off x="4223" y="2491"/>
              <a:ext cx="35" cy="38"/>
            </a:xfrm>
            <a:custGeom>
              <a:avLst/>
              <a:gdLst>
                <a:gd name="T0" fmla="*/ 16 w 35"/>
                <a:gd name="T1" fmla="*/ 0 h 38"/>
                <a:gd name="T2" fmla="*/ 0 w 35"/>
                <a:gd name="T3" fmla="*/ 25 h 38"/>
                <a:gd name="T4" fmla="*/ 0 w 35"/>
                <a:gd name="T5" fmla="*/ 35 h 38"/>
                <a:gd name="T6" fmla="*/ 16 w 35"/>
                <a:gd name="T7" fmla="*/ 38 h 38"/>
                <a:gd name="T8" fmla="*/ 29 w 35"/>
                <a:gd name="T9" fmla="*/ 29 h 38"/>
                <a:gd name="T10" fmla="*/ 35 w 35"/>
                <a:gd name="T11" fmla="*/ 16 h 38"/>
                <a:gd name="T12" fmla="*/ 32 w 35"/>
                <a:gd name="T13" fmla="*/ 9 h 38"/>
                <a:gd name="T14" fmla="*/ 16 w 35"/>
                <a:gd name="T15" fmla="*/ 0 h 38"/>
                <a:gd name="T16" fmla="*/ 16 w 35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8">
                  <a:moveTo>
                    <a:pt x="16" y="0"/>
                  </a:moveTo>
                  <a:lnTo>
                    <a:pt x="0" y="25"/>
                  </a:lnTo>
                  <a:lnTo>
                    <a:pt x="0" y="35"/>
                  </a:lnTo>
                  <a:lnTo>
                    <a:pt x="16" y="38"/>
                  </a:lnTo>
                  <a:lnTo>
                    <a:pt x="29" y="29"/>
                  </a:lnTo>
                  <a:lnTo>
                    <a:pt x="35" y="16"/>
                  </a:lnTo>
                  <a:lnTo>
                    <a:pt x="32" y="9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60" name="Freeform 28"/>
            <p:cNvSpPr>
              <a:spLocks/>
            </p:cNvSpPr>
            <p:nvPr/>
          </p:nvSpPr>
          <p:spPr bwMode="auto">
            <a:xfrm>
              <a:off x="4277" y="2500"/>
              <a:ext cx="109" cy="52"/>
            </a:xfrm>
            <a:custGeom>
              <a:avLst/>
              <a:gdLst>
                <a:gd name="T0" fmla="*/ 103 w 109"/>
                <a:gd name="T1" fmla="*/ 7 h 52"/>
                <a:gd name="T2" fmla="*/ 109 w 109"/>
                <a:gd name="T3" fmla="*/ 20 h 52"/>
                <a:gd name="T4" fmla="*/ 103 w 109"/>
                <a:gd name="T5" fmla="*/ 36 h 52"/>
                <a:gd name="T6" fmla="*/ 93 w 109"/>
                <a:gd name="T7" fmla="*/ 52 h 52"/>
                <a:gd name="T8" fmla="*/ 0 w 109"/>
                <a:gd name="T9" fmla="*/ 32 h 52"/>
                <a:gd name="T10" fmla="*/ 10 w 109"/>
                <a:gd name="T11" fmla="*/ 20 h 52"/>
                <a:gd name="T12" fmla="*/ 32 w 109"/>
                <a:gd name="T13" fmla="*/ 23 h 52"/>
                <a:gd name="T14" fmla="*/ 45 w 109"/>
                <a:gd name="T15" fmla="*/ 20 h 52"/>
                <a:gd name="T16" fmla="*/ 55 w 109"/>
                <a:gd name="T17" fmla="*/ 23 h 52"/>
                <a:gd name="T18" fmla="*/ 64 w 109"/>
                <a:gd name="T19" fmla="*/ 13 h 52"/>
                <a:gd name="T20" fmla="*/ 77 w 109"/>
                <a:gd name="T21" fmla="*/ 20 h 52"/>
                <a:gd name="T22" fmla="*/ 93 w 109"/>
                <a:gd name="T23" fmla="*/ 0 h 52"/>
                <a:gd name="T24" fmla="*/ 103 w 109"/>
                <a:gd name="T25" fmla="*/ 7 h 52"/>
                <a:gd name="T26" fmla="*/ 103 w 109"/>
                <a:gd name="T27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52">
                  <a:moveTo>
                    <a:pt x="103" y="7"/>
                  </a:moveTo>
                  <a:lnTo>
                    <a:pt x="109" y="20"/>
                  </a:lnTo>
                  <a:lnTo>
                    <a:pt x="103" y="36"/>
                  </a:lnTo>
                  <a:lnTo>
                    <a:pt x="93" y="52"/>
                  </a:lnTo>
                  <a:lnTo>
                    <a:pt x="0" y="32"/>
                  </a:lnTo>
                  <a:lnTo>
                    <a:pt x="10" y="20"/>
                  </a:lnTo>
                  <a:lnTo>
                    <a:pt x="32" y="23"/>
                  </a:lnTo>
                  <a:lnTo>
                    <a:pt x="45" y="20"/>
                  </a:lnTo>
                  <a:lnTo>
                    <a:pt x="55" y="23"/>
                  </a:lnTo>
                  <a:lnTo>
                    <a:pt x="64" y="13"/>
                  </a:lnTo>
                  <a:lnTo>
                    <a:pt x="77" y="20"/>
                  </a:lnTo>
                  <a:lnTo>
                    <a:pt x="93" y="0"/>
                  </a:lnTo>
                  <a:lnTo>
                    <a:pt x="103" y="7"/>
                  </a:lnTo>
                  <a:lnTo>
                    <a:pt x="103" y="7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61" name="Freeform 29"/>
            <p:cNvSpPr>
              <a:spLocks/>
            </p:cNvSpPr>
            <p:nvPr/>
          </p:nvSpPr>
          <p:spPr bwMode="auto">
            <a:xfrm>
              <a:off x="3958" y="2436"/>
              <a:ext cx="28" cy="45"/>
            </a:xfrm>
            <a:custGeom>
              <a:avLst/>
              <a:gdLst>
                <a:gd name="T0" fmla="*/ 25 w 28"/>
                <a:gd name="T1" fmla="*/ 4 h 45"/>
                <a:gd name="T2" fmla="*/ 28 w 28"/>
                <a:gd name="T3" fmla="*/ 29 h 45"/>
                <a:gd name="T4" fmla="*/ 22 w 28"/>
                <a:gd name="T5" fmla="*/ 45 h 45"/>
                <a:gd name="T6" fmla="*/ 9 w 28"/>
                <a:gd name="T7" fmla="*/ 39 h 45"/>
                <a:gd name="T8" fmla="*/ 0 w 28"/>
                <a:gd name="T9" fmla="*/ 16 h 45"/>
                <a:gd name="T10" fmla="*/ 9 w 28"/>
                <a:gd name="T11" fmla="*/ 4 h 45"/>
                <a:gd name="T12" fmla="*/ 19 w 28"/>
                <a:gd name="T13" fmla="*/ 0 h 45"/>
                <a:gd name="T14" fmla="*/ 25 w 28"/>
                <a:gd name="T15" fmla="*/ 4 h 45"/>
                <a:gd name="T16" fmla="*/ 25 w 28"/>
                <a:gd name="T17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5">
                  <a:moveTo>
                    <a:pt x="25" y="4"/>
                  </a:moveTo>
                  <a:lnTo>
                    <a:pt x="28" y="29"/>
                  </a:lnTo>
                  <a:lnTo>
                    <a:pt x="22" y="45"/>
                  </a:lnTo>
                  <a:lnTo>
                    <a:pt x="9" y="39"/>
                  </a:lnTo>
                  <a:lnTo>
                    <a:pt x="0" y="16"/>
                  </a:lnTo>
                  <a:lnTo>
                    <a:pt x="9" y="4"/>
                  </a:lnTo>
                  <a:lnTo>
                    <a:pt x="19" y="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62" name="Freeform 30"/>
            <p:cNvSpPr>
              <a:spLocks/>
            </p:cNvSpPr>
            <p:nvPr/>
          </p:nvSpPr>
          <p:spPr bwMode="auto">
            <a:xfrm>
              <a:off x="3855" y="2456"/>
              <a:ext cx="106" cy="35"/>
            </a:xfrm>
            <a:custGeom>
              <a:avLst/>
              <a:gdLst>
                <a:gd name="T0" fmla="*/ 23 w 106"/>
                <a:gd name="T1" fmla="*/ 9 h 35"/>
                <a:gd name="T2" fmla="*/ 29 w 106"/>
                <a:gd name="T3" fmla="*/ 12 h 35"/>
                <a:gd name="T4" fmla="*/ 45 w 106"/>
                <a:gd name="T5" fmla="*/ 6 h 35"/>
                <a:gd name="T6" fmla="*/ 55 w 106"/>
                <a:gd name="T7" fmla="*/ 12 h 35"/>
                <a:gd name="T8" fmla="*/ 71 w 106"/>
                <a:gd name="T9" fmla="*/ 3 h 35"/>
                <a:gd name="T10" fmla="*/ 83 w 106"/>
                <a:gd name="T11" fmla="*/ 9 h 35"/>
                <a:gd name="T12" fmla="*/ 99 w 106"/>
                <a:gd name="T13" fmla="*/ 0 h 35"/>
                <a:gd name="T14" fmla="*/ 106 w 106"/>
                <a:gd name="T15" fmla="*/ 25 h 35"/>
                <a:gd name="T16" fmla="*/ 67 w 106"/>
                <a:gd name="T17" fmla="*/ 35 h 35"/>
                <a:gd name="T18" fmla="*/ 4 w 106"/>
                <a:gd name="T19" fmla="*/ 28 h 35"/>
                <a:gd name="T20" fmla="*/ 0 w 106"/>
                <a:gd name="T21" fmla="*/ 16 h 35"/>
                <a:gd name="T22" fmla="*/ 23 w 106"/>
                <a:gd name="T23" fmla="*/ 9 h 35"/>
                <a:gd name="T24" fmla="*/ 23 w 106"/>
                <a:gd name="T25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35">
                  <a:moveTo>
                    <a:pt x="23" y="9"/>
                  </a:moveTo>
                  <a:lnTo>
                    <a:pt x="29" y="12"/>
                  </a:lnTo>
                  <a:lnTo>
                    <a:pt x="45" y="6"/>
                  </a:lnTo>
                  <a:lnTo>
                    <a:pt x="55" y="12"/>
                  </a:lnTo>
                  <a:lnTo>
                    <a:pt x="71" y="3"/>
                  </a:lnTo>
                  <a:lnTo>
                    <a:pt x="83" y="9"/>
                  </a:lnTo>
                  <a:lnTo>
                    <a:pt x="99" y="0"/>
                  </a:lnTo>
                  <a:lnTo>
                    <a:pt x="106" y="25"/>
                  </a:lnTo>
                  <a:lnTo>
                    <a:pt x="67" y="35"/>
                  </a:lnTo>
                  <a:lnTo>
                    <a:pt x="4" y="28"/>
                  </a:lnTo>
                  <a:lnTo>
                    <a:pt x="0" y="16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63" name="Freeform 31"/>
            <p:cNvSpPr>
              <a:spLocks/>
            </p:cNvSpPr>
            <p:nvPr/>
          </p:nvSpPr>
          <p:spPr bwMode="auto">
            <a:xfrm>
              <a:off x="3561" y="2593"/>
              <a:ext cx="80" cy="169"/>
            </a:xfrm>
            <a:custGeom>
              <a:avLst/>
              <a:gdLst>
                <a:gd name="T0" fmla="*/ 0 w 80"/>
                <a:gd name="T1" fmla="*/ 169 h 169"/>
                <a:gd name="T2" fmla="*/ 0 w 80"/>
                <a:gd name="T3" fmla="*/ 10 h 169"/>
                <a:gd name="T4" fmla="*/ 10 w 80"/>
                <a:gd name="T5" fmla="*/ 0 h 169"/>
                <a:gd name="T6" fmla="*/ 74 w 80"/>
                <a:gd name="T7" fmla="*/ 0 h 169"/>
                <a:gd name="T8" fmla="*/ 80 w 80"/>
                <a:gd name="T9" fmla="*/ 13 h 169"/>
                <a:gd name="T10" fmla="*/ 80 w 80"/>
                <a:gd name="T11" fmla="*/ 169 h 169"/>
                <a:gd name="T12" fmla="*/ 0 w 80"/>
                <a:gd name="T13" fmla="*/ 169 h 169"/>
                <a:gd name="T14" fmla="*/ 0 w 80"/>
                <a:gd name="T15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69">
                  <a:moveTo>
                    <a:pt x="0" y="169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74" y="0"/>
                  </a:lnTo>
                  <a:lnTo>
                    <a:pt x="80" y="13"/>
                  </a:lnTo>
                  <a:lnTo>
                    <a:pt x="80" y="169"/>
                  </a:lnTo>
                  <a:lnTo>
                    <a:pt x="0" y="16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64" name="Freeform 32"/>
            <p:cNvSpPr>
              <a:spLocks/>
            </p:cNvSpPr>
            <p:nvPr/>
          </p:nvSpPr>
          <p:spPr bwMode="auto">
            <a:xfrm>
              <a:off x="3574" y="2647"/>
              <a:ext cx="13" cy="55"/>
            </a:xfrm>
            <a:custGeom>
              <a:avLst/>
              <a:gdLst>
                <a:gd name="T0" fmla="*/ 0 w 13"/>
                <a:gd name="T1" fmla="*/ 0 h 55"/>
                <a:gd name="T2" fmla="*/ 0 w 13"/>
                <a:gd name="T3" fmla="*/ 55 h 55"/>
                <a:gd name="T4" fmla="*/ 13 w 13"/>
                <a:gd name="T5" fmla="*/ 29 h 55"/>
                <a:gd name="T6" fmla="*/ 0 w 13"/>
                <a:gd name="T7" fmla="*/ 0 h 55"/>
                <a:gd name="T8" fmla="*/ 0 w 1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5">
                  <a:moveTo>
                    <a:pt x="0" y="0"/>
                  </a:moveTo>
                  <a:lnTo>
                    <a:pt x="0" y="55"/>
                  </a:lnTo>
                  <a:lnTo>
                    <a:pt x="13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65" name="Freeform 33"/>
            <p:cNvSpPr>
              <a:spLocks/>
            </p:cNvSpPr>
            <p:nvPr/>
          </p:nvSpPr>
          <p:spPr bwMode="auto">
            <a:xfrm>
              <a:off x="3584" y="2606"/>
              <a:ext cx="31" cy="35"/>
            </a:xfrm>
            <a:custGeom>
              <a:avLst/>
              <a:gdLst>
                <a:gd name="T0" fmla="*/ 0 w 31"/>
                <a:gd name="T1" fmla="*/ 0 h 35"/>
                <a:gd name="T2" fmla="*/ 16 w 31"/>
                <a:gd name="T3" fmla="*/ 35 h 35"/>
                <a:gd name="T4" fmla="*/ 31 w 31"/>
                <a:gd name="T5" fmla="*/ 0 h 35"/>
                <a:gd name="T6" fmla="*/ 0 w 31"/>
                <a:gd name="T7" fmla="*/ 0 h 35"/>
                <a:gd name="T8" fmla="*/ 0 w 31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5">
                  <a:moveTo>
                    <a:pt x="0" y="0"/>
                  </a:moveTo>
                  <a:lnTo>
                    <a:pt x="16" y="3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66" name="Freeform 34"/>
            <p:cNvSpPr>
              <a:spLocks/>
            </p:cNvSpPr>
            <p:nvPr/>
          </p:nvSpPr>
          <p:spPr bwMode="auto">
            <a:xfrm>
              <a:off x="3587" y="2555"/>
              <a:ext cx="236" cy="191"/>
            </a:xfrm>
            <a:custGeom>
              <a:avLst/>
              <a:gdLst>
                <a:gd name="T0" fmla="*/ 0 w 236"/>
                <a:gd name="T1" fmla="*/ 38 h 191"/>
                <a:gd name="T2" fmla="*/ 48 w 236"/>
                <a:gd name="T3" fmla="*/ 38 h 191"/>
                <a:gd name="T4" fmla="*/ 57 w 236"/>
                <a:gd name="T5" fmla="*/ 51 h 191"/>
                <a:gd name="T6" fmla="*/ 57 w 236"/>
                <a:gd name="T7" fmla="*/ 191 h 191"/>
                <a:gd name="T8" fmla="*/ 236 w 236"/>
                <a:gd name="T9" fmla="*/ 172 h 191"/>
                <a:gd name="T10" fmla="*/ 185 w 236"/>
                <a:gd name="T11" fmla="*/ 0 h 191"/>
                <a:gd name="T12" fmla="*/ 28 w 236"/>
                <a:gd name="T13" fmla="*/ 19 h 191"/>
                <a:gd name="T14" fmla="*/ 0 w 236"/>
                <a:gd name="T15" fmla="*/ 38 h 191"/>
                <a:gd name="T16" fmla="*/ 0 w 236"/>
                <a:gd name="T17" fmla="*/ 3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191">
                  <a:moveTo>
                    <a:pt x="0" y="38"/>
                  </a:moveTo>
                  <a:lnTo>
                    <a:pt x="48" y="38"/>
                  </a:lnTo>
                  <a:lnTo>
                    <a:pt x="57" y="51"/>
                  </a:lnTo>
                  <a:lnTo>
                    <a:pt x="57" y="191"/>
                  </a:lnTo>
                  <a:lnTo>
                    <a:pt x="236" y="172"/>
                  </a:lnTo>
                  <a:lnTo>
                    <a:pt x="185" y="0"/>
                  </a:lnTo>
                  <a:lnTo>
                    <a:pt x="28" y="19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67" name="Freeform 35"/>
            <p:cNvSpPr>
              <a:spLocks/>
            </p:cNvSpPr>
            <p:nvPr/>
          </p:nvSpPr>
          <p:spPr bwMode="auto">
            <a:xfrm>
              <a:off x="3887" y="2558"/>
              <a:ext cx="566" cy="256"/>
            </a:xfrm>
            <a:custGeom>
              <a:avLst/>
              <a:gdLst>
                <a:gd name="T0" fmla="*/ 0 w 566"/>
                <a:gd name="T1" fmla="*/ 19 h 256"/>
                <a:gd name="T2" fmla="*/ 32 w 566"/>
                <a:gd name="T3" fmla="*/ 240 h 256"/>
                <a:gd name="T4" fmla="*/ 422 w 566"/>
                <a:gd name="T5" fmla="*/ 256 h 256"/>
                <a:gd name="T6" fmla="*/ 566 w 566"/>
                <a:gd name="T7" fmla="*/ 246 h 256"/>
                <a:gd name="T8" fmla="*/ 499 w 566"/>
                <a:gd name="T9" fmla="*/ 45 h 256"/>
                <a:gd name="T10" fmla="*/ 55 w 566"/>
                <a:gd name="T11" fmla="*/ 0 h 256"/>
                <a:gd name="T12" fmla="*/ 0 w 566"/>
                <a:gd name="T13" fmla="*/ 19 h 256"/>
                <a:gd name="T14" fmla="*/ 0 w 566"/>
                <a:gd name="T15" fmla="*/ 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6" h="256">
                  <a:moveTo>
                    <a:pt x="0" y="19"/>
                  </a:moveTo>
                  <a:lnTo>
                    <a:pt x="32" y="240"/>
                  </a:lnTo>
                  <a:lnTo>
                    <a:pt x="422" y="256"/>
                  </a:lnTo>
                  <a:lnTo>
                    <a:pt x="566" y="246"/>
                  </a:lnTo>
                  <a:lnTo>
                    <a:pt x="499" y="45"/>
                  </a:lnTo>
                  <a:lnTo>
                    <a:pt x="5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68" name="Freeform 36"/>
            <p:cNvSpPr>
              <a:spLocks/>
            </p:cNvSpPr>
            <p:nvPr/>
          </p:nvSpPr>
          <p:spPr bwMode="auto">
            <a:xfrm>
              <a:off x="4345" y="2619"/>
              <a:ext cx="67" cy="163"/>
            </a:xfrm>
            <a:custGeom>
              <a:avLst/>
              <a:gdLst>
                <a:gd name="T0" fmla="*/ 0 w 67"/>
                <a:gd name="T1" fmla="*/ 0 h 163"/>
                <a:gd name="T2" fmla="*/ 51 w 67"/>
                <a:gd name="T3" fmla="*/ 163 h 163"/>
                <a:gd name="T4" fmla="*/ 67 w 67"/>
                <a:gd name="T5" fmla="*/ 163 h 163"/>
                <a:gd name="T6" fmla="*/ 19 w 67"/>
                <a:gd name="T7" fmla="*/ 12 h 163"/>
                <a:gd name="T8" fmla="*/ 0 w 67"/>
                <a:gd name="T9" fmla="*/ 0 h 163"/>
                <a:gd name="T10" fmla="*/ 0 w 67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63">
                  <a:moveTo>
                    <a:pt x="0" y="0"/>
                  </a:moveTo>
                  <a:lnTo>
                    <a:pt x="51" y="163"/>
                  </a:lnTo>
                  <a:lnTo>
                    <a:pt x="67" y="163"/>
                  </a:lnTo>
                  <a:lnTo>
                    <a:pt x="19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69" name="Freeform 37"/>
            <p:cNvSpPr>
              <a:spLocks/>
            </p:cNvSpPr>
            <p:nvPr/>
          </p:nvSpPr>
          <p:spPr bwMode="auto">
            <a:xfrm>
              <a:off x="4351" y="3347"/>
              <a:ext cx="822" cy="237"/>
            </a:xfrm>
            <a:custGeom>
              <a:avLst/>
              <a:gdLst>
                <a:gd name="T0" fmla="*/ 35 w 822"/>
                <a:gd name="T1" fmla="*/ 0 h 237"/>
                <a:gd name="T2" fmla="*/ 0 w 822"/>
                <a:gd name="T3" fmla="*/ 234 h 237"/>
                <a:gd name="T4" fmla="*/ 77 w 822"/>
                <a:gd name="T5" fmla="*/ 208 h 237"/>
                <a:gd name="T6" fmla="*/ 416 w 822"/>
                <a:gd name="T7" fmla="*/ 237 h 237"/>
                <a:gd name="T8" fmla="*/ 704 w 822"/>
                <a:gd name="T9" fmla="*/ 202 h 237"/>
                <a:gd name="T10" fmla="*/ 787 w 822"/>
                <a:gd name="T11" fmla="*/ 173 h 237"/>
                <a:gd name="T12" fmla="*/ 809 w 822"/>
                <a:gd name="T13" fmla="*/ 135 h 237"/>
                <a:gd name="T14" fmla="*/ 822 w 822"/>
                <a:gd name="T15" fmla="*/ 10 h 237"/>
                <a:gd name="T16" fmla="*/ 793 w 822"/>
                <a:gd name="T17" fmla="*/ 0 h 237"/>
                <a:gd name="T18" fmla="*/ 80 w 822"/>
                <a:gd name="T19" fmla="*/ 0 h 237"/>
                <a:gd name="T20" fmla="*/ 35 w 822"/>
                <a:gd name="T21" fmla="*/ 0 h 237"/>
                <a:gd name="T22" fmla="*/ 35 w 822"/>
                <a:gd name="T2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2" h="237">
                  <a:moveTo>
                    <a:pt x="35" y="0"/>
                  </a:moveTo>
                  <a:lnTo>
                    <a:pt x="0" y="234"/>
                  </a:lnTo>
                  <a:lnTo>
                    <a:pt x="77" y="208"/>
                  </a:lnTo>
                  <a:lnTo>
                    <a:pt x="416" y="237"/>
                  </a:lnTo>
                  <a:lnTo>
                    <a:pt x="704" y="202"/>
                  </a:lnTo>
                  <a:lnTo>
                    <a:pt x="787" y="173"/>
                  </a:lnTo>
                  <a:lnTo>
                    <a:pt x="809" y="135"/>
                  </a:lnTo>
                  <a:lnTo>
                    <a:pt x="822" y="10"/>
                  </a:lnTo>
                  <a:lnTo>
                    <a:pt x="793" y="0"/>
                  </a:lnTo>
                  <a:lnTo>
                    <a:pt x="80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70" name="Freeform 38"/>
            <p:cNvSpPr>
              <a:spLocks/>
            </p:cNvSpPr>
            <p:nvPr/>
          </p:nvSpPr>
          <p:spPr bwMode="auto">
            <a:xfrm>
              <a:off x="4409" y="3363"/>
              <a:ext cx="729" cy="173"/>
            </a:xfrm>
            <a:custGeom>
              <a:avLst/>
              <a:gdLst>
                <a:gd name="T0" fmla="*/ 9 w 729"/>
                <a:gd name="T1" fmla="*/ 29 h 173"/>
                <a:gd name="T2" fmla="*/ 0 w 729"/>
                <a:gd name="T3" fmla="*/ 147 h 173"/>
                <a:gd name="T4" fmla="*/ 121 w 729"/>
                <a:gd name="T5" fmla="*/ 173 h 173"/>
                <a:gd name="T6" fmla="*/ 390 w 729"/>
                <a:gd name="T7" fmla="*/ 173 h 173"/>
                <a:gd name="T8" fmla="*/ 655 w 729"/>
                <a:gd name="T9" fmla="*/ 154 h 173"/>
                <a:gd name="T10" fmla="*/ 722 w 729"/>
                <a:gd name="T11" fmla="*/ 131 h 173"/>
                <a:gd name="T12" fmla="*/ 729 w 729"/>
                <a:gd name="T13" fmla="*/ 32 h 173"/>
                <a:gd name="T14" fmla="*/ 706 w 729"/>
                <a:gd name="T15" fmla="*/ 0 h 173"/>
                <a:gd name="T16" fmla="*/ 393 w 729"/>
                <a:gd name="T17" fmla="*/ 7 h 173"/>
                <a:gd name="T18" fmla="*/ 76 w 729"/>
                <a:gd name="T19" fmla="*/ 10 h 173"/>
                <a:gd name="T20" fmla="*/ 9 w 729"/>
                <a:gd name="T21" fmla="*/ 29 h 173"/>
                <a:gd name="T22" fmla="*/ 9 w 729"/>
                <a:gd name="T23" fmla="*/ 2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9" h="173">
                  <a:moveTo>
                    <a:pt x="9" y="29"/>
                  </a:moveTo>
                  <a:lnTo>
                    <a:pt x="0" y="147"/>
                  </a:lnTo>
                  <a:lnTo>
                    <a:pt x="121" y="173"/>
                  </a:lnTo>
                  <a:lnTo>
                    <a:pt x="390" y="173"/>
                  </a:lnTo>
                  <a:lnTo>
                    <a:pt x="655" y="154"/>
                  </a:lnTo>
                  <a:lnTo>
                    <a:pt x="722" y="131"/>
                  </a:lnTo>
                  <a:lnTo>
                    <a:pt x="729" y="32"/>
                  </a:lnTo>
                  <a:lnTo>
                    <a:pt x="706" y="0"/>
                  </a:lnTo>
                  <a:lnTo>
                    <a:pt x="393" y="7"/>
                  </a:lnTo>
                  <a:lnTo>
                    <a:pt x="76" y="10"/>
                  </a:lnTo>
                  <a:lnTo>
                    <a:pt x="9" y="29"/>
                  </a:lnTo>
                  <a:lnTo>
                    <a:pt x="9" y="29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71" name="Freeform 39"/>
            <p:cNvSpPr>
              <a:spLocks/>
            </p:cNvSpPr>
            <p:nvPr/>
          </p:nvSpPr>
          <p:spPr bwMode="auto">
            <a:xfrm>
              <a:off x="4581" y="2836"/>
              <a:ext cx="413" cy="518"/>
            </a:xfrm>
            <a:custGeom>
              <a:avLst/>
              <a:gdLst>
                <a:gd name="T0" fmla="*/ 13 w 413"/>
                <a:gd name="T1" fmla="*/ 3 h 518"/>
                <a:gd name="T2" fmla="*/ 0 w 413"/>
                <a:gd name="T3" fmla="*/ 518 h 518"/>
                <a:gd name="T4" fmla="*/ 413 w 413"/>
                <a:gd name="T5" fmla="*/ 511 h 518"/>
                <a:gd name="T6" fmla="*/ 390 w 413"/>
                <a:gd name="T7" fmla="*/ 51 h 518"/>
                <a:gd name="T8" fmla="*/ 362 w 413"/>
                <a:gd name="T9" fmla="*/ 29 h 518"/>
                <a:gd name="T10" fmla="*/ 39 w 413"/>
                <a:gd name="T11" fmla="*/ 0 h 518"/>
                <a:gd name="T12" fmla="*/ 13 w 413"/>
                <a:gd name="T13" fmla="*/ 3 h 518"/>
                <a:gd name="T14" fmla="*/ 13 w 413"/>
                <a:gd name="T15" fmla="*/ 3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3" h="518">
                  <a:moveTo>
                    <a:pt x="13" y="3"/>
                  </a:moveTo>
                  <a:lnTo>
                    <a:pt x="0" y="518"/>
                  </a:lnTo>
                  <a:lnTo>
                    <a:pt x="413" y="511"/>
                  </a:lnTo>
                  <a:lnTo>
                    <a:pt x="390" y="51"/>
                  </a:lnTo>
                  <a:lnTo>
                    <a:pt x="362" y="29"/>
                  </a:lnTo>
                  <a:lnTo>
                    <a:pt x="39" y="0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72" name="Freeform 40"/>
            <p:cNvSpPr>
              <a:spLocks/>
            </p:cNvSpPr>
            <p:nvPr/>
          </p:nvSpPr>
          <p:spPr bwMode="auto">
            <a:xfrm>
              <a:off x="4994" y="3165"/>
              <a:ext cx="124" cy="118"/>
            </a:xfrm>
            <a:custGeom>
              <a:avLst/>
              <a:gdLst>
                <a:gd name="T0" fmla="*/ 0 w 124"/>
                <a:gd name="T1" fmla="*/ 0 h 118"/>
                <a:gd name="T2" fmla="*/ 115 w 124"/>
                <a:gd name="T3" fmla="*/ 13 h 118"/>
                <a:gd name="T4" fmla="*/ 124 w 124"/>
                <a:gd name="T5" fmla="*/ 45 h 118"/>
                <a:gd name="T6" fmla="*/ 124 w 124"/>
                <a:gd name="T7" fmla="*/ 112 h 118"/>
                <a:gd name="T8" fmla="*/ 112 w 124"/>
                <a:gd name="T9" fmla="*/ 118 h 118"/>
                <a:gd name="T10" fmla="*/ 0 w 124"/>
                <a:gd name="T11" fmla="*/ 118 h 118"/>
                <a:gd name="T12" fmla="*/ 13 w 124"/>
                <a:gd name="T13" fmla="*/ 90 h 118"/>
                <a:gd name="T14" fmla="*/ 0 w 124"/>
                <a:gd name="T15" fmla="*/ 0 h 118"/>
                <a:gd name="T16" fmla="*/ 0 w 124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18">
                  <a:moveTo>
                    <a:pt x="0" y="0"/>
                  </a:moveTo>
                  <a:lnTo>
                    <a:pt x="115" y="13"/>
                  </a:lnTo>
                  <a:lnTo>
                    <a:pt x="124" y="45"/>
                  </a:lnTo>
                  <a:lnTo>
                    <a:pt x="124" y="112"/>
                  </a:lnTo>
                  <a:lnTo>
                    <a:pt x="112" y="118"/>
                  </a:lnTo>
                  <a:lnTo>
                    <a:pt x="0" y="118"/>
                  </a:lnTo>
                  <a:lnTo>
                    <a:pt x="13" y="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73" name="Freeform 41"/>
            <p:cNvSpPr>
              <a:spLocks/>
            </p:cNvSpPr>
            <p:nvPr/>
          </p:nvSpPr>
          <p:spPr bwMode="auto">
            <a:xfrm>
              <a:off x="4345" y="3133"/>
              <a:ext cx="185" cy="144"/>
            </a:xfrm>
            <a:custGeom>
              <a:avLst/>
              <a:gdLst>
                <a:gd name="T0" fmla="*/ 6 w 185"/>
                <a:gd name="T1" fmla="*/ 10 h 144"/>
                <a:gd name="T2" fmla="*/ 41 w 185"/>
                <a:gd name="T3" fmla="*/ 0 h 144"/>
                <a:gd name="T4" fmla="*/ 169 w 185"/>
                <a:gd name="T5" fmla="*/ 7 h 144"/>
                <a:gd name="T6" fmla="*/ 185 w 185"/>
                <a:gd name="T7" fmla="*/ 74 h 144"/>
                <a:gd name="T8" fmla="*/ 185 w 185"/>
                <a:gd name="T9" fmla="*/ 144 h 144"/>
                <a:gd name="T10" fmla="*/ 19 w 185"/>
                <a:gd name="T11" fmla="*/ 144 h 144"/>
                <a:gd name="T12" fmla="*/ 0 w 185"/>
                <a:gd name="T13" fmla="*/ 103 h 144"/>
                <a:gd name="T14" fmla="*/ 6 w 185"/>
                <a:gd name="T15" fmla="*/ 10 h 144"/>
                <a:gd name="T16" fmla="*/ 6 w 185"/>
                <a:gd name="T17" fmla="*/ 1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144">
                  <a:moveTo>
                    <a:pt x="6" y="10"/>
                  </a:moveTo>
                  <a:lnTo>
                    <a:pt x="41" y="0"/>
                  </a:lnTo>
                  <a:lnTo>
                    <a:pt x="169" y="7"/>
                  </a:lnTo>
                  <a:lnTo>
                    <a:pt x="185" y="74"/>
                  </a:lnTo>
                  <a:lnTo>
                    <a:pt x="185" y="144"/>
                  </a:lnTo>
                  <a:lnTo>
                    <a:pt x="19" y="144"/>
                  </a:lnTo>
                  <a:lnTo>
                    <a:pt x="0" y="103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74" name="Freeform 42"/>
            <p:cNvSpPr>
              <a:spLocks/>
            </p:cNvSpPr>
            <p:nvPr/>
          </p:nvSpPr>
          <p:spPr bwMode="auto">
            <a:xfrm>
              <a:off x="5000" y="3178"/>
              <a:ext cx="118" cy="58"/>
            </a:xfrm>
            <a:custGeom>
              <a:avLst/>
              <a:gdLst>
                <a:gd name="T0" fmla="*/ 7 w 118"/>
                <a:gd name="T1" fmla="*/ 29 h 58"/>
                <a:gd name="T2" fmla="*/ 45 w 118"/>
                <a:gd name="T3" fmla="*/ 48 h 58"/>
                <a:gd name="T4" fmla="*/ 74 w 118"/>
                <a:gd name="T5" fmla="*/ 32 h 58"/>
                <a:gd name="T6" fmla="*/ 118 w 118"/>
                <a:gd name="T7" fmla="*/ 58 h 58"/>
                <a:gd name="T8" fmla="*/ 118 w 118"/>
                <a:gd name="T9" fmla="*/ 16 h 58"/>
                <a:gd name="T10" fmla="*/ 109 w 118"/>
                <a:gd name="T11" fmla="*/ 0 h 58"/>
                <a:gd name="T12" fmla="*/ 0 w 118"/>
                <a:gd name="T13" fmla="*/ 0 h 58"/>
                <a:gd name="T14" fmla="*/ 7 w 118"/>
                <a:gd name="T15" fmla="*/ 29 h 58"/>
                <a:gd name="T16" fmla="*/ 7 w 118"/>
                <a:gd name="T17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58">
                  <a:moveTo>
                    <a:pt x="7" y="29"/>
                  </a:moveTo>
                  <a:lnTo>
                    <a:pt x="45" y="48"/>
                  </a:lnTo>
                  <a:lnTo>
                    <a:pt x="74" y="32"/>
                  </a:lnTo>
                  <a:lnTo>
                    <a:pt x="118" y="58"/>
                  </a:lnTo>
                  <a:lnTo>
                    <a:pt x="118" y="16"/>
                  </a:lnTo>
                  <a:lnTo>
                    <a:pt x="109" y="0"/>
                  </a:lnTo>
                  <a:lnTo>
                    <a:pt x="0" y="0"/>
                  </a:lnTo>
                  <a:lnTo>
                    <a:pt x="7" y="29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75" name="Freeform 43"/>
            <p:cNvSpPr>
              <a:spLocks/>
            </p:cNvSpPr>
            <p:nvPr/>
          </p:nvSpPr>
          <p:spPr bwMode="auto">
            <a:xfrm>
              <a:off x="4370" y="3149"/>
              <a:ext cx="141" cy="71"/>
            </a:xfrm>
            <a:custGeom>
              <a:avLst/>
              <a:gdLst>
                <a:gd name="T0" fmla="*/ 0 w 141"/>
                <a:gd name="T1" fmla="*/ 45 h 71"/>
                <a:gd name="T2" fmla="*/ 42 w 141"/>
                <a:gd name="T3" fmla="*/ 48 h 71"/>
                <a:gd name="T4" fmla="*/ 61 w 141"/>
                <a:gd name="T5" fmla="*/ 71 h 71"/>
                <a:gd name="T6" fmla="*/ 93 w 141"/>
                <a:gd name="T7" fmla="*/ 29 h 71"/>
                <a:gd name="T8" fmla="*/ 141 w 141"/>
                <a:gd name="T9" fmla="*/ 61 h 71"/>
                <a:gd name="T10" fmla="*/ 138 w 141"/>
                <a:gd name="T11" fmla="*/ 10 h 71"/>
                <a:gd name="T12" fmla="*/ 87 w 141"/>
                <a:gd name="T13" fmla="*/ 0 h 71"/>
                <a:gd name="T14" fmla="*/ 3 w 141"/>
                <a:gd name="T15" fmla="*/ 10 h 71"/>
                <a:gd name="T16" fmla="*/ 0 w 141"/>
                <a:gd name="T17" fmla="*/ 45 h 71"/>
                <a:gd name="T18" fmla="*/ 0 w 141"/>
                <a:gd name="T1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71">
                  <a:moveTo>
                    <a:pt x="0" y="45"/>
                  </a:moveTo>
                  <a:lnTo>
                    <a:pt x="42" y="48"/>
                  </a:lnTo>
                  <a:lnTo>
                    <a:pt x="61" y="71"/>
                  </a:lnTo>
                  <a:lnTo>
                    <a:pt x="93" y="29"/>
                  </a:lnTo>
                  <a:lnTo>
                    <a:pt x="141" y="61"/>
                  </a:lnTo>
                  <a:lnTo>
                    <a:pt x="138" y="10"/>
                  </a:lnTo>
                  <a:lnTo>
                    <a:pt x="87" y="0"/>
                  </a:lnTo>
                  <a:lnTo>
                    <a:pt x="3" y="1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76" name="Freeform 44"/>
            <p:cNvSpPr>
              <a:spLocks/>
            </p:cNvSpPr>
            <p:nvPr/>
          </p:nvSpPr>
          <p:spPr bwMode="auto">
            <a:xfrm>
              <a:off x="4370" y="3159"/>
              <a:ext cx="58" cy="86"/>
            </a:xfrm>
            <a:custGeom>
              <a:avLst/>
              <a:gdLst>
                <a:gd name="T0" fmla="*/ 0 w 58"/>
                <a:gd name="T1" fmla="*/ 22 h 86"/>
                <a:gd name="T2" fmla="*/ 0 w 58"/>
                <a:gd name="T3" fmla="*/ 67 h 86"/>
                <a:gd name="T4" fmla="*/ 19 w 58"/>
                <a:gd name="T5" fmla="*/ 86 h 86"/>
                <a:gd name="T6" fmla="*/ 42 w 58"/>
                <a:gd name="T7" fmla="*/ 77 h 86"/>
                <a:gd name="T8" fmla="*/ 58 w 58"/>
                <a:gd name="T9" fmla="*/ 48 h 86"/>
                <a:gd name="T10" fmla="*/ 48 w 58"/>
                <a:gd name="T11" fmla="*/ 13 h 86"/>
                <a:gd name="T12" fmla="*/ 29 w 58"/>
                <a:gd name="T13" fmla="*/ 0 h 86"/>
                <a:gd name="T14" fmla="*/ 10 w 58"/>
                <a:gd name="T15" fmla="*/ 9 h 86"/>
                <a:gd name="T16" fmla="*/ 0 w 58"/>
                <a:gd name="T17" fmla="*/ 22 h 86"/>
                <a:gd name="T18" fmla="*/ 0 w 58"/>
                <a:gd name="T19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6">
                  <a:moveTo>
                    <a:pt x="0" y="22"/>
                  </a:moveTo>
                  <a:lnTo>
                    <a:pt x="0" y="67"/>
                  </a:lnTo>
                  <a:lnTo>
                    <a:pt x="19" y="86"/>
                  </a:lnTo>
                  <a:lnTo>
                    <a:pt x="42" y="77"/>
                  </a:lnTo>
                  <a:lnTo>
                    <a:pt x="58" y="48"/>
                  </a:lnTo>
                  <a:lnTo>
                    <a:pt x="48" y="13"/>
                  </a:lnTo>
                  <a:lnTo>
                    <a:pt x="29" y="0"/>
                  </a:lnTo>
                  <a:lnTo>
                    <a:pt x="10" y="9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77" name="Freeform 45"/>
            <p:cNvSpPr>
              <a:spLocks/>
            </p:cNvSpPr>
            <p:nvPr/>
          </p:nvSpPr>
          <p:spPr bwMode="auto">
            <a:xfrm>
              <a:off x="4437" y="3159"/>
              <a:ext cx="55" cy="96"/>
            </a:xfrm>
            <a:custGeom>
              <a:avLst/>
              <a:gdLst>
                <a:gd name="T0" fmla="*/ 26 w 55"/>
                <a:gd name="T1" fmla="*/ 0 h 96"/>
                <a:gd name="T2" fmla="*/ 7 w 55"/>
                <a:gd name="T3" fmla="*/ 22 h 96"/>
                <a:gd name="T4" fmla="*/ 0 w 55"/>
                <a:gd name="T5" fmla="*/ 67 h 96"/>
                <a:gd name="T6" fmla="*/ 20 w 55"/>
                <a:gd name="T7" fmla="*/ 96 h 96"/>
                <a:gd name="T8" fmla="*/ 39 w 55"/>
                <a:gd name="T9" fmla="*/ 86 h 96"/>
                <a:gd name="T10" fmla="*/ 55 w 55"/>
                <a:gd name="T11" fmla="*/ 57 h 96"/>
                <a:gd name="T12" fmla="*/ 48 w 55"/>
                <a:gd name="T13" fmla="*/ 22 h 96"/>
                <a:gd name="T14" fmla="*/ 39 w 55"/>
                <a:gd name="T15" fmla="*/ 6 h 96"/>
                <a:gd name="T16" fmla="*/ 26 w 55"/>
                <a:gd name="T17" fmla="*/ 0 h 96"/>
                <a:gd name="T18" fmla="*/ 26 w 55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96">
                  <a:moveTo>
                    <a:pt x="26" y="0"/>
                  </a:moveTo>
                  <a:lnTo>
                    <a:pt x="7" y="22"/>
                  </a:lnTo>
                  <a:lnTo>
                    <a:pt x="0" y="67"/>
                  </a:lnTo>
                  <a:lnTo>
                    <a:pt x="20" y="96"/>
                  </a:lnTo>
                  <a:lnTo>
                    <a:pt x="39" y="86"/>
                  </a:lnTo>
                  <a:lnTo>
                    <a:pt x="55" y="57"/>
                  </a:lnTo>
                  <a:lnTo>
                    <a:pt x="48" y="22"/>
                  </a:lnTo>
                  <a:lnTo>
                    <a:pt x="39" y="6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78" name="Freeform 46"/>
            <p:cNvSpPr>
              <a:spLocks/>
            </p:cNvSpPr>
            <p:nvPr/>
          </p:nvSpPr>
          <p:spPr bwMode="auto">
            <a:xfrm>
              <a:off x="5000" y="3181"/>
              <a:ext cx="45" cy="80"/>
            </a:xfrm>
            <a:custGeom>
              <a:avLst/>
              <a:gdLst>
                <a:gd name="T0" fmla="*/ 0 w 45"/>
                <a:gd name="T1" fmla="*/ 16 h 80"/>
                <a:gd name="T2" fmla="*/ 0 w 45"/>
                <a:gd name="T3" fmla="*/ 80 h 80"/>
                <a:gd name="T4" fmla="*/ 29 w 45"/>
                <a:gd name="T5" fmla="*/ 80 h 80"/>
                <a:gd name="T6" fmla="*/ 45 w 45"/>
                <a:gd name="T7" fmla="*/ 51 h 80"/>
                <a:gd name="T8" fmla="*/ 42 w 45"/>
                <a:gd name="T9" fmla="*/ 19 h 80"/>
                <a:gd name="T10" fmla="*/ 23 w 45"/>
                <a:gd name="T11" fmla="*/ 0 h 80"/>
                <a:gd name="T12" fmla="*/ 0 w 45"/>
                <a:gd name="T13" fmla="*/ 16 h 80"/>
                <a:gd name="T14" fmla="*/ 0 w 45"/>
                <a:gd name="T15" fmla="*/ 1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0">
                  <a:moveTo>
                    <a:pt x="0" y="16"/>
                  </a:moveTo>
                  <a:lnTo>
                    <a:pt x="0" y="80"/>
                  </a:lnTo>
                  <a:lnTo>
                    <a:pt x="29" y="80"/>
                  </a:lnTo>
                  <a:lnTo>
                    <a:pt x="45" y="51"/>
                  </a:lnTo>
                  <a:lnTo>
                    <a:pt x="42" y="19"/>
                  </a:lnTo>
                  <a:lnTo>
                    <a:pt x="23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79" name="Freeform 47"/>
            <p:cNvSpPr>
              <a:spLocks/>
            </p:cNvSpPr>
            <p:nvPr/>
          </p:nvSpPr>
          <p:spPr bwMode="auto">
            <a:xfrm>
              <a:off x="5055" y="3194"/>
              <a:ext cx="44" cy="70"/>
            </a:xfrm>
            <a:custGeom>
              <a:avLst/>
              <a:gdLst>
                <a:gd name="T0" fmla="*/ 12 w 44"/>
                <a:gd name="T1" fmla="*/ 0 h 70"/>
                <a:gd name="T2" fmla="*/ 0 w 44"/>
                <a:gd name="T3" fmla="*/ 26 h 70"/>
                <a:gd name="T4" fmla="*/ 3 w 44"/>
                <a:gd name="T5" fmla="*/ 54 h 70"/>
                <a:gd name="T6" fmla="*/ 12 w 44"/>
                <a:gd name="T7" fmla="*/ 70 h 70"/>
                <a:gd name="T8" fmla="*/ 35 w 44"/>
                <a:gd name="T9" fmla="*/ 70 h 70"/>
                <a:gd name="T10" fmla="*/ 44 w 44"/>
                <a:gd name="T11" fmla="*/ 38 h 70"/>
                <a:gd name="T12" fmla="*/ 38 w 44"/>
                <a:gd name="T13" fmla="*/ 3 h 70"/>
                <a:gd name="T14" fmla="*/ 25 w 44"/>
                <a:gd name="T15" fmla="*/ 0 h 70"/>
                <a:gd name="T16" fmla="*/ 12 w 44"/>
                <a:gd name="T17" fmla="*/ 0 h 70"/>
                <a:gd name="T18" fmla="*/ 12 w 44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70">
                  <a:moveTo>
                    <a:pt x="12" y="0"/>
                  </a:moveTo>
                  <a:lnTo>
                    <a:pt x="0" y="26"/>
                  </a:lnTo>
                  <a:lnTo>
                    <a:pt x="3" y="54"/>
                  </a:lnTo>
                  <a:lnTo>
                    <a:pt x="12" y="70"/>
                  </a:lnTo>
                  <a:lnTo>
                    <a:pt x="35" y="70"/>
                  </a:lnTo>
                  <a:lnTo>
                    <a:pt x="44" y="38"/>
                  </a:lnTo>
                  <a:lnTo>
                    <a:pt x="38" y="3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80" name="Freeform 48"/>
            <p:cNvSpPr>
              <a:spLocks/>
            </p:cNvSpPr>
            <p:nvPr/>
          </p:nvSpPr>
          <p:spPr bwMode="auto">
            <a:xfrm>
              <a:off x="4370" y="3152"/>
              <a:ext cx="115" cy="55"/>
            </a:xfrm>
            <a:custGeom>
              <a:avLst/>
              <a:gdLst>
                <a:gd name="T0" fmla="*/ 0 w 115"/>
                <a:gd name="T1" fmla="*/ 36 h 55"/>
                <a:gd name="T2" fmla="*/ 19 w 115"/>
                <a:gd name="T3" fmla="*/ 55 h 55"/>
                <a:gd name="T4" fmla="*/ 32 w 115"/>
                <a:gd name="T5" fmla="*/ 42 h 55"/>
                <a:gd name="T6" fmla="*/ 48 w 115"/>
                <a:gd name="T7" fmla="*/ 55 h 55"/>
                <a:gd name="T8" fmla="*/ 83 w 115"/>
                <a:gd name="T9" fmla="*/ 42 h 55"/>
                <a:gd name="T10" fmla="*/ 93 w 115"/>
                <a:gd name="T11" fmla="*/ 48 h 55"/>
                <a:gd name="T12" fmla="*/ 115 w 115"/>
                <a:gd name="T13" fmla="*/ 29 h 55"/>
                <a:gd name="T14" fmla="*/ 106 w 115"/>
                <a:gd name="T15" fmla="*/ 7 h 55"/>
                <a:gd name="T16" fmla="*/ 19 w 115"/>
                <a:gd name="T17" fmla="*/ 0 h 55"/>
                <a:gd name="T18" fmla="*/ 0 w 115"/>
                <a:gd name="T19" fmla="*/ 36 h 55"/>
                <a:gd name="T20" fmla="*/ 0 w 115"/>
                <a:gd name="T21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55">
                  <a:moveTo>
                    <a:pt x="0" y="36"/>
                  </a:moveTo>
                  <a:lnTo>
                    <a:pt x="19" y="55"/>
                  </a:lnTo>
                  <a:lnTo>
                    <a:pt x="32" y="42"/>
                  </a:lnTo>
                  <a:lnTo>
                    <a:pt x="48" y="55"/>
                  </a:lnTo>
                  <a:lnTo>
                    <a:pt x="83" y="42"/>
                  </a:lnTo>
                  <a:lnTo>
                    <a:pt x="93" y="48"/>
                  </a:lnTo>
                  <a:lnTo>
                    <a:pt x="115" y="29"/>
                  </a:lnTo>
                  <a:lnTo>
                    <a:pt x="106" y="7"/>
                  </a:lnTo>
                  <a:lnTo>
                    <a:pt x="19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81" name="Freeform 49"/>
            <p:cNvSpPr>
              <a:spLocks/>
            </p:cNvSpPr>
            <p:nvPr/>
          </p:nvSpPr>
          <p:spPr bwMode="auto">
            <a:xfrm>
              <a:off x="5000" y="3178"/>
              <a:ext cx="106" cy="58"/>
            </a:xfrm>
            <a:custGeom>
              <a:avLst/>
              <a:gdLst>
                <a:gd name="T0" fmla="*/ 0 w 106"/>
                <a:gd name="T1" fmla="*/ 32 h 58"/>
                <a:gd name="T2" fmla="*/ 16 w 106"/>
                <a:gd name="T3" fmla="*/ 54 h 58"/>
                <a:gd name="T4" fmla="*/ 42 w 106"/>
                <a:gd name="T5" fmla="*/ 29 h 58"/>
                <a:gd name="T6" fmla="*/ 64 w 106"/>
                <a:gd name="T7" fmla="*/ 58 h 58"/>
                <a:gd name="T8" fmla="*/ 80 w 106"/>
                <a:gd name="T9" fmla="*/ 32 h 58"/>
                <a:gd name="T10" fmla="*/ 99 w 106"/>
                <a:gd name="T11" fmla="*/ 42 h 58"/>
                <a:gd name="T12" fmla="*/ 106 w 106"/>
                <a:gd name="T13" fmla="*/ 19 h 58"/>
                <a:gd name="T14" fmla="*/ 74 w 106"/>
                <a:gd name="T15" fmla="*/ 3 h 58"/>
                <a:gd name="T16" fmla="*/ 7 w 106"/>
                <a:gd name="T17" fmla="*/ 0 h 58"/>
                <a:gd name="T18" fmla="*/ 0 w 106"/>
                <a:gd name="T19" fmla="*/ 32 h 58"/>
                <a:gd name="T20" fmla="*/ 0 w 106"/>
                <a:gd name="T21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8">
                  <a:moveTo>
                    <a:pt x="0" y="32"/>
                  </a:moveTo>
                  <a:lnTo>
                    <a:pt x="16" y="54"/>
                  </a:lnTo>
                  <a:lnTo>
                    <a:pt x="42" y="29"/>
                  </a:lnTo>
                  <a:lnTo>
                    <a:pt x="64" y="58"/>
                  </a:lnTo>
                  <a:lnTo>
                    <a:pt x="80" y="32"/>
                  </a:lnTo>
                  <a:lnTo>
                    <a:pt x="99" y="42"/>
                  </a:lnTo>
                  <a:lnTo>
                    <a:pt x="106" y="19"/>
                  </a:lnTo>
                  <a:lnTo>
                    <a:pt x="74" y="3"/>
                  </a:lnTo>
                  <a:lnTo>
                    <a:pt x="7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82" name="Freeform 50"/>
            <p:cNvSpPr>
              <a:spLocks/>
            </p:cNvSpPr>
            <p:nvPr/>
          </p:nvSpPr>
          <p:spPr bwMode="auto">
            <a:xfrm>
              <a:off x="3395" y="3178"/>
              <a:ext cx="233" cy="131"/>
            </a:xfrm>
            <a:custGeom>
              <a:avLst/>
              <a:gdLst>
                <a:gd name="T0" fmla="*/ 131 w 233"/>
                <a:gd name="T1" fmla="*/ 0 h 131"/>
                <a:gd name="T2" fmla="*/ 109 w 233"/>
                <a:gd name="T3" fmla="*/ 32 h 131"/>
                <a:gd name="T4" fmla="*/ 109 w 233"/>
                <a:gd name="T5" fmla="*/ 70 h 131"/>
                <a:gd name="T6" fmla="*/ 233 w 233"/>
                <a:gd name="T7" fmla="*/ 93 h 131"/>
                <a:gd name="T8" fmla="*/ 233 w 233"/>
                <a:gd name="T9" fmla="*/ 131 h 131"/>
                <a:gd name="T10" fmla="*/ 0 w 233"/>
                <a:gd name="T11" fmla="*/ 118 h 131"/>
                <a:gd name="T12" fmla="*/ 80 w 233"/>
                <a:gd name="T13" fmla="*/ 3 h 131"/>
                <a:gd name="T14" fmla="*/ 131 w 233"/>
                <a:gd name="T15" fmla="*/ 0 h 131"/>
                <a:gd name="T16" fmla="*/ 131 w 233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31">
                  <a:moveTo>
                    <a:pt x="131" y="0"/>
                  </a:moveTo>
                  <a:lnTo>
                    <a:pt x="109" y="32"/>
                  </a:lnTo>
                  <a:lnTo>
                    <a:pt x="109" y="70"/>
                  </a:lnTo>
                  <a:lnTo>
                    <a:pt x="233" y="93"/>
                  </a:lnTo>
                  <a:lnTo>
                    <a:pt x="233" y="131"/>
                  </a:lnTo>
                  <a:lnTo>
                    <a:pt x="0" y="118"/>
                  </a:lnTo>
                  <a:lnTo>
                    <a:pt x="80" y="3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83" name="Freeform 51"/>
            <p:cNvSpPr>
              <a:spLocks/>
            </p:cNvSpPr>
            <p:nvPr/>
          </p:nvSpPr>
          <p:spPr bwMode="auto">
            <a:xfrm>
              <a:off x="3424" y="3287"/>
              <a:ext cx="412" cy="35"/>
            </a:xfrm>
            <a:custGeom>
              <a:avLst/>
              <a:gdLst>
                <a:gd name="T0" fmla="*/ 0 w 412"/>
                <a:gd name="T1" fmla="*/ 0 h 35"/>
                <a:gd name="T2" fmla="*/ 412 w 412"/>
                <a:gd name="T3" fmla="*/ 0 h 35"/>
                <a:gd name="T4" fmla="*/ 412 w 412"/>
                <a:gd name="T5" fmla="*/ 35 h 35"/>
                <a:gd name="T6" fmla="*/ 0 w 412"/>
                <a:gd name="T7" fmla="*/ 35 h 35"/>
                <a:gd name="T8" fmla="*/ 0 w 412"/>
                <a:gd name="T9" fmla="*/ 0 h 35"/>
                <a:gd name="T10" fmla="*/ 0 w 412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2" h="35">
                  <a:moveTo>
                    <a:pt x="0" y="0"/>
                  </a:moveTo>
                  <a:lnTo>
                    <a:pt x="412" y="0"/>
                  </a:lnTo>
                  <a:lnTo>
                    <a:pt x="412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84" name="Freeform 52"/>
            <p:cNvSpPr>
              <a:spLocks/>
            </p:cNvSpPr>
            <p:nvPr/>
          </p:nvSpPr>
          <p:spPr bwMode="auto">
            <a:xfrm>
              <a:off x="3414" y="3549"/>
              <a:ext cx="489" cy="73"/>
            </a:xfrm>
            <a:custGeom>
              <a:avLst/>
              <a:gdLst>
                <a:gd name="T0" fmla="*/ 22 w 489"/>
                <a:gd name="T1" fmla="*/ 0 h 73"/>
                <a:gd name="T2" fmla="*/ 0 w 489"/>
                <a:gd name="T3" fmla="*/ 13 h 73"/>
                <a:gd name="T4" fmla="*/ 26 w 489"/>
                <a:gd name="T5" fmla="*/ 35 h 73"/>
                <a:gd name="T6" fmla="*/ 473 w 489"/>
                <a:gd name="T7" fmla="*/ 73 h 73"/>
                <a:gd name="T8" fmla="*/ 489 w 489"/>
                <a:gd name="T9" fmla="*/ 19 h 73"/>
                <a:gd name="T10" fmla="*/ 22 w 489"/>
                <a:gd name="T11" fmla="*/ 0 h 73"/>
                <a:gd name="T12" fmla="*/ 22 w 489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73">
                  <a:moveTo>
                    <a:pt x="22" y="0"/>
                  </a:moveTo>
                  <a:lnTo>
                    <a:pt x="0" y="13"/>
                  </a:lnTo>
                  <a:lnTo>
                    <a:pt x="26" y="35"/>
                  </a:lnTo>
                  <a:lnTo>
                    <a:pt x="473" y="73"/>
                  </a:lnTo>
                  <a:lnTo>
                    <a:pt x="489" y="19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85" name="Freeform 53"/>
            <p:cNvSpPr>
              <a:spLocks/>
            </p:cNvSpPr>
            <p:nvPr/>
          </p:nvSpPr>
          <p:spPr bwMode="auto">
            <a:xfrm>
              <a:off x="3906" y="3271"/>
              <a:ext cx="458" cy="575"/>
            </a:xfrm>
            <a:custGeom>
              <a:avLst/>
              <a:gdLst>
                <a:gd name="T0" fmla="*/ 176 w 458"/>
                <a:gd name="T1" fmla="*/ 9 h 575"/>
                <a:gd name="T2" fmla="*/ 93 w 458"/>
                <a:gd name="T3" fmla="*/ 60 h 575"/>
                <a:gd name="T4" fmla="*/ 36 w 458"/>
                <a:gd name="T5" fmla="*/ 128 h 575"/>
                <a:gd name="T6" fmla="*/ 10 w 458"/>
                <a:gd name="T7" fmla="*/ 211 h 575"/>
                <a:gd name="T8" fmla="*/ 0 w 458"/>
                <a:gd name="T9" fmla="*/ 284 h 575"/>
                <a:gd name="T10" fmla="*/ 13 w 458"/>
                <a:gd name="T11" fmla="*/ 377 h 575"/>
                <a:gd name="T12" fmla="*/ 52 w 458"/>
                <a:gd name="T13" fmla="*/ 460 h 575"/>
                <a:gd name="T14" fmla="*/ 106 w 458"/>
                <a:gd name="T15" fmla="*/ 527 h 575"/>
                <a:gd name="T16" fmla="*/ 176 w 458"/>
                <a:gd name="T17" fmla="*/ 569 h 575"/>
                <a:gd name="T18" fmla="*/ 228 w 458"/>
                <a:gd name="T19" fmla="*/ 575 h 575"/>
                <a:gd name="T20" fmla="*/ 320 w 458"/>
                <a:gd name="T21" fmla="*/ 565 h 575"/>
                <a:gd name="T22" fmla="*/ 378 w 458"/>
                <a:gd name="T23" fmla="*/ 508 h 575"/>
                <a:gd name="T24" fmla="*/ 429 w 458"/>
                <a:gd name="T25" fmla="*/ 444 h 575"/>
                <a:gd name="T26" fmla="*/ 455 w 458"/>
                <a:gd name="T27" fmla="*/ 377 h 575"/>
                <a:gd name="T28" fmla="*/ 458 w 458"/>
                <a:gd name="T29" fmla="*/ 281 h 575"/>
                <a:gd name="T30" fmla="*/ 448 w 458"/>
                <a:gd name="T31" fmla="*/ 185 h 575"/>
                <a:gd name="T32" fmla="*/ 387 w 458"/>
                <a:gd name="T33" fmla="*/ 57 h 575"/>
                <a:gd name="T34" fmla="*/ 250 w 458"/>
                <a:gd name="T35" fmla="*/ 0 h 575"/>
                <a:gd name="T36" fmla="*/ 176 w 458"/>
                <a:gd name="T37" fmla="*/ 9 h 575"/>
                <a:gd name="T38" fmla="*/ 176 w 458"/>
                <a:gd name="T39" fmla="*/ 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8" h="575">
                  <a:moveTo>
                    <a:pt x="176" y="9"/>
                  </a:moveTo>
                  <a:lnTo>
                    <a:pt x="93" y="60"/>
                  </a:lnTo>
                  <a:lnTo>
                    <a:pt x="36" y="128"/>
                  </a:lnTo>
                  <a:lnTo>
                    <a:pt x="10" y="211"/>
                  </a:lnTo>
                  <a:lnTo>
                    <a:pt x="0" y="284"/>
                  </a:lnTo>
                  <a:lnTo>
                    <a:pt x="13" y="377"/>
                  </a:lnTo>
                  <a:lnTo>
                    <a:pt x="52" y="460"/>
                  </a:lnTo>
                  <a:lnTo>
                    <a:pt x="106" y="527"/>
                  </a:lnTo>
                  <a:lnTo>
                    <a:pt x="176" y="569"/>
                  </a:lnTo>
                  <a:lnTo>
                    <a:pt x="228" y="575"/>
                  </a:lnTo>
                  <a:lnTo>
                    <a:pt x="320" y="565"/>
                  </a:lnTo>
                  <a:lnTo>
                    <a:pt x="378" y="508"/>
                  </a:lnTo>
                  <a:lnTo>
                    <a:pt x="429" y="444"/>
                  </a:lnTo>
                  <a:lnTo>
                    <a:pt x="455" y="377"/>
                  </a:lnTo>
                  <a:lnTo>
                    <a:pt x="458" y="281"/>
                  </a:lnTo>
                  <a:lnTo>
                    <a:pt x="448" y="185"/>
                  </a:lnTo>
                  <a:lnTo>
                    <a:pt x="387" y="57"/>
                  </a:lnTo>
                  <a:lnTo>
                    <a:pt x="250" y="0"/>
                  </a:lnTo>
                  <a:lnTo>
                    <a:pt x="176" y="9"/>
                  </a:lnTo>
                  <a:lnTo>
                    <a:pt x="176" y="9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86" name="Freeform 54"/>
            <p:cNvSpPr>
              <a:spLocks/>
            </p:cNvSpPr>
            <p:nvPr/>
          </p:nvSpPr>
          <p:spPr bwMode="auto">
            <a:xfrm>
              <a:off x="3999" y="3379"/>
              <a:ext cx="259" cy="371"/>
            </a:xfrm>
            <a:custGeom>
              <a:avLst/>
              <a:gdLst>
                <a:gd name="T0" fmla="*/ 99 w 259"/>
                <a:gd name="T1" fmla="*/ 10 h 371"/>
                <a:gd name="T2" fmla="*/ 26 w 259"/>
                <a:gd name="T3" fmla="*/ 67 h 371"/>
                <a:gd name="T4" fmla="*/ 0 w 259"/>
                <a:gd name="T5" fmla="*/ 160 h 371"/>
                <a:gd name="T6" fmla="*/ 0 w 259"/>
                <a:gd name="T7" fmla="*/ 240 h 371"/>
                <a:gd name="T8" fmla="*/ 29 w 259"/>
                <a:gd name="T9" fmla="*/ 320 h 371"/>
                <a:gd name="T10" fmla="*/ 99 w 259"/>
                <a:gd name="T11" fmla="*/ 365 h 371"/>
                <a:gd name="T12" fmla="*/ 141 w 259"/>
                <a:gd name="T13" fmla="*/ 371 h 371"/>
                <a:gd name="T14" fmla="*/ 192 w 259"/>
                <a:gd name="T15" fmla="*/ 371 h 371"/>
                <a:gd name="T16" fmla="*/ 243 w 259"/>
                <a:gd name="T17" fmla="*/ 320 h 371"/>
                <a:gd name="T18" fmla="*/ 259 w 259"/>
                <a:gd name="T19" fmla="*/ 227 h 371"/>
                <a:gd name="T20" fmla="*/ 259 w 259"/>
                <a:gd name="T21" fmla="*/ 135 h 371"/>
                <a:gd name="T22" fmla="*/ 205 w 259"/>
                <a:gd name="T23" fmla="*/ 20 h 371"/>
                <a:gd name="T24" fmla="*/ 151 w 259"/>
                <a:gd name="T25" fmla="*/ 0 h 371"/>
                <a:gd name="T26" fmla="*/ 99 w 259"/>
                <a:gd name="T27" fmla="*/ 10 h 371"/>
                <a:gd name="T28" fmla="*/ 99 w 259"/>
                <a:gd name="T29" fmla="*/ 1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9" h="371">
                  <a:moveTo>
                    <a:pt x="99" y="10"/>
                  </a:moveTo>
                  <a:lnTo>
                    <a:pt x="26" y="67"/>
                  </a:lnTo>
                  <a:lnTo>
                    <a:pt x="0" y="160"/>
                  </a:lnTo>
                  <a:lnTo>
                    <a:pt x="0" y="240"/>
                  </a:lnTo>
                  <a:lnTo>
                    <a:pt x="29" y="320"/>
                  </a:lnTo>
                  <a:lnTo>
                    <a:pt x="99" y="365"/>
                  </a:lnTo>
                  <a:lnTo>
                    <a:pt x="141" y="371"/>
                  </a:lnTo>
                  <a:lnTo>
                    <a:pt x="192" y="371"/>
                  </a:lnTo>
                  <a:lnTo>
                    <a:pt x="243" y="320"/>
                  </a:lnTo>
                  <a:lnTo>
                    <a:pt x="259" y="227"/>
                  </a:lnTo>
                  <a:lnTo>
                    <a:pt x="259" y="135"/>
                  </a:lnTo>
                  <a:lnTo>
                    <a:pt x="205" y="20"/>
                  </a:lnTo>
                  <a:lnTo>
                    <a:pt x="151" y="0"/>
                  </a:lnTo>
                  <a:lnTo>
                    <a:pt x="99" y="10"/>
                  </a:lnTo>
                  <a:lnTo>
                    <a:pt x="99" y="10"/>
                  </a:lnTo>
                  <a:close/>
                </a:path>
              </a:pathLst>
            </a:custGeom>
            <a:solidFill>
              <a:srgbClr val="FF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87" name="Freeform 55"/>
            <p:cNvSpPr>
              <a:spLocks/>
            </p:cNvSpPr>
            <p:nvPr/>
          </p:nvSpPr>
          <p:spPr bwMode="auto">
            <a:xfrm>
              <a:off x="4121" y="3431"/>
              <a:ext cx="112" cy="95"/>
            </a:xfrm>
            <a:custGeom>
              <a:avLst/>
              <a:gdLst>
                <a:gd name="T0" fmla="*/ 0 w 112"/>
                <a:gd name="T1" fmla="*/ 51 h 95"/>
                <a:gd name="T2" fmla="*/ 22 w 112"/>
                <a:gd name="T3" fmla="*/ 51 h 95"/>
                <a:gd name="T4" fmla="*/ 57 w 112"/>
                <a:gd name="T5" fmla="*/ 89 h 95"/>
                <a:gd name="T6" fmla="*/ 61 w 112"/>
                <a:gd name="T7" fmla="*/ 54 h 95"/>
                <a:gd name="T8" fmla="*/ 86 w 112"/>
                <a:gd name="T9" fmla="*/ 95 h 95"/>
                <a:gd name="T10" fmla="*/ 86 w 112"/>
                <a:gd name="T11" fmla="*/ 47 h 95"/>
                <a:gd name="T12" fmla="*/ 112 w 112"/>
                <a:gd name="T13" fmla="*/ 70 h 95"/>
                <a:gd name="T14" fmla="*/ 96 w 112"/>
                <a:gd name="T15" fmla="*/ 35 h 95"/>
                <a:gd name="T16" fmla="*/ 54 w 112"/>
                <a:gd name="T17" fmla="*/ 0 h 95"/>
                <a:gd name="T18" fmla="*/ 61 w 112"/>
                <a:gd name="T19" fmla="*/ 22 h 95"/>
                <a:gd name="T20" fmla="*/ 22 w 112"/>
                <a:gd name="T21" fmla="*/ 3 h 95"/>
                <a:gd name="T22" fmla="*/ 32 w 112"/>
                <a:gd name="T23" fmla="*/ 38 h 95"/>
                <a:gd name="T24" fmla="*/ 0 w 112"/>
                <a:gd name="T25" fmla="*/ 51 h 95"/>
                <a:gd name="T26" fmla="*/ 0 w 112"/>
                <a:gd name="T27" fmla="*/ 5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95">
                  <a:moveTo>
                    <a:pt x="0" y="51"/>
                  </a:moveTo>
                  <a:lnTo>
                    <a:pt x="22" y="51"/>
                  </a:lnTo>
                  <a:lnTo>
                    <a:pt x="57" y="89"/>
                  </a:lnTo>
                  <a:lnTo>
                    <a:pt x="61" y="54"/>
                  </a:lnTo>
                  <a:lnTo>
                    <a:pt x="86" y="95"/>
                  </a:lnTo>
                  <a:lnTo>
                    <a:pt x="86" y="47"/>
                  </a:lnTo>
                  <a:lnTo>
                    <a:pt x="112" y="70"/>
                  </a:lnTo>
                  <a:lnTo>
                    <a:pt x="96" y="35"/>
                  </a:lnTo>
                  <a:lnTo>
                    <a:pt x="54" y="0"/>
                  </a:lnTo>
                  <a:lnTo>
                    <a:pt x="61" y="22"/>
                  </a:lnTo>
                  <a:lnTo>
                    <a:pt x="22" y="3"/>
                  </a:lnTo>
                  <a:lnTo>
                    <a:pt x="32" y="38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88" name="Freeform 56"/>
            <p:cNvSpPr>
              <a:spLocks/>
            </p:cNvSpPr>
            <p:nvPr/>
          </p:nvSpPr>
          <p:spPr bwMode="auto">
            <a:xfrm>
              <a:off x="3532" y="2890"/>
              <a:ext cx="240" cy="195"/>
            </a:xfrm>
            <a:custGeom>
              <a:avLst/>
              <a:gdLst>
                <a:gd name="T0" fmla="*/ 240 w 240"/>
                <a:gd name="T1" fmla="*/ 0 h 195"/>
                <a:gd name="T2" fmla="*/ 103 w 240"/>
                <a:gd name="T3" fmla="*/ 141 h 195"/>
                <a:gd name="T4" fmla="*/ 218 w 240"/>
                <a:gd name="T5" fmla="*/ 157 h 195"/>
                <a:gd name="T6" fmla="*/ 221 w 240"/>
                <a:gd name="T7" fmla="*/ 167 h 195"/>
                <a:gd name="T8" fmla="*/ 90 w 240"/>
                <a:gd name="T9" fmla="*/ 157 h 195"/>
                <a:gd name="T10" fmla="*/ 58 w 240"/>
                <a:gd name="T11" fmla="*/ 192 h 195"/>
                <a:gd name="T12" fmla="*/ 23 w 240"/>
                <a:gd name="T13" fmla="*/ 195 h 195"/>
                <a:gd name="T14" fmla="*/ 0 w 240"/>
                <a:gd name="T15" fmla="*/ 195 h 195"/>
                <a:gd name="T16" fmla="*/ 0 w 240"/>
                <a:gd name="T17" fmla="*/ 125 h 195"/>
                <a:gd name="T18" fmla="*/ 77 w 240"/>
                <a:gd name="T19" fmla="*/ 125 h 195"/>
                <a:gd name="T20" fmla="*/ 83 w 240"/>
                <a:gd name="T21" fmla="*/ 141 h 195"/>
                <a:gd name="T22" fmla="*/ 221 w 240"/>
                <a:gd name="T23" fmla="*/ 0 h 195"/>
                <a:gd name="T24" fmla="*/ 240 w 240"/>
                <a:gd name="T25" fmla="*/ 0 h 195"/>
                <a:gd name="T26" fmla="*/ 240 w 240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0" h="195">
                  <a:moveTo>
                    <a:pt x="240" y="0"/>
                  </a:moveTo>
                  <a:lnTo>
                    <a:pt x="103" y="141"/>
                  </a:lnTo>
                  <a:lnTo>
                    <a:pt x="218" y="157"/>
                  </a:lnTo>
                  <a:lnTo>
                    <a:pt x="221" y="167"/>
                  </a:lnTo>
                  <a:lnTo>
                    <a:pt x="90" y="157"/>
                  </a:lnTo>
                  <a:lnTo>
                    <a:pt x="58" y="192"/>
                  </a:lnTo>
                  <a:lnTo>
                    <a:pt x="23" y="195"/>
                  </a:lnTo>
                  <a:lnTo>
                    <a:pt x="0" y="195"/>
                  </a:lnTo>
                  <a:lnTo>
                    <a:pt x="0" y="125"/>
                  </a:lnTo>
                  <a:lnTo>
                    <a:pt x="77" y="125"/>
                  </a:lnTo>
                  <a:lnTo>
                    <a:pt x="83" y="141"/>
                  </a:lnTo>
                  <a:lnTo>
                    <a:pt x="221" y="0"/>
                  </a:lnTo>
                  <a:lnTo>
                    <a:pt x="24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89" name="Freeform 57"/>
            <p:cNvSpPr>
              <a:spLocks/>
            </p:cNvSpPr>
            <p:nvPr/>
          </p:nvSpPr>
          <p:spPr bwMode="auto">
            <a:xfrm>
              <a:off x="3801" y="2887"/>
              <a:ext cx="99" cy="294"/>
            </a:xfrm>
            <a:custGeom>
              <a:avLst/>
              <a:gdLst>
                <a:gd name="T0" fmla="*/ 35 w 99"/>
                <a:gd name="T1" fmla="*/ 0 h 294"/>
                <a:gd name="T2" fmla="*/ 0 w 99"/>
                <a:gd name="T3" fmla="*/ 19 h 294"/>
                <a:gd name="T4" fmla="*/ 19 w 99"/>
                <a:gd name="T5" fmla="*/ 38 h 294"/>
                <a:gd name="T6" fmla="*/ 19 w 99"/>
                <a:gd name="T7" fmla="*/ 272 h 294"/>
                <a:gd name="T8" fmla="*/ 42 w 99"/>
                <a:gd name="T9" fmla="*/ 294 h 294"/>
                <a:gd name="T10" fmla="*/ 99 w 99"/>
                <a:gd name="T11" fmla="*/ 294 h 294"/>
                <a:gd name="T12" fmla="*/ 99 w 99"/>
                <a:gd name="T13" fmla="*/ 243 h 294"/>
                <a:gd name="T14" fmla="*/ 58 w 99"/>
                <a:gd name="T15" fmla="*/ 32 h 294"/>
                <a:gd name="T16" fmla="*/ 35 w 99"/>
                <a:gd name="T17" fmla="*/ 0 h 294"/>
                <a:gd name="T18" fmla="*/ 35 w 99"/>
                <a:gd name="T1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294">
                  <a:moveTo>
                    <a:pt x="35" y="0"/>
                  </a:moveTo>
                  <a:lnTo>
                    <a:pt x="0" y="19"/>
                  </a:lnTo>
                  <a:lnTo>
                    <a:pt x="19" y="38"/>
                  </a:lnTo>
                  <a:lnTo>
                    <a:pt x="19" y="272"/>
                  </a:lnTo>
                  <a:lnTo>
                    <a:pt x="42" y="294"/>
                  </a:lnTo>
                  <a:lnTo>
                    <a:pt x="99" y="294"/>
                  </a:lnTo>
                  <a:lnTo>
                    <a:pt x="99" y="243"/>
                  </a:lnTo>
                  <a:lnTo>
                    <a:pt x="58" y="32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90" name="Freeform 58"/>
            <p:cNvSpPr>
              <a:spLocks/>
            </p:cNvSpPr>
            <p:nvPr/>
          </p:nvSpPr>
          <p:spPr bwMode="auto">
            <a:xfrm>
              <a:off x="3993" y="2842"/>
              <a:ext cx="508" cy="298"/>
            </a:xfrm>
            <a:custGeom>
              <a:avLst/>
              <a:gdLst>
                <a:gd name="T0" fmla="*/ 508 w 508"/>
                <a:gd name="T1" fmla="*/ 0 h 298"/>
                <a:gd name="T2" fmla="*/ 432 w 508"/>
                <a:gd name="T3" fmla="*/ 48 h 298"/>
                <a:gd name="T4" fmla="*/ 380 w 508"/>
                <a:gd name="T5" fmla="*/ 99 h 298"/>
                <a:gd name="T6" fmla="*/ 169 w 508"/>
                <a:gd name="T7" fmla="*/ 157 h 298"/>
                <a:gd name="T8" fmla="*/ 128 w 508"/>
                <a:gd name="T9" fmla="*/ 202 h 298"/>
                <a:gd name="T10" fmla="*/ 89 w 508"/>
                <a:gd name="T11" fmla="*/ 202 h 298"/>
                <a:gd name="T12" fmla="*/ 89 w 508"/>
                <a:gd name="T13" fmla="*/ 288 h 298"/>
                <a:gd name="T14" fmla="*/ 77 w 508"/>
                <a:gd name="T15" fmla="*/ 298 h 298"/>
                <a:gd name="T16" fmla="*/ 0 w 508"/>
                <a:gd name="T17" fmla="*/ 298 h 298"/>
                <a:gd name="T18" fmla="*/ 25 w 508"/>
                <a:gd name="T19" fmla="*/ 138 h 298"/>
                <a:gd name="T20" fmla="*/ 83 w 508"/>
                <a:gd name="T21" fmla="*/ 141 h 298"/>
                <a:gd name="T22" fmla="*/ 99 w 508"/>
                <a:gd name="T23" fmla="*/ 160 h 298"/>
                <a:gd name="T24" fmla="*/ 128 w 508"/>
                <a:gd name="T25" fmla="*/ 151 h 298"/>
                <a:gd name="T26" fmla="*/ 147 w 508"/>
                <a:gd name="T27" fmla="*/ 122 h 298"/>
                <a:gd name="T28" fmla="*/ 150 w 508"/>
                <a:gd name="T29" fmla="*/ 93 h 298"/>
                <a:gd name="T30" fmla="*/ 131 w 508"/>
                <a:gd name="T31" fmla="*/ 61 h 298"/>
                <a:gd name="T32" fmla="*/ 480 w 508"/>
                <a:gd name="T33" fmla="*/ 0 h 298"/>
                <a:gd name="T34" fmla="*/ 508 w 508"/>
                <a:gd name="T35" fmla="*/ 0 h 298"/>
                <a:gd name="T36" fmla="*/ 508 w 508"/>
                <a:gd name="T3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8" h="298">
                  <a:moveTo>
                    <a:pt x="508" y="0"/>
                  </a:moveTo>
                  <a:lnTo>
                    <a:pt x="432" y="48"/>
                  </a:lnTo>
                  <a:lnTo>
                    <a:pt x="380" y="99"/>
                  </a:lnTo>
                  <a:lnTo>
                    <a:pt x="169" y="157"/>
                  </a:lnTo>
                  <a:lnTo>
                    <a:pt x="128" y="202"/>
                  </a:lnTo>
                  <a:lnTo>
                    <a:pt x="89" y="202"/>
                  </a:lnTo>
                  <a:lnTo>
                    <a:pt x="89" y="288"/>
                  </a:lnTo>
                  <a:lnTo>
                    <a:pt x="77" y="298"/>
                  </a:lnTo>
                  <a:lnTo>
                    <a:pt x="0" y="298"/>
                  </a:lnTo>
                  <a:lnTo>
                    <a:pt x="25" y="138"/>
                  </a:lnTo>
                  <a:lnTo>
                    <a:pt x="83" y="141"/>
                  </a:lnTo>
                  <a:lnTo>
                    <a:pt x="99" y="160"/>
                  </a:lnTo>
                  <a:lnTo>
                    <a:pt x="128" y="151"/>
                  </a:lnTo>
                  <a:lnTo>
                    <a:pt x="147" y="122"/>
                  </a:lnTo>
                  <a:lnTo>
                    <a:pt x="150" y="93"/>
                  </a:lnTo>
                  <a:lnTo>
                    <a:pt x="131" y="61"/>
                  </a:lnTo>
                  <a:lnTo>
                    <a:pt x="480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91" name="Freeform 59"/>
            <p:cNvSpPr>
              <a:spLocks/>
            </p:cNvSpPr>
            <p:nvPr/>
          </p:nvSpPr>
          <p:spPr bwMode="auto">
            <a:xfrm>
              <a:off x="3542" y="2820"/>
              <a:ext cx="67" cy="22"/>
            </a:xfrm>
            <a:custGeom>
              <a:avLst/>
              <a:gdLst>
                <a:gd name="T0" fmla="*/ 0 w 67"/>
                <a:gd name="T1" fmla="*/ 10 h 22"/>
                <a:gd name="T2" fmla="*/ 32 w 67"/>
                <a:gd name="T3" fmla="*/ 19 h 22"/>
                <a:gd name="T4" fmla="*/ 67 w 67"/>
                <a:gd name="T5" fmla="*/ 22 h 22"/>
                <a:gd name="T6" fmla="*/ 48 w 67"/>
                <a:gd name="T7" fmla="*/ 3 h 22"/>
                <a:gd name="T8" fmla="*/ 13 w 67"/>
                <a:gd name="T9" fmla="*/ 0 h 22"/>
                <a:gd name="T10" fmla="*/ 0 w 67"/>
                <a:gd name="T11" fmla="*/ 10 h 22"/>
                <a:gd name="T12" fmla="*/ 0 w 67"/>
                <a:gd name="T1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2">
                  <a:moveTo>
                    <a:pt x="0" y="10"/>
                  </a:moveTo>
                  <a:lnTo>
                    <a:pt x="32" y="19"/>
                  </a:lnTo>
                  <a:lnTo>
                    <a:pt x="67" y="22"/>
                  </a:lnTo>
                  <a:lnTo>
                    <a:pt x="48" y="3"/>
                  </a:lnTo>
                  <a:lnTo>
                    <a:pt x="1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92" name="Freeform 60"/>
            <p:cNvSpPr>
              <a:spLocks/>
            </p:cNvSpPr>
            <p:nvPr/>
          </p:nvSpPr>
          <p:spPr bwMode="auto">
            <a:xfrm>
              <a:off x="4431" y="2932"/>
              <a:ext cx="80" cy="185"/>
            </a:xfrm>
            <a:custGeom>
              <a:avLst/>
              <a:gdLst>
                <a:gd name="T0" fmla="*/ 80 w 80"/>
                <a:gd name="T1" fmla="*/ 185 h 185"/>
                <a:gd name="T2" fmla="*/ 80 w 80"/>
                <a:gd name="T3" fmla="*/ 0 h 185"/>
                <a:gd name="T4" fmla="*/ 0 w 80"/>
                <a:gd name="T5" fmla="*/ 115 h 185"/>
                <a:gd name="T6" fmla="*/ 45 w 80"/>
                <a:gd name="T7" fmla="*/ 105 h 185"/>
                <a:gd name="T8" fmla="*/ 26 w 80"/>
                <a:gd name="T9" fmla="*/ 137 h 185"/>
                <a:gd name="T10" fmla="*/ 61 w 80"/>
                <a:gd name="T11" fmla="*/ 150 h 185"/>
                <a:gd name="T12" fmla="*/ 26 w 80"/>
                <a:gd name="T13" fmla="*/ 166 h 185"/>
                <a:gd name="T14" fmla="*/ 80 w 80"/>
                <a:gd name="T15" fmla="*/ 185 h 185"/>
                <a:gd name="T16" fmla="*/ 80 w 80"/>
                <a:gd name="T1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85">
                  <a:moveTo>
                    <a:pt x="80" y="185"/>
                  </a:moveTo>
                  <a:lnTo>
                    <a:pt x="80" y="0"/>
                  </a:lnTo>
                  <a:lnTo>
                    <a:pt x="0" y="115"/>
                  </a:lnTo>
                  <a:lnTo>
                    <a:pt x="45" y="105"/>
                  </a:lnTo>
                  <a:lnTo>
                    <a:pt x="26" y="137"/>
                  </a:lnTo>
                  <a:lnTo>
                    <a:pt x="61" y="150"/>
                  </a:lnTo>
                  <a:lnTo>
                    <a:pt x="26" y="166"/>
                  </a:lnTo>
                  <a:lnTo>
                    <a:pt x="80" y="185"/>
                  </a:lnTo>
                  <a:lnTo>
                    <a:pt x="80" y="185"/>
                  </a:lnTo>
                  <a:close/>
                </a:path>
              </a:pathLst>
            </a:custGeom>
            <a:solidFill>
              <a:srgbClr val="FB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93" name="Freeform 61"/>
            <p:cNvSpPr>
              <a:spLocks/>
            </p:cNvSpPr>
            <p:nvPr/>
          </p:nvSpPr>
          <p:spPr bwMode="auto">
            <a:xfrm>
              <a:off x="3807" y="2516"/>
              <a:ext cx="74" cy="256"/>
            </a:xfrm>
            <a:custGeom>
              <a:avLst/>
              <a:gdLst>
                <a:gd name="T0" fmla="*/ 0 w 74"/>
                <a:gd name="T1" fmla="*/ 4 h 256"/>
                <a:gd name="T2" fmla="*/ 26 w 74"/>
                <a:gd name="T3" fmla="*/ 23 h 256"/>
                <a:gd name="T4" fmla="*/ 68 w 74"/>
                <a:gd name="T5" fmla="*/ 256 h 256"/>
                <a:gd name="T6" fmla="*/ 48 w 74"/>
                <a:gd name="T7" fmla="*/ 20 h 256"/>
                <a:gd name="T8" fmla="*/ 74 w 74"/>
                <a:gd name="T9" fmla="*/ 0 h 256"/>
                <a:gd name="T10" fmla="*/ 36 w 74"/>
                <a:gd name="T11" fmla="*/ 0 h 256"/>
                <a:gd name="T12" fmla="*/ 0 w 74"/>
                <a:gd name="T13" fmla="*/ 4 h 256"/>
                <a:gd name="T14" fmla="*/ 0 w 74"/>
                <a:gd name="T15" fmla="*/ 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256">
                  <a:moveTo>
                    <a:pt x="0" y="4"/>
                  </a:moveTo>
                  <a:lnTo>
                    <a:pt x="26" y="23"/>
                  </a:lnTo>
                  <a:lnTo>
                    <a:pt x="68" y="256"/>
                  </a:lnTo>
                  <a:lnTo>
                    <a:pt x="48" y="20"/>
                  </a:lnTo>
                  <a:lnTo>
                    <a:pt x="74" y="0"/>
                  </a:lnTo>
                  <a:lnTo>
                    <a:pt x="3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94" name="Freeform 62"/>
            <p:cNvSpPr>
              <a:spLocks/>
            </p:cNvSpPr>
            <p:nvPr/>
          </p:nvSpPr>
          <p:spPr bwMode="auto">
            <a:xfrm>
              <a:off x="3843" y="2782"/>
              <a:ext cx="243" cy="358"/>
            </a:xfrm>
            <a:custGeom>
              <a:avLst/>
              <a:gdLst>
                <a:gd name="T0" fmla="*/ 0 w 243"/>
                <a:gd name="T1" fmla="*/ 12 h 358"/>
                <a:gd name="T2" fmla="*/ 0 w 243"/>
                <a:gd name="T3" fmla="*/ 41 h 358"/>
                <a:gd name="T4" fmla="*/ 32 w 243"/>
                <a:gd name="T5" fmla="*/ 57 h 358"/>
                <a:gd name="T6" fmla="*/ 3 w 243"/>
                <a:gd name="T7" fmla="*/ 121 h 358"/>
                <a:gd name="T8" fmla="*/ 3 w 243"/>
                <a:gd name="T9" fmla="*/ 342 h 358"/>
                <a:gd name="T10" fmla="*/ 54 w 243"/>
                <a:gd name="T11" fmla="*/ 358 h 358"/>
                <a:gd name="T12" fmla="*/ 163 w 243"/>
                <a:gd name="T13" fmla="*/ 358 h 358"/>
                <a:gd name="T14" fmla="*/ 195 w 243"/>
                <a:gd name="T15" fmla="*/ 332 h 358"/>
                <a:gd name="T16" fmla="*/ 195 w 243"/>
                <a:gd name="T17" fmla="*/ 211 h 358"/>
                <a:gd name="T18" fmla="*/ 239 w 243"/>
                <a:gd name="T19" fmla="*/ 211 h 358"/>
                <a:gd name="T20" fmla="*/ 243 w 243"/>
                <a:gd name="T21" fmla="*/ 188 h 358"/>
                <a:gd name="T22" fmla="*/ 243 w 243"/>
                <a:gd name="T23" fmla="*/ 169 h 358"/>
                <a:gd name="T24" fmla="*/ 233 w 243"/>
                <a:gd name="T25" fmla="*/ 159 h 358"/>
                <a:gd name="T26" fmla="*/ 195 w 243"/>
                <a:gd name="T27" fmla="*/ 153 h 358"/>
                <a:gd name="T28" fmla="*/ 195 w 243"/>
                <a:gd name="T29" fmla="*/ 96 h 358"/>
                <a:gd name="T30" fmla="*/ 153 w 243"/>
                <a:gd name="T31" fmla="*/ 67 h 358"/>
                <a:gd name="T32" fmla="*/ 153 w 243"/>
                <a:gd name="T33" fmla="*/ 48 h 358"/>
                <a:gd name="T34" fmla="*/ 185 w 243"/>
                <a:gd name="T35" fmla="*/ 41 h 358"/>
                <a:gd name="T36" fmla="*/ 185 w 243"/>
                <a:gd name="T37" fmla="*/ 19 h 358"/>
                <a:gd name="T38" fmla="*/ 143 w 243"/>
                <a:gd name="T39" fmla="*/ 0 h 358"/>
                <a:gd name="T40" fmla="*/ 32 w 243"/>
                <a:gd name="T41" fmla="*/ 0 h 358"/>
                <a:gd name="T42" fmla="*/ 0 w 243"/>
                <a:gd name="T43" fmla="*/ 12 h 358"/>
                <a:gd name="T44" fmla="*/ 0 w 243"/>
                <a:gd name="T45" fmla="*/ 1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3" h="358">
                  <a:moveTo>
                    <a:pt x="0" y="12"/>
                  </a:moveTo>
                  <a:lnTo>
                    <a:pt x="0" y="41"/>
                  </a:lnTo>
                  <a:lnTo>
                    <a:pt x="32" y="57"/>
                  </a:lnTo>
                  <a:lnTo>
                    <a:pt x="3" y="121"/>
                  </a:lnTo>
                  <a:lnTo>
                    <a:pt x="3" y="342"/>
                  </a:lnTo>
                  <a:lnTo>
                    <a:pt x="54" y="358"/>
                  </a:lnTo>
                  <a:lnTo>
                    <a:pt x="163" y="358"/>
                  </a:lnTo>
                  <a:lnTo>
                    <a:pt x="195" y="332"/>
                  </a:lnTo>
                  <a:lnTo>
                    <a:pt x="195" y="211"/>
                  </a:lnTo>
                  <a:lnTo>
                    <a:pt x="239" y="211"/>
                  </a:lnTo>
                  <a:lnTo>
                    <a:pt x="243" y="188"/>
                  </a:lnTo>
                  <a:lnTo>
                    <a:pt x="243" y="169"/>
                  </a:lnTo>
                  <a:lnTo>
                    <a:pt x="233" y="159"/>
                  </a:lnTo>
                  <a:lnTo>
                    <a:pt x="195" y="153"/>
                  </a:lnTo>
                  <a:lnTo>
                    <a:pt x="195" y="96"/>
                  </a:lnTo>
                  <a:lnTo>
                    <a:pt x="153" y="67"/>
                  </a:lnTo>
                  <a:lnTo>
                    <a:pt x="153" y="48"/>
                  </a:lnTo>
                  <a:lnTo>
                    <a:pt x="185" y="41"/>
                  </a:lnTo>
                  <a:lnTo>
                    <a:pt x="185" y="19"/>
                  </a:lnTo>
                  <a:lnTo>
                    <a:pt x="143" y="0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95" name="Freeform 63"/>
            <p:cNvSpPr>
              <a:spLocks/>
            </p:cNvSpPr>
            <p:nvPr/>
          </p:nvSpPr>
          <p:spPr bwMode="auto">
            <a:xfrm>
              <a:off x="3938" y="2865"/>
              <a:ext cx="32" cy="239"/>
            </a:xfrm>
            <a:custGeom>
              <a:avLst/>
              <a:gdLst>
                <a:gd name="T0" fmla="*/ 32 w 32"/>
                <a:gd name="T1" fmla="*/ 16 h 239"/>
                <a:gd name="T2" fmla="*/ 20 w 32"/>
                <a:gd name="T3" fmla="*/ 32 h 239"/>
                <a:gd name="T4" fmla="*/ 32 w 32"/>
                <a:gd name="T5" fmla="*/ 45 h 239"/>
                <a:gd name="T6" fmla="*/ 20 w 32"/>
                <a:gd name="T7" fmla="*/ 57 h 239"/>
                <a:gd name="T8" fmla="*/ 32 w 32"/>
                <a:gd name="T9" fmla="*/ 73 h 239"/>
                <a:gd name="T10" fmla="*/ 20 w 32"/>
                <a:gd name="T11" fmla="*/ 89 h 239"/>
                <a:gd name="T12" fmla="*/ 32 w 32"/>
                <a:gd name="T13" fmla="*/ 102 h 239"/>
                <a:gd name="T14" fmla="*/ 20 w 32"/>
                <a:gd name="T15" fmla="*/ 118 h 239"/>
                <a:gd name="T16" fmla="*/ 32 w 32"/>
                <a:gd name="T17" fmla="*/ 134 h 239"/>
                <a:gd name="T18" fmla="*/ 20 w 32"/>
                <a:gd name="T19" fmla="*/ 147 h 239"/>
                <a:gd name="T20" fmla="*/ 32 w 32"/>
                <a:gd name="T21" fmla="*/ 163 h 239"/>
                <a:gd name="T22" fmla="*/ 20 w 32"/>
                <a:gd name="T23" fmla="*/ 179 h 239"/>
                <a:gd name="T24" fmla="*/ 32 w 32"/>
                <a:gd name="T25" fmla="*/ 192 h 239"/>
                <a:gd name="T26" fmla="*/ 20 w 32"/>
                <a:gd name="T27" fmla="*/ 204 h 239"/>
                <a:gd name="T28" fmla="*/ 32 w 32"/>
                <a:gd name="T29" fmla="*/ 220 h 239"/>
                <a:gd name="T30" fmla="*/ 16 w 32"/>
                <a:gd name="T31" fmla="*/ 239 h 239"/>
                <a:gd name="T32" fmla="*/ 0 w 32"/>
                <a:gd name="T33" fmla="*/ 220 h 239"/>
                <a:gd name="T34" fmla="*/ 13 w 32"/>
                <a:gd name="T35" fmla="*/ 204 h 239"/>
                <a:gd name="T36" fmla="*/ 0 w 32"/>
                <a:gd name="T37" fmla="*/ 192 h 239"/>
                <a:gd name="T38" fmla="*/ 13 w 32"/>
                <a:gd name="T39" fmla="*/ 179 h 239"/>
                <a:gd name="T40" fmla="*/ 0 w 32"/>
                <a:gd name="T41" fmla="*/ 163 h 239"/>
                <a:gd name="T42" fmla="*/ 13 w 32"/>
                <a:gd name="T43" fmla="*/ 147 h 239"/>
                <a:gd name="T44" fmla="*/ 0 w 32"/>
                <a:gd name="T45" fmla="*/ 134 h 239"/>
                <a:gd name="T46" fmla="*/ 13 w 32"/>
                <a:gd name="T47" fmla="*/ 118 h 239"/>
                <a:gd name="T48" fmla="*/ 0 w 32"/>
                <a:gd name="T49" fmla="*/ 102 h 239"/>
                <a:gd name="T50" fmla="*/ 13 w 32"/>
                <a:gd name="T51" fmla="*/ 89 h 239"/>
                <a:gd name="T52" fmla="*/ 0 w 32"/>
                <a:gd name="T53" fmla="*/ 73 h 239"/>
                <a:gd name="T54" fmla="*/ 13 w 32"/>
                <a:gd name="T55" fmla="*/ 57 h 239"/>
                <a:gd name="T56" fmla="*/ 0 w 32"/>
                <a:gd name="T57" fmla="*/ 45 h 239"/>
                <a:gd name="T58" fmla="*/ 13 w 32"/>
                <a:gd name="T59" fmla="*/ 32 h 239"/>
                <a:gd name="T60" fmla="*/ 0 w 32"/>
                <a:gd name="T61" fmla="*/ 16 h 239"/>
                <a:gd name="T62" fmla="*/ 16 w 32"/>
                <a:gd name="T63" fmla="*/ 0 h 239"/>
                <a:gd name="T64" fmla="*/ 32 w 32"/>
                <a:gd name="T65" fmla="*/ 16 h 239"/>
                <a:gd name="T66" fmla="*/ 32 w 32"/>
                <a:gd name="T67" fmla="*/ 1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239">
                  <a:moveTo>
                    <a:pt x="32" y="16"/>
                  </a:moveTo>
                  <a:lnTo>
                    <a:pt x="20" y="32"/>
                  </a:lnTo>
                  <a:lnTo>
                    <a:pt x="32" y="45"/>
                  </a:lnTo>
                  <a:lnTo>
                    <a:pt x="20" y="57"/>
                  </a:lnTo>
                  <a:lnTo>
                    <a:pt x="32" y="73"/>
                  </a:lnTo>
                  <a:lnTo>
                    <a:pt x="20" y="89"/>
                  </a:lnTo>
                  <a:lnTo>
                    <a:pt x="32" y="102"/>
                  </a:lnTo>
                  <a:lnTo>
                    <a:pt x="20" y="118"/>
                  </a:lnTo>
                  <a:lnTo>
                    <a:pt x="32" y="134"/>
                  </a:lnTo>
                  <a:lnTo>
                    <a:pt x="20" y="147"/>
                  </a:lnTo>
                  <a:lnTo>
                    <a:pt x="32" y="163"/>
                  </a:lnTo>
                  <a:lnTo>
                    <a:pt x="20" y="179"/>
                  </a:lnTo>
                  <a:lnTo>
                    <a:pt x="32" y="192"/>
                  </a:lnTo>
                  <a:lnTo>
                    <a:pt x="20" y="204"/>
                  </a:lnTo>
                  <a:lnTo>
                    <a:pt x="32" y="220"/>
                  </a:lnTo>
                  <a:lnTo>
                    <a:pt x="16" y="239"/>
                  </a:lnTo>
                  <a:lnTo>
                    <a:pt x="0" y="220"/>
                  </a:lnTo>
                  <a:lnTo>
                    <a:pt x="13" y="204"/>
                  </a:lnTo>
                  <a:lnTo>
                    <a:pt x="0" y="192"/>
                  </a:lnTo>
                  <a:lnTo>
                    <a:pt x="13" y="179"/>
                  </a:lnTo>
                  <a:lnTo>
                    <a:pt x="0" y="163"/>
                  </a:lnTo>
                  <a:lnTo>
                    <a:pt x="13" y="147"/>
                  </a:lnTo>
                  <a:lnTo>
                    <a:pt x="0" y="134"/>
                  </a:lnTo>
                  <a:lnTo>
                    <a:pt x="13" y="118"/>
                  </a:lnTo>
                  <a:lnTo>
                    <a:pt x="0" y="102"/>
                  </a:lnTo>
                  <a:lnTo>
                    <a:pt x="13" y="89"/>
                  </a:lnTo>
                  <a:lnTo>
                    <a:pt x="0" y="73"/>
                  </a:lnTo>
                  <a:lnTo>
                    <a:pt x="13" y="57"/>
                  </a:lnTo>
                  <a:lnTo>
                    <a:pt x="0" y="45"/>
                  </a:lnTo>
                  <a:lnTo>
                    <a:pt x="13" y="32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F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96" name="Freeform 64"/>
            <p:cNvSpPr>
              <a:spLocks/>
            </p:cNvSpPr>
            <p:nvPr/>
          </p:nvSpPr>
          <p:spPr bwMode="auto">
            <a:xfrm>
              <a:off x="3938" y="2801"/>
              <a:ext cx="29" cy="22"/>
            </a:xfrm>
            <a:custGeom>
              <a:avLst/>
              <a:gdLst>
                <a:gd name="T0" fmla="*/ 29 w 29"/>
                <a:gd name="T1" fmla="*/ 22 h 22"/>
                <a:gd name="T2" fmla="*/ 0 w 29"/>
                <a:gd name="T3" fmla="*/ 22 h 22"/>
                <a:gd name="T4" fmla="*/ 0 w 29"/>
                <a:gd name="T5" fmla="*/ 0 h 22"/>
                <a:gd name="T6" fmla="*/ 29 w 29"/>
                <a:gd name="T7" fmla="*/ 0 h 22"/>
                <a:gd name="T8" fmla="*/ 29 w 29"/>
                <a:gd name="T9" fmla="*/ 22 h 22"/>
                <a:gd name="T10" fmla="*/ 29 w 29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2">
                  <a:moveTo>
                    <a:pt x="29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22"/>
                  </a:lnTo>
                  <a:lnTo>
                    <a:pt x="29" y="22"/>
                  </a:lnTo>
                  <a:close/>
                </a:path>
              </a:pathLst>
            </a:custGeom>
            <a:solidFill>
              <a:srgbClr val="FFF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97" name="Freeform 65"/>
            <p:cNvSpPr>
              <a:spLocks/>
            </p:cNvSpPr>
            <p:nvPr/>
          </p:nvSpPr>
          <p:spPr bwMode="auto">
            <a:xfrm>
              <a:off x="3209" y="2123"/>
              <a:ext cx="323" cy="1173"/>
            </a:xfrm>
            <a:custGeom>
              <a:avLst/>
              <a:gdLst>
                <a:gd name="T0" fmla="*/ 282 w 323"/>
                <a:gd name="T1" fmla="*/ 0 h 1173"/>
                <a:gd name="T2" fmla="*/ 250 w 323"/>
                <a:gd name="T3" fmla="*/ 23 h 1173"/>
                <a:gd name="T4" fmla="*/ 250 w 323"/>
                <a:gd name="T5" fmla="*/ 441 h 1173"/>
                <a:gd name="T6" fmla="*/ 205 w 323"/>
                <a:gd name="T7" fmla="*/ 476 h 1173"/>
                <a:gd name="T8" fmla="*/ 202 w 323"/>
                <a:gd name="T9" fmla="*/ 492 h 1173"/>
                <a:gd name="T10" fmla="*/ 202 w 323"/>
                <a:gd name="T11" fmla="*/ 1045 h 1173"/>
                <a:gd name="T12" fmla="*/ 215 w 323"/>
                <a:gd name="T13" fmla="*/ 1065 h 1173"/>
                <a:gd name="T14" fmla="*/ 195 w 323"/>
                <a:gd name="T15" fmla="*/ 1087 h 1173"/>
                <a:gd name="T16" fmla="*/ 167 w 323"/>
                <a:gd name="T17" fmla="*/ 1097 h 1173"/>
                <a:gd name="T18" fmla="*/ 23 w 323"/>
                <a:gd name="T19" fmla="*/ 1097 h 1173"/>
                <a:gd name="T20" fmla="*/ 0 w 323"/>
                <a:gd name="T21" fmla="*/ 1122 h 1173"/>
                <a:gd name="T22" fmla="*/ 39 w 323"/>
                <a:gd name="T23" fmla="*/ 1173 h 1173"/>
                <a:gd name="T24" fmla="*/ 221 w 323"/>
                <a:gd name="T25" fmla="*/ 1160 h 1173"/>
                <a:gd name="T26" fmla="*/ 250 w 323"/>
                <a:gd name="T27" fmla="*/ 1138 h 1173"/>
                <a:gd name="T28" fmla="*/ 275 w 323"/>
                <a:gd name="T29" fmla="*/ 1065 h 1173"/>
                <a:gd name="T30" fmla="*/ 323 w 323"/>
                <a:gd name="T31" fmla="*/ 1055 h 1173"/>
                <a:gd name="T32" fmla="*/ 323 w 323"/>
                <a:gd name="T33" fmla="*/ 745 h 1173"/>
                <a:gd name="T34" fmla="*/ 311 w 323"/>
                <a:gd name="T35" fmla="*/ 716 h 1173"/>
                <a:gd name="T36" fmla="*/ 323 w 323"/>
                <a:gd name="T37" fmla="*/ 675 h 1173"/>
                <a:gd name="T38" fmla="*/ 323 w 323"/>
                <a:gd name="T39" fmla="*/ 480 h 1173"/>
                <a:gd name="T40" fmla="*/ 279 w 323"/>
                <a:gd name="T41" fmla="*/ 441 h 1173"/>
                <a:gd name="T42" fmla="*/ 279 w 323"/>
                <a:gd name="T43" fmla="*/ 23 h 1173"/>
                <a:gd name="T44" fmla="*/ 282 w 323"/>
                <a:gd name="T45" fmla="*/ 0 h 1173"/>
                <a:gd name="T46" fmla="*/ 282 w 323"/>
                <a:gd name="T47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3" h="1173">
                  <a:moveTo>
                    <a:pt x="282" y="0"/>
                  </a:moveTo>
                  <a:lnTo>
                    <a:pt x="250" y="23"/>
                  </a:lnTo>
                  <a:lnTo>
                    <a:pt x="250" y="441"/>
                  </a:lnTo>
                  <a:lnTo>
                    <a:pt x="205" y="476"/>
                  </a:lnTo>
                  <a:lnTo>
                    <a:pt x="202" y="492"/>
                  </a:lnTo>
                  <a:lnTo>
                    <a:pt x="202" y="1045"/>
                  </a:lnTo>
                  <a:lnTo>
                    <a:pt x="215" y="1065"/>
                  </a:lnTo>
                  <a:lnTo>
                    <a:pt x="195" y="1087"/>
                  </a:lnTo>
                  <a:lnTo>
                    <a:pt x="167" y="1097"/>
                  </a:lnTo>
                  <a:lnTo>
                    <a:pt x="23" y="1097"/>
                  </a:lnTo>
                  <a:lnTo>
                    <a:pt x="0" y="1122"/>
                  </a:lnTo>
                  <a:lnTo>
                    <a:pt x="39" y="1173"/>
                  </a:lnTo>
                  <a:lnTo>
                    <a:pt x="221" y="1160"/>
                  </a:lnTo>
                  <a:lnTo>
                    <a:pt x="250" y="1138"/>
                  </a:lnTo>
                  <a:lnTo>
                    <a:pt x="275" y="1065"/>
                  </a:lnTo>
                  <a:lnTo>
                    <a:pt x="323" y="1055"/>
                  </a:lnTo>
                  <a:lnTo>
                    <a:pt x="323" y="745"/>
                  </a:lnTo>
                  <a:lnTo>
                    <a:pt x="311" y="716"/>
                  </a:lnTo>
                  <a:lnTo>
                    <a:pt x="323" y="675"/>
                  </a:lnTo>
                  <a:lnTo>
                    <a:pt x="323" y="480"/>
                  </a:lnTo>
                  <a:lnTo>
                    <a:pt x="279" y="441"/>
                  </a:lnTo>
                  <a:lnTo>
                    <a:pt x="279" y="23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98" name="Freeform 66"/>
            <p:cNvSpPr>
              <a:spLocks/>
            </p:cNvSpPr>
            <p:nvPr/>
          </p:nvSpPr>
          <p:spPr bwMode="auto">
            <a:xfrm>
              <a:off x="3459" y="2612"/>
              <a:ext cx="25" cy="540"/>
            </a:xfrm>
            <a:custGeom>
              <a:avLst/>
              <a:gdLst>
                <a:gd name="T0" fmla="*/ 16 w 25"/>
                <a:gd name="T1" fmla="*/ 0 h 540"/>
                <a:gd name="T2" fmla="*/ 25 w 25"/>
                <a:gd name="T3" fmla="*/ 19 h 540"/>
                <a:gd name="T4" fmla="*/ 16 w 25"/>
                <a:gd name="T5" fmla="*/ 39 h 540"/>
                <a:gd name="T6" fmla="*/ 25 w 25"/>
                <a:gd name="T7" fmla="*/ 58 h 540"/>
                <a:gd name="T8" fmla="*/ 16 w 25"/>
                <a:gd name="T9" fmla="*/ 74 h 540"/>
                <a:gd name="T10" fmla="*/ 25 w 25"/>
                <a:gd name="T11" fmla="*/ 96 h 540"/>
                <a:gd name="T12" fmla="*/ 16 w 25"/>
                <a:gd name="T13" fmla="*/ 115 h 540"/>
                <a:gd name="T14" fmla="*/ 25 w 25"/>
                <a:gd name="T15" fmla="*/ 134 h 540"/>
                <a:gd name="T16" fmla="*/ 16 w 25"/>
                <a:gd name="T17" fmla="*/ 154 h 540"/>
                <a:gd name="T18" fmla="*/ 25 w 25"/>
                <a:gd name="T19" fmla="*/ 173 h 540"/>
                <a:gd name="T20" fmla="*/ 16 w 25"/>
                <a:gd name="T21" fmla="*/ 192 h 540"/>
                <a:gd name="T22" fmla="*/ 25 w 25"/>
                <a:gd name="T23" fmla="*/ 211 h 540"/>
                <a:gd name="T24" fmla="*/ 16 w 25"/>
                <a:gd name="T25" fmla="*/ 230 h 540"/>
                <a:gd name="T26" fmla="*/ 25 w 25"/>
                <a:gd name="T27" fmla="*/ 253 h 540"/>
                <a:gd name="T28" fmla="*/ 16 w 25"/>
                <a:gd name="T29" fmla="*/ 269 h 540"/>
                <a:gd name="T30" fmla="*/ 25 w 25"/>
                <a:gd name="T31" fmla="*/ 291 h 540"/>
                <a:gd name="T32" fmla="*/ 16 w 25"/>
                <a:gd name="T33" fmla="*/ 307 h 540"/>
                <a:gd name="T34" fmla="*/ 25 w 25"/>
                <a:gd name="T35" fmla="*/ 326 h 540"/>
                <a:gd name="T36" fmla="*/ 16 w 25"/>
                <a:gd name="T37" fmla="*/ 345 h 540"/>
                <a:gd name="T38" fmla="*/ 25 w 25"/>
                <a:gd name="T39" fmla="*/ 368 h 540"/>
                <a:gd name="T40" fmla="*/ 16 w 25"/>
                <a:gd name="T41" fmla="*/ 384 h 540"/>
                <a:gd name="T42" fmla="*/ 25 w 25"/>
                <a:gd name="T43" fmla="*/ 406 h 540"/>
                <a:gd name="T44" fmla="*/ 16 w 25"/>
                <a:gd name="T45" fmla="*/ 422 h 540"/>
                <a:gd name="T46" fmla="*/ 25 w 25"/>
                <a:gd name="T47" fmla="*/ 445 h 540"/>
                <a:gd name="T48" fmla="*/ 16 w 25"/>
                <a:gd name="T49" fmla="*/ 461 h 540"/>
                <a:gd name="T50" fmla="*/ 25 w 25"/>
                <a:gd name="T51" fmla="*/ 483 h 540"/>
                <a:gd name="T52" fmla="*/ 16 w 25"/>
                <a:gd name="T53" fmla="*/ 502 h 540"/>
                <a:gd name="T54" fmla="*/ 25 w 25"/>
                <a:gd name="T55" fmla="*/ 521 h 540"/>
                <a:gd name="T56" fmla="*/ 16 w 25"/>
                <a:gd name="T57" fmla="*/ 540 h 540"/>
                <a:gd name="T58" fmla="*/ 9 w 25"/>
                <a:gd name="T59" fmla="*/ 540 h 540"/>
                <a:gd name="T60" fmla="*/ 0 w 25"/>
                <a:gd name="T61" fmla="*/ 521 h 540"/>
                <a:gd name="T62" fmla="*/ 9 w 25"/>
                <a:gd name="T63" fmla="*/ 502 h 540"/>
                <a:gd name="T64" fmla="*/ 0 w 25"/>
                <a:gd name="T65" fmla="*/ 483 h 540"/>
                <a:gd name="T66" fmla="*/ 9 w 25"/>
                <a:gd name="T67" fmla="*/ 461 h 540"/>
                <a:gd name="T68" fmla="*/ 0 w 25"/>
                <a:gd name="T69" fmla="*/ 441 h 540"/>
                <a:gd name="T70" fmla="*/ 9 w 25"/>
                <a:gd name="T71" fmla="*/ 422 h 540"/>
                <a:gd name="T72" fmla="*/ 0 w 25"/>
                <a:gd name="T73" fmla="*/ 406 h 540"/>
                <a:gd name="T74" fmla="*/ 9 w 25"/>
                <a:gd name="T75" fmla="*/ 384 h 540"/>
                <a:gd name="T76" fmla="*/ 0 w 25"/>
                <a:gd name="T77" fmla="*/ 368 h 540"/>
                <a:gd name="T78" fmla="*/ 9 w 25"/>
                <a:gd name="T79" fmla="*/ 345 h 540"/>
                <a:gd name="T80" fmla="*/ 0 w 25"/>
                <a:gd name="T81" fmla="*/ 326 h 540"/>
                <a:gd name="T82" fmla="*/ 9 w 25"/>
                <a:gd name="T83" fmla="*/ 307 h 540"/>
                <a:gd name="T84" fmla="*/ 0 w 25"/>
                <a:gd name="T85" fmla="*/ 288 h 540"/>
                <a:gd name="T86" fmla="*/ 9 w 25"/>
                <a:gd name="T87" fmla="*/ 269 h 540"/>
                <a:gd name="T88" fmla="*/ 0 w 25"/>
                <a:gd name="T89" fmla="*/ 250 h 540"/>
                <a:gd name="T90" fmla="*/ 9 w 25"/>
                <a:gd name="T91" fmla="*/ 227 h 540"/>
                <a:gd name="T92" fmla="*/ 0 w 25"/>
                <a:gd name="T93" fmla="*/ 211 h 540"/>
                <a:gd name="T94" fmla="*/ 9 w 25"/>
                <a:gd name="T95" fmla="*/ 189 h 540"/>
                <a:gd name="T96" fmla="*/ 0 w 25"/>
                <a:gd name="T97" fmla="*/ 173 h 540"/>
                <a:gd name="T98" fmla="*/ 9 w 25"/>
                <a:gd name="T99" fmla="*/ 154 h 540"/>
                <a:gd name="T100" fmla="*/ 0 w 25"/>
                <a:gd name="T101" fmla="*/ 134 h 540"/>
                <a:gd name="T102" fmla="*/ 9 w 25"/>
                <a:gd name="T103" fmla="*/ 115 h 540"/>
                <a:gd name="T104" fmla="*/ 0 w 25"/>
                <a:gd name="T105" fmla="*/ 96 h 540"/>
                <a:gd name="T106" fmla="*/ 9 w 25"/>
                <a:gd name="T107" fmla="*/ 74 h 540"/>
                <a:gd name="T108" fmla="*/ 0 w 25"/>
                <a:gd name="T109" fmla="*/ 58 h 540"/>
                <a:gd name="T110" fmla="*/ 9 w 25"/>
                <a:gd name="T111" fmla="*/ 39 h 540"/>
                <a:gd name="T112" fmla="*/ 0 w 25"/>
                <a:gd name="T113" fmla="*/ 19 h 540"/>
                <a:gd name="T114" fmla="*/ 9 w 25"/>
                <a:gd name="T115" fmla="*/ 0 h 540"/>
                <a:gd name="T116" fmla="*/ 16 w 25"/>
                <a:gd name="T117" fmla="*/ 0 h 540"/>
                <a:gd name="T118" fmla="*/ 16 w 25"/>
                <a:gd name="T119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" h="540">
                  <a:moveTo>
                    <a:pt x="16" y="0"/>
                  </a:moveTo>
                  <a:lnTo>
                    <a:pt x="25" y="19"/>
                  </a:lnTo>
                  <a:lnTo>
                    <a:pt x="16" y="39"/>
                  </a:lnTo>
                  <a:lnTo>
                    <a:pt x="25" y="58"/>
                  </a:lnTo>
                  <a:lnTo>
                    <a:pt x="16" y="74"/>
                  </a:lnTo>
                  <a:lnTo>
                    <a:pt x="25" y="96"/>
                  </a:lnTo>
                  <a:lnTo>
                    <a:pt x="16" y="115"/>
                  </a:lnTo>
                  <a:lnTo>
                    <a:pt x="25" y="134"/>
                  </a:lnTo>
                  <a:lnTo>
                    <a:pt x="16" y="154"/>
                  </a:lnTo>
                  <a:lnTo>
                    <a:pt x="25" y="173"/>
                  </a:lnTo>
                  <a:lnTo>
                    <a:pt x="16" y="192"/>
                  </a:lnTo>
                  <a:lnTo>
                    <a:pt x="25" y="211"/>
                  </a:lnTo>
                  <a:lnTo>
                    <a:pt x="16" y="230"/>
                  </a:lnTo>
                  <a:lnTo>
                    <a:pt x="25" y="253"/>
                  </a:lnTo>
                  <a:lnTo>
                    <a:pt x="16" y="269"/>
                  </a:lnTo>
                  <a:lnTo>
                    <a:pt x="25" y="291"/>
                  </a:lnTo>
                  <a:lnTo>
                    <a:pt x="16" y="307"/>
                  </a:lnTo>
                  <a:lnTo>
                    <a:pt x="25" y="326"/>
                  </a:lnTo>
                  <a:lnTo>
                    <a:pt x="16" y="345"/>
                  </a:lnTo>
                  <a:lnTo>
                    <a:pt x="25" y="368"/>
                  </a:lnTo>
                  <a:lnTo>
                    <a:pt x="16" y="384"/>
                  </a:lnTo>
                  <a:lnTo>
                    <a:pt x="25" y="406"/>
                  </a:lnTo>
                  <a:lnTo>
                    <a:pt x="16" y="422"/>
                  </a:lnTo>
                  <a:lnTo>
                    <a:pt x="25" y="445"/>
                  </a:lnTo>
                  <a:lnTo>
                    <a:pt x="16" y="461"/>
                  </a:lnTo>
                  <a:lnTo>
                    <a:pt x="25" y="483"/>
                  </a:lnTo>
                  <a:lnTo>
                    <a:pt x="16" y="502"/>
                  </a:lnTo>
                  <a:lnTo>
                    <a:pt x="25" y="521"/>
                  </a:lnTo>
                  <a:lnTo>
                    <a:pt x="16" y="540"/>
                  </a:lnTo>
                  <a:lnTo>
                    <a:pt x="9" y="540"/>
                  </a:lnTo>
                  <a:lnTo>
                    <a:pt x="0" y="521"/>
                  </a:lnTo>
                  <a:lnTo>
                    <a:pt x="9" y="502"/>
                  </a:lnTo>
                  <a:lnTo>
                    <a:pt x="0" y="483"/>
                  </a:lnTo>
                  <a:lnTo>
                    <a:pt x="9" y="461"/>
                  </a:lnTo>
                  <a:lnTo>
                    <a:pt x="0" y="441"/>
                  </a:lnTo>
                  <a:lnTo>
                    <a:pt x="9" y="422"/>
                  </a:lnTo>
                  <a:lnTo>
                    <a:pt x="0" y="406"/>
                  </a:lnTo>
                  <a:lnTo>
                    <a:pt x="9" y="384"/>
                  </a:lnTo>
                  <a:lnTo>
                    <a:pt x="0" y="368"/>
                  </a:lnTo>
                  <a:lnTo>
                    <a:pt x="9" y="345"/>
                  </a:lnTo>
                  <a:lnTo>
                    <a:pt x="0" y="326"/>
                  </a:lnTo>
                  <a:lnTo>
                    <a:pt x="9" y="307"/>
                  </a:lnTo>
                  <a:lnTo>
                    <a:pt x="0" y="288"/>
                  </a:lnTo>
                  <a:lnTo>
                    <a:pt x="9" y="269"/>
                  </a:lnTo>
                  <a:lnTo>
                    <a:pt x="0" y="250"/>
                  </a:lnTo>
                  <a:lnTo>
                    <a:pt x="9" y="227"/>
                  </a:lnTo>
                  <a:lnTo>
                    <a:pt x="0" y="211"/>
                  </a:lnTo>
                  <a:lnTo>
                    <a:pt x="9" y="189"/>
                  </a:lnTo>
                  <a:lnTo>
                    <a:pt x="0" y="173"/>
                  </a:lnTo>
                  <a:lnTo>
                    <a:pt x="9" y="154"/>
                  </a:lnTo>
                  <a:lnTo>
                    <a:pt x="0" y="134"/>
                  </a:lnTo>
                  <a:lnTo>
                    <a:pt x="9" y="115"/>
                  </a:lnTo>
                  <a:lnTo>
                    <a:pt x="0" y="96"/>
                  </a:lnTo>
                  <a:lnTo>
                    <a:pt x="9" y="74"/>
                  </a:lnTo>
                  <a:lnTo>
                    <a:pt x="0" y="58"/>
                  </a:lnTo>
                  <a:lnTo>
                    <a:pt x="9" y="39"/>
                  </a:lnTo>
                  <a:lnTo>
                    <a:pt x="0" y="19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099" name="Freeform 67"/>
            <p:cNvSpPr>
              <a:spLocks/>
            </p:cNvSpPr>
            <p:nvPr/>
          </p:nvSpPr>
          <p:spPr bwMode="auto">
            <a:xfrm>
              <a:off x="827" y="3367"/>
              <a:ext cx="51" cy="89"/>
            </a:xfrm>
            <a:custGeom>
              <a:avLst/>
              <a:gdLst>
                <a:gd name="T0" fmla="*/ 6 w 51"/>
                <a:gd name="T1" fmla="*/ 6 h 89"/>
                <a:gd name="T2" fmla="*/ 0 w 51"/>
                <a:gd name="T3" fmla="*/ 38 h 89"/>
                <a:gd name="T4" fmla="*/ 0 w 51"/>
                <a:gd name="T5" fmla="*/ 57 h 89"/>
                <a:gd name="T6" fmla="*/ 10 w 51"/>
                <a:gd name="T7" fmla="*/ 83 h 89"/>
                <a:gd name="T8" fmla="*/ 22 w 51"/>
                <a:gd name="T9" fmla="*/ 89 h 89"/>
                <a:gd name="T10" fmla="*/ 38 w 51"/>
                <a:gd name="T11" fmla="*/ 79 h 89"/>
                <a:gd name="T12" fmla="*/ 51 w 51"/>
                <a:gd name="T13" fmla="*/ 60 h 89"/>
                <a:gd name="T14" fmla="*/ 35 w 51"/>
                <a:gd name="T15" fmla="*/ 0 h 89"/>
                <a:gd name="T16" fmla="*/ 6 w 51"/>
                <a:gd name="T17" fmla="*/ 6 h 89"/>
                <a:gd name="T18" fmla="*/ 6 w 51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9">
                  <a:moveTo>
                    <a:pt x="6" y="6"/>
                  </a:moveTo>
                  <a:lnTo>
                    <a:pt x="0" y="38"/>
                  </a:lnTo>
                  <a:lnTo>
                    <a:pt x="0" y="57"/>
                  </a:lnTo>
                  <a:lnTo>
                    <a:pt x="10" y="83"/>
                  </a:lnTo>
                  <a:lnTo>
                    <a:pt x="22" y="89"/>
                  </a:lnTo>
                  <a:lnTo>
                    <a:pt x="38" y="79"/>
                  </a:lnTo>
                  <a:lnTo>
                    <a:pt x="51" y="60"/>
                  </a:lnTo>
                  <a:lnTo>
                    <a:pt x="35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00" name="Freeform 68"/>
            <p:cNvSpPr>
              <a:spLocks/>
            </p:cNvSpPr>
            <p:nvPr/>
          </p:nvSpPr>
          <p:spPr bwMode="auto">
            <a:xfrm>
              <a:off x="712" y="3357"/>
              <a:ext cx="35" cy="86"/>
            </a:xfrm>
            <a:custGeom>
              <a:avLst/>
              <a:gdLst>
                <a:gd name="T0" fmla="*/ 0 w 35"/>
                <a:gd name="T1" fmla="*/ 38 h 86"/>
                <a:gd name="T2" fmla="*/ 0 w 35"/>
                <a:gd name="T3" fmla="*/ 70 h 86"/>
                <a:gd name="T4" fmla="*/ 13 w 35"/>
                <a:gd name="T5" fmla="*/ 86 h 86"/>
                <a:gd name="T6" fmla="*/ 22 w 35"/>
                <a:gd name="T7" fmla="*/ 86 h 86"/>
                <a:gd name="T8" fmla="*/ 35 w 35"/>
                <a:gd name="T9" fmla="*/ 45 h 86"/>
                <a:gd name="T10" fmla="*/ 16 w 35"/>
                <a:gd name="T11" fmla="*/ 0 h 86"/>
                <a:gd name="T12" fmla="*/ 0 w 35"/>
                <a:gd name="T13" fmla="*/ 13 h 86"/>
                <a:gd name="T14" fmla="*/ 0 w 35"/>
                <a:gd name="T15" fmla="*/ 38 h 86"/>
                <a:gd name="T16" fmla="*/ 0 w 35"/>
                <a:gd name="T17" fmla="*/ 3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86">
                  <a:moveTo>
                    <a:pt x="0" y="38"/>
                  </a:moveTo>
                  <a:lnTo>
                    <a:pt x="0" y="70"/>
                  </a:lnTo>
                  <a:lnTo>
                    <a:pt x="13" y="86"/>
                  </a:lnTo>
                  <a:lnTo>
                    <a:pt x="22" y="86"/>
                  </a:lnTo>
                  <a:lnTo>
                    <a:pt x="35" y="45"/>
                  </a:lnTo>
                  <a:lnTo>
                    <a:pt x="16" y="0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01" name="Freeform 69"/>
            <p:cNvSpPr>
              <a:spLocks/>
            </p:cNvSpPr>
            <p:nvPr/>
          </p:nvSpPr>
          <p:spPr bwMode="auto">
            <a:xfrm>
              <a:off x="2762" y="3379"/>
              <a:ext cx="147" cy="221"/>
            </a:xfrm>
            <a:custGeom>
              <a:avLst/>
              <a:gdLst>
                <a:gd name="T0" fmla="*/ 19 w 147"/>
                <a:gd name="T1" fmla="*/ 10 h 221"/>
                <a:gd name="T2" fmla="*/ 0 w 147"/>
                <a:gd name="T3" fmla="*/ 61 h 221"/>
                <a:gd name="T4" fmla="*/ 0 w 147"/>
                <a:gd name="T5" fmla="*/ 131 h 221"/>
                <a:gd name="T6" fmla="*/ 6 w 147"/>
                <a:gd name="T7" fmla="*/ 176 h 221"/>
                <a:gd name="T8" fmla="*/ 35 w 147"/>
                <a:gd name="T9" fmla="*/ 221 h 221"/>
                <a:gd name="T10" fmla="*/ 76 w 147"/>
                <a:gd name="T11" fmla="*/ 221 h 221"/>
                <a:gd name="T12" fmla="*/ 105 w 147"/>
                <a:gd name="T13" fmla="*/ 208 h 221"/>
                <a:gd name="T14" fmla="*/ 128 w 147"/>
                <a:gd name="T15" fmla="*/ 170 h 221"/>
                <a:gd name="T16" fmla="*/ 147 w 147"/>
                <a:gd name="T17" fmla="*/ 131 h 221"/>
                <a:gd name="T18" fmla="*/ 57 w 147"/>
                <a:gd name="T19" fmla="*/ 0 h 221"/>
                <a:gd name="T20" fmla="*/ 19 w 147"/>
                <a:gd name="T21" fmla="*/ 10 h 221"/>
                <a:gd name="T22" fmla="*/ 19 w 147"/>
                <a:gd name="T23" fmla="*/ 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221">
                  <a:moveTo>
                    <a:pt x="19" y="10"/>
                  </a:moveTo>
                  <a:lnTo>
                    <a:pt x="0" y="61"/>
                  </a:lnTo>
                  <a:lnTo>
                    <a:pt x="0" y="131"/>
                  </a:lnTo>
                  <a:lnTo>
                    <a:pt x="6" y="176"/>
                  </a:lnTo>
                  <a:lnTo>
                    <a:pt x="35" y="221"/>
                  </a:lnTo>
                  <a:lnTo>
                    <a:pt x="76" y="221"/>
                  </a:lnTo>
                  <a:lnTo>
                    <a:pt x="105" y="208"/>
                  </a:lnTo>
                  <a:lnTo>
                    <a:pt x="128" y="170"/>
                  </a:lnTo>
                  <a:lnTo>
                    <a:pt x="147" y="131"/>
                  </a:lnTo>
                  <a:lnTo>
                    <a:pt x="57" y="0"/>
                  </a:lnTo>
                  <a:lnTo>
                    <a:pt x="19" y="1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FF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02" name="Freeform 70"/>
            <p:cNvSpPr>
              <a:spLocks/>
            </p:cNvSpPr>
            <p:nvPr/>
          </p:nvSpPr>
          <p:spPr bwMode="auto">
            <a:xfrm>
              <a:off x="2439" y="3360"/>
              <a:ext cx="128" cy="211"/>
            </a:xfrm>
            <a:custGeom>
              <a:avLst/>
              <a:gdLst>
                <a:gd name="T0" fmla="*/ 6 w 128"/>
                <a:gd name="T1" fmla="*/ 45 h 211"/>
                <a:gd name="T2" fmla="*/ 0 w 128"/>
                <a:gd name="T3" fmla="*/ 109 h 211"/>
                <a:gd name="T4" fmla="*/ 12 w 128"/>
                <a:gd name="T5" fmla="*/ 160 h 211"/>
                <a:gd name="T6" fmla="*/ 25 w 128"/>
                <a:gd name="T7" fmla="*/ 202 h 211"/>
                <a:gd name="T8" fmla="*/ 57 w 128"/>
                <a:gd name="T9" fmla="*/ 211 h 211"/>
                <a:gd name="T10" fmla="*/ 92 w 128"/>
                <a:gd name="T11" fmla="*/ 208 h 211"/>
                <a:gd name="T12" fmla="*/ 115 w 128"/>
                <a:gd name="T13" fmla="*/ 189 h 211"/>
                <a:gd name="T14" fmla="*/ 128 w 128"/>
                <a:gd name="T15" fmla="*/ 138 h 211"/>
                <a:gd name="T16" fmla="*/ 41 w 128"/>
                <a:gd name="T17" fmla="*/ 0 h 211"/>
                <a:gd name="T18" fmla="*/ 6 w 128"/>
                <a:gd name="T19" fmla="*/ 45 h 211"/>
                <a:gd name="T20" fmla="*/ 6 w 128"/>
                <a:gd name="T21" fmla="*/ 4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211">
                  <a:moveTo>
                    <a:pt x="6" y="45"/>
                  </a:moveTo>
                  <a:lnTo>
                    <a:pt x="0" y="109"/>
                  </a:lnTo>
                  <a:lnTo>
                    <a:pt x="12" y="160"/>
                  </a:lnTo>
                  <a:lnTo>
                    <a:pt x="25" y="202"/>
                  </a:lnTo>
                  <a:lnTo>
                    <a:pt x="57" y="211"/>
                  </a:lnTo>
                  <a:lnTo>
                    <a:pt x="92" y="208"/>
                  </a:lnTo>
                  <a:lnTo>
                    <a:pt x="115" y="189"/>
                  </a:lnTo>
                  <a:lnTo>
                    <a:pt x="128" y="138"/>
                  </a:lnTo>
                  <a:lnTo>
                    <a:pt x="41" y="0"/>
                  </a:lnTo>
                  <a:lnTo>
                    <a:pt x="6" y="45"/>
                  </a:lnTo>
                  <a:lnTo>
                    <a:pt x="6" y="45"/>
                  </a:lnTo>
                  <a:close/>
                </a:path>
              </a:pathLst>
            </a:custGeom>
            <a:solidFill>
              <a:srgbClr val="FF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03" name="Freeform 71"/>
            <p:cNvSpPr>
              <a:spLocks/>
            </p:cNvSpPr>
            <p:nvPr/>
          </p:nvSpPr>
          <p:spPr bwMode="auto">
            <a:xfrm>
              <a:off x="3967" y="3287"/>
              <a:ext cx="326" cy="147"/>
            </a:xfrm>
            <a:custGeom>
              <a:avLst/>
              <a:gdLst>
                <a:gd name="T0" fmla="*/ 0 w 326"/>
                <a:gd name="T1" fmla="*/ 131 h 147"/>
                <a:gd name="T2" fmla="*/ 16 w 326"/>
                <a:gd name="T3" fmla="*/ 147 h 147"/>
                <a:gd name="T4" fmla="*/ 58 w 326"/>
                <a:gd name="T5" fmla="*/ 86 h 147"/>
                <a:gd name="T6" fmla="*/ 103 w 326"/>
                <a:gd name="T7" fmla="*/ 44 h 147"/>
                <a:gd name="T8" fmla="*/ 147 w 326"/>
                <a:gd name="T9" fmla="*/ 41 h 147"/>
                <a:gd name="T10" fmla="*/ 202 w 326"/>
                <a:gd name="T11" fmla="*/ 44 h 147"/>
                <a:gd name="T12" fmla="*/ 256 w 326"/>
                <a:gd name="T13" fmla="*/ 73 h 147"/>
                <a:gd name="T14" fmla="*/ 307 w 326"/>
                <a:gd name="T15" fmla="*/ 131 h 147"/>
                <a:gd name="T16" fmla="*/ 326 w 326"/>
                <a:gd name="T17" fmla="*/ 102 h 147"/>
                <a:gd name="T18" fmla="*/ 282 w 326"/>
                <a:gd name="T19" fmla="*/ 51 h 147"/>
                <a:gd name="T20" fmla="*/ 224 w 326"/>
                <a:gd name="T21" fmla="*/ 16 h 147"/>
                <a:gd name="T22" fmla="*/ 173 w 326"/>
                <a:gd name="T23" fmla="*/ 0 h 147"/>
                <a:gd name="T24" fmla="*/ 99 w 326"/>
                <a:gd name="T25" fmla="*/ 16 h 147"/>
                <a:gd name="T26" fmla="*/ 32 w 326"/>
                <a:gd name="T27" fmla="*/ 67 h 147"/>
                <a:gd name="T28" fmla="*/ 0 w 326"/>
                <a:gd name="T29" fmla="*/ 131 h 147"/>
                <a:gd name="T30" fmla="*/ 0 w 326"/>
                <a:gd name="T31" fmla="*/ 1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6" h="147">
                  <a:moveTo>
                    <a:pt x="0" y="131"/>
                  </a:moveTo>
                  <a:lnTo>
                    <a:pt x="16" y="147"/>
                  </a:lnTo>
                  <a:lnTo>
                    <a:pt x="58" y="86"/>
                  </a:lnTo>
                  <a:lnTo>
                    <a:pt x="103" y="44"/>
                  </a:lnTo>
                  <a:lnTo>
                    <a:pt x="147" y="41"/>
                  </a:lnTo>
                  <a:lnTo>
                    <a:pt x="202" y="44"/>
                  </a:lnTo>
                  <a:lnTo>
                    <a:pt x="256" y="73"/>
                  </a:lnTo>
                  <a:lnTo>
                    <a:pt x="307" y="131"/>
                  </a:lnTo>
                  <a:lnTo>
                    <a:pt x="326" y="102"/>
                  </a:lnTo>
                  <a:lnTo>
                    <a:pt x="282" y="51"/>
                  </a:lnTo>
                  <a:lnTo>
                    <a:pt x="224" y="16"/>
                  </a:lnTo>
                  <a:lnTo>
                    <a:pt x="173" y="0"/>
                  </a:lnTo>
                  <a:lnTo>
                    <a:pt x="99" y="16"/>
                  </a:lnTo>
                  <a:lnTo>
                    <a:pt x="32" y="67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04" name="Freeform 72"/>
            <p:cNvSpPr>
              <a:spLocks/>
            </p:cNvSpPr>
            <p:nvPr/>
          </p:nvSpPr>
          <p:spPr bwMode="auto">
            <a:xfrm>
              <a:off x="4082" y="3766"/>
              <a:ext cx="170" cy="70"/>
            </a:xfrm>
            <a:custGeom>
              <a:avLst/>
              <a:gdLst>
                <a:gd name="T0" fmla="*/ 160 w 170"/>
                <a:gd name="T1" fmla="*/ 0 h 70"/>
                <a:gd name="T2" fmla="*/ 112 w 170"/>
                <a:gd name="T3" fmla="*/ 32 h 70"/>
                <a:gd name="T4" fmla="*/ 52 w 170"/>
                <a:gd name="T5" fmla="*/ 51 h 70"/>
                <a:gd name="T6" fmla="*/ 0 w 170"/>
                <a:gd name="T7" fmla="*/ 45 h 70"/>
                <a:gd name="T8" fmla="*/ 58 w 170"/>
                <a:gd name="T9" fmla="*/ 70 h 70"/>
                <a:gd name="T10" fmla="*/ 109 w 170"/>
                <a:gd name="T11" fmla="*/ 51 h 70"/>
                <a:gd name="T12" fmla="*/ 170 w 170"/>
                <a:gd name="T13" fmla="*/ 19 h 70"/>
                <a:gd name="T14" fmla="*/ 160 w 170"/>
                <a:gd name="T15" fmla="*/ 0 h 70"/>
                <a:gd name="T16" fmla="*/ 160 w 170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70">
                  <a:moveTo>
                    <a:pt x="160" y="0"/>
                  </a:moveTo>
                  <a:lnTo>
                    <a:pt x="112" y="32"/>
                  </a:lnTo>
                  <a:lnTo>
                    <a:pt x="52" y="51"/>
                  </a:lnTo>
                  <a:lnTo>
                    <a:pt x="0" y="45"/>
                  </a:lnTo>
                  <a:lnTo>
                    <a:pt x="58" y="70"/>
                  </a:lnTo>
                  <a:lnTo>
                    <a:pt x="109" y="51"/>
                  </a:lnTo>
                  <a:lnTo>
                    <a:pt x="170" y="19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05" name="Freeform 73"/>
            <p:cNvSpPr>
              <a:spLocks/>
            </p:cNvSpPr>
            <p:nvPr/>
          </p:nvSpPr>
          <p:spPr bwMode="auto">
            <a:xfrm>
              <a:off x="3379" y="3331"/>
              <a:ext cx="512" cy="237"/>
            </a:xfrm>
            <a:custGeom>
              <a:avLst/>
              <a:gdLst>
                <a:gd name="T0" fmla="*/ 54 w 512"/>
                <a:gd name="T1" fmla="*/ 0 h 237"/>
                <a:gd name="T2" fmla="*/ 16 w 512"/>
                <a:gd name="T3" fmla="*/ 42 h 237"/>
                <a:gd name="T4" fmla="*/ 0 w 512"/>
                <a:gd name="T5" fmla="*/ 100 h 237"/>
                <a:gd name="T6" fmla="*/ 16 w 512"/>
                <a:gd name="T7" fmla="*/ 154 h 237"/>
                <a:gd name="T8" fmla="*/ 48 w 512"/>
                <a:gd name="T9" fmla="*/ 208 h 237"/>
                <a:gd name="T10" fmla="*/ 512 w 512"/>
                <a:gd name="T11" fmla="*/ 237 h 237"/>
                <a:gd name="T12" fmla="*/ 499 w 512"/>
                <a:gd name="T13" fmla="*/ 36 h 237"/>
                <a:gd name="T14" fmla="*/ 457 w 512"/>
                <a:gd name="T15" fmla="*/ 20 h 237"/>
                <a:gd name="T16" fmla="*/ 441 w 512"/>
                <a:gd name="T17" fmla="*/ 0 h 237"/>
                <a:gd name="T18" fmla="*/ 54 w 512"/>
                <a:gd name="T19" fmla="*/ 0 h 237"/>
                <a:gd name="T20" fmla="*/ 54 w 512"/>
                <a:gd name="T2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2" h="237">
                  <a:moveTo>
                    <a:pt x="54" y="0"/>
                  </a:moveTo>
                  <a:lnTo>
                    <a:pt x="16" y="42"/>
                  </a:lnTo>
                  <a:lnTo>
                    <a:pt x="0" y="100"/>
                  </a:lnTo>
                  <a:lnTo>
                    <a:pt x="16" y="154"/>
                  </a:lnTo>
                  <a:lnTo>
                    <a:pt x="48" y="208"/>
                  </a:lnTo>
                  <a:lnTo>
                    <a:pt x="512" y="237"/>
                  </a:lnTo>
                  <a:lnTo>
                    <a:pt x="499" y="36"/>
                  </a:lnTo>
                  <a:lnTo>
                    <a:pt x="457" y="20"/>
                  </a:lnTo>
                  <a:lnTo>
                    <a:pt x="441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06" name="Freeform 74"/>
            <p:cNvSpPr>
              <a:spLocks/>
            </p:cNvSpPr>
            <p:nvPr/>
          </p:nvSpPr>
          <p:spPr bwMode="auto">
            <a:xfrm>
              <a:off x="3414" y="3405"/>
              <a:ext cx="422" cy="61"/>
            </a:xfrm>
            <a:custGeom>
              <a:avLst/>
              <a:gdLst>
                <a:gd name="T0" fmla="*/ 403 w 422"/>
                <a:gd name="T1" fmla="*/ 13 h 61"/>
                <a:gd name="T2" fmla="*/ 384 w 422"/>
                <a:gd name="T3" fmla="*/ 29 h 61"/>
                <a:gd name="T4" fmla="*/ 368 w 422"/>
                <a:gd name="T5" fmla="*/ 13 h 61"/>
                <a:gd name="T6" fmla="*/ 352 w 422"/>
                <a:gd name="T7" fmla="*/ 29 h 61"/>
                <a:gd name="T8" fmla="*/ 336 w 422"/>
                <a:gd name="T9" fmla="*/ 10 h 61"/>
                <a:gd name="T10" fmla="*/ 317 w 422"/>
                <a:gd name="T11" fmla="*/ 29 h 61"/>
                <a:gd name="T12" fmla="*/ 297 w 422"/>
                <a:gd name="T13" fmla="*/ 10 h 61"/>
                <a:gd name="T14" fmla="*/ 278 w 422"/>
                <a:gd name="T15" fmla="*/ 29 h 61"/>
                <a:gd name="T16" fmla="*/ 265 w 422"/>
                <a:gd name="T17" fmla="*/ 10 h 61"/>
                <a:gd name="T18" fmla="*/ 246 w 422"/>
                <a:gd name="T19" fmla="*/ 26 h 61"/>
                <a:gd name="T20" fmla="*/ 227 w 422"/>
                <a:gd name="T21" fmla="*/ 10 h 61"/>
                <a:gd name="T22" fmla="*/ 211 w 422"/>
                <a:gd name="T23" fmla="*/ 26 h 61"/>
                <a:gd name="T24" fmla="*/ 195 w 422"/>
                <a:gd name="T25" fmla="*/ 6 h 61"/>
                <a:gd name="T26" fmla="*/ 176 w 422"/>
                <a:gd name="T27" fmla="*/ 26 h 61"/>
                <a:gd name="T28" fmla="*/ 157 w 422"/>
                <a:gd name="T29" fmla="*/ 6 h 61"/>
                <a:gd name="T30" fmla="*/ 141 w 422"/>
                <a:gd name="T31" fmla="*/ 22 h 61"/>
                <a:gd name="T32" fmla="*/ 125 w 422"/>
                <a:gd name="T33" fmla="*/ 6 h 61"/>
                <a:gd name="T34" fmla="*/ 106 w 422"/>
                <a:gd name="T35" fmla="*/ 22 h 61"/>
                <a:gd name="T36" fmla="*/ 90 w 422"/>
                <a:gd name="T37" fmla="*/ 0 h 61"/>
                <a:gd name="T38" fmla="*/ 70 w 422"/>
                <a:gd name="T39" fmla="*/ 22 h 61"/>
                <a:gd name="T40" fmla="*/ 54 w 422"/>
                <a:gd name="T41" fmla="*/ 0 h 61"/>
                <a:gd name="T42" fmla="*/ 35 w 422"/>
                <a:gd name="T43" fmla="*/ 19 h 61"/>
                <a:gd name="T44" fmla="*/ 22 w 422"/>
                <a:gd name="T45" fmla="*/ 0 h 61"/>
                <a:gd name="T46" fmla="*/ 0 w 422"/>
                <a:gd name="T47" fmla="*/ 22 h 61"/>
                <a:gd name="T48" fmla="*/ 19 w 422"/>
                <a:gd name="T49" fmla="*/ 45 h 61"/>
                <a:gd name="T50" fmla="*/ 35 w 422"/>
                <a:gd name="T51" fmla="*/ 29 h 61"/>
                <a:gd name="T52" fmla="*/ 54 w 422"/>
                <a:gd name="T53" fmla="*/ 48 h 61"/>
                <a:gd name="T54" fmla="*/ 70 w 422"/>
                <a:gd name="T55" fmla="*/ 29 h 61"/>
                <a:gd name="T56" fmla="*/ 86 w 422"/>
                <a:gd name="T57" fmla="*/ 48 h 61"/>
                <a:gd name="T58" fmla="*/ 106 w 422"/>
                <a:gd name="T59" fmla="*/ 29 h 61"/>
                <a:gd name="T60" fmla="*/ 122 w 422"/>
                <a:gd name="T61" fmla="*/ 48 h 61"/>
                <a:gd name="T62" fmla="*/ 141 w 422"/>
                <a:gd name="T63" fmla="*/ 29 h 61"/>
                <a:gd name="T64" fmla="*/ 157 w 422"/>
                <a:gd name="T65" fmla="*/ 51 h 61"/>
                <a:gd name="T66" fmla="*/ 176 w 422"/>
                <a:gd name="T67" fmla="*/ 32 h 61"/>
                <a:gd name="T68" fmla="*/ 195 w 422"/>
                <a:gd name="T69" fmla="*/ 51 h 61"/>
                <a:gd name="T70" fmla="*/ 211 w 422"/>
                <a:gd name="T71" fmla="*/ 32 h 61"/>
                <a:gd name="T72" fmla="*/ 227 w 422"/>
                <a:gd name="T73" fmla="*/ 51 h 61"/>
                <a:gd name="T74" fmla="*/ 246 w 422"/>
                <a:gd name="T75" fmla="*/ 35 h 61"/>
                <a:gd name="T76" fmla="*/ 262 w 422"/>
                <a:gd name="T77" fmla="*/ 51 h 61"/>
                <a:gd name="T78" fmla="*/ 278 w 422"/>
                <a:gd name="T79" fmla="*/ 35 h 61"/>
                <a:gd name="T80" fmla="*/ 294 w 422"/>
                <a:gd name="T81" fmla="*/ 54 h 61"/>
                <a:gd name="T82" fmla="*/ 317 w 422"/>
                <a:gd name="T83" fmla="*/ 38 h 61"/>
                <a:gd name="T84" fmla="*/ 333 w 422"/>
                <a:gd name="T85" fmla="*/ 57 h 61"/>
                <a:gd name="T86" fmla="*/ 352 w 422"/>
                <a:gd name="T87" fmla="*/ 38 h 61"/>
                <a:gd name="T88" fmla="*/ 365 w 422"/>
                <a:gd name="T89" fmla="*/ 57 h 61"/>
                <a:gd name="T90" fmla="*/ 384 w 422"/>
                <a:gd name="T91" fmla="*/ 41 h 61"/>
                <a:gd name="T92" fmla="*/ 400 w 422"/>
                <a:gd name="T93" fmla="*/ 61 h 61"/>
                <a:gd name="T94" fmla="*/ 422 w 422"/>
                <a:gd name="T95" fmla="*/ 35 h 61"/>
                <a:gd name="T96" fmla="*/ 403 w 422"/>
                <a:gd name="T97" fmla="*/ 13 h 61"/>
                <a:gd name="T98" fmla="*/ 403 w 422"/>
                <a:gd name="T99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2" h="61">
                  <a:moveTo>
                    <a:pt x="403" y="13"/>
                  </a:moveTo>
                  <a:lnTo>
                    <a:pt x="384" y="29"/>
                  </a:lnTo>
                  <a:lnTo>
                    <a:pt x="368" y="13"/>
                  </a:lnTo>
                  <a:lnTo>
                    <a:pt x="352" y="29"/>
                  </a:lnTo>
                  <a:lnTo>
                    <a:pt x="336" y="10"/>
                  </a:lnTo>
                  <a:lnTo>
                    <a:pt x="317" y="29"/>
                  </a:lnTo>
                  <a:lnTo>
                    <a:pt x="297" y="10"/>
                  </a:lnTo>
                  <a:lnTo>
                    <a:pt x="278" y="29"/>
                  </a:lnTo>
                  <a:lnTo>
                    <a:pt x="265" y="10"/>
                  </a:lnTo>
                  <a:lnTo>
                    <a:pt x="246" y="26"/>
                  </a:lnTo>
                  <a:lnTo>
                    <a:pt x="227" y="10"/>
                  </a:lnTo>
                  <a:lnTo>
                    <a:pt x="211" y="26"/>
                  </a:lnTo>
                  <a:lnTo>
                    <a:pt x="195" y="6"/>
                  </a:lnTo>
                  <a:lnTo>
                    <a:pt x="176" y="26"/>
                  </a:lnTo>
                  <a:lnTo>
                    <a:pt x="157" y="6"/>
                  </a:lnTo>
                  <a:lnTo>
                    <a:pt x="141" y="22"/>
                  </a:lnTo>
                  <a:lnTo>
                    <a:pt x="125" y="6"/>
                  </a:lnTo>
                  <a:lnTo>
                    <a:pt x="106" y="22"/>
                  </a:lnTo>
                  <a:lnTo>
                    <a:pt x="90" y="0"/>
                  </a:lnTo>
                  <a:lnTo>
                    <a:pt x="70" y="22"/>
                  </a:lnTo>
                  <a:lnTo>
                    <a:pt x="54" y="0"/>
                  </a:lnTo>
                  <a:lnTo>
                    <a:pt x="35" y="19"/>
                  </a:lnTo>
                  <a:lnTo>
                    <a:pt x="22" y="0"/>
                  </a:lnTo>
                  <a:lnTo>
                    <a:pt x="0" y="22"/>
                  </a:lnTo>
                  <a:lnTo>
                    <a:pt x="19" y="45"/>
                  </a:lnTo>
                  <a:lnTo>
                    <a:pt x="35" y="29"/>
                  </a:lnTo>
                  <a:lnTo>
                    <a:pt x="54" y="48"/>
                  </a:lnTo>
                  <a:lnTo>
                    <a:pt x="70" y="29"/>
                  </a:lnTo>
                  <a:lnTo>
                    <a:pt x="86" y="48"/>
                  </a:lnTo>
                  <a:lnTo>
                    <a:pt x="106" y="29"/>
                  </a:lnTo>
                  <a:lnTo>
                    <a:pt x="122" y="48"/>
                  </a:lnTo>
                  <a:lnTo>
                    <a:pt x="141" y="29"/>
                  </a:lnTo>
                  <a:lnTo>
                    <a:pt x="157" y="51"/>
                  </a:lnTo>
                  <a:lnTo>
                    <a:pt x="176" y="32"/>
                  </a:lnTo>
                  <a:lnTo>
                    <a:pt x="195" y="51"/>
                  </a:lnTo>
                  <a:lnTo>
                    <a:pt x="211" y="32"/>
                  </a:lnTo>
                  <a:lnTo>
                    <a:pt x="227" y="51"/>
                  </a:lnTo>
                  <a:lnTo>
                    <a:pt x="246" y="35"/>
                  </a:lnTo>
                  <a:lnTo>
                    <a:pt x="262" y="51"/>
                  </a:lnTo>
                  <a:lnTo>
                    <a:pt x="278" y="35"/>
                  </a:lnTo>
                  <a:lnTo>
                    <a:pt x="294" y="54"/>
                  </a:lnTo>
                  <a:lnTo>
                    <a:pt x="317" y="38"/>
                  </a:lnTo>
                  <a:lnTo>
                    <a:pt x="333" y="57"/>
                  </a:lnTo>
                  <a:lnTo>
                    <a:pt x="352" y="38"/>
                  </a:lnTo>
                  <a:lnTo>
                    <a:pt x="365" y="57"/>
                  </a:lnTo>
                  <a:lnTo>
                    <a:pt x="384" y="41"/>
                  </a:lnTo>
                  <a:lnTo>
                    <a:pt x="400" y="61"/>
                  </a:lnTo>
                  <a:lnTo>
                    <a:pt x="422" y="35"/>
                  </a:lnTo>
                  <a:lnTo>
                    <a:pt x="403" y="13"/>
                  </a:lnTo>
                  <a:lnTo>
                    <a:pt x="403" y="13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07" name="Freeform 75"/>
            <p:cNvSpPr>
              <a:spLocks/>
            </p:cNvSpPr>
            <p:nvPr/>
          </p:nvSpPr>
          <p:spPr bwMode="auto">
            <a:xfrm>
              <a:off x="3868" y="3172"/>
              <a:ext cx="633" cy="383"/>
            </a:xfrm>
            <a:custGeom>
              <a:avLst/>
              <a:gdLst>
                <a:gd name="T0" fmla="*/ 42 w 633"/>
                <a:gd name="T1" fmla="*/ 364 h 383"/>
                <a:gd name="T2" fmla="*/ 42 w 633"/>
                <a:gd name="T3" fmla="*/ 313 h 383"/>
                <a:gd name="T4" fmla="*/ 42 w 633"/>
                <a:gd name="T5" fmla="*/ 287 h 383"/>
                <a:gd name="T6" fmla="*/ 35 w 633"/>
                <a:gd name="T7" fmla="*/ 255 h 383"/>
                <a:gd name="T8" fmla="*/ 23 w 633"/>
                <a:gd name="T9" fmla="*/ 223 h 383"/>
                <a:gd name="T10" fmla="*/ 0 w 633"/>
                <a:gd name="T11" fmla="*/ 185 h 383"/>
                <a:gd name="T12" fmla="*/ 147 w 633"/>
                <a:gd name="T13" fmla="*/ 0 h 383"/>
                <a:gd name="T14" fmla="*/ 336 w 633"/>
                <a:gd name="T15" fmla="*/ 0 h 383"/>
                <a:gd name="T16" fmla="*/ 457 w 633"/>
                <a:gd name="T17" fmla="*/ 153 h 383"/>
                <a:gd name="T18" fmla="*/ 502 w 633"/>
                <a:gd name="T19" fmla="*/ 153 h 383"/>
                <a:gd name="T20" fmla="*/ 512 w 633"/>
                <a:gd name="T21" fmla="*/ 182 h 383"/>
                <a:gd name="T22" fmla="*/ 633 w 633"/>
                <a:gd name="T23" fmla="*/ 182 h 383"/>
                <a:gd name="T24" fmla="*/ 512 w 633"/>
                <a:gd name="T25" fmla="*/ 191 h 383"/>
                <a:gd name="T26" fmla="*/ 493 w 633"/>
                <a:gd name="T27" fmla="*/ 383 h 383"/>
                <a:gd name="T28" fmla="*/ 493 w 633"/>
                <a:gd name="T29" fmla="*/ 351 h 383"/>
                <a:gd name="T30" fmla="*/ 486 w 633"/>
                <a:gd name="T31" fmla="*/ 316 h 383"/>
                <a:gd name="T32" fmla="*/ 477 w 633"/>
                <a:gd name="T33" fmla="*/ 287 h 383"/>
                <a:gd name="T34" fmla="*/ 464 w 633"/>
                <a:gd name="T35" fmla="*/ 249 h 383"/>
                <a:gd name="T36" fmla="*/ 435 w 633"/>
                <a:gd name="T37" fmla="*/ 207 h 383"/>
                <a:gd name="T38" fmla="*/ 416 w 633"/>
                <a:gd name="T39" fmla="*/ 179 h 383"/>
                <a:gd name="T40" fmla="*/ 384 w 633"/>
                <a:gd name="T41" fmla="*/ 147 h 383"/>
                <a:gd name="T42" fmla="*/ 352 w 633"/>
                <a:gd name="T43" fmla="*/ 124 h 383"/>
                <a:gd name="T44" fmla="*/ 307 w 633"/>
                <a:gd name="T45" fmla="*/ 111 h 383"/>
                <a:gd name="T46" fmla="*/ 275 w 633"/>
                <a:gd name="T47" fmla="*/ 108 h 383"/>
                <a:gd name="T48" fmla="*/ 256 w 633"/>
                <a:gd name="T49" fmla="*/ 108 h 383"/>
                <a:gd name="T50" fmla="*/ 218 w 633"/>
                <a:gd name="T51" fmla="*/ 115 h 383"/>
                <a:gd name="T52" fmla="*/ 179 w 633"/>
                <a:gd name="T53" fmla="*/ 131 h 383"/>
                <a:gd name="T54" fmla="*/ 141 w 633"/>
                <a:gd name="T55" fmla="*/ 156 h 383"/>
                <a:gd name="T56" fmla="*/ 115 w 633"/>
                <a:gd name="T57" fmla="*/ 185 h 383"/>
                <a:gd name="T58" fmla="*/ 90 w 633"/>
                <a:gd name="T59" fmla="*/ 223 h 383"/>
                <a:gd name="T60" fmla="*/ 64 w 633"/>
                <a:gd name="T61" fmla="*/ 274 h 383"/>
                <a:gd name="T62" fmla="*/ 51 w 633"/>
                <a:gd name="T63" fmla="*/ 316 h 383"/>
                <a:gd name="T64" fmla="*/ 42 w 633"/>
                <a:gd name="T65" fmla="*/ 364 h 383"/>
                <a:gd name="T66" fmla="*/ 42 w 633"/>
                <a:gd name="T67" fmla="*/ 36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3" h="383">
                  <a:moveTo>
                    <a:pt x="42" y="364"/>
                  </a:moveTo>
                  <a:lnTo>
                    <a:pt x="42" y="313"/>
                  </a:lnTo>
                  <a:lnTo>
                    <a:pt x="42" y="287"/>
                  </a:lnTo>
                  <a:lnTo>
                    <a:pt x="35" y="255"/>
                  </a:lnTo>
                  <a:lnTo>
                    <a:pt x="23" y="223"/>
                  </a:lnTo>
                  <a:lnTo>
                    <a:pt x="0" y="185"/>
                  </a:lnTo>
                  <a:lnTo>
                    <a:pt x="147" y="0"/>
                  </a:lnTo>
                  <a:lnTo>
                    <a:pt x="336" y="0"/>
                  </a:lnTo>
                  <a:lnTo>
                    <a:pt x="457" y="153"/>
                  </a:lnTo>
                  <a:lnTo>
                    <a:pt x="502" y="153"/>
                  </a:lnTo>
                  <a:lnTo>
                    <a:pt x="512" y="182"/>
                  </a:lnTo>
                  <a:lnTo>
                    <a:pt x="633" y="182"/>
                  </a:lnTo>
                  <a:lnTo>
                    <a:pt x="512" y="191"/>
                  </a:lnTo>
                  <a:lnTo>
                    <a:pt x="493" y="383"/>
                  </a:lnTo>
                  <a:lnTo>
                    <a:pt x="493" y="351"/>
                  </a:lnTo>
                  <a:lnTo>
                    <a:pt x="486" y="316"/>
                  </a:lnTo>
                  <a:lnTo>
                    <a:pt x="477" y="287"/>
                  </a:lnTo>
                  <a:lnTo>
                    <a:pt x="464" y="249"/>
                  </a:lnTo>
                  <a:lnTo>
                    <a:pt x="435" y="207"/>
                  </a:lnTo>
                  <a:lnTo>
                    <a:pt x="416" y="179"/>
                  </a:lnTo>
                  <a:lnTo>
                    <a:pt x="384" y="147"/>
                  </a:lnTo>
                  <a:lnTo>
                    <a:pt x="352" y="124"/>
                  </a:lnTo>
                  <a:lnTo>
                    <a:pt x="307" y="111"/>
                  </a:lnTo>
                  <a:lnTo>
                    <a:pt x="275" y="108"/>
                  </a:lnTo>
                  <a:lnTo>
                    <a:pt x="256" y="108"/>
                  </a:lnTo>
                  <a:lnTo>
                    <a:pt x="218" y="115"/>
                  </a:lnTo>
                  <a:lnTo>
                    <a:pt x="179" y="131"/>
                  </a:lnTo>
                  <a:lnTo>
                    <a:pt x="141" y="156"/>
                  </a:lnTo>
                  <a:lnTo>
                    <a:pt x="115" y="185"/>
                  </a:lnTo>
                  <a:lnTo>
                    <a:pt x="90" y="223"/>
                  </a:lnTo>
                  <a:lnTo>
                    <a:pt x="64" y="274"/>
                  </a:lnTo>
                  <a:lnTo>
                    <a:pt x="51" y="316"/>
                  </a:lnTo>
                  <a:lnTo>
                    <a:pt x="42" y="364"/>
                  </a:lnTo>
                  <a:lnTo>
                    <a:pt x="42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08" name="Freeform 76"/>
            <p:cNvSpPr>
              <a:spLocks/>
            </p:cNvSpPr>
            <p:nvPr/>
          </p:nvSpPr>
          <p:spPr bwMode="auto">
            <a:xfrm>
              <a:off x="4153" y="3507"/>
              <a:ext cx="997" cy="339"/>
            </a:xfrm>
            <a:custGeom>
              <a:avLst/>
              <a:gdLst>
                <a:gd name="T0" fmla="*/ 997 w 997"/>
                <a:gd name="T1" fmla="*/ 0 h 339"/>
                <a:gd name="T2" fmla="*/ 873 w 997"/>
                <a:gd name="T3" fmla="*/ 39 h 339"/>
                <a:gd name="T4" fmla="*/ 454 w 997"/>
                <a:gd name="T5" fmla="*/ 48 h 339"/>
                <a:gd name="T6" fmla="*/ 252 w 997"/>
                <a:gd name="T7" fmla="*/ 26 h 339"/>
                <a:gd name="T8" fmla="*/ 208 w 997"/>
                <a:gd name="T9" fmla="*/ 64 h 339"/>
                <a:gd name="T10" fmla="*/ 208 w 997"/>
                <a:gd name="T11" fmla="*/ 87 h 339"/>
                <a:gd name="T12" fmla="*/ 204 w 997"/>
                <a:gd name="T13" fmla="*/ 122 h 339"/>
                <a:gd name="T14" fmla="*/ 195 w 997"/>
                <a:gd name="T15" fmla="*/ 157 h 339"/>
                <a:gd name="T16" fmla="*/ 182 w 997"/>
                <a:gd name="T17" fmla="*/ 186 h 339"/>
                <a:gd name="T18" fmla="*/ 166 w 997"/>
                <a:gd name="T19" fmla="*/ 221 h 339"/>
                <a:gd name="T20" fmla="*/ 153 w 997"/>
                <a:gd name="T21" fmla="*/ 240 h 339"/>
                <a:gd name="T22" fmla="*/ 134 w 997"/>
                <a:gd name="T23" fmla="*/ 266 h 339"/>
                <a:gd name="T24" fmla="*/ 112 w 997"/>
                <a:gd name="T25" fmla="*/ 291 h 339"/>
                <a:gd name="T26" fmla="*/ 83 w 997"/>
                <a:gd name="T27" fmla="*/ 310 h 339"/>
                <a:gd name="T28" fmla="*/ 51 w 997"/>
                <a:gd name="T29" fmla="*/ 329 h 339"/>
                <a:gd name="T30" fmla="*/ 0 w 997"/>
                <a:gd name="T31" fmla="*/ 339 h 339"/>
                <a:gd name="T32" fmla="*/ 144 w 997"/>
                <a:gd name="T33" fmla="*/ 326 h 339"/>
                <a:gd name="T34" fmla="*/ 179 w 997"/>
                <a:gd name="T35" fmla="*/ 304 h 339"/>
                <a:gd name="T36" fmla="*/ 208 w 997"/>
                <a:gd name="T37" fmla="*/ 262 h 339"/>
                <a:gd name="T38" fmla="*/ 236 w 997"/>
                <a:gd name="T39" fmla="*/ 227 h 339"/>
                <a:gd name="T40" fmla="*/ 256 w 997"/>
                <a:gd name="T41" fmla="*/ 182 h 339"/>
                <a:gd name="T42" fmla="*/ 275 w 997"/>
                <a:gd name="T43" fmla="*/ 131 h 339"/>
                <a:gd name="T44" fmla="*/ 284 w 997"/>
                <a:gd name="T45" fmla="*/ 64 h 339"/>
                <a:gd name="T46" fmla="*/ 470 w 997"/>
                <a:gd name="T47" fmla="*/ 71 h 339"/>
                <a:gd name="T48" fmla="*/ 879 w 997"/>
                <a:gd name="T49" fmla="*/ 58 h 339"/>
                <a:gd name="T50" fmla="*/ 975 w 997"/>
                <a:gd name="T51" fmla="*/ 42 h 339"/>
                <a:gd name="T52" fmla="*/ 997 w 997"/>
                <a:gd name="T53" fmla="*/ 0 h 339"/>
                <a:gd name="T54" fmla="*/ 997 w 997"/>
                <a:gd name="T55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97" h="339">
                  <a:moveTo>
                    <a:pt x="997" y="0"/>
                  </a:moveTo>
                  <a:lnTo>
                    <a:pt x="873" y="39"/>
                  </a:lnTo>
                  <a:lnTo>
                    <a:pt x="454" y="48"/>
                  </a:lnTo>
                  <a:lnTo>
                    <a:pt x="252" y="26"/>
                  </a:lnTo>
                  <a:lnTo>
                    <a:pt x="208" y="64"/>
                  </a:lnTo>
                  <a:lnTo>
                    <a:pt x="208" y="87"/>
                  </a:lnTo>
                  <a:lnTo>
                    <a:pt x="204" y="122"/>
                  </a:lnTo>
                  <a:lnTo>
                    <a:pt x="195" y="157"/>
                  </a:lnTo>
                  <a:lnTo>
                    <a:pt x="182" y="186"/>
                  </a:lnTo>
                  <a:lnTo>
                    <a:pt x="166" y="221"/>
                  </a:lnTo>
                  <a:lnTo>
                    <a:pt x="153" y="240"/>
                  </a:lnTo>
                  <a:lnTo>
                    <a:pt x="134" y="266"/>
                  </a:lnTo>
                  <a:lnTo>
                    <a:pt x="112" y="291"/>
                  </a:lnTo>
                  <a:lnTo>
                    <a:pt x="83" y="310"/>
                  </a:lnTo>
                  <a:lnTo>
                    <a:pt x="51" y="329"/>
                  </a:lnTo>
                  <a:lnTo>
                    <a:pt x="0" y="339"/>
                  </a:lnTo>
                  <a:lnTo>
                    <a:pt x="144" y="326"/>
                  </a:lnTo>
                  <a:lnTo>
                    <a:pt x="179" y="304"/>
                  </a:lnTo>
                  <a:lnTo>
                    <a:pt x="208" y="262"/>
                  </a:lnTo>
                  <a:lnTo>
                    <a:pt x="236" y="227"/>
                  </a:lnTo>
                  <a:lnTo>
                    <a:pt x="256" y="182"/>
                  </a:lnTo>
                  <a:lnTo>
                    <a:pt x="275" y="131"/>
                  </a:lnTo>
                  <a:lnTo>
                    <a:pt x="284" y="64"/>
                  </a:lnTo>
                  <a:lnTo>
                    <a:pt x="470" y="71"/>
                  </a:lnTo>
                  <a:lnTo>
                    <a:pt x="879" y="58"/>
                  </a:lnTo>
                  <a:lnTo>
                    <a:pt x="975" y="42"/>
                  </a:lnTo>
                  <a:lnTo>
                    <a:pt x="997" y="0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09" name="Freeform 77"/>
            <p:cNvSpPr>
              <a:spLocks/>
            </p:cNvSpPr>
            <p:nvPr/>
          </p:nvSpPr>
          <p:spPr bwMode="auto">
            <a:xfrm>
              <a:off x="3967" y="3335"/>
              <a:ext cx="333" cy="431"/>
            </a:xfrm>
            <a:custGeom>
              <a:avLst/>
              <a:gdLst>
                <a:gd name="T0" fmla="*/ 125 w 333"/>
                <a:gd name="T1" fmla="*/ 406 h 431"/>
                <a:gd name="T2" fmla="*/ 80 w 333"/>
                <a:gd name="T3" fmla="*/ 393 h 431"/>
                <a:gd name="T4" fmla="*/ 45 w 333"/>
                <a:gd name="T5" fmla="*/ 364 h 431"/>
                <a:gd name="T6" fmla="*/ 23 w 333"/>
                <a:gd name="T7" fmla="*/ 332 h 431"/>
                <a:gd name="T8" fmla="*/ 7 w 333"/>
                <a:gd name="T9" fmla="*/ 294 h 431"/>
                <a:gd name="T10" fmla="*/ 0 w 333"/>
                <a:gd name="T11" fmla="*/ 246 h 431"/>
                <a:gd name="T12" fmla="*/ 0 w 333"/>
                <a:gd name="T13" fmla="*/ 195 h 431"/>
                <a:gd name="T14" fmla="*/ 7 w 333"/>
                <a:gd name="T15" fmla="*/ 147 h 431"/>
                <a:gd name="T16" fmla="*/ 23 w 333"/>
                <a:gd name="T17" fmla="*/ 99 h 431"/>
                <a:gd name="T18" fmla="*/ 51 w 333"/>
                <a:gd name="T19" fmla="*/ 57 h 431"/>
                <a:gd name="T20" fmla="*/ 74 w 333"/>
                <a:gd name="T21" fmla="*/ 35 h 431"/>
                <a:gd name="T22" fmla="*/ 103 w 333"/>
                <a:gd name="T23" fmla="*/ 12 h 431"/>
                <a:gd name="T24" fmla="*/ 135 w 333"/>
                <a:gd name="T25" fmla="*/ 0 h 431"/>
                <a:gd name="T26" fmla="*/ 160 w 333"/>
                <a:gd name="T27" fmla="*/ 0 h 431"/>
                <a:gd name="T28" fmla="*/ 202 w 333"/>
                <a:gd name="T29" fmla="*/ 9 h 431"/>
                <a:gd name="T30" fmla="*/ 246 w 333"/>
                <a:gd name="T31" fmla="*/ 35 h 431"/>
                <a:gd name="T32" fmla="*/ 275 w 333"/>
                <a:gd name="T33" fmla="*/ 67 h 431"/>
                <a:gd name="T34" fmla="*/ 301 w 333"/>
                <a:gd name="T35" fmla="*/ 108 h 431"/>
                <a:gd name="T36" fmla="*/ 272 w 333"/>
                <a:gd name="T37" fmla="*/ 99 h 431"/>
                <a:gd name="T38" fmla="*/ 288 w 333"/>
                <a:gd name="T39" fmla="*/ 147 h 431"/>
                <a:gd name="T40" fmla="*/ 301 w 333"/>
                <a:gd name="T41" fmla="*/ 195 h 431"/>
                <a:gd name="T42" fmla="*/ 317 w 333"/>
                <a:gd name="T43" fmla="*/ 147 h 431"/>
                <a:gd name="T44" fmla="*/ 326 w 333"/>
                <a:gd name="T45" fmla="*/ 195 h 431"/>
                <a:gd name="T46" fmla="*/ 333 w 333"/>
                <a:gd name="T47" fmla="*/ 249 h 431"/>
                <a:gd name="T48" fmla="*/ 323 w 333"/>
                <a:gd name="T49" fmla="*/ 303 h 431"/>
                <a:gd name="T50" fmla="*/ 307 w 333"/>
                <a:gd name="T51" fmla="*/ 354 h 431"/>
                <a:gd name="T52" fmla="*/ 285 w 333"/>
                <a:gd name="T53" fmla="*/ 393 h 431"/>
                <a:gd name="T54" fmla="*/ 246 w 333"/>
                <a:gd name="T55" fmla="*/ 428 h 431"/>
                <a:gd name="T56" fmla="*/ 221 w 333"/>
                <a:gd name="T57" fmla="*/ 431 h 431"/>
                <a:gd name="T58" fmla="*/ 205 w 333"/>
                <a:gd name="T59" fmla="*/ 431 h 431"/>
                <a:gd name="T60" fmla="*/ 189 w 333"/>
                <a:gd name="T61" fmla="*/ 412 h 431"/>
                <a:gd name="T62" fmla="*/ 221 w 333"/>
                <a:gd name="T63" fmla="*/ 399 h 431"/>
                <a:gd name="T64" fmla="*/ 250 w 333"/>
                <a:gd name="T65" fmla="*/ 380 h 431"/>
                <a:gd name="T66" fmla="*/ 269 w 333"/>
                <a:gd name="T67" fmla="*/ 354 h 431"/>
                <a:gd name="T68" fmla="*/ 285 w 333"/>
                <a:gd name="T69" fmla="*/ 316 h 431"/>
                <a:gd name="T70" fmla="*/ 288 w 333"/>
                <a:gd name="T71" fmla="*/ 268 h 431"/>
                <a:gd name="T72" fmla="*/ 291 w 333"/>
                <a:gd name="T73" fmla="*/ 220 h 431"/>
                <a:gd name="T74" fmla="*/ 285 w 333"/>
                <a:gd name="T75" fmla="*/ 169 h 431"/>
                <a:gd name="T76" fmla="*/ 266 w 333"/>
                <a:gd name="T77" fmla="*/ 118 h 431"/>
                <a:gd name="T78" fmla="*/ 243 w 333"/>
                <a:gd name="T79" fmla="*/ 92 h 431"/>
                <a:gd name="T80" fmla="*/ 211 w 333"/>
                <a:gd name="T81" fmla="*/ 60 h 431"/>
                <a:gd name="T82" fmla="*/ 176 w 333"/>
                <a:gd name="T83" fmla="*/ 51 h 431"/>
                <a:gd name="T84" fmla="*/ 147 w 333"/>
                <a:gd name="T85" fmla="*/ 51 h 431"/>
                <a:gd name="T86" fmla="*/ 109 w 333"/>
                <a:gd name="T87" fmla="*/ 70 h 431"/>
                <a:gd name="T88" fmla="*/ 83 w 333"/>
                <a:gd name="T89" fmla="*/ 96 h 431"/>
                <a:gd name="T90" fmla="*/ 58 w 333"/>
                <a:gd name="T91" fmla="*/ 131 h 431"/>
                <a:gd name="T92" fmla="*/ 42 w 333"/>
                <a:gd name="T93" fmla="*/ 172 h 431"/>
                <a:gd name="T94" fmla="*/ 32 w 333"/>
                <a:gd name="T95" fmla="*/ 211 h 431"/>
                <a:gd name="T96" fmla="*/ 32 w 333"/>
                <a:gd name="T97" fmla="*/ 249 h 431"/>
                <a:gd name="T98" fmla="*/ 42 w 333"/>
                <a:gd name="T99" fmla="*/ 300 h 431"/>
                <a:gd name="T100" fmla="*/ 61 w 333"/>
                <a:gd name="T101" fmla="*/ 345 h 431"/>
                <a:gd name="T102" fmla="*/ 87 w 333"/>
                <a:gd name="T103" fmla="*/ 374 h 431"/>
                <a:gd name="T104" fmla="*/ 106 w 333"/>
                <a:gd name="T105" fmla="*/ 390 h 431"/>
                <a:gd name="T106" fmla="*/ 125 w 333"/>
                <a:gd name="T107" fmla="*/ 406 h 431"/>
                <a:gd name="T108" fmla="*/ 125 w 333"/>
                <a:gd name="T109" fmla="*/ 40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3" h="431">
                  <a:moveTo>
                    <a:pt x="125" y="406"/>
                  </a:moveTo>
                  <a:lnTo>
                    <a:pt x="80" y="393"/>
                  </a:lnTo>
                  <a:lnTo>
                    <a:pt x="45" y="364"/>
                  </a:lnTo>
                  <a:lnTo>
                    <a:pt x="23" y="332"/>
                  </a:lnTo>
                  <a:lnTo>
                    <a:pt x="7" y="294"/>
                  </a:lnTo>
                  <a:lnTo>
                    <a:pt x="0" y="246"/>
                  </a:lnTo>
                  <a:lnTo>
                    <a:pt x="0" y="195"/>
                  </a:lnTo>
                  <a:lnTo>
                    <a:pt x="7" y="147"/>
                  </a:lnTo>
                  <a:lnTo>
                    <a:pt x="23" y="99"/>
                  </a:lnTo>
                  <a:lnTo>
                    <a:pt x="51" y="57"/>
                  </a:lnTo>
                  <a:lnTo>
                    <a:pt x="74" y="35"/>
                  </a:lnTo>
                  <a:lnTo>
                    <a:pt x="103" y="12"/>
                  </a:lnTo>
                  <a:lnTo>
                    <a:pt x="135" y="0"/>
                  </a:lnTo>
                  <a:lnTo>
                    <a:pt x="160" y="0"/>
                  </a:lnTo>
                  <a:lnTo>
                    <a:pt x="202" y="9"/>
                  </a:lnTo>
                  <a:lnTo>
                    <a:pt x="246" y="35"/>
                  </a:lnTo>
                  <a:lnTo>
                    <a:pt x="275" y="67"/>
                  </a:lnTo>
                  <a:lnTo>
                    <a:pt x="301" y="108"/>
                  </a:lnTo>
                  <a:lnTo>
                    <a:pt x="272" y="99"/>
                  </a:lnTo>
                  <a:lnTo>
                    <a:pt x="288" y="147"/>
                  </a:lnTo>
                  <a:lnTo>
                    <a:pt x="301" y="195"/>
                  </a:lnTo>
                  <a:lnTo>
                    <a:pt x="317" y="147"/>
                  </a:lnTo>
                  <a:lnTo>
                    <a:pt x="326" y="195"/>
                  </a:lnTo>
                  <a:lnTo>
                    <a:pt x="333" y="249"/>
                  </a:lnTo>
                  <a:lnTo>
                    <a:pt x="323" y="303"/>
                  </a:lnTo>
                  <a:lnTo>
                    <a:pt x="307" y="354"/>
                  </a:lnTo>
                  <a:lnTo>
                    <a:pt x="285" y="393"/>
                  </a:lnTo>
                  <a:lnTo>
                    <a:pt x="246" y="428"/>
                  </a:lnTo>
                  <a:lnTo>
                    <a:pt x="221" y="431"/>
                  </a:lnTo>
                  <a:lnTo>
                    <a:pt x="205" y="431"/>
                  </a:lnTo>
                  <a:lnTo>
                    <a:pt x="189" y="412"/>
                  </a:lnTo>
                  <a:lnTo>
                    <a:pt x="221" y="399"/>
                  </a:lnTo>
                  <a:lnTo>
                    <a:pt x="250" y="380"/>
                  </a:lnTo>
                  <a:lnTo>
                    <a:pt x="269" y="354"/>
                  </a:lnTo>
                  <a:lnTo>
                    <a:pt x="285" y="316"/>
                  </a:lnTo>
                  <a:lnTo>
                    <a:pt x="288" y="268"/>
                  </a:lnTo>
                  <a:lnTo>
                    <a:pt x="291" y="220"/>
                  </a:lnTo>
                  <a:lnTo>
                    <a:pt x="285" y="169"/>
                  </a:lnTo>
                  <a:lnTo>
                    <a:pt x="266" y="118"/>
                  </a:lnTo>
                  <a:lnTo>
                    <a:pt x="243" y="92"/>
                  </a:lnTo>
                  <a:lnTo>
                    <a:pt x="211" y="60"/>
                  </a:lnTo>
                  <a:lnTo>
                    <a:pt x="176" y="51"/>
                  </a:lnTo>
                  <a:lnTo>
                    <a:pt x="147" y="51"/>
                  </a:lnTo>
                  <a:lnTo>
                    <a:pt x="109" y="70"/>
                  </a:lnTo>
                  <a:lnTo>
                    <a:pt x="83" y="96"/>
                  </a:lnTo>
                  <a:lnTo>
                    <a:pt x="58" y="131"/>
                  </a:lnTo>
                  <a:lnTo>
                    <a:pt x="42" y="172"/>
                  </a:lnTo>
                  <a:lnTo>
                    <a:pt x="32" y="211"/>
                  </a:lnTo>
                  <a:lnTo>
                    <a:pt x="32" y="249"/>
                  </a:lnTo>
                  <a:lnTo>
                    <a:pt x="42" y="300"/>
                  </a:lnTo>
                  <a:lnTo>
                    <a:pt x="61" y="345"/>
                  </a:lnTo>
                  <a:lnTo>
                    <a:pt x="87" y="374"/>
                  </a:lnTo>
                  <a:lnTo>
                    <a:pt x="106" y="390"/>
                  </a:lnTo>
                  <a:lnTo>
                    <a:pt x="125" y="406"/>
                  </a:lnTo>
                  <a:lnTo>
                    <a:pt x="125" y="4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10" name="Freeform 78"/>
            <p:cNvSpPr>
              <a:spLocks/>
            </p:cNvSpPr>
            <p:nvPr/>
          </p:nvSpPr>
          <p:spPr bwMode="auto">
            <a:xfrm>
              <a:off x="4022" y="3418"/>
              <a:ext cx="172" cy="310"/>
            </a:xfrm>
            <a:custGeom>
              <a:avLst/>
              <a:gdLst>
                <a:gd name="T0" fmla="*/ 137 w 172"/>
                <a:gd name="T1" fmla="*/ 6 h 310"/>
                <a:gd name="T2" fmla="*/ 128 w 172"/>
                <a:gd name="T3" fmla="*/ 25 h 310"/>
                <a:gd name="T4" fmla="*/ 112 w 172"/>
                <a:gd name="T5" fmla="*/ 19 h 310"/>
                <a:gd name="T6" fmla="*/ 89 w 172"/>
                <a:gd name="T7" fmla="*/ 19 h 310"/>
                <a:gd name="T8" fmla="*/ 60 w 172"/>
                <a:gd name="T9" fmla="*/ 28 h 310"/>
                <a:gd name="T10" fmla="*/ 35 w 172"/>
                <a:gd name="T11" fmla="*/ 54 h 310"/>
                <a:gd name="T12" fmla="*/ 19 w 172"/>
                <a:gd name="T13" fmla="*/ 92 h 310"/>
                <a:gd name="T14" fmla="*/ 12 w 172"/>
                <a:gd name="T15" fmla="*/ 124 h 310"/>
                <a:gd name="T16" fmla="*/ 12 w 172"/>
                <a:gd name="T17" fmla="*/ 163 h 310"/>
                <a:gd name="T18" fmla="*/ 22 w 172"/>
                <a:gd name="T19" fmla="*/ 195 h 310"/>
                <a:gd name="T20" fmla="*/ 38 w 172"/>
                <a:gd name="T21" fmla="*/ 230 h 310"/>
                <a:gd name="T22" fmla="*/ 67 w 172"/>
                <a:gd name="T23" fmla="*/ 249 h 310"/>
                <a:gd name="T24" fmla="*/ 86 w 172"/>
                <a:gd name="T25" fmla="*/ 255 h 310"/>
                <a:gd name="T26" fmla="*/ 112 w 172"/>
                <a:gd name="T27" fmla="*/ 252 h 310"/>
                <a:gd name="T28" fmla="*/ 131 w 172"/>
                <a:gd name="T29" fmla="*/ 239 h 310"/>
                <a:gd name="T30" fmla="*/ 153 w 172"/>
                <a:gd name="T31" fmla="*/ 217 h 310"/>
                <a:gd name="T32" fmla="*/ 153 w 172"/>
                <a:gd name="T33" fmla="*/ 249 h 310"/>
                <a:gd name="T34" fmla="*/ 172 w 172"/>
                <a:gd name="T35" fmla="*/ 249 h 310"/>
                <a:gd name="T36" fmla="*/ 172 w 172"/>
                <a:gd name="T37" fmla="*/ 287 h 310"/>
                <a:gd name="T38" fmla="*/ 150 w 172"/>
                <a:gd name="T39" fmla="*/ 307 h 310"/>
                <a:gd name="T40" fmla="*/ 121 w 172"/>
                <a:gd name="T41" fmla="*/ 310 h 310"/>
                <a:gd name="T42" fmla="*/ 92 w 172"/>
                <a:gd name="T43" fmla="*/ 303 h 310"/>
                <a:gd name="T44" fmla="*/ 60 w 172"/>
                <a:gd name="T45" fmla="*/ 287 h 310"/>
                <a:gd name="T46" fmla="*/ 32 w 172"/>
                <a:gd name="T47" fmla="*/ 259 h 310"/>
                <a:gd name="T48" fmla="*/ 9 w 172"/>
                <a:gd name="T49" fmla="*/ 217 h 310"/>
                <a:gd name="T50" fmla="*/ 0 w 172"/>
                <a:gd name="T51" fmla="*/ 176 h 310"/>
                <a:gd name="T52" fmla="*/ 0 w 172"/>
                <a:gd name="T53" fmla="*/ 131 h 310"/>
                <a:gd name="T54" fmla="*/ 12 w 172"/>
                <a:gd name="T55" fmla="*/ 83 h 310"/>
                <a:gd name="T56" fmla="*/ 28 w 172"/>
                <a:gd name="T57" fmla="*/ 48 h 310"/>
                <a:gd name="T58" fmla="*/ 51 w 172"/>
                <a:gd name="T59" fmla="*/ 19 h 310"/>
                <a:gd name="T60" fmla="*/ 80 w 172"/>
                <a:gd name="T61" fmla="*/ 3 h 310"/>
                <a:gd name="T62" fmla="*/ 112 w 172"/>
                <a:gd name="T63" fmla="*/ 0 h 310"/>
                <a:gd name="T64" fmla="*/ 137 w 172"/>
                <a:gd name="T65" fmla="*/ 6 h 310"/>
                <a:gd name="T66" fmla="*/ 137 w 172"/>
                <a:gd name="T67" fmla="*/ 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2" h="310">
                  <a:moveTo>
                    <a:pt x="137" y="6"/>
                  </a:moveTo>
                  <a:lnTo>
                    <a:pt x="128" y="25"/>
                  </a:lnTo>
                  <a:lnTo>
                    <a:pt x="112" y="19"/>
                  </a:lnTo>
                  <a:lnTo>
                    <a:pt x="89" y="19"/>
                  </a:lnTo>
                  <a:lnTo>
                    <a:pt x="60" y="28"/>
                  </a:lnTo>
                  <a:lnTo>
                    <a:pt x="35" y="54"/>
                  </a:lnTo>
                  <a:lnTo>
                    <a:pt x="19" y="92"/>
                  </a:lnTo>
                  <a:lnTo>
                    <a:pt x="12" y="124"/>
                  </a:lnTo>
                  <a:lnTo>
                    <a:pt x="12" y="163"/>
                  </a:lnTo>
                  <a:lnTo>
                    <a:pt x="22" y="195"/>
                  </a:lnTo>
                  <a:lnTo>
                    <a:pt x="38" y="230"/>
                  </a:lnTo>
                  <a:lnTo>
                    <a:pt x="67" y="249"/>
                  </a:lnTo>
                  <a:lnTo>
                    <a:pt x="86" y="255"/>
                  </a:lnTo>
                  <a:lnTo>
                    <a:pt x="112" y="252"/>
                  </a:lnTo>
                  <a:lnTo>
                    <a:pt x="131" y="239"/>
                  </a:lnTo>
                  <a:lnTo>
                    <a:pt x="153" y="217"/>
                  </a:lnTo>
                  <a:lnTo>
                    <a:pt x="153" y="249"/>
                  </a:lnTo>
                  <a:lnTo>
                    <a:pt x="172" y="249"/>
                  </a:lnTo>
                  <a:lnTo>
                    <a:pt x="172" y="287"/>
                  </a:lnTo>
                  <a:lnTo>
                    <a:pt x="150" y="307"/>
                  </a:lnTo>
                  <a:lnTo>
                    <a:pt x="121" y="310"/>
                  </a:lnTo>
                  <a:lnTo>
                    <a:pt x="92" y="303"/>
                  </a:lnTo>
                  <a:lnTo>
                    <a:pt x="60" y="287"/>
                  </a:lnTo>
                  <a:lnTo>
                    <a:pt x="32" y="259"/>
                  </a:lnTo>
                  <a:lnTo>
                    <a:pt x="9" y="217"/>
                  </a:lnTo>
                  <a:lnTo>
                    <a:pt x="0" y="176"/>
                  </a:lnTo>
                  <a:lnTo>
                    <a:pt x="0" y="131"/>
                  </a:lnTo>
                  <a:lnTo>
                    <a:pt x="12" y="83"/>
                  </a:lnTo>
                  <a:lnTo>
                    <a:pt x="28" y="48"/>
                  </a:lnTo>
                  <a:lnTo>
                    <a:pt x="51" y="19"/>
                  </a:lnTo>
                  <a:lnTo>
                    <a:pt x="80" y="3"/>
                  </a:lnTo>
                  <a:lnTo>
                    <a:pt x="112" y="0"/>
                  </a:lnTo>
                  <a:lnTo>
                    <a:pt x="137" y="6"/>
                  </a:lnTo>
                  <a:lnTo>
                    <a:pt x="13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11" name="Freeform 79"/>
            <p:cNvSpPr>
              <a:spLocks/>
            </p:cNvSpPr>
            <p:nvPr/>
          </p:nvSpPr>
          <p:spPr bwMode="auto">
            <a:xfrm>
              <a:off x="4076" y="3520"/>
              <a:ext cx="77" cy="112"/>
            </a:xfrm>
            <a:custGeom>
              <a:avLst/>
              <a:gdLst>
                <a:gd name="T0" fmla="*/ 0 w 77"/>
                <a:gd name="T1" fmla="*/ 32 h 112"/>
                <a:gd name="T2" fmla="*/ 13 w 77"/>
                <a:gd name="T3" fmla="*/ 19 h 112"/>
                <a:gd name="T4" fmla="*/ 26 w 77"/>
                <a:gd name="T5" fmla="*/ 19 h 112"/>
                <a:gd name="T6" fmla="*/ 35 w 77"/>
                <a:gd name="T7" fmla="*/ 35 h 112"/>
                <a:gd name="T8" fmla="*/ 35 w 77"/>
                <a:gd name="T9" fmla="*/ 58 h 112"/>
                <a:gd name="T10" fmla="*/ 29 w 77"/>
                <a:gd name="T11" fmla="*/ 74 h 112"/>
                <a:gd name="T12" fmla="*/ 22 w 77"/>
                <a:gd name="T13" fmla="*/ 77 h 112"/>
                <a:gd name="T14" fmla="*/ 13 w 77"/>
                <a:gd name="T15" fmla="*/ 77 h 112"/>
                <a:gd name="T16" fmla="*/ 0 w 77"/>
                <a:gd name="T17" fmla="*/ 67 h 112"/>
                <a:gd name="T18" fmla="*/ 10 w 77"/>
                <a:gd name="T19" fmla="*/ 90 h 112"/>
                <a:gd name="T20" fmla="*/ 19 w 77"/>
                <a:gd name="T21" fmla="*/ 102 h 112"/>
                <a:gd name="T22" fmla="*/ 32 w 77"/>
                <a:gd name="T23" fmla="*/ 112 h 112"/>
                <a:gd name="T24" fmla="*/ 42 w 77"/>
                <a:gd name="T25" fmla="*/ 112 h 112"/>
                <a:gd name="T26" fmla="*/ 64 w 77"/>
                <a:gd name="T27" fmla="*/ 102 h 112"/>
                <a:gd name="T28" fmla="*/ 74 w 77"/>
                <a:gd name="T29" fmla="*/ 93 h 112"/>
                <a:gd name="T30" fmla="*/ 77 w 77"/>
                <a:gd name="T31" fmla="*/ 64 h 112"/>
                <a:gd name="T32" fmla="*/ 77 w 77"/>
                <a:gd name="T33" fmla="*/ 45 h 112"/>
                <a:gd name="T34" fmla="*/ 74 w 77"/>
                <a:gd name="T35" fmla="*/ 26 h 112"/>
                <a:gd name="T36" fmla="*/ 64 w 77"/>
                <a:gd name="T37" fmla="*/ 10 h 112"/>
                <a:gd name="T38" fmla="*/ 38 w 77"/>
                <a:gd name="T39" fmla="*/ 0 h 112"/>
                <a:gd name="T40" fmla="*/ 26 w 77"/>
                <a:gd name="T41" fmla="*/ 3 h 112"/>
                <a:gd name="T42" fmla="*/ 13 w 77"/>
                <a:gd name="T43" fmla="*/ 16 h 112"/>
                <a:gd name="T44" fmla="*/ 0 w 77"/>
                <a:gd name="T45" fmla="*/ 32 h 112"/>
                <a:gd name="T46" fmla="*/ 0 w 77"/>
                <a:gd name="T47" fmla="*/ 3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112">
                  <a:moveTo>
                    <a:pt x="0" y="32"/>
                  </a:moveTo>
                  <a:lnTo>
                    <a:pt x="13" y="19"/>
                  </a:lnTo>
                  <a:lnTo>
                    <a:pt x="26" y="19"/>
                  </a:lnTo>
                  <a:lnTo>
                    <a:pt x="35" y="35"/>
                  </a:lnTo>
                  <a:lnTo>
                    <a:pt x="35" y="58"/>
                  </a:lnTo>
                  <a:lnTo>
                    <a:pt x="29" y="74"/>
                  </a:lnTo>
                  <a:lnTo>
                    <a:pt x="22" y="77"/>
                  </a:lnTo>
                  <a:lnTo>
                    <a:pt x="13" y="77"/>
                  </a:lnTo>
                  <a:lnTo>
                    <a:pt x="0" y="67"/>
                  </a:lnTo>
                  <a:lnTo>
                    <a:pt x="10" y="90"/>
                  </a:lnTo>
                  <a:lnTo>
                    <a:pt x="19" y="102"/>
                  </a:lnTo>
                  <a:lnTo>
                    <a:pt x="32" y="112"/>
                  </a:lnTo>
                  <a:lnTo>
                    <a:pt x="42" y="112"/>
                  </a:lnTo>
                  <a:lnTo>
                    <a:pt x="64" y="102"/>
                  </a:lnTo>
                  <a:lnTo>
                    <a:pt x="74" y="93"/>
                  </a:lnTo>
                  <a:lnTo>
                    <a:pt x="77" y="64"/>
                  </a:lnTo>
                  <a:lnTo>
                    <a:pt x="77" y="45"/>
                  </a:lnTo>
                  <a:lnTo>
                    <a:pt x="74" y="26"/>
                  </a:lnTo>
                  <a:lnTo>
                    <a:pt x="64" y="10"/>
                  </a:lnTo>
                  <a:lnTo>
                    <a:pt x="38" y="0"/>
                  </a:lnTo>
                  <a:lnTo>
                    <a:pt x="26" y="3"/>
                  </a:lnTo>
                  <a:lnTo>
                    <a:pt x="13" y="16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12" name="Freeform 80"/>
            <p:cNvSpPr>
              <a:spLocks/>
            </p:cNvSpPr>
            <p:nvPr/>
          </p:nvSpPr>
          <p:spPr bwMode="auto">
            <a:xfrm>
              <a:off x="3910" y="3565"/>
              <a:ext cx="217" cy="281"/>
            </a:xfrm>
            <a:custGeom>
              <a:avLst/>
              <a:gdLst>
                <a:gd name="T0" fmla="*/ 0 w 217"/>
                <a:gd name="T1" fmla="*/ 0 h 281"/>
                <a:gd name="T2" fmla="*/ 6 w 217"/>
                <a:gd name="T3" fmla="*/ 48 h 281"/>
                <a:gd name="T4" fmla="*/ 16 w 217"/>
                <a:gd name="T5" fmla="*/ 96 h 281"/>
                <a:gd name="T6" fmla="*/ 35 w 217"/>
                <a:gd name="T7" fmla="*/ 144 h 281"/>
                <a:gd name="T8" fmla="*/ 57 w 217"/>
                <a:gd name="T9" fmla="*/ 185 h 281"/>
                <a:gd name="T10" fmla="*/ 86 w 217"/>
                <a:gd name="T11" fmla="*/ 224 h 281"/>
                <a:gd name="T12" fmla="*/ 118 w 217"/>
                <a:gd name="T13" fmla="*/ 246 h 281"/>
                <a:gd name="T14" fmla="*/ 150 w 217"/>
                <a:gd name="T15" fmla="*/ 265 h 281"/>
                <a:gd name="T16" fmla="*/ 179 w 217"/>
                <a:gd name="T17" fmla="*/ 275 h 281"/>
                <a:gd name="T18" fmla="*/ 217 w 217"/>
                <a:gd name="T19" fmla="*/ 281 h 281"/>
                <a:gd name="T20" fmla="*/ 179 w 217"/>
                <a:gd name="T21" fmla="*/ 275 h 281"/>
                <a:gd name="T22" fmla="*/ 137 w 217"/>
                <a:gd name="T23" fmla="*/ 252 h 281"/>
                <a:gd name="T24" fmla="*/ 96 w 217"/>
                <a:gd name="T25" fmla="*/ 224 h 281"/>
                <a:gd name="T26" fmla="*/ 64 w 217"/>
                <a:gd name="T27" fmla="*/ 185 h 281"/>
                <a:gd name="T28" fmla="*/ 35 w 217"/>
                <a:gd name="T29" fmla="*/ 134 h 281"/>
                <a:gd name="T30" fmla="*/ 16 w 217"/>
                <a:gd name="T31" fmla="*/ 86 h 281"/>
                <a:gd name="T32" fmla="*/ 9 w 217"/>
                <a:gd name="T33" fmla="*/ 41 h 281"/>
                <a:gd name="T34" fmla="*/ 0 w 217"/>
                <a:gd name="T35" fmla="*/ 0 h 281"/>
                <a:gd name="T36" fmla="*/ 0 w 217"/>
                <a:gd name="T3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7" h="281">
                  <a:moveTo>
                    <a:pt x="0" y="0"/>
                  </a:moveTo>
                  <a:lnTo>
                    <a:pt x="6" y="48"/>
                  </a:lnTo>
                  <a:lnTo>
                    <a:pt x="16" y="96"/>
                  </a:lnTo>
                  <a:lnTo>
                    <a:pt x="35" y="144"/>
                  </a:lnTo>
                  <a:lnTo>
                    <a:pt x="57" y="185"/>
                  </a:lnTo>
                  <a:lnTo>
                    <a:pt x="86" y="224"/>
                  </a:lnTo>
                  <a:lnTo>
                    <a:pt x="118" y="246"/>
                  </a:lnTo>
                  <a:lnTo>
                    <a:pt x="150" y="265"/>
                  </a:lnTo>
                  <a:lnTo>
                    <a:pt x="179" y="275"/>
                  </a:lnTo>
                  <a:lnTo>
                    <a:pt x="217" y="281"/>
                  </a:lnTo>
                  <a:lnTo>
                    <a:pt x="179" y="275"/>
                  </a:lnTo>
                  <a:lnTo>
                    <a:pt x="137" y="252"/>
                  </a:lnTo>
                  <a:lnTo>
                    <a:pt x="96" y="224"/>
                  </a:lnTo>
                  <a:lnTo>
                    <a:pt x="64" y="185"/>
                  </a:lnTo>
                  <a:lnTo>
                    <a:pt x="35" y="134"/>
                  </a:lnTo>
                  <a:lnTo>
                    <a:pt x="16" y="86"/>
                  </a:lnTo>
                  <a:lnTo>
                    <a:pt x="9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13" name="Freeform 81"/>
            <p:cNvSpPr>
              <a:spLocks/>
            </p:cNvSpPr>
            <p:nvPr/>
          </p:nvSpPr>
          <p:spPr bwMode="auto">
            <a:xfrm>
              <a:off x="4562" y="3555"/>
              <a:ext cx="480" cy="240"/>
            </a:xfrm>
            <a:custGeom>
              <a:avLst/>
              <a:gdLst>
                <a:gd name="T0" fmla="*/ 0 w 480"/>
                <a:gd name="T1" fmla="*/ 10 h 240"/>
                <a:gd name="T2" fmla="*/ 10 w 480"/>
                <a:gd name="T3" fmla="*/ 58 h 240"/>
                <a:gd name="T4" fmla="*/ 35 w 480"/>
                <a:gd name="T5" fmla="*/ 118 h 240"/>
                <a:gd name="T6" fmla="*/ 61 w 480"/>
                <a:gd name="T7" fmla="*/ 163 h 240"/>
                <a:gd name="T8" fmla="*/ 96 w 480"/>
                <a:gd name="T9" fmla="*/ 192 h 240"/>
                <a:gd name="T10" fmla="*/ 128 w 480"/>
                <a:gd name="T11" fmla="*/ 214 h 240"/>
                <a:gd name="T12" fmla="*/ 170 w 480"/>
                <a:gd name="T13" fmla="*/ 237 h 240"/>
                <a:gd name="T14" fmla="*/ 205 w 480"/>
                <a:gd name="T15" fmla="*/ 240 h 240"/>
                <a:gd name="T16" fmla="*/ 240 w 480"/>
                <a:gd name="T17" fmla="*/ 240 h 240"/>
                <a:gd name="T18" fmla="*/ 333 w 480"/>
                <a:gd name="T19" fmla="*/ 227 h 240"/>
                <a:gd name="T20" fmla="*/ 381 w 480"/>
                <a:gd name="T21" fmla="*/ 198 h 240"/>
                <a:gd name="T22" fmla="*/ 409 w 480"/>
                <a:gd name="T23" fmla="*/ 163 h 240"/>
                <a:gd name="T24" fmla="*/ 435 w 480"/>
                <a:gd name="T25" fmla="*/ 128 h 240"/>
                <a:gd name="T26" fmla="*/ 454 w 480"/>
                <a:gd name="T27" fmla="*/ 93 h 240"/>
                <a:gd name="T28" fmla="*/ 467 w 480"/>
                <a:gd name="T29" fmla="*/ 45 h 240"/>
                <a:gd name="T30" fmla="*/ 480 w 480"/>
                <a:gd name="T31" fmla="*/ 0 h 240"/>
                <a:gd name="T32" fmla="*/ 224 w 480"/>
                <a:gd name="T33" fmla="*/ 10 h 240"/>
                <a:gd name="T34" fmla="*/ 0 w 480"/>
                <a:gd name="T35" fmla="*/ 10 h 240"/>
                <a:gd name="T36" fmla="*/ 0 w 480"/>
                <a:gd name="T37" fmla="*/ 1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0" h="240">
                  <a:moveTo>
                    <a:pt x="0" y="10"/>
                  </a:moveTo>
                  <a:lnTo>
                    <a:pt x="10" y="58"/>
                  </a:lnTo>
                  <a:lnTo>
                    <a:pt x="35" y="118"/>
                  </a:lnTo>
                  <a:lnTo>
                    <a:pt x="61" y="163"/>
                  </a:lnTo>
                  <a:lnTo>
                    <a:pt x="96" y="192"/>
                  </a:lnTo>
                  <a:lnTo>
                    <a:pt x="128" y="214"/>
                  </a:lnTo>
                  <a:lnTo>
                    <a:pt x="170" y="237"/>
                  </a:lnTo>
                  <a:lnTo>
                    <a:pt x="205" y="240"/>
                  </a:lnTo>
                  <a:lnTo>
                    <a:pt x="240" y="240"/>
                  </a:lnTo>
                  <a:lnTo>
                    <a:pt x="333" y="227"/>
                  </a:lnTo>
                  <a:lnTo>
                    <a:pt x="381" y="198"/>
                  </a:lnTo>
                  <a:lnTo>
                    <a:pt x="409" y="163"/>
                  </a:lnTo>
                  <a:lnTo>
                    <a:pt x="435" y="128"/>
                  </a:lnTo>
                  <a:lnTo>
                    <a:pt x="454" y="93"/>
                  </a:lnTo>
                  <a:lnTo>
                    <a:pt x="467" y="45"/>
                  </a:lnTo>
                  <a:lnTo>
                    <a:pt x="480" y="0"/>
                  </a:lnTo>
                  <a:lnTo>
                    <a:pt x="224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14" name="Freeform 82"/>
            <p:cNvSpPr>
              <a:spLocks/>
            </p:cNvSpPr>
            <p:nvPr/>
          </p:nvSpPr>
          <p:spPr bwMode="auto">
            <a:xfrm>
              <a:off x="4396" y="3594"/>
              <a:ext cx="399" cy="57"/>
            </a:xfrm>
            <a:custGeom>
              <a:avLst/>
              <a:gdLst>
                <a:gd name="T0" fmla="*/ 13 w 399"/>
                <a:gd name="T1" fmla="*/ 22 h 57"/>
                <a:gd name="T2" fmla="*/ 399 w 399"/>
                <a:gd name="T3" fmla="*/ 0 h 57"/>
                <a:gd name="T4" fmla="*/ 399 w 399"/>
                <a:gd name="T5" fmla="*/ 31 h 57"/>
                <a:gd name="T6" fmla="*/ 0 w 399"/>
                <a:gd name="T7" fmla="*/ 57 h 57"/>
                <a:gd name="T8" fmla="*/ 13 w 399"/>
                <a:gd name="T9" fmla="*/ 22 h 57"/>
                <a:gd name="T10" fmla="*/ 13 w 399"/>
                <a:gd name="T11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9" h="57">
                  <a:moveTo>
                    <a:pt x="13" y="22"/>
                  </a:moveTo>
                  <a:lnTo>
                    <a:pt x="399" y="0"/>
                  </a:lnTo>
                  <a:lnTo>
                    <a:pt x="399" y="31"/>
                  </a:lnTo>
                  <a:lnTo>
                    <a:pt x="0" y="57"/>
                  </a:lnTo>
                  <a:lnTo>
                    <a:pt x="13" y="22"/>
                  </a:lnTo>
                  <a:lnTo>
                    <a:pt x="1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15" name="Freeform 83"/>
            <p:cNvSpPr>
              <a:spLocks/>
            </p:cNvSpPr>
            <p:nvPr/>
          </p:nvSpPr>
          <p:spPr bwMode="auto">
            <a:xfrm>
              <a:off x="4367" y="3344"/>
              <a:ext cx="806" cy="144"/>
            </a:xfrm>
            <a:custGeom>
              <a:avLst/>
              <a:gdLst>
                <a:gd name="T0" fmla="*/ 3 w 806"/>
                <a:gd name="T1" fmla="*/ 0 h 144"/>
                <a:gd name="T2" fmla="*/ 783 w 806"/>
                <a:gd name="T3" fmla="*/ 0 h 144"/>
                <a:gd name="T4" fmla="*/ 803 w 806"/>
                <a:gd name="T5" fmla="*/ 13 h 144"/>
                <a:gd name="T6" fmla="*/ 806 w 806"/>
                <a:gd name="T7" fmla="*/ 42 h 144"/>
                <a:gd name="T8" fmla="*/ 793 w 806"/>
                <a:gd name="T9" fmla="*/ 144 h 144"/>
                <a:gd name="T10" fmla="*/ 796 w 806"/>
                <a:gd name="T11" fmla="*/ 19 h 144"/>
                <a:gd name="T12" fmla="*/ 783 w 806"/>
                <a:gd name="T13" fmla="*/ 13 h 144"/>
                <a:gd name="T14" fmla="*/ 700 w 806"/>
                <a:gd name="T15" fmla="*/ 10 h 144"/>
                <a:gd name="T16" fmla="*/ 128 w 806"/>
                <a:gd name="T17" fmla="*/ 10 h 144"/>
                <a:gd name="T18" fmla="*/ 0 w 806"/>
                <a:gd name="T19" fmla="*/ 16 h 144"/>
                <a:gd name="T20" fmla="*/ 3 w 806"/>
                <a:gd name="T21" fmla="*/ 0 h 144"/>
                <a:gd name="T22" fmla="*/ 3 w 806"/>
                <a:gd name="T2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6" h="144">
                  <a:moveTo>
                    <a:pt x="3" y="0"/>
                  </a:moveTo>
                  <a:lnTo>
                    <a:pt x="783" y="0"/>
                  </a:lnTo>
                  <a:lnTo>
                    <a:pt x="803" y="13"/>
                  </a:lnTo>
                  <a:lnTo>
                    <a:pt x="806" y="42"/>
                  </a:lnTo>
                  <a:lnTo>
                    <a:pt x="793" y="144"/>
                  </a:lnTo>
                  <a:lnTo>
                    <a:pt x="796" y="19"/>
                  </a:lnTo>
                  <a:lnTo>
                    <a:pt x="783" y="13"/>
                  </a:lnTo>
                  <a:lnTo>
                    <a:pt x="700" y="10"/>
                  </a:lnTo>
                  <a:lnTo>
                    <a:pt x="128" y="10"/>
                  </a:lnTo>
                  <a:lnTo>
                    <a:pt x="0" y="1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16" name="Freeform 84"/>
            <p:cNvSpPr>
              <a:spLocks/>
            </p:cNvSpPr>
            <p:nvPr/>
          </p:nvSpPr>
          <p:spPr bwMode="auto">
            <a:xfrm>
              <a:off x="4396" y="3363"/>
              <a:ext cx="652" cy="163"/>
            </a:xfrm>
            <a:custGeom>
              <a:avLst/>
              <a:gdLst>
                <a:gd name="T0" fmla="*/ 0 w 652"/>
                <a:gd name="T1" fmla="*/ 163 h 163"/>
                <a:gd name="T2" fmla="*/ 13 w 652"/>
                <a:gd name="T3" fmla="*/ 16 h 163"/>
                <a:gd name="T4" fmla="*/ 118 w 652"/>
                <a:gd name="T5" fmla="*/ 0 h 163"/>
                <a:gd name="T6" fmla="*/ 652 w 652"/>
                <a:gd name="T7" fmla="*/ 0 h 163"/>
                <a:gd name="T8" fmla="*/ 128 w 652"/>
                <a:gd name="T9" fmla="*/ 16 h 163"/>
                <a:gd name="T10" fmla="*/ 29 w 652"/>
                <a:gd name="T11" fmla="*/ 29 h 163"/>
                <a:gd name="T12" fmla="*/ 13 w 652"/>
                <a:gd name="T13" fmla="*/ 125 h 163"/>
                <a:gd name="T14" fmla="*/ 6 w 652"/>
                <a:gd name="T15" fmla="*/ 144 h 163"/>
                <a:gd name="T16" fmla="*/ 0 w 652"/>
                <a:gd name="T17" fmla="*/ 163 h 163"/>
                <a:gd name="T18" fmla="*/ 0 w 652"/>
                <a:gd name="T1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2" h="163">
                  <a:moveTo>
                    <a:pt x="0" y="163"/>
                  </a:moveTo>
                  <a:lnTo>
                    <a:pt x="13" y="16"/>
                  </a:lnTo>
                  <a:lnTo>
                    <a:pt x="118" y="0"/>
                  </a:lnTo>
                  <a:lnTo>
                    <a:pt x="652" y="0"/>
                  </a:lnTo>
                  <a:lnTo>
                    <a:pt x="128" y="16"/>
                  </a:lnTo>
                  <a:lnTo>
                    <a:pt x="29" y="29"/>
                  </a:lnTo>
                  <a:lnTo>
                    <a:pt x="13" y="125"/>
                  </a:lnTo>
                  <a:lnTo>
                    <a:pt x="6" y="144"/>
                  </a:lnTo>
                  <a:lnTo>
                    <a:pt x="0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17" name="Freeform 85"/>
            <p:cNvSpPr>
              <a:spLocks/>
            </p:cNvSpPr>
            <p:nvPr/>
          </p:nvSpPr>
          <p:spPr bwMode="auto">
            <a:xfrm>
              <a:off x="4629" y="2890"/>
              <a:ext cx="333" cy="390"/>
            </a:xfrm>
            <a:custGeom>
              <a:avLst/>
              <a:gdLst>
                <a:gd name="T0" fmla="*/ 333 w 333"/>
                <a:gd name="T1" fmla="*/ 26 h 390"/>
                <a:gd name="T2" fmla="*/ 326 w 333"/>
                <a:gd name="T3" fmla="*/ 39 h 390"/>
                <a:gd name="T4" fmla="*/ 330 w 333"/>
                <a:gd name="T5" fmla="*/ 390 h 390"/>
                <a:gd name="T6" fmla="*/ 320 w 333"/>
                <a:gd name="T7" fmla="*/ 390 h 390"/>
                <a:gd name="T8" fmla="*/ 314 w 333"/>
                <a:gd name="T9" fmla="*/ 29 h 390"/>
                <a:gd name="T10" fmla="*/ 19 w 333"/>
                <a:gd name="T11" fmla="*/ 13 h 390"/>
                <a:gd name="T12" fmla="*/ 19 w 333"/>
                <a:gd name="T13" fmla="*/ 390 h 390"/>
                <a:gd name="T14" fmla="*/ 0 w 333"/>
                <a:gd name="T15" fmla="*/ 390 h 390"/>
                <a:gd name="T16" fmla="*/ 0 w 333"/>
                <a:gd name="T17" fmla="*/ 0 h 390"/>
                <a:gd name="T18" fmla="*/ 333 w 333"/>
                <a:gd name="T19" fmla="*/ 26 h 390"/>
                <a:gd name="T20" fmla="*/ 333 w 333"/>
                <a:gd name="T21" fmla="*/ 2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3" h="390">
                  <a:moveTo>
                    <a:pt x="333" y="26"/>
                  </a:moveTo>
                  <a:lnTo>
                    <a:pt x="326" y="39"/>
                  </a:lnTo>
                  <a:lnTo>
                    <a:pt x="330" y="390"/>
                  </a:lnTo>
                  <a:lnTo>
                    <a:pt x="320" y="390"/>
                  </a:lnTo>
                  <a:lnTo>
                    <a:pt x="314" y="29"/>
                  </a:lnTo>
                  <a:lnTo>
                    <a:pt x="19" y="13"/>
                  </a:lnTo>
                  <a:lnTo>
                    <a:pt x="19" y="390"/>
                  </a:lnTo>
                  <a:lnTo>
                    <a:pt x="0" y="390"/>
                  </a:lnTo>
                  <a:lnTo>
                    <a:pt x="0" y="0"/>
                  </a:lnTo>
                  <a:lnTo>
                    <a:pt x="333" y="26"/>
                  </a:lnTo>
                  <a:lnTo>
                    <a:pt x="33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18" name="Freeform 86"/>
            <p:cNvSpPr>
              <a:spLocks/>
            </p:cNvSpPr>
            <p:nvPr/>
          </p:nvSpPr>
          <p:spPr bwMode="auto">
            <a:xfrm>
              <a:off x="4629" y="2903"/>
              <a:ext cx="330" cy="377"/>
            </a:xfrm>
            <a:custGeom>
              <a:avLst/>
              <a:gdLst>
                <a:gd name="T0" fmla="*/ 48 w 330"/>
                <a:gd name="T1" fmla="*/ 0 h 377"/>
                <a:gd name="T2" fmla="*/ 48 w 330"/>
                <a:gd name="T3" fmla="*/ 374 h 377"/>
                <a:gd name="T4" fmla="*/ 0 w 330"/>
                <a:gd name="T5" fmla="*/ 374 h 377"/>
                <a:gd name="T6" fmla="*/ 0 w 330"/>
                <a:gd name="T7" fmla="*/ 377 h 377"/>
                <a:gd name="T8" fmla="*/ 330 w 330"/>
                <a:gd name="T9" fmla="*/ 377 h 377"/>
                <a:gd name="T10" fmla="*/ 320 w 330"/>
                <a:gd name="T11" fmla="*/ 374 h 377"/>
                <a:gd name="T12" fmla="*/ 294 w 330"/>
                <a:gd name="T13" fmla="*/ 374 h 377"/>
                <a:gd name="T14" fmla="*/ 291 w 330"/>
                <a:gd name="T15" fmla="*/ 13 h 377"/>
                <a:gd name="T16" fmla="*/ 253 w 330"/>
                <a:gd name="T17" fmla="*/ 13 h 377"/>
                <a:gd name="T18" fmla="*/ 256 w 330"/>
                <a:gd name="T19" fmla="*/ 374 h 377"/>
                <a:gd name="T20" fmla="*/ 234 w 330"/>
                <a:gd name="T21" fmla="*/ 374 h 377"/>
                <a:gd name="T22" fmla="*/ 227 w 330"/>
                <a:gd name="T23" fmla="*/ 10 h 377"/>
                <a:gd name="T24" fmla="*/ 179 w 330"/>
                <a:gd name="T25" fmla="*/ 7 h 377"/>
                <a:gd name="T26" fmla="*/ 186 w 330"/>
                <a:gd name="T27" fmla="*/ 374 h 377"/>
                <a:gd name="T28" fmla="*/ 163 w 330"/>
                <a:gd name="T29" fmla="*/ 374 h 377"/>
                <a:gd name="T30" fmla="*/ 157 w 330"/>
                <a:gd name="T31" fmla="*/ 7 h 377"/>
                <a:gd name="T32" fmla="*/ 112 w 330"/>
                <a:gd name="T33" fmla="*/ 3 h 377"/>
                <a:gd name="T34" fmla="*/ 115 w 330"/>
                <a:gd name="T35" fmla="*/ 374 h 377"/>
                <a:gd name="T36" fmla="*/ 93 w 330"/>
                <a:gd name="T37" fmla="*/ 374 h 377"/>
                <a:gd name="T38" fmla="*/ 87 w 330"/>
                <a:gd name="T39" fmla="*/ 0 h 377"/>
                <a:gd name="T40" fmla="*/ 48 w 330"/>
                <a:gd name="T41" fmla="*/ 0 h 377"/>
                <a:gd name="T42" fmla="*/ 48 w 330"/>
                <a:gd name="T4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0" h="377">
                  <a:moveTo>
                    <a:pt x="48" y="0"/>
                  </a:moveTo>
                  <a:lnTo>
                    <a:pt x="48" y="374"/>
                  </a:lnTo>
                  <a:lnTo>
                    <a:pt x="0" y="374"/>
                  </a:lnTo>
                  <a:lnTo>
                    <a:pt x="0" y="377"/>
                  </a:lnTo>
                  <a:lnTo>
                    <a:pt x="330" y="377"/>
                  </a:lnTo>
                  <a:lnTo>
                    <a:pt x="320" y="374"/>
                  </a:lnTo>
                  <a:lnTo>
                    <a:pt x="294" y="374"/>
                  </a:lnTo>
                  <a:lnTo>
                    <a:pt x="291" y="13"/>
                  </a:lnTo>
                  <a:lnTo>
                    <a:pt x="253" y="13"/>
                  </a:lnTo>
                  <a:lnTo>
                    <a:pt x="256" y="374"/>
                  </a:lnTo>
                  <a:lnTo>
                    <a:pt x="234" y="374"/>
                  </a:lnTo>
                  <a:lnTo>
                    <a:pt x="227" y="10"/>
                  </a:lnTo>
                  <a:lnTo>
                    <a:pt x="179" y="7"/>
                  </a:lnTo>
                  <a:lnTo>
                    <a:pt x="186" y="374"/>
                  </a:lnTo>
                  <a:lnTo>
                    <a:pt x="163" y="374"/>
                  </a:lnTo>
                  <a:lnTo>
                    <a:pt x="157" y="7"/>
                  </a:lnTo>
                  <a:lnTo>
                    <a:pt x="112" y="3"/>
                  </a:lnTo>
                  <a:lnTo>
                    <a:pt x="115" y="374"/>
                  </a:lnTo>
                  <a:lnTo>
                    <a:pt x="93" y="374"/>
                  </a:lnTo>
                  <a:lnTo>
                    <a:pt x="87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19" name="Freeform 87"/>
            <p:cNvSpPr>
              <a:spLocks/>
            </p:cNvSpPr>
            <p:nvPr/>
          </p:nvSpPr>
          <p:spPr bwMode="auto">
            <a:xfrm>
              <a:off x="4543" y="2833"/>
              <a:ext cx="102" cy="508"/>
            </a:xfrm>
            <a:custGeom>
              <a:avLst/>
              <a:gdLst>
                <a:gd name="T0" fmla="*/ 102 w 102"/>
                <a:gd name="T1" fmla="*/ 3 h 508"/>
                <a:gd name="T2" fmla="*/ 51 w 102"/>
                <a:gd name="T3" fmla="*/ 0 h 508"/>
                <a:gd name="T4" fmla="*/ 45 w 102"/>
                <a:gd name="T5" fmla="*/ 9 h 508"/>
                <a:gd name="T6" fmla="*/ 45 w 102"/>
                <a:gd name="T7" fmla="*/ 252 h 508"/>
                <a:gd name="T8" fmla="*/ 19 w 102"/>
                <a:gd name="T9" fmla="*/ 236 h 508"/>
                <a:gd name="T10" fmla="*/ 19 w 102"/>
                <a:gd name="T11" fmla="*/ 156 h 508"/>
                <a:gd name="T12" fmla="*/ 0 w 102"/>
                <a:gd name="T13" fmla="*/ 128 h 508"/>
                <a:gd name="T14" fmla="*/ 0 w 102"/>
                <a:gd name="T15" fmla="*/ 508 h 508"/>
                <a:gd name="T16" fmla="*/ 38 w 102"/>
                <a:gd name="T17" fmla="*/ 508 h 508"/>
                <a:gd name="T18" fmla="*/ 38 w 102"/>
                <a:gd name="T19" fmla="*/ 454 h 508"/>
                <a:gd name="T20" fmla="*/ 48 w 102"/>
                <a:gd name="T21" fmla="*/ 447 h 508"/>
                <a:gd name="T22" fmla="*/ 61 w 102"/>
                <a:gd name="T23" fmla="*/ 447 h 508"/>
                <a:gd name="T24" fmla="*/ 61 w 102"/>
                <a:gd name="T25" fmla="*/ 16 h 508"/>
                <a:gd name="T26" fmla="*/ 67 w 102"/>
                <a:gd name="T27" fmla="*/ 6 h 508"/>
                <a:gd name="T28" fmla="*/ 102 w 102"/>
                <a:gd name="T29" fmla="*/ 3 h 508"/>
                <a:gd name="T30" fmla="*/ 102 w 102"/>
                <a:gd name="T31" fmla="*/ 3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508">
                  <a:moveTo>
                    <a:pt x="102" y="3"/>
                  </a:moveTo>
                  <a:lnTo>
                    <a:pt x="51" y="0"/>
                  </a:lnTo>
                  <a:lnTo>
                    <a:pt x="45" y="9"/>
                  </a:lnTo>
                  <a:lnTo>
                    <a:pt x="45" y="252"/>
                  </a:lnTo>
                  <a:lnTo>
                    <a:pt x="19" y="236"/>
                  </a:lnTo>
                  <a:lnTo>
                    <a:pt x="19" y="156"/>
                  </a:lnTo>
                  <a:lnTo>
                    <a:pt x="0" y="128"/>
                  </a:lnTo>
                  <a:lnTo>
                    <a:pt x="0" y="508"/>
                  </a:lnTo>
                  <a:lnTo>
                    <a:pt x="38" y="508"/>
                  </a:lnTo>
                  <a:lnTo>
                    <a:pt x="38" y="454"/>
                  </a:lnTo>
                  <a:lnTo>
                    <a:pt x="48" y="447"/>
                  </a:lnTo>
                  <a:lnTo>
                    <a:pt x="61" y="447"/>
                  </a:lnTo>
                  <a:lnTo>
                    <a:pt x="61" y="16"/>
                  </a:lnTo>
                  <a:lnTo>
                    <a:pt x="67" y="6"/>
                  </a:lnTo>
                  <a:lnTo>
                    <a:pt x="102" y="3"/>
                  </a:lnTo>
                  <a:lnTo>
                    <a:pt x="10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20" name="Freeform 88"/>
            <p:cNvSpPr>
              <a:spLocks/>
            </p:cNvSpPr>
            <p:nvPr/>
          </p:nvSpPr>
          <p:spPr bwMode="auto">
            <a:xfrm>
              <a:off x="4041" y="2785"/>
              <a:ext cx="966" cy="556"/>
            </a:xfrm>
            <a:custGeom>
              <a:avLst/>
              <a:gdLst>
                <a:gd name="T0" fmla="*/ 934 w 966"/>
                <a:gd name="T1" fmla="*/ 556 h 556"/>
                <a:gd name="T2" fmla="*/ 934 w 966"/>
                <a:gd name="T3" fmla="*/ 498 h 556"/>
                <a:gd name="T4" fmla="*/ 930 w 966"/>
                <a:gd name="T5" fmla="*/ 495 h 556"/>
                <a:gd name="T6" fmla="*/ 937 w 966"/>
                <a:gd name="T7" fmla="*/ 489 h 556"/>
                <a:gd name="T8" fmla="*/ 924 w 966"/>
                <a:gd name="T9" fmla="*/ 86 h 556"/>
                <a:gd name="T10" fmla="*/ 914 w 966"/>
                <a:gd name="T11" fmla="*/ 77 h 556"/>
                <a:gd name="T12" fmla="*/ 547 w 966"/>
                <a:gd name="T13" fmla="*/ 29 h 556"/>
                <a:gd name="T14" fmla="*/ 521 w 966"/>
                <a:gd name="T15" fmla="*/ 54 h 556"/>
                <a:gd name="T16" fmla="*/ 502 w 966"/>
                <a:gd name="T17" fmla="*/ 77 h 556"/>
                <a:gd name="T18" fmla="*/ 502 w 966"/>
                <a:gd name="T19" fmla="*/ 45 h 556"/>
                <a:gd name="T20" fmla="*/ 505 w 966"/>
                <a:gd name="T21" fmla="*/ 25 h 556"/>
                <a:gd name="T22" fmla="*/ 0 w 966"/>
                <a:gd name="T23" fmla="*/ 38 h 556"/>
                <a:gd name="T24" fmla="*/ 0 w 966"/>
                <a:gd name="T25" fmla="*/ 29 h 556"/>
                <a:gd name="T26" fmla="*/ 518 w 966"/>
                <a:gd name="T27" fmla="*/ 0 h 556"/>
                <a:gd name="T28" fmla="*/ 914 w 966"/>
                <a:gd name="T29" fmla="*/ 67 h 556"/>
                <a:gd name="T30" fmla="*/ 934 w 966"/>
                <a:gd name="T31" fmla="*/ 86 h 556"/>
                <a:gd name="T32" fmla="*/ 950 w 966"/>
                <a:gd name="T33" fmla="*/ 492 h 556"/>
                <a:gd name="T34" fmla="*/ 966 w 966"/>
                <a:gd name="T35" fmla="*/ 508 h 556"/>
                <a:gd name="T36" fmla="*/ 966 w 966"/>
                <a:gd name="T37" fmla="*/ 556 h 556"/>
                <a:gd name="T38" fmla="*/ 934 w 966"/>
                <a:gd name="T39" fmla="*/ 556 h 556"/>
                <a:gd name="T40" fmla="*/ 934 w 966"/>
                <a:gd name="T41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6" h="556">
                  <a:moveTo>
                    <a:pt x="934" y="556"/>
                  </a:moveTo>
                  <a:lnTo>
                    <a:pt x="934" y="498"/>
                  </a:lnTo>
                  <a:lnTo>
                    <a:pt x="930" y="495"/>
                  </a:lnTo>
                  <a:lnTo>
                    <a:pt x="937" y="489"/>
                  </a:lnTo>
                  <a:lnTo>
                    <a:pt x="924" y="86"/>
                  </a:lnTo>
                  <a:lnTo>
                    <a:pt x="914" y="77"/>
                  </a:lnTo>
                  <a:lnTo>
                    <a:pt x="547" y="29"/>
                  </a:lnTo>
                  <a:lnTo>
                    <a:pt x="521" y="54"/>
                  </a:lnTo>
                  <a:lnTo>
                    <a:pt x="502" y="77"/>
                  </a:lnTo>
                  <a:lnTo>
                    <a:pt x="502" y="45"/>
                  </a:lnTo>
                  <a:lnTo>
                    <a:pt x="505" y="25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518" y="0"/>
                  </a:lnTo>
                  <a:lnTo>
                    <a:pt x="914" y="67"/>
                  </a:lnTo>
                  <a:lnTo>
                    <a:pt x="934" y="86"/>
                  </a:lnTo>
                  <a:lnTo>
                    <a:pt x="950" y="492"/>
                  </a:lnTo>
                  <a:lnTo>
                    <a:pt x="966" y="508"/>
                  </a:lnTo>
                  <a:lnTo>
                    <a:pt x="966" y="556"/>
                  </a:lnTo>
                  <a:lnTo>
                    <a:pt x="934" y="556"/>
                  </a:lnTo>
                  <a:lnTo>
                    <a:pt x="934" y="5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21" name="Freeform 89"/>
            <p:cNvSpPr>
              <a:spLocks/>
            </p:cNvSpPr>
            <p:nvPr/>
          </p:nvSpPr>
          <p:spPr bwMode="auto">
            <a:xfrm>
              <a:off x="4648" y="2852"/>
              <a:ext cx="295" cy="45"/>
            </a:xfrm>
            <a:custGeom>
              <a:avLst/>
              <a:gdLst>
                <a:gd name="T0" fmla="*/ 0 w 295"/>
                <a:gd name="T1" fmla="*/ 0 h 45"/>
                <a:gd name="T2" fmla="*/ 0 w 295"/>
                <a:gd name="T3" fmla="*/ 19 h 45"/>
                <a:gd name="T4" fmla="*/ 295 w 295"/>
                <a:gd name="T5" fmla="*/ 45 h 45"/>
                <a:gd name="T6" fmla="*/ 288 w 295"/>
                <a:gd name="T7" fmla="*/ 29 h 45"/>
                <a:gd name="T8" fmla="*/ 0 w 295"/>
                <a:gd name="T9" fmla="*/ 0 h 45"/>
                <a:gd name="T10" fmla="*/ 0 w 29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" h="45">
                  <a:moveTo>
                    <a:pt x="0" y="0"/>
                  </a:moveTo>
                  <a:lnTo>
                    <a:pt x="0" y="19"/>
                  </a:lnTo>
                  <a:lnTo>
                    <a:pt x="295" y="45"/>
                  </a:lnTo>
                  <a:lnTo>
                    <a:pt x="288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22" name="Freeform 90"/>
            <p:cNvSpPr>
              <a:spLocks/>
            </p:cNvSpPr>
            <p:nvPr/>
          </p:nvSpPr>
          <p:spPr bwMode="auto">
            <a:xfrm>
              <a:off x="4022" y="2842"/>
              <a:ext cx="463" cy="179"/>
            </a:xfrm>
            <a:custGeom>
              <a:avLst/>
              <a:gdLst>
                <a:gd name="T0" fmla="*/ 0 w 463"/>
                <a:gd name="T1" fmla="*/ 13 h 179"/>
                <a:gd name="T2" fmla="*/ 463 w 463"/>
                <a:gd name="T3" fmla="*/ 0 h 179"/>
                <a:gd name="T4" fmla="*/ 399 w 463"/>
                <a:gd name="T5" fmla="*/ 26 h 179"/>
                <a:gd name="T6" fmla="*/ 348 w 463"/>
                <a:gd name="T7" fmla="*/ 48 h 179"/>
                <a:gd name="T8" fmla="*/ 323 w 463"/>
                <a:gd name="T9" fmla="*/ 68 h 179"/>
                <a:gd name="T10" fmla="*/ 121 w 463"/>
                <a:gd name="T11" fmla="*/ 68 h 179"/>
                <a:gd name="T12" fmla="*/ 134 w 463"/>
                <a:gd name="T13" fmla="*/ 96 h 179"/>
                <a:gd name="T14" fmla="*/ 134 w 463"/>
                <a:gd name="T15" fmla="*/ 125 h 179"/>
                <a:gd name="T16" fmla="*/ 128 w 463"/>
                <a:gd name="T17" fmla="*/ 154 h 179"/>
                <a:gd name="T18" fmla="*/ 112 w 463"/>
                <a:gd name="T19" fmla="*/ 176 h 179"/>
                <a:gd name="T20" fmla="*/ 86 w 463"/>
                <a:gd name="T21" fmla="*/ 179 h 179"/>
                <a:gd name="T22" fmla="*/ 70 w 463"/>
                <a:gd name="T23" fmla="*/ 170 h 179"/>
                <a:gd name="T24" fmla="*/ 86 w 463"/>
                <a:gd name="T25" fmla="*/ 176 h 179"/>
                <a:gd name="T26" fmla="*/ 108 w 463"/>
                <a:gd name="T27" fmla="*/ 173 h 179"/>
                <a:gd name="T28" fmla="*/ 121 w 463"/>
                <a:gd name="T29" fmla="*/ 144 h 179"/>
                <a:gd name="T30" fmla="*/ 121 w 463"/>
                <a:gd name="T31" fmla="*/ 119 h 179"/>
                <a:gd name="T32" fmla="*/ 112 w 463"/>
                <a:gd name="T33" fmla="*/ 96 h 179"/>
                <a:gd name="T34" fmla="*/ 96 w 463"/>
                <a:gd name="T35" fmla="*/ 74 h 179"/>
                <a:gd name="T36" fmla="*/ 76 w 463"/>
                <a:gd name="T37" fmla="*/ 68 h 179"/>
                <a:gd name="T38" fmla="*/ 67 w 463"/>
                <a:gd name="T39" fmla="*/ 74 h 179"/>
                <a:gd name="T40" fmla="*/ 64 w 463"/>
                <a:gd name="T41" fmla="*/ 93 h 179"/>
                <a:gd name="T42" fmla="*/ 73 w 463"/>
                <a:gd name="T43" fmla="*/ 106 h 179"/>
                <a:gd name="T44" fmla="*/ 76 w 463"/>
                <a:gd name="T45" fmla="*/ 128 h 179"/>
                <a:gd name="T46" fmla="*/ 70 w 463"/>
                <a:gd name="T47" fmla="*/ 141 h 179"/>
                <a:gd name="T48" fmla="*/ 60 w 463"/>
                <a:gd name="T49" fmla="*/ 154 h 179"/>
                <a:gd name="T50" fmla="*/ 64 w 463"/>
                <a:gd name="T51" fmla="*/ 138 h 179"/>
                <a:gd name="T52" fmla="*/ 64 w 463"/>
                <a:gd name="T53" fmla="*/ 119 h 179"/>
                <a:gd name="T54" fmla="*/ 54 w 463"/>
                <a:gd name="T55" fmla="*/ 96 h 179"/>
                <a:gd name="T56" fmla="*/ 44 w 463"/>
                <a:gd name="T57" fmla="*/ 115 h 179"/>
                <a:gd name="T58" fmla="*/ 35 w 463"/>
                <a:gd name="T59" fmla="*/ 96 h 179"/>
                <a:gd name="T60" fmla="*/ 22 w 463"/>
                <a:gd name="T61" fmla="*/ 115 h 179"/>
                <a:gd name="T62" fmla="*/ 16 w 463"/>
                <a:gd name="T63" fmla="*/ 96 h 179"/>
                <a:gd name="T64" fmla="*/ 16 w 463"/>
                <a:gd name="T65" fmla="*/ 36 h 179"/>
                <a:gd name="T66" fmla="*/ 0 w 463"/>
                <a:gd name="T67" fmla="*/ 23 h 179"/>
                <a:gd name="T68" fmla="*/ 0 w 463"/>
                <a:gd name="T69" fmla="*/ 13 h 179"/>
                <a:gd name="T70" fmla="*/ 0 w 463"/>
                <a:gd name="T71" fmla="*/ 1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3" h="179">
                  <a:moveTo>
                    <a:pt x="0" y="13"/>
                  </a:moveTo>
                  <a:lnTo>
                    <a:pt x="463" y="0"/>
                  </a:lnTo>
                  <a:lnTo>
                    <a:pt x="399" y="26"/>
                  </a:lnTo>
                  <a:lnTo>
                    <a:pt x="348" y="48"/>
                  </a:lnTo>
                  <a:lnTo>
                    <a:pt x="323" y="68"/>
                  </a:lnTo>
                  <a:lnTo>
                    <a:pt x="121" y="68"/>
                  </a:lnTo>
                  <a:lnTo>
                    <a:pt x="134" y="96"/>
                  </a:lnTo>
                  <a:lnTo>
                    <a:pt x="134" y="125"/>
                  </a:lnTo>
                  <a:lnTo>
                    <a:pt x="128" y="154"/>
                  </a:lnTo>
                  <a:lnTo>
                    <a:pt x="112" y="176"/>
                  </a:lnTo>
                  <a:lnTo>
                    <a:pt x="86" y="179"/>
                  </a:lnTo>
                  <a:lnTo>
                    <a:pt x="70" y="170"/>
                  </a:lnTo>
                  <a:lnTo>
                    <a:pt x="86" y="176"/>
                  </a:lnTo>
                  <a:lnTo>
                    <a:pt x="108" y="173"/>
                  </a:lnTo>
                  <a:lnTo>
                    <a:pt x="121" y="144"/>
                  </a:lnTo>
                  <a:lnTo>
                    <a:pt x="121" y="119"/>
                  </a:lnTo>
                  <a:lnTo>
                    <a:pt x="112" y="96"/>
                  </a:lnTo>
                  <a:lnTo>
                    <a:pt x="96" y="74"/>
                  </a:lnTo>
                  <a:lnTo>
                    <a:pt x="76" y="68"/>
                  </a:lnTo>
                  <a:lnTo>
                    <a:pt x="67" y="74"/>
                  </a:lnTo>
                  <a:lnTo>
                    <a:pt x="64" y="93"/>
                  </a:lnTo>
                  <a:lnTo>
                    <a:pt x="73" y="106"/>
                  </a:lnTo>
                  <a:lnTo>
                    <a:pt x="76" y="128"/>
                  </a:lnTo>
                  <a:lnTo>
                    <a:pt x="70" y="141"/>
                  </a:lnTo>
                  <a:lnTo>
                    <a:pt x="60" y="154"/>
                  </a:lnTo>
                  <a:lnTo>
                    <a:pt x="64" y="138"/>
                  </a:lnTo>
                  <a:lnTo>
                    <a:pt x="64" y="119"/>
                  </a:lnTo>
                  <a:lnTo>
                    <a:pt x="54" y="96"/>
                  </a:lnTo>
                  <a:lnTo>
                    <a:pt x="44" y="115"/>
                  </a:lnTo>
                  <a:lnTo>
                    <a:pt x="35" y="96"/>
                  </a:lnTo>
                  <a:lnTo>
                    <a:pt x="22" y="115"/>
                  </a:lnTo>
                  <a:lnTo>
                    <a:pt x="16" y="96"/>
                  </a:lnTo>
                  <a:lnTo>
                    <a:pt x="16" y="36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23" name="Freeform 91"/>
            <p:cNvSpPr>
              <a:spLocks/>
            </p:cNvSpPr>
            <p:nvPr/>
          </p:nvSpPr>
          <p:spPr bwMode="auto">
            <a:xfrm>
              <a:off x="4620" y="3299"/>
              <a:ext cx="355" cy="26"/>
            </a:xfrm>
            <a:custGeom>
              <a:avLst/>
              <a:gdLst>
                <a:gd name="T0" fmla="*/ 0 w 355"/>
                <a:gd name="T1" fmla="*/ 0 h 26"/>
                <a:gd name="T2" fmla="*/ 0 w 355"/>
                <a:gd name="T3" fmla="*/ 26 h 26"/>
                <a:gd name="T4" fmla="*/ 355 w 355"/>
                <a:gd name="T5" fmla="*/ 26 h 26"/>
                <a:gd name="T6" fmla="*/ 355 w 355"/>
                <a:gd name="T7" fmla="*/ 0 h 26"/>
                <a:gd name="T8" fmla="*/ 0 w 355"/>
                <a:gd name="T9" fmla="*/ 0 h 26"/>
                <a:gd name="T10" fmla="*/ 0 w 35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26">
                  <a:moveTo>
                    <a:pt x="0" y="0"/>
                  </a:moveTo>
                  <a:lnTo>
                    <a:pt x="0" y="26"/>
                  </a:lnTo>
                  <a:lnTo>
                    <a:pt x="355" y="26"/>
                  </a:lnTo>
                  <a:lnTo>
                    <a:pt x="35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24" name="Freeform 92"/>
            <p:cNvSpPr>
              <a:spLocks/>
            </p:cNvSpPr>
            <p:nvPr/>
          </p:nvSpPr>
          <p:spPr bwMode="auto">
            <a:xfrm>
              <a:off x="4070" y="3140"/>
              <a:ext cx="316" cy="159"/>
            </a:xfrm>
            <a:custGeom>
              <a:avLst/>
              <a:gdLst>
                <a:gd name="T0" fmla="*/ 166 w 316"/>
                <a:gd name="T1" fmla="*/ 9 h 159"/>
                <a:gd name="T2" fmla="*/ 281 w 316"/>
                <a:gd name="T3" fmla="*/ 159 h 159"/>
                <a:gd name="T4" fmla="*/ 316 w 316"/>
                <a:gd name="T5" fmla="*/ 159 h 159"/>
                <a:gd name="T6" fmla="*/ 281 w 316"/>
                <a:gd name="T7" fmla="*/ 140 h 159"/>
                <a:gd name="T8" fmla="*/ 281 w 316"/>
                <a:gd name="T9" fmla="*/ 0 h 159"/>
                <a:gd name="T10" fmla="*/ 0 w 316"/>
                <a:gd name="T11" fmla="*/ 0 h 159"/>
                <a:gd name="T12" fmla="*/ 166 w 316"/>
                <a:gd name="T13" fmla="*/ 9 h 159"/>
                <a:gd name="T14" fmla="*/ 166 w 316"/>
                <a:gd name="T15" fmla="*/ 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6" h="159">
                  <a:moveTo>
                    <a:pt x="166" y="9"/>
                  </a:moveTo>
                  <a:lnTo>
                    <a:pt x="281" y="159"/>
                  </a:lnTo>
                  <a:lnTo>
                    <a:pt x="316" y="159"/>
                  </a:lnTo>
                  <a:lnTo>
                    <a:pt x="281" y="140"/>
                  </a:lnTo>
                  <a:lnTo>
                    <a:pt x="281" y="0"/>
                  </a:lnTo>
                  <a:lnTo>
                    <a:pt x="0" y="0"/>
                  </a:lnTo>
                  <a:lnTo>
                    <a:pt x="166" y="9"/>
                  </a:lnTo>
                  <a:lnTo>
                    <a:pt x="16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25" name="Freeform 93"/>
            <p:cNvSpPr>
              <a:spLocks/>
            </p:cNvSpPr>
            <p:nvPr/>
          </p:nvSpPr>
          <p:spPr bwMode="auto">
            <a:xfrm>
              <a:off x="3859" y="3140"/>
              <a:ext cx="134" cy="159"/>
            </a:xfrm>
            <a:custGeom>
              <a:avLst/>
              <a:gdLst>
                <a:gd name="T0" fmla="*/ 0 w 134"/>
                <a:gd name="T1" fmla="*/ 159 h 159"/>
                <a:gd name="T2" fmla="*/ 38 w 134"/>
                <a:gd name="T3" fmla="*/ 83 h 159"/>
                <a:gd name="T4" fmla="*/ 38 w 134"/>
                <a:gd name="T5" fmla="*/ 0 h 159"/>
                <a:gd name="T6" fmla="*/ 134 w 134"/>
                <a:gd name="T7" fmla="*/ 0 h 159"/>
                <a:gd name="T8" fmla="*/ 0 w 134"/>
                <a:gd name="T9" fmla="*/ 159 h 159"/>
                <a:gd name="T10" fmla="*/ 0 w 134"/>
                <a:gd name="T1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59">
                  <a:moveTo>
                    <a:pt x="0" y="159"/>
                  </a:moveTo>
                  <a:lnTo>
                    <a:pt x="38" y="83"/>
                  </a:lnTo>
                  <a:lnTo>
                    <a:pt x="38" y="0"/>
                  </a:lnTo>
                  <a:lnTo>
                    <a:pt x="134" y="0"/>
                  </a:lnTo>
                  <a:lnTo>
                    <a:pt x="0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26" name="Freeform 94"/>
            <p:cNvSpPr>
              <a:spLocks/>
            </p:cNvSpPr>
            <p:nvPr/>
          </p:nvSpPr>
          <p:spPr bwMode="auto">
            <a:xfrm>
              <a:off x="4482" y="3283"/>
              <a:ext cx="29" cy="16"/>
            </a:xfrm>
            <a:custGeom>
              <a:avLst/>
              <a:gdLst>
                <a:gd name="T0" fmla="*/ 29 w 29"/>
                <a:gd name="T1" fmla="*/ 0 h 16"/>
                <a:gd name="T2" fmla="*/ 0 w 29"/>
                <a:gd name="T3" fmla="*/ 16 h 16"/>
                <a:gd name="T4" fmla="*/ 29 w 29"/>
                <a:gd name="T5" fmla="*/ 16 h 16"/>
                <a:gd name="T6" fmla="*/ 29 w 29"/>
                <a:gd name="T7" fmla="*/ 0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0" y="16"/>
                  </a:lnTo>
                  <a:lnTo>
                    <a:pt x="29" y="16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27" name="Freeform 95"/>
            <p:cNvSpPr>
              <a:spLocks/>
            </p:cNvSpPr>
            <p:nvPr/>
          </p:nvSpPr>
          <p:spPr bwMode="auto">
            <a:xfrm>
              <a:off x="3868" y="3354"/>
              <a:ext cx="51" cy="265"/>
            </a:xfrm>
            <a:custGeom>
              <a:avLst/>
              <a:gdLst>
                <a:gd name="T0" fmla="*/ 0 w 51"/>
                <a:gd name="T1" fmla="*/ 0 h 265"/>
                <a:gd name="T2" fmla="*/ 0 w 51"/>
                <a:gd name="T3" fmla="*/ 192 h 265"/>
                <a:gd name="T4" fmla="*/ 19 w 51"/>
                <a:gd name="T5" fmla="*/ 265 h 265"/>
                <a:gd name="T6" fmla="*/ 51 w 51"/>
                <a:gd name="T7" fmla="*/ 262 h 265"/>
                <a:gd name="T8" fmla="*/ 42 w 51"/>
                <a:gd name="T9" fmla="*/ 217 h 265"/>
                <a:gd name="T10" fmla="*/ 42 w 51"/>
                <a:gd name="T11" fmla="*/ 48 h 265"/>
                <a:gd name="T12" fmla="*/ 0 w 51"/>
                <a:gd name="T13" fmla="*/ 0 h 265"/>
                <a:gd name="T14" fmla="*/ 0 w 51"/>
                <a:gd name="T1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65">
                  <a:moveTo>
                    <a:pt x="0" y="0"/>
                  </a:moveTo>
                  <a:lnTo>
                    <a:pt x="0" y="192"/>
                  </a:lnTo>
                  <a:lnTo>
                    <a:pt x="19" y="265"/>
                  </a:lnTo>
                  <a:lnTo>
                    <a:pt x="51" y="262"/>
                  </a:lnTo>
                  <a:lnTo>
                    <a:pt x="42" y="217"/>
                  </a:lnTo>
                  <a:lnTo>
                    <a:pt x="42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28" name="Freeform 96"/>
            <p:cNvSpPr>
              <a:spLocks/>
            </p:cNvSpPr>
            <p:nvPr/>
          </p:nvSpPr>
          <p:spPr bwMode="auto">
            <a:xfrm>
              <a:off x="3833" y="2798"/>
              <a:ext cx="134" cy="342"/>
            </a:xfrm>
            <a:custGeom>
              <a:avLst/>
              <a:gdLst>
                <a:gd name="T0" fmla="*/ 16 w 134"/>
                <a:gd name="T1" fmla="*/ 0 h 342"/>
                <a:gd name="T2" fmla="*/ 35 w 134"/>
                <a:gd name="T3" fmla="*/ 0 h 342"/>
                <a:gd name="T4" fmla="*/ 42 w 134"/>
                <a:gd name="T5" fmla="*/ 22 h 342"/>
                <a:gd name="T6" fmla="*/ 51 w 134"/>
                <a:gd name="T7" fmla="*/ 0 h 342"/>
                <a:gd name="T8" fmla="*/ 58 w 134"/>
                <a:gd name="T9" fmla="*/ 22 h 342"/>
                <a:gd name="T10" fmla="*/ 67 w 134"/>
                <a:gd name="T11" fmla="*/ 0 h 342"/>
                <a:gd name="T12" fmla="*/ 73 w 134"/>
                <a:gd name="T13" fmla="*/ 22 h 342"/>
                <a:gd name="T14" fmla="*/ 73 w 134"/>
                <a:gd name="T15" fmla="*/ 35 h 342"/>
                <a:gd name="T16" fmla="*/ 105 w 134"/>
                <a:gd name="T17" fmla="*/ 35 h 342"/>
                <a:gd name="T18" fmla="*/ 105 w 134"/>
                <a:gd name="T19" fmla="*/ 44 h 342"/>
                <a:gd name="T20" fmla="*/ 38 w 134"/>
                <a:gd name="T21" fmla="*/ 44 h 342"/>
                <a:gd name="T22" fmla="*/ 70 w 134"/>
                <a:gd name="T23" fmla="*/ 57 h 342"/>
                <a:gd name="T24" fmla="*/ 38 w 134"/>
                <a:gd name="T25" fmla="*/ 70 h 342"/>
                <a:gd name="T26" fmla="*/ 70 w 134"/>
                <a:gd name="T27" fmla="*/ 80 h 342"/>
                <a:gd name="T28" fmla="*/ 38 w 134"/>
                <a:gd name="T29" fmla="*/ 92 h 342"/>
                <a:gd name="T30" fmla="*/ 70 w 134"/>
                <a:gd name="T31" fmla="*/ 105 h 342"/>
                <a:gd name="T32" fmla="*/ 38 w 134"/>
                <a:gd name="T33" fmla="*/ 112 h 342"/>
                <a:gd name="T34" fmla="*/ 70 w 134"/>
                <a:gd name="T35" fmla="*/ 124 h 342"/>
                <a:gd name="T36" fmla="*/ 38 w 134"/>
                <a:gd name="T37" fmla="*/ 137 h 342"/>
                <a:gd name="T38" fmla="*/ 70 w 134"/>
                <a:gd name="T39" fmla="*/ 150 h 342"/>
                <a:gd name="T40" fmla="*/ 38 w 134"/>
                <a:gd name="T41" fmla="*/ 159 h 342"/>
                <a:gd name="T42" fmla="*/ 70 w 134"/>
                <a:gd name="T43" fmla="*/ 172 h 342"/>
                <a:gd name="T44" fmla="*/ 38 w 134"/>
                <a:gd name="T45" fmla="*/ 185 h 342"/>
                <a:gd name="T46" fmla="*/ 70 w 134"/>
                <a:gd name="T47" fmla="*/ 191 h 342"/>
                <a:gd name="T48" fmla="*/ 38 w 134"/>
                <a:gd name="T49" fmla="*/ 204 h 342"/>
                <a:gd name="T50" fmla="*/ 70 w 134"/>
                <a:gd name="T51" fmla="*/ 217 h 342"/>
                <a:gd name="T52" fmla="*/ 38 w 134"/>
                <a:gd name="T53" fmla="*/ 230 h 342"/>
                <a:gd name="T54" fmla="*/ 70 w 134"/>
                <a:gd name="T55" fmla="*/ 239 h 342"/>
                <a:gd name="T56" fmla="*/ 38 w 134"/>
                <a:gd name="T57" fmla="*/ 252 h 342"/>
                <a:gd name="T58" fmla="*/ 70 w 134"/>
                <a:gd name="T59" fmla="*/ 262 h 342"/>
                <a:gd name="T60" fmla="*/ 38 w 134"/>
                <a:gd name="T61" fmla="*/ 275 h 342"/>
                <a:gd name="T62" fmla="*/ 70 w 134"/>
                <a:gd name="T63" fmla="*/ 287 h 342"/>
                <a:gd name="T64" fmla="*/ 38 w 134"/>
                <a:gd name="T65" fmla="*/ 297 h 342"/>
                <a:gd name="T66" fmla="*/ 70 w 134"/>
                <a:gd name="T67" fmla="*/ 306 h 342"/>
                <a:gd name="T68" fmla="*/ 38 w 134"/>
                <a:gd name="T69" fmla="*/ 319 h 342"/>
                <a:gd name="T70" fmla="*/ 134 w 134"/>
                <a:gd name="T71" fmla="*/ 319 h 342"/>
                <a:gd name="T72" fmla="*/ 125 w 134"/>
                <a:gd name="T73" fmla="*/ 342 h 342"/>
                <a:gd name="T74" fmla="*/ 35 w 134"/>
                <a:gd name="T75" fmla="*/ 342 h 342"/>
                <a:gd name="T76" fmla="*/ 13 w 134"/>
                <a:gd name="T77" fmla="*/ 335 h 342"/>
                <a:gd name="T78" fmla="*/ 0 w 134"/>
                <a:gd name="T79" fmla="*/ 319 h 342"/>
                <a:gd name="T80" fmla="*/ 0 w 134"/>
                <a:gd name="T81" fmla="*/ 96 h 342"/>
                <a:gd name="T82" fmla="*/ 10 w 134"/>
                <a:gd name="T83" fmla="*/ 73 h 342"/>
                <a:gd name="T84" fmla="*/ 26 w 134"/>
                <a:gd name="T85" fmla="*/ 44 h 342"/>
                <a:gd name="T86" fmla="*/ 26 w 134"/>
                <a:gd name="T87" fmla="*/ 35 h 342"/>
                <a:gd name="T88" fmla="*/ 19 w 134"/>
                <a:gd name="T89" fmla="*/ 35 h 342"/>
                <a:gd name="T90" fmla="*/ 16 w 134"/>
                <a:gd name="T91" fmla="*/ 25 h 342"/>
                <a:gd name="T92" fmla="*/ 16 w 134"/>
                <a:gd name="T93" fmla="*/ 0 h 342"/>
                <a:gd name="T94" fmla="*/ 16 w 134"/>
                <a:gd name="T95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4" h="342">
                  <a:moveTo>
                    <a:pt x="16" y="0"/>
                  </a:moveTo>
                  <a:lnTo>
                    <a:pt x="35" y="0"/>
                  </a:lnTo>
                  <a:lnTo>
                    <a:pt x="42" y="22"/>
                  </a:lnTo>
                  <a:lnTo>
                    <a:pt x="51" y="0"/>
                  </a:lnTo>
                  <a:lnTo>
                    <a:pt x="58" y="22"/>
                  </a:lnTo>
                  <a:lnTo>
                    <a:pt x="67" y="0"/>
                  </a:lnTo>
                  <a:lnTo>
                    <a:pt x="73" y="22"/>
                  </a:lnTo>
                  <a:lnTo>
                    <a:pt x="73" y="35"/>
                  </a:lnTo>
                  <a:lnTo>
                    <a:pt x="105" y="35"/>
                  </a:lnTo>
                  <a:lnTo>
                    <a:pt x="105" y="44"/>
                  </a:lnTo>
                  <a:lnTo>
                    <a:pt x="38" y="44"/>
                  </a:lnTo>
                  <a:lnTo>
                    <a:pt x="70" y="57"/>
                  </a:lnTo>
                  <a:lnTo>
                    <a:pt x="38" y="70"/>
                  </a:lnTo>
                  <a:lnTo>
                    <a:pt x="70" y="80"/>
                  </a:lnTo>
                  <a:lnTo>
                    <a:pt x="38" y="92"/>
                  </a:lnTo>
                  <a:lnTo>
                    <a:pt x="70" y="105"/>
                  </a:lnTo>
                  <a:lnTo>
                    <a:pt x="38" y="112"/>
                  </a:lnTo>
                  <a:lnTo>
                    <a:pt x="70" y="124"/>
                  </a:lnTo>
                  <a:lnTo>
                    <a:pt x="38" y="137"/>
                  </a:lnTo>
                  <a:lnTo>
                    <a:pt x="70" y="150"/>
                  </a:lnTo>
                  <a:lnTo>
                    <a:pt x="38" y="159"/>
                  </a:lnTo>
                  <a:lnTo>
                    <a:pt x="70" y="172"/>
                  </a:lnTo>
                  <a:lnTo>
                    <a:pt x="38" y="185"/>
                  </a:lnTo>
                  <a:lnTo>
                    <a:pt x="70" y="191"/>
                  </a:lnTo>
                  <a:lnTo>
                    <a:pt x="38" y="204"/>
                  </a:lnTo>
                  <a:lnTo>
                    <a:pt x="70" y="217"/>
                  </a:lnTo>
                  <a:lnTo>
                    <a:pt x="38" y="230"/>
                  </a:lnTo>
                  <a:lnTo>
                    <a:pt x="70" y="239"/>
                  </a:lnTo>
                  <a:lnTo>
                    <a:pt x="38" y="252"/>
                  </a:lnTo>
                  <a:lnTo>
                    <a:pt x="70" y="262"/>
                  </a:lnTo>
                  <a:lnTo>
                    <a:pt x="38" y="275"/>
                  </a:lnTo>
                  <a:lnTo>
                    <a:pt x="70" y="287"/>
                  </a:lnTo>
                  <a:lnTo>
                    <a:pt x="38" y="297"/>
                  </a:lnTo>
                  <a:lnTo>
                    <a:pt x="70" y="306"/>
                  </a:lnTo>
                  <a:lnTo>
                    <a:pt x="38" y="319"/>
                  </a:lnTo>
                  <a:lnTo>
                    <a:pt x="134" y="319"/>
                  </a:lnTo>
                  <a:lnTo>
                    <a:pt x="125" y="342"/>
                  </a:lnTo>
                  <a:lnTo>
                    <a:pt x="35" y="342"/>
                  </a:lnTo>
                  <a:lnTo>
                    <a:pt x="13" y="335"/>
                  </a:lnTo>
                  <a:lnTo>
                    <a:pt x="0" y="319"/>
                  </a:lnTo>
                  <a:lnTo>
                    <a:pt x="0" y="96"/>
                  </a:lnTo>
                  <a:lnTo>
                    <a:pt x="10" y="73"/>
                  </a:lnTo>
                  <a:lnTo>
                    <a:pt x="26" y="44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6" y="25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29" name="Freeform 97"/>
            <p:cNvSpPr>
              <a:spLocks/>
            </p:cNvSpPr>
            <p:nvPr/>
          </p:nvSpPr>
          <p:spPr bwMode="auto">
            <a:xfrm>
              <a:off x="3852" y="2782"/>
              <a:ext cx="166" cy="12"/>
            </a:xfrm>
            <a:custGeom>
              <a:avLst/>
              <a:gdLst>
                <a:gd name="T0" fmla="*/ 0 w 166"/>
                <a:gd name="T1" fmla="*/ 3 h 12"/>
                <a:gd name="T2" fmla="*/ 29 w 166"/>
                <a:gd name="T3" fmla="*/ 0 h 12"/>
                <a:gd name="T4" fmla="*/ 131 w 166"/>
                <a:gd name="T5" fmla="*/ 0 h 12"/>
                <a:gd name="T6" fmla="*/ 166 w 166"/>
                <a:gd name="T7" fmla="*/ 12 h 12"/>
                <a:gd name="T8" fmla="*/ 141 w 166"/>
                <a:gd name="T9" fmla="*/ 0 h 12"/>
                <a:gd name="T10" fmla="*/ 23 w 166"/>
                <a:gd name="T11" fmla="*/ 0 h 12"/>
                <a:gd name="T12" fmla="*/ 0 w 166"/>
                <a:gd name="T13" fmla="*/ 3 h 12"/>
                <a:gd name="T14" fmla="*/ 0 w 166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2">
                  <a:moveTo>
                    <a:pt x="0" y="3"/>
                  </a:moveTo>
                  <a:lnTo>
                    <a:pt x="29" y="0"/>
                  </a:lnTo>
                  <a:lnTo>
                    <a:pt x="131" y="0"/>
                  </a:lnTo>
                  <a:lnTo>
                    <a:pt x="166" y="12"/>
                  </a:lnTo>
                  <a:lnTo>
                    <a:pt x="141" y="0"/>
                  </a:lnTo>
                  <a:lnTo>
                    <a:pt x="23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30" name="Freeform 98"/>
            <p:cNvSpPr>
              <a:spLocks/>
            </p:cNvSpPr>
            <p:nvPr/>
          </p:nvSpPr>
          <p:spPr bwMode="auto">
            <a:xfrm>
              <a:off x="3999" y="2798"/>
              <a:ext cx="19" cy="25"/>
            </a:xfrm>
            <a:custGeom>
              <a:avLst/>
              <a:gdLst>
                <a:gd name="T0" fmla="*/ 19 w 19"/>
                <a:gd name="T1" fmla="*/ 0 h 25"/>
                <a:gd name="T2" fmla="*/ 19 w 19"/>
                <a:gd name="T3" fmla="*/ 25 h 25"/>
                <a:gd name="T4" fmla="*/ 0 w 19"/>
                <a:gd name="T5" fmla="*/ 25 h 25"/>
                <a:gd name="T6" fmla="*/ 0 w 19"/>
                <a:gd name="T7" fmla="*/ 0 h 25"/>
                <a:gd name="T8" fmla="*/ 19 w 19"/>
                <a:gd name="T9" fmla="*/ 0 h 25"/>
                <a:gd name="T10" fmla="*/ 19 w 1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5">
                  <a:moveTo>
                    <a:pt x="19" y="0"/>
                  </a:moveTo>
                  <a:lnTo>
                    <a:pt x="1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31" name="Freeform 99"/>
            <p:cNvSpPr>
              <a:spLocks/>
            </p:cNvSpPr>
            <p:nvPr/>
          </p:nvSpPr>
          <p:spPr bwMode="auto">
            <a:xfrm>
              <a:off x="3986" y="2833"/>
              <a:ext cx="13" cy="9"/>
            </a:xfrm>
            <a:custGeom>
              <a:avLst/>
              <a:gdLst>
                <a:gd name="T0" fmla="*/ 13 w 13"/>
                <a:gd name="T1" fmla="*/ 0 h 9"/>
                <a:gd name="T2" fmla="*/ 0 w 13"/>
                <a:gd name="T3" fmla="*/ 0 h 9"/>
                <a:gd name="T4" fmla="*/ 0 w 13"/>
                <a:gd name="T5" fmla="*/ 9 h 9"/>
                <a:gd name="T6" fmla="*/ 13 w 13"/>
                <a:gd name="T7" fmla="*/ 9 h 9"/>
                <a:gd name="T8" fmla="*/ 13 w 13"/>
                <a:gd name="T9" fmla="*/ 0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32" name="Freeform 100"/>
            <p:cNvSpPr>
              <a:spLocks/>
            </p:cNvSpPr>
            <p:nvPr/>
          </p:nvSpPr>
          <p:spPr bwMode="auto">
            <a:xfrm>
              <a:off x="3999" y="2865"/>
              <a:ext cx="19" cy="252"/>
            </a:xfrm>
            <a:custGeom>
              <a:avLst/>
              <a:gdLst>
                <a:gd name="T0" fmla="*/ 0 w 19"/>
                <a:gd name="T1" fmla="*/ 13 h 252"/>
                <a:gd name="T2" fmla="*/ 10 w 19"/>
                <a:gd name="T3" fmla="*/ 25 h 252"/>
                <a:gd name="T4" fmla="*/ 0 w 19"/>
                <a:gd name="T5" fmla="*/ 38 h 252"/>
                <a:gd name="T6" fmla="*/ 10 w 19"/>
                <a:gd name="T7" fmla="*/ 45 h 252"/>
                <a:gd name="T8" fmla="*/ 0 w 19"/>
                <a:gd name="T9" fmla="*/ 57 h 252"/>
                <a:gd name="T10" fmla="*/ 10 w 19"/>
                <a:gd name="T11" fmla="*/ 70 h 252"/>
                <a:gd name="T12" fmla="*/ 0 w 19"/>
                <a:gd name="T13" fmla="*/ 83 h 252"/>
                <a:gd name="T14" fmla="*/ 10 w 19"/>
                <a:gd name="T15" fmla="*/ 92 h 252"/>
                <a:gd name="T16" fmla="*/ 0 w 19"/>
                <a:gd name="T17" fmla="*/ 105 h 252"/>
                <a:gd name="T18" fmla="*/ 10 w 19"/>
                <a:gd name="T19" fmla="*/ 118 h 252"/>
                <a:gd name="T20" fmla="*/ 0 w 19"/>
                <a:gd name="T21" fmla="*/ 124 h 252"/>
                <a:gd name="T22" fmla="*/ 10 w 19"/>
                <a:gd name="T23" fmla="*/ 137 h 252"/>
                <a:gd name="T24" fmla="*/ 0 w 19"/>
                <a:gd name="T25" fmla="*/ 150 h 252"/>
                <a:gd name="T26" fmla="*/ 10 w 19"/>
                <a:gd name="T27" fmla="*/ 163 h 252"/>
                <a:gd name="T28" fmla="*/ 0 w 19"/>
                <a:gd name="T29" fmla="*/ 172 h 252"/>
                <a:gd name="T30" fmla="*/ 10 w 19"/>
                <a:gd name="T31" fmla="*/ 185 h 252"/>
                <a:gd name="T32" fmla="*/ 0 w 19"/>
                <a:gd name="T33" fmla="*/ 195 h 252"/>
                <a:gd name="T34" fmla="*/ 10 w 19"/>
                <a:gd name="T35" fmla="*/ 208 h 252"/>
                <a:gd name="T36" fmla="*/ 0 w 19"/>
                <a:gd name="T37" fmla="*/ 220 h 252"/>
                <a:gd name="T38" fmla="*/ 10 w 19"/>
                <a:gd name="T39" fmla="*/ 230 h 252"/>
                <a:gd name="T40" fmla="*/ 0 w 19"/>
                <a:gd name="T41" fmla="*/ 239 h 252"/>
                <a:gd name="T42" fmla="*/ 10 w 19"/>
                <a:gd name="T43" fmla="*/ 252 h 252"/>
                <a:gd name="T44" fmla="*/ 19 w 19"/>
                <a:gd name="T45" fmla="*/ 236 h 252"/>
                <a:gd name="T46" fmla="*/ 19 w 19"/>
                <a:gd name="T47" fmla="*/ 16 h 252"/>
                <a:gd name="T48" fmla="*/ 10 w 19"/>
                <a:gd name="T49" fmla="*/ 0 h 252"/>
                <a:gd name="T50" fmla="*/ 0 w 19"/>
                <a:gd name="T51" fmla="*/ 13 h 252"/>
                <a:gd name="T52" fmla="*/ 0 w 19"/>
                <a:gd name="T53" fmla="*/ 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252">
                  <a:moveTo>
                    <a:pt x="0" y="13"/>
                  </a:moveTo>
                  <a:lnTo>
                    <a:pt x="10" y="25"/>
                  </a:lnTo>
                  <a:lnTo>
                    <a:pt x="0" y="38"/>
                  </a:lnTo>
                  <a:lnTo>
                    <a:pt x="10" y="45"/>
                  </a:lnTo>
                  <a:lnTo>
                    <a:pt x="0" y="57"/>
                  </a:lnTo>
                  <a:lnTo>
                    <a:pt x="10" y="70"/>
                  </a:lnTo>
                  <a:lnTo>
                    <a:pt x="0" y="83"/>
                  </a:lnTo>
                  <a:lnTo>
                    <a:pt x="10" y="92"/>
                  </a:lnTo>
                  <a:lnTo>
                    <a:pt x="0" y="105"/>
                  </a:lnTo>
                  <a:lnTo>
                    <a:pt x="10" y="118"/>
                  </a:lnTo>
                  <a:lnTo>
                    <a:pt x="0" y="124"/>
                  </a:lnTo>
                  <a:lnTo>
                    <a:pt x="10" y="137"/>
                  </a:lnTo>
                  <a:lnTo>
                    <a:pt x="0" y="150"/>
                  </a:lnTo>
                  <a:lnTo>
                    <a:pt x="10" y="163"/>
                  </a:lnTo>
                  <a:lnTo>
                    <a:pt x="0" y="172"/>
                  </a:lnTo>
                  <a:lnTo>
                    <a:pt x="10" y="185"/>
                  </a:lnTo>
                  <a:lnTo>
                    <a:pt x="0" y="195"/>
                  </a:lnTo>
                  <a:lnTo>
                    <a:pt x="10" y="208"/>
                  </a:lnTo>
                  <a:lnTo>
                    <a:pt x="0" y="220"/>
                  </a:lnTo>
                  <a:lnTo>
                    <a:pt x="10" y="230"/>
                  </a:lnTo>
                  <a:lnTo>
                    <a:pt x="0" y="239"/>
                  </a:lnTo>
                  <a:lnTo>
                    <a:pt x="10" y="252"/>
                  </a:lnTo>
                  <a:lnTo>
                    <a:pt x="19" y="236"/>
                  </a:lnTo>
                  <a:lnTo>
                    <a:pt x="19" y="16"/>
                  </a:lnTo>
                  <a:lnTo>
                    <a:pt x="1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33" name="Freeform 101"/>
            <p:cNvSpPr>
              <a:spLocks/>
            </p:cNvSpPr>
            <p:nvPr/>
          </p:nvSpPr>
          <p:spPr bwMode="auto">
            <a:xfrm>
              <a:off x="4006" y="2996"/>
              <a:ext cx="64" cy="144"/>
            </a:xfrm>
            <a:custGeom>
              <a:avLst/>
              <a:gdLst>
                <a:gd name="T0" fmla="*/ 32 w 64"/>
                <a:gd name="T1" fmla="*/ 0 h 144"/>
                <a:gd name="T2" fmla="*/ 64 w 64"/>
                <a:gd name="T3" fmla="*/ 0 h 144"/>
                <a:gd name="T4" fmla="*/ 35 w 64"/>
                <a:gd name="T5" fmla="*/ 16 h 144"/>
                <a:gd name="T6" fmla="*/ 35 w 64"/>
                <a:gd name="T7" fmla="*/ 118 h 144"/>
                <a:gd name="T8" fmla="*/ 0 w 64"/>
                <a:gd name="T9" fmla="*/ 144 h 144"/>
                <a:gd name="T10" fmla="*/ 32 w 64"/>
                <a:gd name="T11" fmla="*/ 115 h 144"/>
                <a:gd name="T12" fmla="*/ 32 w 64"/>
                <a:gd name="T13" fmla="*/ 0 h 144"/>
                <a:gd name="T14" fmla="*/ 32 w 64"/>
                <a:gd name="T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44">
                  <a:moveTo>
                    <a:pt x="32" y="0"/>
                  </a:moveTo>
                  <a:lnTo>
                    <a:pt x="64" y="0"/>
                  </a:lnTo>
                  <a:lnTo>
                    <a:pt x="35" y="16"/>
                  </a:lnTo>
                  <a:lnTo>
                    <a:pt x="35" y="118"/>
                  </a:lnTo>
                  <a:lnTo>
                    <a:pt x="0" y="144"/>
                  </a:lnTo>
                  <a:lnTo>
                    <a:pt x="32" y="115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34" name="Freeform 102"/>
            <p:cNvSpPr>
              <a:spLocks/>
            </p:cNvSpPr>
            <p:nvPr/>
          </p:nvSpPr>
          <p:spPr bwMode="auto">
            <a:xfrm>
              <a:off x="3779" y="2983"/>
              <a:ext cx="41" cy="157"/>
            </a:xfrm>
            <a:custGeom>
              <a:avLst/>
              <a:gdLst>
                <a:gd name="T0" fmla="*/ 41 w 41"/>
                <a:gd name="T1" fmla="*/ 0 h 157"/>
                <a:gd name="T2" fmla="*/ 9 w 41"/>
                <a:gd name="T3" fmla="*/ 0 h 157"/>
                <a:gd name="T4" fmla="*/ 0 w 41"/>
                <a:gd name="T5" fmla="*/ 3 h 157"/>
                <a:gd name="T6" fmla="*/ 0 w 41"/>
                <a:gd name="T7" fmla="*/ 150 h 157"/>
                <a:gd name="T8" fmla="*/ 9 w 41"/>
                <a:gd name="T9" fmla="*/ 157 h 157"/>
                <a:gd name="T10" fmla="*/ 41 w 41"/>
                <a:gd name="T11" fmla="*/ 157 h 157"/>
                <a:gd name="T12" fmla="*/ 41 w 41"/>
                <a:gd name="T13" fmla="*/ 0 h 157"/>
                <a:gd name="T14" fmla="*/ 41 w 41"/>
                <a:gd name="T1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57">
                  <a:moveTo>
                    <a:pt x="41" y="0"/>
                  </a:moveTo>
                  <a:lnTo>
                    <a:pt x="9" y="0"/>
                  </a:lnTo>
                  <a:lnTo>
                    <a:pt x="0" y="3"/>
                  </a:lnTo>
                  <a:lnTo>
                    <a:pt x="0" y="150"/>
                  </a:lnTo>
                  <a:lnTo>
                    <a:pt x="9" y="157"/>
                  </a:lnTo>
                  <a:lnTo>
                    <a:pt x="41" y="157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35" name="Freeform 103"/>
            <p:cNvSpPr>
              <a:spLocks/>
            </p:cNvSpPr>
            <p:nvPr/>
          </p:nvSpPr>
          <p:spPr bwMode="auto">
            <a:xfrm>
              <a:off x="4367" y="3140"/>
              <a:ext cx="141" cy="92"/>
            </a:xfrm>
            <a:custGeom>
              <a:avLst/>
              <a:gdLst>
                <a:gd name="T0" fmla="*/ 0 w 141"/>
                <a:gd name="T1" fmla="*/ 54 h 92"/>
                <a:gd name="T2" fmla="*/ 19 w 141"/>
                <a:gd name="T3" fmla="*/ 28 h 92"/>
                <a:gd name="T4" fmla="*/ 32 w 141"/>
                <a:gd name="T5" fmla="*/ 19 h 92"/>
                <a:gd name="T6" fmla="*/ 42 w 141"/>
                <a:gd name="T7" fmla="*/ 25 h 92"/>
                <a:gd name="T8" fmla="*/ 70 w 141"/>
                <a:gd name="T9" fmla="*/ 16 h 92"/>
                <a:gd name="T10" fmla="*/ 70 w 141"/>
                <a:gd name="T11" fmla="*/ 60 h 92"/>
                <a:gd name="T12" fmla="*/ 86 w 141"/>
                <a:gd name="T13" fmla="*/ 28 h 92"/>
                <a:gd name="T14" fmla="*/ 102 w 141"/>
                <a:gd name="T15" fmla="*/ 25 h 92"/>
                <a:gd name="T16" fmla="*/ 115 w 141"/>
                <a:gd name="T17" fmla="*/ 28 h 92"/>
                <a:gd name="T18" fmla="*/ 128 w 141"/>
                <a:gd name="T19" fmla="*/ 16 h 92"/>
                <a:gd name="T20" fmla="*/ 134 w 141"/>
                <a:gd name="T21" fmla="*/ 25 h 92"/>
                <a:gd name="T22" fmla="*/ 141 w 141"/>
                <a:gd name="T23" fmla="*/ 92 h 92"/>
                <a:gd name="T24" fmla="*/ 141 w 141"/>
                <a:gd name="T25" fmla="*/ 9 h 92"/>
                <a:gd name="T26" fmla="*/ 115 w 141"/>
                <a:gd name="T27" fmla="*/ 0 h 92"/>
                <a:gd name="T28" fmla="*/ 32 w 141"/>
                <a:gd name="T29" fmla="*/ 0 h 92"/>
                <a:gd name="T30" fmla="*/ 0 w 141"/>
                <a:gd name="T31" fmla="*/ 9 h 92"/>
                <a:gd name="T32" fmla="*/ 0 w 141"/>
                <a:gd name="T33" fmla="*/ 54 h 92"/>
                <a:gd name="T34" fmla="*/ 0 w 141"/>
                <a:gd name="T35" fmla="*/ 5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92">
                  <a:moveTo>
                    <a:pt x="0" y="54"/>
                  </a:moveTo>
                  <a:lnTo>
                    <a:pt x="19" y="28"/>
                  </a:lnTo>
                  <a:lnTo>
                    <a:pt x="32" y="19"/>
                  </a:lnTo>
                  <a:lnTo>
                    <a:pt x="42" y="25"/>
                  </a:lnTo>
                  <a:lnTo>
                    <a:pt x="70" y="16"/>
                  </a:lnTo>
                  <a:lnTo>
                    <a:pt x="70" y="60"/>
                  </a:lnTo>
                  <a:lnTo>
                    <a:pt x="86" y="28"/>
                  </a:lnTo>
                  <a:lnTo>
                    <a:pt x="102" y="25"/>
                  </a:lnTo>
                  <a:lnTo>
                    <a:pt x="115" y="28"/>
                  </a:lnTo>
                  <a:lnTo>
                    <a:pt x="128" y="16"/>
                  </a:lnTo>
                  <a:lnTo>
                    <a:pt x="134" y="25"/>
                  </a:lnTo>
                  <a:lnTo>
                    <a:pt x="141" y="92"/>
                  </a:lnTo>
                  <a:lnTo>
                    <a:pt x="141" y="9"/>
                  </a:lnTo>
                  <a:lnTo>
                    <a:pt x="115" y="0"/>
                  </a:lnTo>
                  <a:lnTo>
                    <a:pt x="32" y="0"/>
                  </a:lnTo>
                  <a:lnTo>
                    <a:pt x="0" y="9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36" name="Freeform 104"/>
            <p:cNvSpPr>
              <a:spLocks/>
            </p:cNvSpPr>
            <p:nvPr/>
          </p:nvSpPr>
          <p:spPr bwMode="auto">
            <a:xfrm>
              <a:off x="4361" y="3248"/>
              <a:ext cx="153" cy="29"/>
            </a:xfrm>
            <a:custGeom>
              <a:avLst/>
              <a:gdLst>
                <a:gd name="T0" fmla="*/ 6 w 153"/>
                <a:gd name="T1" fmla="*/ 0 h 29"/>
                <a:gd name="T2" fmla="*/ 0 w 153"/>
                <a:gd name="T3" fmla="*/ 4 h 29"/>
                <a:gd name="T4" fmla="*/ 0 w 153"/>
                <a:gd name="T5" fmla="*/ 19 h 29"/>
                <a:gd name="T6" fmla="*/ 9 w 153"/>
                <a:gd name="T7" fmla="*/ 29 h 29"/>
                <a:gd name="T8" fmla="*/ 147 w 153"/>
                <a:gd name="T9" fmla="*/ 29 h 29"/>
                <a:gd name="T10" fmla="*/ 153 w 153"/>
                <a:gd name="T11" fmla="*/ 16 h 29"/>
                <a:gd name="T12" fmla="*/ 137 w 153"/>
                <a:gd name="T13" fmla="*/ 19 h 29"/>
                <a:gd name="T14" fmla="*/ 19 w 153"/>
                <a:gd name="T15" fmla="*/ 19 h 29"/>
                <a:gd name="T16" fmla="*/ 9 w 153"/>
                <a:gd name="T17" fmla="*/ 16 h 29"/>
                <a:gd name="T18" fmla="*/ 6 w 153"/>
                <a:gd name="T19" fmla="*/ 7 h 29"/>
                <a:gd name="T20" fmla="*/ 6 w 153"/>
                <a:gd name="T21" fmla="*/ 0 h 29"/>
                <a:gd name="T22" fmla="*/ 6 w 153"/>
                <a:gd name="T2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29">
                  <a:moveTo>
                    <a:pt x="6" y="0"/>
                  </a:moveTo>
                  <a:lnTo>
                    <a:pt x="0" y="4"/>
                  </a:lnTo>
                  <a:lnTo>
                    <a:pt x="0" y="19"/>
                  </a:lnTo>
                  <a:lnTo>
                    <a:pt x="9" y="29"/>
                  </a:lnTo>
                  <a:lnTo>
                    <a:pt x="147" y="29"/>
                  </a:lnTo>
                  <a:lnTo>
                    <a:pt x="153" y="16"/>
                  </a:lnTo>
                  <a:lnTo>
                    <a:pt x="137" y="19"/>
                  </a:lnTo>
                  <a:lnTo>
                    <a:pt x="19" y="19"/>
                  </a:lnTo>
                  <a:lnTo>
                    <a:pt x="9" y="16"/>
                  </a:lnTo>
                  <a:lnTo>
                    <a:pt x="6" y="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37" name="Freeform 105"/>
            <p:cNvSpPr>
              <a:spLocks/>
            </p:cNvSpPr>
            <p:nvPr/>
          </p:nvSpPr>
          <p:spPr bwMode="auto">
            <a:xfrm>
              <a:off x="4380" y="3156"/>
              <a:ext cx="51" cy="99"/>
            </a:xfrm>
            <a:custGeom>
              <a:avLst/>
              <a:gdLst>
                <a:gd name="T0" fmla="*/ 35 w 51"/>
                <a:gd name="T1" fmla="*/ 12 h 99"/>
                <a:gd name="T2" fmla="*/ 48 w 51"/>
                <a:gd name="T3" fmla="*/ 28 h 99"/>
                <a:gd name="T4" fmla="*/ 51 w 51"/>
                <a:gd name="T5" fmla="*/ 44 h 99"/>
                <a:gd name="T6" fmla="*/ 51 w 51"/>
                <a:gd name="T7" fmla="*/ 57 h 99"/>
                <a:gd name="T8" fmla="*/ 48 w 51"/>
                <a:gd name="T9" fmla="*/ 73 h 99"/>
                <a:gd name="T10" fmla="*/ 38 w 51"/>
                <a:gd name="T11" fmla="*/ 89 h 99"/>
                <a:gd name="T12" fmla="*/ 32 w 51"/>
                <a:gd name="T13" fmla="*/ 96 h 99"/>
                <a:gd name="T14" fmla="*/ 19 w 51"/>
                <a:gd name="T15" fmla="*/ 99 h 99"/>
                <a:gd name="T16" fmla="*/ 9 w 51"/>
                <a:gd name="T17" fmla="*/ 96 h 99"/>
                <a:gd name="T18" fmla="*/ 0 w 51"/>
                <a:gd name="T19" fmla="*/ 89 h 99"/>
                <a:gd name="T20" fmla="*/ 16 w 51"/>
                <a:gd name="T21" fmla="*/ 89 h 99"/>
                <a:gd name="T22" fmla="*/ 25 w 51"/>
                <a:gd name="T23" fmla="*/ 86 h 99"/>
                <a:gd name="T24" fmla="*/ 38 w 51"/>
                <a:gd name="T25" fmla="*/ 67 h 99"/>
                <a:gd name="T26" fmla="*/ 41 w 51"/>
                <a:gd name="T27" fmla="*/ 44 h 99"/>
                <a:gd name="T28" fmla="*/ 38 w 51"/>
                <a:gd name="T29" fmla="*/ 25 h 99"/>
                <a:gd name="T30" fmla="*/ 29 w 51"/>
                <a:gd name="T31" fmla="*/ 0 h 99"/>
                <a:gd name="T32" fmla="*/ 35 w 51"/>
                <a:gd name="T33" fmla="*/ 12 h 99"/>
                <a:gd name="T34" fmla="*/ 35 w 51"/>
                <a:gd name="T35" fmla="*/ 1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99">
                  <a:moveTo>
                    <a:pt x="35" y="12"/>
                  </a:moveTo>
                  <a:lnTo>
                    <a:pt x="48" y="28"/>
                  </a:lnTo>
                  <a:lnTo>
                    <a:pt x="51" y="44"/>
                  </a:lnTo>
                  <a:lnTo>
                    <a:pt x="51" y="57"/>
                  </a:lnTo>
                  <a:lnTo>
                    <a:pt x="48" y="73"/>
                  </a:lnTo>
                  <a:lnTo>
                    <a:pt x="38" y="89"/>
                  </a:lnTo>
                  <a:lnTo>
                    <a:pt x="32" y="96"/>
                  </a:lnTo>
                  <a:lnTo>
                    <a:pt x="19" y="99"/>
                  </a:lnTo>
                  <a:lnTo>
                    <a:pt x="9" y="96"/>
                  </a:lnTo>
                  <a:lnTo>
                    <a:pt x="0" y="89"/>
                  </a:lnTo>
                  <a:lnTo>
                    <a:pt x="16" y="89"/>
                  </a:lnTo>
                  <a:lnTo>
                    <a:pt x="25" y="86"/>
                  </a:lnTo>
                  <a:lnTo>
                    <a:pt x="38" y="67"/>
                  </a:lnTo>
                  <a:lnTo>
                    <a:pt x="41" y="44"/>
                  </a:lnTo>
                  <a:lnTo>
                    <a:pt x="38" y="25"/>
                  </a:lnTo>
                  <a:lnTo>
                    <a:pt x="29" y="0"/>
                  </a:lnTo>
                  <a:lnTo>
                    <a:pt x="35" y="12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38" name="Freeform 106"/>
            <p:cNvSpPr>
              <a:spLocks/>
            </p:cNvSpPr>
            <p:nvPr/>
          </p:nvSpPr>
          <p:spPr bwMode="auto">
            <a:xfrm>
              <a:off x="4450" y="3156"/>
              <a:ext cx="45" cy="96"/>
            </a:xfrm>
            <a:custGeom>
              <a:avLst/>
              <a:gdLst>
                <a:gd name="T0" fmla="*/ 32 w 45"/>
                <a:gd name="T1" fmla="*/ 9 h 96"/>
                <a:gd name="T2" fmla="*/ 42 w 45"/>
                <a:gd name="T3" fmla="*/ 25 h 96"/>
                <a:gd name="T4" fmla="*/ 45 w 45"/>
                <a:gd name="T5" fmla="*/ 41 h 96"/>
                <a:gd name="T6" fmla="*/ 45 w 45"/>
                <a:gd name="T7" fmla="*/ 54 h 96"/>
                <a:gd name="T8" fmla="*/ 42 w 45"/>
                <a:gd name="T9" fmla="*/ 70 h 96"/>
                <a:gd name="T10" fmla="*/ 35 w 45"/>
                <a:gd name="T11" fmla="*/ 86 h 96"/>
                <a:gd name="T12" fmla="*/ 26 w 45"/>
                <a:gd name="T13" fmla="*/ 92 h 96"/>
                <a:gd name="T14" fmla="*/ 16 w 45"/>
                <a:gd name="T15" fmla="*/ 96 h 96"/>
                <a:gd name="T16" fmla="*/ 7 w 45"/>
                <a:gd name="T17" fmla="*/ 92 h 96"/>
                <a:gd name="T18" fmla="*/ 0 w 45"/>
                <a:gd name="T19" fmla="*/ 86 h 96"/>
                <a:gd name="T20" fmla="*/ 10 w 45"/>
                <a:gd name="T21" fmla="*/ 89 h 96"/>
                <a:gd name="T22" fmla="*/ 23 w 45"/>
                <a:gd name="T23" fmla="*/ 83 h 96"/>
                <a:gd name="T24" fmla="*/ 35 w 45"/>
                <a:gd name="T25" fmla="*/ 67 h 96"/>
                <a:gd name="T26" fmla="*/ 35 w 45"/>
                <a:gd name="T27" fmla="*/ 44 h 96"/>
                <a:gd name="T28" fmla="*/ 35 w 45"/>
                <a:gd name="T29" fmla="*/ 25 h 96"/>
                <a:gd name="T30" fmla="*/ 23 w 45"/>
                <a:gd name="T31" fmla="*/ 0 h 96"/>
                <a:gd name="T32" fmla="*/ 32 w 45"/>
                <a:gd name="T33" fmla="*/ 9 h 96"/>
                <a:gd name="T34" fmla="*/ 32 w 45"/>
                <a:gd name="T35" fmla="*/ 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96">
                  <a:moveTo>
                    <a:pt x="32" y="9"/>
                  </a:moveTo>
                  <a:lnTo>
                    <a:pt x="42" y="25"/>
                  </a:lnTo>
                  <a:lnTo>
                    <a:pt x="45" y="41"/>
                  </a:lnTo>
                  <a:lnTo>
                    <a:pt x="45" y="54"/>
                  </a:lnTo>
                  <a:lnTo>
                    <a:pt x="42" y="70"/>
                  </a:lnTo>
                  <a:lnTo>
                    <a:pt x="35" y="86"/>
                  </a:lnTo>
                  <a:lnTo>
                    <a:pt x="26" y="92"/>
                  </a:lnTo>
                  <a:lnTo>
                    <a:pt x="16" y="96"/>
                  </a:lnTo>
                  <a:lnTo>
                    <a:pt x="7" y="92"/>
                  </a:lnTo>
                  <a:lnTo>
                    <a:pt x="0" y="86"/>
                  </a:lnTo>
                  <a:lnTo>
                    <a:pt x="10" y="89"/>
                  </a:lnTo>
                  <a:lnTo>
                    <a:pt x="23" y="83"/>
                  </a:lnTo>
                  <a:lnTo>
                    <a:pt x="35" y="67"/>
                  </a:lnTo>
                  <a:lnTo>
                    <a:pt x="35" y="44"/>
                  </a:lnTo>
                  <a:lnTo>
                    <a:pt x="35" y="25"/>
                  </a:lnTo>
                  <a:lnTo>
                    <a:pt x="23" y="0"/>
                  </a:lnTo>
                  <a:lnTo>
                    <a:pt x="32" y="9"/>
                  </a:lnTo>
                  <a:lnTo>
                    <a:pt x="3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39" name="Freeform 107"/>
            <p:cNvSpPr>
              <a:spLocks/>
            </p:cNvSpPr>
            <p:nvPr/>
          </p:nvSpPr>
          <p:spPr bwMode="auto">
            <a:xfrm>
              <a:off x="4361" y="3060"/>
              <a:ext cx="64" cy="70"/>
            </a:xfrm>
            <a:custGeom>
              <a:avLst/>
              <a:gdLst>
                <a:gd name="T0" fmla="*/ 19 w 64"/>
                <a:gd name="T1" fmla="*/ 9 h 70"/>
                <a:gd name="T2" fmla="*/ 28 w 64"/>
                <a:gd name="T3" fmla="*/ 28 h 70"/>
                <a:gd name="T4" fmla="*/ 28 w 64"/>
                <a:gd name="T5" fmla="*/ 57 h 70"/>
                <a:gd name="T6" fmla="*/ 41 w 64"/>
                <a:gd name="T7" fmla="*/ 41 h 70"/>
                <a:gd name="T8" fmla="*/ 38 w 64"/>
                <a:gd name="T9" fmla="*/ 64 h 70"/>
                <a:gd name="T10" fmla="*/ 51 w 64"/>
                <a:gd name="T11" fmla="*/ 51 h 70"/>
                <a:gd name="T12" fmla="*/ 64 w 64"/>
                <a:gd name="T13" fmla="*/ 70 h 70"/>
                <a:gd name="T14" fmla="*/ 0 w 64"/>
                <a:gd name="T15" fmla="*/ 70 h 70"/>
                <a:gd name="T16" fmla="*/ 0 w 64"/>
                <a:gd name="T17" fmla="*/ 6 h 70"/>
                <a:gd name="T18" fmla="*/ 3 w 64"/>
                <a:gd name="T19" fmla="*/ 0 h 70"/>
                <a:gd name="T20" fmla="*/ 9 w 64"/>
                <a:gd name="T21" fmla="*/ 0 h 70"/>
                <a:gd name="T22" fmla="*/ 3 w 64"/>
                <a:gd name="T23" fmla="*/ 6 h 70"/>
                <a:gd name="T24" fmla="*/ 3 w 64"/>
                <a:gd name="T25" fmla="*/ 64 h 70"/>
                <a:gd name="T26" fmla="*/ 12 w 64"/>
                <a:gd name="T27" fmla="*/ 64 h 70"/>
                <a:gd name="T28" fmla="*/ 12 w 64"/>
                <a:gd name="T29" fmla="*/ 9 h 70"/>
                <a:gd name="T30" fmla="*/ 19 w 64"/>
                <a:gd name="T31" fmla="*/ 9 h 70"/>
                <a:gd name="T32" fmla="*/ 19 w 64"/>
                <a:gd name="T33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70">
                  <a:moveTo>
                    <a:pt x="19" y="9"/>
                  </a:moveTo>
                  <a:lnTo>
                    <a:pt x="28" y="28"/>
                  </a:lnTo>
                  <a:lnTo>
                    <a:pt x="28" y="57"/>
                  </a:lnTo>
                  <a:lnTo>
                    <a:pt x="41" y="41"/>
                  </a:lnTo>
                  <a:lnTo>
                    <a:pt x="38" y="64"/>
                  </a:lnTo>
                  <a:lnTo>
                    <a:pt x="51" y="51"/>
                  </a:lnTo>
                  <a:lnTo>
                    <a:pt x="64" y="70"/>
                  </a:lnTo>
                  <a:lnTo>
                    <a:pt x="0" y="70"/>
                  </a:lnTo>
                  <a:lnTo>
                    <a:pt x="0" y="6"/>
                  </a:lnTo>
                  <a:lnTo>
                    <a:pt x="3" y="0"/>
                  </a:lnTo>
                  <a:lnTo>
                    <a:pt x="9" y="0"/>
                  </a:lnTo>
                  <a:lnTo>
                    <a:pt x="3" y="6"/>
                  </a:lnTo>
                  <a:lnTo>
                    <a:pt x="3" y="64"/>
                  </a:lnTo>
                  <a:lnTo>
                    <a:pt x="12" y="64"/>
                  </a:lnTo>
                  <a:lnTo>
                    <a:pt x="12" y="9"/>
                  </a:lnTo>
                  <a:lnTo>
                    <a:pt x="19" y="9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40" name="Freeform 108"/>
            <p:cNvSpPr>
              <a:spLocks/>
            </p:cNvSpPr>
            <p:nvPr/>
          </p:nvSpPr>
          <p:spPr bwMode="auto">
            <a:xfrm>
              <a:off x="4399" y="3069"/>
              <a:ext cx="32" cy="45"/>
            </a:xfrm>
            <a:custGeom>
              <a:avLst/>
              <a:gdLst>
                <a:gd name="T0" fmla="*/ 32 w 32"/>
                <a:gd name="T1" fmla="*/ 4 h 45"/>
                <a:gd name="T2" fmla="*/ 32 w 32"/>
                <a:gd name="T3" fmla="*/ 45 h 45"/>
                <a:gd name="T4" fmla="*/ 19 w 32"/>
                <a:gd name="T5" fmla="*/ 32 h 45"/>
                <a:gd name="T6" fmla="*/ 26 w 32"/>
                <a:gd name="T7" fmla="*/ 23 h 45"/>
                <a:gd name="T8" fmla="*/ 16 w 32"/>
                <a:gd name="T9" fmla="*/ 16 h 45"/>
                <a:gd name="T10" fmla="*/ 16 w 32"/>
                <a:gd name="T11" fmla="*/ 7 h 45"/>
                <a:gd name="T12" fmla="*/ 6 w 32"/>
                <a:gd name="T13" fmla="*/ 7 h 45"/>
                <a:gd name="T14" fmla="*/ 0 w 32"/>
                <a:gd name="T15" fmla="*/ 0 h 45"/>
                <a:gd name="T16" fmla="*/ 32 w 32"/>
                <a:gd name="T17" fmla="*/ 4 h 45"/>
                <a:gd name="T18" fmla="*/ 32 w 32"/>
                <a:gd name="T19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5">
                  <a:moveTo>
                    <a:pt x="32" y="4"/>
                  </a:moveTo>
                  <a:lnTo>
                    <a:pt x="32" y="45"/>
                  </a:lnTo>
                  <a:lnTo>
                    <a:pt x="19" y="32"/>
                  </a:lnTo>
                  <a:lnTo>
                    <a:pt x="26" y="23"/>
                  </a:lnTo>
                  <a:lnTo>
                    <a:pt x="16" y="16"/>
                  </a:lnTo>
                  <a:lnTo>
                    <a:pt x="16" y="7"/>
                  </a:lnTo>
                  <a:lnTo>
                    <a:pt x="6" y="7"/>
                  </a:lnTo>
                  <a:lnTo>
                    <a:pt x="0" y="0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41" name="Freeform 109"/>
            <p:cNvSpPr>
              <a:spLocks/>
            </p:cNvSpPr>
            <p:nvPr/>
          </p:nvSpPr>
          <p:spPr bwMode="auto">
            <a:xfrm>
              <a:off x="5000" y="3172"/>
              <a:ext cx="118" cy="83"/>
            </a:xfrm>
            <a:custGeom>
              <a:avLst/>
              <a:gdLst>
                <a:gd name="T0" fmla="*/ 0 w 118"/>
                <a:gd name="T1" fmla="*/ 0 h 83"/>
                <a:gd name="T2" fmla="*/ 99 w 118"/>
                <a:gd name="T3" fmla="*/ 6 h 83"/>
                <a:gd name="T4" fmla="*/ 118 w 118"/>
                <a:gd name="T5" fmla="*/ 9 h 83"/>
                <a:gd name="T6" fmla="*/ 118 w 118"/>
                <a:gd name="T7" fmla="*/ 83 h 83"/>
                <a:gd name="T8" fmla="*/ 112 w 118"/>
                <a:gd name="T9" fmla="*/ 22 h 83"/>
                <a:gd name="T10" fmla="*/ 106 w 118"/>
                <a:gd name="T11" fmla="*/ 12 h 83"/>
                <a:gd name="T12" fmla="*/ 93 w 118"/>
                <a:gd name="T13" fmla="*/ 25 h 83"/>
                <a:gd name="T14" fmla="*/ 83 w 118"/>
                <a:gd name="T15" fmla="*/ 22 h 83"/>
                <a:gd name="T16" fmla="*/ 74 w 118"/>
                <a:gd name="T17" fmla="*/ 19 h 83"/>
                <a:gd name="T18" fmla="*/ 64 w 118"/>
                <a:gd name="T19" fmla="*/ 25 h 83"/>
                <a:gd name="T20" fmla="*/ 51 w 118"/>
                <a:gd name="T21" fmla="*/ 51 h 83"/>
                <a:gd name="T22" fmla="*/ 51 w 118"/>
                <a:gd name="T23" fmla="*/ 12 h 83"/>
                <a:gd name="T24" fmla="*/ 35 w 118"/>
                <a:gd name="T25" fmla="*/ 25 h 83"/>
                <a:gd name="T26" fmla="*/ 26 w 118"/>
                <a:gd name="T27" fmla="*/ 16 h 83"/>
                <a:gd name="T28" fmla="*/ 13 w 118"/>
                <a:gd name="T29" fmla="*/ 16 h 83"/>
                <a:gd name="T30" fmla="*/ 0 w 118"/>
                <a:gd name="T31" fmla="*/ 25 h 83"/>
                <a:gd name="T32" fmla="*/ 0 w 118"/>
                <a:gd name="T33" fmla="*/ 0 h 83"/>
                <a:gd name="T34" fmla="*/ 0 w 118"/>
                <a:gd name="T3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83">
                  <a:moveTo>
                    <a:pt x="0" y="0"/>
                  </a:moveTo>
                  <a:lnTo>
                    <a:pt x="99" y="6"/>
                  </a:lnTo>
                  <a:lnTo>
                    <a:pt x="118" y="9"/>
                  </a:lnTo>
                  <a:lnTo>
                    <a:pt x="118" y="83"/>
                  </a:lnTo>
                  <a:lnTo>
                    <a:pt x="112" y="22"/>
                  </a:lnTo>
                  <a:lnTo>
                    <a:pt x="106" y="12"/>
                  </a:lnTo>
                  <a:lnTo>
                    <a:pt x="93" y="25"/>
                  </a:lnTo>
                  <a:lnTo>
                    <a:pt x="83" y="22"/>
                  </a:lnTo>
                  <a:lnTo>
                    <a:pt x="74" y="19"/>
                  </a:lnTo>
                  <a:lnTo>
                    <a:pt x="64" y="25"/>
                  </a:lnTo>
                  <a:lnTo>
                    <a:pt x="51" y="51"/>
                  </a:lnTo>
                  <a:lnTo>
                    <a:pt x="51" y="12"/>
                  </a:lnTo>
                  <a:lnTo>
                    <a:pt x="35" y="25"/>
                  </a:lnTo>
                  <a:lnTo>
                    <a:pt x="26" y="16"/>
                  </a:lnTo>
                  <a:lnTo>
                    <a:pt x="13" y="16"/>
                  </a:lnTo>
                  <a:lnTo>
                    <a:pt x="0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42" name="Freeform 110"/>
            <p:cNvSpPr>
              <a:spLocks/>
            </p:cNvSpPr>
            <p:nvPr/>
          </p:nvSpPr>
          <p:spPr bwMode="auto">
            <a:xfrm>
              <a:off x="5007" y="3204"/>
              <a:ext cx="38" cy="70"/>
            </a:xfrm>
            <a:custGeom>
              <a:avLst/>
              <a:gdLst>
                <a:gd name="T0" fmla="*/ 28 w 38"/>
                <a:gd name="T1" fmla="*/ 0 h 70"/>
                <a:gd name="T2" fmla="*/ 35 w 38"/>
                <a:gd name="T3" fmla="*/ 22 h 70"/>
                <a:gd name="T4" fmla="*/ 28 w 38"/>
                <a:gd name="T5" fmla="*/ 44 h 70"/>
                <a:gd name="T6" fmla="*/ 19 w 38"/>
                <a:gd name="T7" fmla="*/ 57 h 70"/>
                <a:gd name="T8" fmla="*/ 6 w 38"/>
                <a:gd name="T9" fmla="*/ 57 h 70"/>
                <a:gd name="T10" fmla="*/ 0 w 38"/>
                <a:gd name="T11" fmla="*/ 57 h 70"/>
                <a:gd name="T12" fmla="*/ 0 w 38"/>
                <a:gd name="T13" fmla="*/ 63 h 70"/>
                <a:gd name="T14" fmla="*/ 9 w 38"/>
                <a:gd name="T15" fmla="*/ 70 h 70"/>
                <a:gd name="T16" fmla="*/ 22 w 38"/>
                <a:gd name="T17" fmla="*/ 63 h 70"/>
                <a:gd name="T18" fmla="*/ 35 w 38"/>
                <a:gd name="T19" fmla="*/ 54 h 70"/>
                <a:gd name="T20" fmla="*/ 38 w 38"/>
                <a:gd name="T21" fmla="*/ 41 h 70"/>
                <a:gd name="T22" fmla="*/ 38 w 38"/>
                <a:gd name="T23" fmla="*/ 32 h 70"/>
                <a:gd name="T24" fmla="*/ 38 w 38"/>
                <a:gd name="T25" fmla="*/ 16 h 70"/>
                <a:gd name="T26" fmla="*/ 28 w 38"/>
                <a:gd name="T27" fmla="*/ 0 h 70"/>
                <a:gd name="T28" fmla="*/ 28 w 38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70">
                  <a:moveTo>
                    <a:pt x="28" y="0"/>
                  </a:moveTo>
                  <a:lnTo>
                    <a:pt x="35" y="22"/>
                  </a:lnTo>
                  <a:lnTo>
                    <a:pt x="28" y="44"/>
                  </a:lnTo>
                  <a:lnTo>
                    <a:pt x="19" y="57"/>
                  </a:lnTo>
                  <a:lnTo>
                    <a:pt x="6" y="57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9" y="70"/>
                  </a:lnTo>
                  <a:lnTo>
                    <a:pt x="22" y="63"/>
                  </a:lnTo>
                  <a:lnTo>
                    <a:pt x="35" y="54"/>
                  </a:lnTo>
                  <a:lnTo>
                    <a:pt x="38" y="41"/>
                  </a:lnTo>
                  <a:lnTo>
                    <a:pt x="38" y="32"/>
                  </a:lnTo>
                  <a:lnTo>
                    <a:pt x="38" y="1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43" name="Freeform 111"/>
            <p:cNvSpPr>
              <a:spLocks/>
            </p:cNvSpPr>
            <p:nvPr/>
          </p:nvSpPr>
          <p:spPr bwMode="auto">
            <a:xfrm>
              <a:off x="5058" y="3216"/>
              <a:ext cx="41" cy="55"/>
            </a:xfrm>
            <a:custGeom>
              <a:avLst/>
              <a:gdLst>
                <a:gd name="T0" fmla="*/ 41 w 41"/>
                <a:gd name="T1" fmla="*/ 0 h 55"/>
                <a:gd name="T2" fmla="*/ 38 w 41"/>
                <a:gd name="T3" fmla="*/ 20 h 55"/>
                <a:gd name="T4" fmla="*/ 28 w 41"/>
                <a:gd name="T5" fmla="*/ 39 h 55"/>
                <a:gd name="T6" fmla="*/ 19 w 41"/>
                <a:gd name="T7" fmla="*/ 48 h 55"/>
                <a:gd name="T8" fmla="*/ 6 w 41"/>
                <a:gd name="T9" fmla="*/ 45 h 55"/>
                <a:gd name="T10" fmla="*/ 0 w 41"/>
                <a:gd name="T11" fmla="*/ 39 h 55"/>
                <a:gd name="T12" fmla="*/ 6 w 41"/>
                <a:gd name="T13" fmla="*/ 55 h 55"/>
                <a:gd name="T14" fmla="*/ 19 w 41"/>
                <a:gd name="T15" fmla="*/ 55 h 55"/>
                <a:gd name="T16" fmla="*/ 28 w 41"/>
                <a:gd name="T17" fmla="*/ 51 h 55"/>
                <a:gd name="T18" fmla="*/ 38 w 41"/>
                <a:gd name="T19" fmla="*/ 39 h 55"/>
                <a:gd name="T20" fmla="*/ 41 w 41"/>
                <a:gd name="T21" fmla="*/ 26 h 55"/>
                <a:gd name="T22" fmla="*/ 41 w 41"/>
                <a:gd name="T23" fmla="*/ 0 h 55"/>
                <a:gd name="T24" fmla="*/ 41 w 41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55">
                  <a:moveTo>
                    <a:pt x="41" y="0"/>
                  </a:moveTo>
                  <a:lnTo>
                    <a:pt x="38" y="20"/>
                  </a:lnTo>
                  <a:lnTo>
                    <a:pt x="28" y="39"/>
                  </a:lnTo>
                  <a:lnTo>
                    <a:pt x="19" y="48"/>
                  </a:lnTo>
                  <a:lnTo>
                    <a:pt x="6" y="45"/>
                  </a:lnTo>
                  <a:lnTo>
                    <a:pt x="0" y="39"/>
                  </a:lnTo>
                  <a:lnTo>
                    <a:pt x="6" y="55"/>
                  </a:lnTo>
                  <a:lnTo>
                    <a:pt x="19" y="55"/>
                  </a:lnTo>
                  <a:lnTo>
                    <a:pt x="28" y="51"/>
                  </a:lnTo>
                  <a:lnTo>
                    <a:pt x="38" y="39"/>
                  </a:lnTo>
                  <a:lnTo>
                    <a:pt x="41" y="26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44" name="Freeform 112"/>
            <p:cNvSpPr>
              <a:spLocks/>
            </p:cNvSpPr>
            <p:nvPr/>
          </p:nvSpPr>
          <p:spPr bwMode="auto">
            <a:xfrm>
              <a:off x="5007" y="3271"/>
              <a:ext cx="86" cy="12"/>
            </a:xfrm>
            <a:custGeom>
              <a:avLst/>
              <a:gdLst>
                <a:gd name="T0" fmla="*/ 0 w 86"/>
                <a:gd name="T1" fmla="*/ 0 h 12"/>
                <a:gd name="T2" fmla="*/ 19 w 86"/>
                <a:gd name="T3" fmla="*/ 9 h 12"/>
                <a:gd name="T4" fmla="*/ 86 w 86"/>
                <a:gd name="T5" fmla="*/ 12 h 12"/>
                <a:gd name="T6" fmla="*/ 0 w 86"/>
                <a:gd name="T7" fmla="*/ 12 h 12"/>
                <a:gd name="T8" fmla="*/ 0 w 86"/>
                <a:gd name="T9" fmla="*/ 0 h 12"/>
                <a:gd name="T10" fmla="*/ 0 w 86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2">
                  <a:moveTo>
                    <a:pt x="0" y="0"/>
                  </a:moveTo>
                  <a:lnTo>
                    <a:pt x="19" y="9"/>
                  </a:lnTo>
                  <a:lnTo>
                    <a:pt x="8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45" name="Freeform 113"/>
            <p:cNvSpPr>
              <a:spLocks/>
            </p:cNvSpPr>
            <p:nvPr/>
          </p:nvSpPr>
          <p:spPr bwMode="auto">
            <a:xfrm>
              <a:off x="4997" y="3114"/>
              <a:ext cx="35" cy="35"/>
            </a:xfrm>
            <a:custGeom>
              <a:avLst/>
              <a:gdLst>
                <a:gd name="T0" fmla="*/ 0 w 35"/>
                <a:gd name="T1" fmla="*/ 0 h 35"/>
                <a:gd name="T2" fmla="*/ 35 w 35"/>
                <a:gd name="T3" fmla="*/ 0 h 35"/>
                <a:gd name="T4" fmla="*/ 35 w 35"/>
                <a:gd name="T5" fmla="*/ 35 h 35"/>
                <a:gd name="T6" fmla="*/ 26 w 35"/>
                <a:gd name="T7" fmla="*/ 26 h 35"/>
                <a:gd name="T8" fmla="*/ 29 w 35"/>
                <a:gd name="T9" fmla="*/ 16 h 35"/>
                <a:gd name="T10" fmla="*/ 16 w 35"/>
                <a:gd name="T11" fmla="*/ 19 h 35"/>
                <a:gd name="T12" fmla="*/ 16 w 35"/>
                <a:gd name="T13" fmla="*/ 6 h 35"/>
                <a:gd name="T14" fmla="*/ 3 w 35"/>
                <a:gd name="T15" fmla="*/ 16 h 35"/>
                <a:gd name="T16" fmla="*/ 0 w 35"/>
                <a:gd name="T17" fmla="*/ 0 h 35"/>
                <a:gd name="T18" fmla="*/ 0 w 35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0" y="0"/>
                  </a:moveTo>
                  <a:lnTo>
                    <a:pt x="35" y="0"/>
                  </a:lnTo>
                  <a:lnTo>
                    <a:pt x="35" y="35"/>
                  </a:lnTo>
                  <a:lnTo>
                    <a:pt x="26" y="26"/>
                  </a:lnTo>
                  <a:lnTo>
                    <a:pt x="29" y="16"/>
                  </a:lnTo>
                  <a:lnTo>
                    <a:pt x="16" y="19"/>
                  </a:lnTo>
                  <a:lnTo>
                    <a:pt x="16" y="6"/>
                  </a:lnTo>
                  <a:lnTo>
                    <a:pt x="3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46" name="Freeform 114"/>
            <p:cNvSpPr>
              <a:spLocks/>
            </p:cNvSpPr>
            <p:nvPr/>
          </p:nvSpPr>
          <p:spPr bwMode="auto">
            <a:xfrm>
              <a:off x="5000" y="3149"/>
              <a:ext cx="26" cy="13"/>
            </a:xfrm>
            <a:custGeom>
              <a:avLst/>
              <a:gdLst>
                <a:gd name="T0" fmla="*/ 0 w 26"/>
                <a:gd name="T1" fmla="*/ 10 h 13"/>
                <a:gd name="T2" fmla="*/ 26 w 26"/>
                <a:gd name="T3" fmla="*/ 13 h 13"/>
                <a:gd name="T4" fmla="*/ 0 w 26"/>
                <a:gd name="T5" fmla="*/ 0 h 13"/>
                <a:gd name="T6" fmla="*/ 0 w 26"/>
                <a:gd name="T7" fmla="*/ 10 h 13"/>
                <a:gd name="T8" fmla="*/ 0 w 26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3">
                  <a:moveTo>
                    <a:pt x="0" y="10"/>
                  </a:moveTo>
                  <a:lnTo>
                    <a:pt x="26" y="13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47" name="Freeform 115"/>
            <p:cNvSpPr>
              <a:spLocks/>
            </p:cNvSpPr>
            <p:nvPr/>
          </p:nvSpPr>
          <p:spPr bwMode="auto">
            <a:xfrm>
              <a:off x="4997" y="3101"/>
              <a:ext cx="26" cy="3"/>
            </a:xfrm>
            <a:custGeom>
              <a:avLst/>
              <a:gdLst>
                <a:gd name="T0" fmla="*/ 0 w 26"/>
                <a:gd name="T1" fmla="*/ 3 h 3"/>
                <a:gd name="T2" fmla="*/ 26 w 26"/>
                <a:gd name="T3" fmla="*/ 3 h 3"/>
                <a:gd name="T4" fmla="*/ 0 w 26"/>
                <a:gd name="T5" fmla="*/ 0 h 3"/>
                <a:gd name="T6" fmla="*/ 0 w 26"/>
                <a:gd name="T7" fmla="*/ 3 h 3"/>
                <a:gd name="T8" fmla="*/ 0 w 2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">
                  <a:moveTo>
                    <a:pt x="0" y="3"/>
                  </a:moveTo>
                  <a:lnTo>
                    <a:pt x="26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48" name="Freeform 116"/>
            <p:cNvSpPr>
              <a:spLocks/>
            </p:cNvSpPr>
            <p:nvPr/>
          </p:nvSpPr>
          <p:spPr bwMode="auto">
            <a:xfrm>
              <a:off x="5118" y="3287"/>
              <a:ext cx="16" cy="48"/>
            </a:xfrm>
            <a:custGeom>
              <a:avLst/>
              <a:gdLst>
                <a:gd name="T0" fmla="*/ 16 w 16"/>
                <a:gd name="T1" fmla="*/ 48 h 48"/>
                <a:gd name="T2" fmla="*/ 0 w 16"/>
                <a:gd name="T3" fmla="*/ 0 h 48"/>
                <a:gd name="T4" fmla="*/ 0 w 16"/>
                <a:gd name="T5" fmla="*/ 44 h 48"/>
                <a:gd name="T6" fmla="*/ 16 w 16"/>
                <a:gd name="T7" fmla="*/ 48 h 48"/>
                <a:gd name="T8" fmla="*/ 16 w 16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6" y="48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16" y="48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49" name="Freeform 117"/>
            <p:cNvSpPr>
              <a:spLocks/>
            </p:cNvSpPr>
            <p:nvPr/>
          </p:nvSpPr>
          <p:spPr bwMode="auto">
            <a:xfrm>
              <a:off x="3539" y="2484"/>
              <a:ext cx="927" cy="339"/>
            </a:xfrm>
            <a:custGeom>
              <a:avLst/>
              <a:gdLst>
                <a:gd name="T0" fmla="*/ 927 w 927"/>
                <a:gd name="T1" fmla="*/ 310 h 339"/>
                <a:gd name="T2" fmla="*/ 857 w 927"/>
                <a:gd name="T3" fmla="*/ 90 h 339"/>
                <a:gd name="T4" fmla="*/ 828 w 927"/>
                <a:gd name="T5" fmla="*/ 64 h 339"/>
                <a:gd name="T6" fmla="*/ 607 w 927"/>
                <a:gd name="T7" fmla="*/ 23 h 339"/>
                <a:gd name="T8" fmla="*/ 278 w 927"/>
                <a:gd name="T9" fmla="*/ 0 h 339"/>
                <a:gd name="T10" fmla="*/ 192 w 927"/>
                <a:gd name="T11" fmla="*/ 10 h 339"/>
                <a:gd name="T12" fmla="*/ 0 w 927"/>
                <a:gd name="T13" fmla="*/ 71 h 339"/>
                <a:gd name="T14" fmla="*/ 211 w 927"/>
                <a:gd name="T15" fmla="*/ 20 h 339"/>
                <a:gd name="T16" fmla="*/ 307 w 927"/>
                <a:gd name="T17" fmla="*/ 13 h 339"/>
                <a:gd name="T18" fmla="*/ 620 w 927"/>
                <a:gd name="T19" fmla="*/ 39 h 339"/>
                <a:gd name="T20" fmla="*/ 822 w 927"/>
                <a:gd name="T21" fmla="*/ 74 h 339"/>
                <a:gd name="T22" fmla="*/ 841 w 927"/>
                <a:gd name="T23" fmla="*/ 80 h 339"/>
                <a:gd name="T24" fmla="*/ 854 w 927"/>
                <a:gd name="T25" fmla="*/ 90 h 339"/>
                <a:gd name="T26" fmla="*/ 780 w 927"/>
                <a:gd name="T27" fmla="*/ 77 h 339"/>
                <a:gd name="T28" fmla="*/ 383 w 927"/>
                <a:gd name="T29" fmla="*/ 45 h 339"/>
                <a:gd name="T30" fmla="*/ 361 w 927"/>
                <a:gd name="T31" fmla="*/ 48 h 339"/>
                <a:gd name="T32" fmla="*/ 342 w 927"/>
                <a:gd name="T33" fmla="*/ 64 h 339"/>
                <a:gd name="T34" fmla="*/ 339 w 927"/>
                <a:gd name="T35" fmla="*/ 83 h 339"/>
                <a:gd name="T36" fmla="*/ 367 w 927"/>
                <a:gd name="T37" fmla="*/ 298 h 339"/>
                <a:gd name="T38" fmla="*/ 383 w 927"/>
                <a:gd name="T39" fmla="*/ 298 h 339"/>
                <a:gd name="T40" fmla="*/ 352 w 927"/>
                <a:gd name="T41" fmla="*/ 128 h 339"/>
                <a:gd name="T42" fmla="*/ 476 w 927"/>
                <a:gd name="T43" fmla="*/ 151 h 339"/>
                <a:gd name="T44" fmla="*/ 476 w 927"/>
                <a:gd name="T45" fmla="*/ 301 h 339"/>
                <a:gd name="T46" fmla="*/ 486 w 927"/>
                <a:gd name="T47" fmla="*/ 317 h 339"/>
                <a:gd name="T48" fmla="*/ 489 w 927"/>
                <a:gd name="T49" fmla="*/ 339 h 339"/>
                <a:gd name="T50" fmla="*/ 633 w 927"/>
                <a:gd name="T51" fmla="*/ 333 h 339"/>
                <a:gd name="T52" fmla="*/ 643 w 927"/>
                <a:gd name="T53" fmla="*/ 163 h 339"/>
                <a:gd name="T54" fmla="*/ 652 w 927"/>
                <a:gd name="T55" fmla="*/ 147 h 339"/>
                <a:gd name="T56" fmla="*/ 671 w 927"/>
                <a:gd name="T57" fmla="*/ 135 h 339"/>
                <a:gd name="T58" fmla="*/ 812 w 927"/>
                <a:gd name="T59" fmla="*/ 119 h 339"/>
                <a:gd name="T60" fmla="*/ 822 w 927"/>
                <a:gd name="T61" fmla="*/ 122 h 339"/>
                <a:gd name="T62" fmla="*/ 828 w 927"/>
                <a:gd name="T63" fmla="*/ 122 h 339"/>
                <a:gd name="T64" fmla="*/ 838 w 927"/>
                <a:gd name="T65" fmla="*/ 131 h 339"/>
                <a:gd name="T66" fmla="*/ 895 w 927"/>
                <a:gd name="T67" fmla="*/ 314 h 339"/>
                <a:gd name="T68" fmla="*/ 927 w 927"/>
                <a:gd name="T69" fmla="*/ 310 h 339"/>
                <a:gd name="T70" fmla="*/ 927 w 927"/>
                <a:gd name="T71" fmla="*/ 31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7" h="339">
                  <a:moveTo>
                    <a:pt x="927" y="310"/>
                  </a:moveTo>
                  <a:lnTo>
                    <a:pt x="857" y="90"/>
                  </a:lnTo>
                  <a:lnTo>
                    <a:pt x="828" y="64"/>
                  </a:lnTo>
                  <a:lnTo>
                    <a:pt x="607" y="23"/>
                  </a:lnTo>
                  <a:lnTo>
                    <a:pt x="278" y="0"/>
                  </a:lnTo>
                  <a:lnTo>
                    <a:pt x="192" y="10"/>
                  </a:lnTo>
                  <a:lnTo>
                    <a:pt x="0" y="71"/>
                  </a:lnTo>
                  <a:lnTo>
                    <a:pt x="211" y="20"/>
                  </a:lnTo>
                  <a:lnTo>
                    <a:pt x="307" y="13"/>
                  </a:lnTo>
                  <a:lnTo>
                    <a:pt x="620" y="39"/>
                  </a:lnTo>
                  <a:lnTo>
                    <a:pt x="822" y="74"/>
                  </a:lnTo>
                  <a:lnTo>
                    <a:pt x="841" y="80"/>
                  </a:lnTo>
                  <a:lnTo>
                    <a:pt x="854" y="90"/>
                  </a:lnTo>
                  <a:lnTo>
                    <a:pt x="780" y="77"/>
                  </a:lnTo>
                  <a:lnTo>
                    <a:pt x="383" y="45"/>
                  </a:lnTo>
                  <a:lnTo>
                    <a:pt x="361" y="48"/>
                  </a:lnTo>
                  <a:lnTo>
                    <a:pt x="342" y="64"/>
                  </a:lnTo>
                  <a:lnTo>
                    <a:pt x="339" y="83"/>
                  </a:lnTo>
                  <a:lnTo>
                    <a:pt x="367" y="298"/>
                  </a:lnTo>
                  <a:lnTo>
                    <a:pt x="383" y="298"/>
                  </a:lnTo>
                  <a:lnTo>
                    <a:pt x="352" y="128"/>
                  </a:lnTo>
                  <a:lnTo>
                    <a:pt x="476" y="151"/>
                  </a:lnTo>
                  <a:lnTo>
                    <a:pt x="476" y="301"/>
                  </a:lnTo>
                  <a:lnTo>
                    <a:pt x="486" y="317"/>
                  </a:lnTo>
                  <a:lnTo>
                    <a:pt x="489" y="339"/>
                  </a:lnTo>
                  <a:lnTo>
                    <a:pt x="633" y="333"/>
                  </a:lnTo>
                  <a:lnTo>
                    <a:pt x="643" y="163"/>
                  </a:lnTo>
                  <a:lnTo>
                    <a:pt x="652" y="147"/>
                  </a:lnTo>
                  <a:lnTo>
                    <a:pt x="671" y="135"/>
                  </a:lnTo>
                  <a:lnTo>
                    <a:pt x="812" y="119"/>
                  </a:lnTo>
                  <a:lnTo>
                    <a:pt x="822" y="122"/>
                  </a:lnTo>
                  <a:lnTo>
                    <a:pt x="828" y="122"/>
                  </a:lnTo>
                  <a:lnTo>
                    <a:pt x="838" y="131"/>
                  </a:lnTo>
                  <a:lnTo>
                    <a:pt x="895" y="314"/>
                  </a:lnTo>
                  <a:lnTo>
                    <a:pt x="927" y="310"/>
                  </a:lnTo>
                  <a:lnTo>
                    <a:pt x="927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50" name="Freeform 118"/>
            <p:cNvSpPr>
              <a:spLocks/>
            </p:cNvSpPr>
            <p:nvPr/>
          </p:nvSpPr>
          <p:spPr bwMode="auto">
            <a:xfrm>
              <a:off x="4185" y="2580"/>
              <a:ext cx="51" cy="224"/>
            </a:xfrm>
            <a:custGeom>
              <a:avLst/>
              <a:gdLst>
                <a:gd name="T0" fmla="*/ 0 w 51"/>
                <a:gd name="T1" fmla="*/ 0 h 224"/>
                <a:gd name="T2" fmla="*/ 38 w 51"/>
                <a:gd name="T3" fmla="*/ 224 h 224"/>
                <a:gd name="T4" fmla="*/ 51 w 51"/>
                <a:gd name="T5" fmla="*/ 224 h 224"/>
                <a:gd name="T6" fmla="*/ 16 w 51"/>
                <a:gd name="T7" fmla="*/ 35 h 224"/>
                <a:gd name="T8" fmla="*/ 0 w 51"/>
                <a:gd name="T9" fmla="*/ 0 h 224"/>
                <a:gd name="T10" fmla="*/ 0 w 51"/>
                <a:gd name="T1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224">
                  <a:moveTo>
                    <a:pt x="0" y="0"/>
                  </a:moveTo>
                  <a:lnTo>
                    <a:pt x="38" y="224"/>
                  </a:lnTo>
                  <a:lnTo>
                    <a:pt x="51" y="224"/>
                  </a:lnTo>
                  <a:lnTo>
                    <a:pt x="16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51" name="Freeform 119"/>
            <p:cNvSpPr>
              <a:spLocks/>
            </p:cNvSpPr>
            <p:nvPr/>
          </p:nvSpPr>
          <p:spPr bwMode="auto">
            <a:xfrm>
              <a:off x="4210" y="2612"/>
              <a:ext cx="42" cy="192"/>
            </a:xfrm>
            <a:custGeom>
              <a:avLst/>
              <a:gdLst>
                <a:gd name="T0" fmla="*/ 0 w 42"/>
                <a:gd name="T1" fmla="*/ 3 h 192"/>
                <a:gd name="T2" fmla="*/ 39 w 42"/>
                <a:gd name="T3" fmla="*/ 192 h 192"/>
                <a:gd name="T4" fmla="*/ 42 w 42"/>
                <a:gd name="T5" fmla="*/ 192 h 192"/>
                <a:gd name="T6" fmla="*/ 3 w 42"/>
                <a:gd name="T7" fmla="*/ 0 h 192"/>
                <a:gd name="T8" fmla="*/ 0 w 42"/>
                <a:gd name="T9" fmla="*/ 3 h 192"/>
                <a:gd name="T10" fmla="*/ 0 w 42"/>
                <a:gd name="T11" fmla="*/ 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92">
                  <a:moveTo>
                    <a:pt x="0" y="3"/>
                  </a:moveTo>
                  <a:lnTo>
                    <a:pt x="39" y="192"/>
                  </a:lnTo>
                  <a:lnTo>
                    <a:pt x="42" y="19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52" name="Freeform 120"/>
            <p:cNvSpPr>
              <a:spLocks/>
            </p:cNvSpPr>
            <p:nvPr/>
          </p:nvSpPr>
          <p:spPr bwMode="auto">
            <a:xfrm>
              <a:off x="4239" y="2663"/>
              <a:ext cx="29" cy="135"/>
            </a:xfrm>
            <a:custGeom>
              <a:avLst/>
              <a:gdLst>
                <a:gd name="T0" fmla="*/ 0 w 29"/>
                <a:gd name="T1" fmla="*/ 0 h 135"/>
                <a:gd name="T2" fmla="*/ 26 w 29"/>
                <a:gd name="T3" fmla="*/ 135 h 135"/>
                <a:gd name="T4" fmla="*/ 29 w 29"/>
                <a:gd name="T5" fmla="*/ 131 h 135"/>
                <a:gd name="T6" fmla="*/ 3 w 29"/>
                <a:gd name="T7" fmla="*/ 7 h 135"/>
                <a:gd name="T8" fmla="*/ 0 w 29"/>
                <a:gd name="T9" fmla="*/ 0 h 135"/>
                <a:gd name="T10" fmla="*/ 0 w 29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35">
                  <a:moveTo>
                    <a:pt x="0" y="0"/>
                  </a:moveTo>
                  <a:lnTo>
                    <a:pt x="26" y="135"/>
                  </a:lnTo>
                  <a:lnTo>
                    <a:pt x="29" y="131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53" name="Freeform 121"/>
            <p:cNvSpPr>
              <a:spLocks/>
            </p:cNvSpPr>
            <p:nvPr/>
          </p:nvSpPr>
          <p:spPr bwMode="auto">
            <a:xfrm>
              <a:off x="4252" y="2727"/>
              <a:ext cx="109" cy="74"/>
            </a:xfrm>
            <a:custGeom>
              <a:avLst/>
              <a:gdLst>
                <a:gd name="T0" fmla="*/ 0 w 109"/>
                <a:gd name="T1" fmla="*/ 0 h 74"/>
                <a:gd name="T2" fmla="*/ 54 w 109"/>
                <a:gd name="T3" fmla="*/ 16 h 74"/>
                <a:gd name="T4" fmla="*/ 109 w 109"/>
                <a:gd name="T5" fmla="*/ 74 h 74"/>
                <a:gd name="T6" fmla="*/ 102 w 109"/>
                <a:gd name="T7" fmla="*/ 74 h 74"/>
                <a:gd name="T8" fmla="*/ 51 w 109"/>
                <a:gd name="T9" fmla="*/ 19 h 74"/>
                <a:gd name="T10" fmla="*/ 0 w 109"/>
                <a:gd name="T11" fmla="*/ 0 h 74"/>
                <a:gd name="T12" fmla="*/ 0 w 109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74">
                  <a:moveTo>
                    <a:pt x="0" y="0"/>
                  </a:moveTo>
                  <a:lnTo>
                    <a:pt x="54" y="16"/>
                  </a:lnTo>
                  <a:lnTo>
                    <a:pt x="109" y="74"/>
                  </a:lnTo>
                  <a:lnTo>
                    <a:pt x="102" y="74"/>
                  </a:lnTo>
                  <a:lnTo>
                    <a:pt x="51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54" name="Freeform 122"/>
            <p:cNvSpPr>
              <a:spLocks/>
            </p:cNvSpPr>
            <p:nvPr/>
          </p:nvSpPr>
          <p:spPr bwMode="auto">
            <a:xfrm>
              <a:off x="4361" y="2603"/>
              <a:ext cx="6" cy="201"/>
            </a:xfrm>
            <a:custGeom>
              <a:avLst/>
              <a:gdLst>
                <a:gd name="T0" fmla="*/ 0 w 6"/>
                <a:gd name="T1" fmla="*/ 0 h 201"/>
                <a:gd name="T2" fmla="*/ 3 w 6"/>
                <a:gd name="T3" fmla="*/ 201 h 201"/>
                <a:gd name="T4" fmla="*/ 6 w 6"/>
                <a:gd name="T5" fmla="*/ 195 h 201"/>
                <a:gd name="T6" fmla="*/ 0 w 6"/>
                <a:gd name="T7" fmla="*/ 0 h 201"/>
                <a:gd name="T8" fmla="*/ 0 w 6"/>
                <a:gd name="T9" fmla="*/ 0 h 201"/>
                <a:gd name="T10" fmla="*/ 0 w 6"/>
                <a:gd name="T1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01">
                  <a:moveTo>
                    <a:pt x="0" y="0"/>
                  </a:moveTo>
                  <a:lnTo>
                    <a:pt x="3" y="201"/>
                  </a:lnTo>
                  <a:lnTo>
                    <a:pt x="6" y="19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55" name="Freeform 123"/>
            <p:cNvSpPr>
              <a:spLocks/>
            </p:cNvSpPr>
            <p:nvPr/>
          </p:nvSpPr>
          <p:spPr bwMode="auto">
            <a:xfrm>
              <a:off x="3536" y="2529"/>
              <a:ext cx="319" cy="390"/>
            </a:xfrm>
            <a:custGeom>
              <a:avLst/>
              <a:gdLst>
                <a:gd name="T0" fmla="*/ 313 w 319"/>
                <a:gd name="T1" fmla="*/ 256 h 390"/>
                <a:gd name="T2" fmla="*/ 275 w 319"/>
                <a:gd name="T3" fmla="*/ 13 h 390"/>
                <a:gd name="T4" fmla="*/ 262 w 319"/>
                <a:gd name="T5" fmla="*/ 0 h 390"/>
                <a:gd name="T6" fmla="*/ 233 w 319"/>
                <a:gd name="T7" fmla="*/ 0 h 390"/>
                <a:gd name="T8" fmla="*/ 48 w 319"/>
                <a:gd name="T9" fmla="*/ 42 h 390"/>
                <a:gd name="T10" fmla="*/ 35 w 319"/>
                <a:gd name="T11" fmla="*/ 51 h 390"/>
                <a:gd name="T12" fmla="*/ 35 w 319"/>
                <a:gd name="T13" fmla="*/ 64 h 390"/>
                <a:gd name="T14" fmla="*/ 54 w 319"/>
                <a:gd name="T15" fmla="*/ 64 h 390"/>
                <a:gd name="T16" fmla="*/ 60 w 319"/>
                <a:gd name="T17" fmla="*/ 58 h 390"/>
                <a:gd name="T18" fmla="*/ 67 w 319"/>
                <a:gd name="T19" fmla="*/ 54 h 390"/>
                <a:gd name="T20" fmla="*/ 159 w 319"/>
                <a:gd name="T21" fmla="*/ 38 h 390"/>
                <a:gd name="T22" fmla="*/ 220 w 319"/>
                <a:gd name="T23" fmla="*/ 51 h 390"/>
                <a:gd name="T24" fmla="*/ 239 w 319"/>
                <a:gd name="T25" fmla="*/ 176 h 390"/>
                <a:gd name="T26" fmla="*/ 214 w 319"/>
                <a:gd name="T27" fmla="*/ 157 h 390"/>
                <a:gd name="T28" fmla="*/ 188 w 319"/>
                <a:gd name="T29" fmla="*/ 141 h 390"/>
                <a:gd name="T30" fmla="*/ 166 w 319"/>
                <a:gd name="T31" fmla="*/ 138 h 390"/>
                <a:gd name="T32" fmla="*/ 134 w 319"/>
                <a:gd name="T33" fmla="*/ 141 h 390"/>
                <a:gd name="T34" fmla="*/ 111 w 319"/>
                <a:gd name="T35" fmla="*/ 150 h 390"/>
                <a:gd name="T36" fmla="*/ 111 w 319"/>
                <a:gd name="T37" fmla="*/ 74 h 390"/>
                <a:gd name="T38" fmla="*/ 102 w 319"/>
                <a:gd name="T39" fmla="*/ 64 h 390"/>
                <a:gd name="T40" fmla="*/ 105 w 319"/>
                <a:gd name="T41" fmla="*/ 77 h 390"/>
                <a:gd name="T42" fmla="*/ 105 w 319"/>
                <a:gd name="T43" fmla="*/ 211 h 390"/>
                <a:gd name="T44" fmla="*/ 73 w 319"/>
                <a:gd name="T45" fmla="*/ 154 h 390"/>
                <a:gd name="T46" fmla="*/ 89 w 319"/>
                <a:gd name="T47" fmla="*/ 83 h 390"/>
                <a:gd name="T48" fmla="*/ 67 w 319"/>
                <a:gd name="T49" fmla="*/ 141 h 390"/>
                <a:gd name="T50" fmla="*/ 38 w 319"/>
                <a:gd name="T51" fmla="*/ 93 h 390"/>
                <a:gd name="T52" fmla="*/ 64 w 319"/>
                <a:gd name="T53" fmla="*/ 144 h 390"/>
                <a:gd name="T54" fmla="*/ 25 w 319"/>
                <a:gd name="T55" fmla="*/ 230 h 390"/>
                <a:gd name="T56" fmla="*/ 25 w 319"/>
                <a:gd name="T57" fmla="*/ 275 h 390"/>
                <a:gd name="T58" fmla="*/ 51 w 319"/>
                <a:gd name="T59" fmla="*/ 285 h 390"/>
                <a:gd name="T60" fmla="*/ 79 w 319"/>
                <a:gd name="T61" fmla="*/ 294 h 390"/>
                <a:gd name="T62" fmla="*/ 89 w 319"/>
                <a:gd name="T63" fmla="*/ 310 h 390"/>
                <a:gd name="T64" fmla="*/ 89 w 319"/>
                <a:gd name="T65" fmla="*/ 323 h 390"/>
                <a:gd name="T66" fmla="*/ 79 w 319"/>
                <a:gd name="T67" fmla="*/ 349 h 390"/>
                <a:gd name="T68" fmla="*/ 54 w 319"/>
                <a:gd name="T69" fmla="*/ 339 h 390"/>
                <a:gd name="T70" fmla="*/ 32 w 319"/>
                <a:gd name="T71" fmla="*/ 326 h 390"/>
                <a:gd name="T72" fmla="*/ 0 w 319"/>
                <a:gd name="T73" fmla="*/ 326 h 390"/>
                <a:gd name="T74" fmla="*/ 0 w 319"/>
                <a:gd name="T75" fmla="*/ 390 h 390"/>
                <a:gd name="T76" fmla="*/ 44 w 319"/>
                <a:gd name="T77" fmla="*/ 390 h 390"/>
                <a:gd name="T78" fmla="*/ 73 w 319"/>
                <a:gd name="T79" fmla="*/ 374 h 390"/>
                <a:gd name="T80" fmla="*/ 92 w 319"/>
                <a:gd name="T81" fmla="*/ 349 h 390"/>
                <a:gd name="T82" fmla="*/ 111 w 319"/>
                <a:gd name="T83" fmla="*/ 317 h 390"/>
                <a:gd name="T84" fmla="*/ 105 w 319"/>
                <a:gd name="T85" fmla="*/ 307 h 390"/>
                <a:gd name="T86" fmla="*/ 319 w 319"/>
                <a:gd name="T87" fmla="*/ 301 h 390"/>
                <a:gd name="T88" fmla="*/ 307 w 319"/>
                <a:gd name="T89" fmla="*/ 294 h 390"/>
                <a:gd name="T90" fmla="*/ 307 w 319"/>
                <a:gd name="T91" fmla="*/ 269 h 390"/>
                <a:gd name="T92" fmla="*/ 313 w 319"/>
                <a:gd name="T93" fmla="*/ 256 h 390"/>
                <a:gd name="T94" fmla="*/ 313 w 319"/>
                <a:gd name="T95" fmla="*/ 25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9" h="390">
                  <a:moveTo>
                    <a:pt x="313" y="256"/>
                  </a:moveTo>
                  <a:lnTo>
                    <a:pt x="275" y="13"/>
                  </a:lnTo>
                  <a:lnTo>
                    <a:pt x="262" y="0"/>
                  </a:lnTo>
                  <a:lnTo>
                    <a:pt x="233" y="0"/>
                  </a:lnTo>
                  <a:lnTo>
                    <a:pt x="48" y="42"/>
                  </a:lnTo>
                  <a:lnTo>
                    <a:pt x="35" y="51"/>
                  </a:lnTo>
                  <a:lnTo>
                    <a:pt x="35" y="64"/>
                  </a:lnTo>
                  <a:lnTo>
                    <a:pt x="54" y="64"/>
                  </a:lnTo>
                  <a:lnTo>
                    <a:pt x="60" y="58"/>
                  </a:lnTo>
                  <a:lnTo>
                    <a:pt x="67" y="54"/>
                  </a:lnTo>
                  <a:lnTo>
                    <a:pt x="159" y="38"/>
                  </a:lnTo>
                  <a:lnTo>
                    <a:pt x="220" y="51"/>
                  </a:lnTo>
                  <a:lnTo>
                    <a:pt x="239" y="176"/>
                  </a:lnTo>
                  <a:lnTo>
                    <a:pt x="214" y="157"/>
                  </a:lnTo>
                  <a:lnTo>
                    <a:pt x="188" y="141"/>
                  </a:lnTo>
                  <a:lnTo>
                    <a:pt x="166" y="138"/>
                  </a:lnTo>
                  <a:lnTo>
                    <a:pt x="134" y="141"/>
                  </a:lnTo>
                  <a:lnTo>
                    <a:pt x="111" y="150"/>
                  </a:lnTo>
                  <a:lnTo>
                    <a:pt x="111" y="74"/>
                  </a:lnTo>
                  <a:lnTo>
                    <a:pt x="102" y="64"/>
                  </a:lnTo>
                  <a:lnTo>
                    <a:pt x="105" y="77"/>
                  </a:lnTo>
                  <a:lnTo>
                    <a:pt x="105" y="211"/>
                  </a:lnTo>
                  <a:lnTo>
                    <a:pt x="73" y="154"/>
                  </a:lnTo>
                  <a:lnTo>
                    <a:pt x="89" y="83"/>
                  </a:lnTo>
                  <a:lnTo>
                    <a:pt x="67" y="141"/>
                  </a:lnTo>
                  <a:lnTo>
                    <a:pt x="38" y="93"/>
                  </a:lnTo>
                  <a:lnTo>
                    <a:pt x="64" y="144"/>
                  </a:lnTo>
                  <a:lnTo>
                    <a:pt x="25" y="230"/>
                  </a:lnTo>
                  <a:lnTo>
                    <a:pt x="25" y="275"/>
                  </a:lnTo>
                  <a:lnTo>
                    <a:pt x="51" y="285"/>
                  </a:lnTo>
                  <a:lnTo>
                    <a:pt x="79" y="294"/>
                  </a:lnTo>
                  <a:lnTo>
                    <a:pt x="89" y="310"/>
                  </a:lnTo>
                  <a:lnTo>
                    <a:pt x="89" y="323"/>
                  </a:lnTo>
                  <a:lnTo>
                    <a:pt x="79" y="349"/>
                  </a:lnTo>
                  <a:lnTo>
                    <a:pt x="54" y="339"/>
                  </a:lnTo>
                  <a:lnTo>
                    <a:pt x="32" y="326"/>
                  </a:lnTo>
                  <a:lnTo>
                    <a:pt x="0" y="326"/>
                  </a:lnTo>
                  <a:lnTo>
                    <a:pt x="0" y="390"/>
                  </a:lnTo>
                  <a:lnTo>
                    <a:pt x="44" y="390"/>
                  </a:lnTo>
                  <a:lnTo>
                    <a:pt x="73" y="374"/>
                  </a:lnTo>
                  <a:lnTo>
                    <a:pt x="92" y="349"/>
                  </a:lnTo>
                  <a:lnTo>
                    <a:pt x="111" y="317"/>
                  </a:lnTo>
                  <a:lnTo>
                    <a:pt x="105" y="307"/>
                  </a:lnTo>
                  <a:lnTo>
                    <a:pt x="319" y="301"/>
                  </a:lnTo>
                  <a:lnTo>
                    <a:pt x="307" y="294"/>
                  </a:lnTo>
                  <a:lnTo>
                    <a:pt x="307" y="269"/>
                  </a:lnTo>
                  <a:lnTo>
                    <a:pt x="313" y="256"/>
                  </a:lnTo>
                  <a:lnTo>
                    <a:pt x="313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56" name="Freeform 124"/>
            <p:cNvSpPr>
              <a:spLocks/>
            </p:cNvSpPr>
            <p:nvPr/>
          </p:nvSpPr>
          <p:spPr bwMode="auto">
            <a:xfrm>
              <a:off x="4156" y="2679"/>
              <a:ext cx="131" cy="138"/>
            </a:xfrm>
            <a:custGeom>
              <a:avLst/>
              <a:gdLst>
                <a:gd name="T0" fmla="*/ 26 w 131"/>
                <a:gd name="T1" fmla="*/ 7 h 138"/>
                <a:gd name="T2" fmla="*/ 54 w 131"/>
                <a:gd name="T3" fmla="*/ 0 h 138"/>
                <a:gd name="T4" fmla="*/ 83 w 131"/>
                <a:gd name="T5" fmla="*/ 10 h 138"/>
                <a:gd name="T6" fmla="*/ 93 w 131"/>
                <a:gd name="T7" fmla="*/ 45 h 138"/>
                <a:gd name="T8" fmla="*/ 89 w 131"/>
                <a:gd name="T9" fmla="*/ 93 h 138"/>
                <a:gd name="T10" fmla="*/ 86 w 131"/>
                <a:gd name="T11" fmla="*/ 103 h 138"/>
                <a:gd name="T12" fmla="*/ 131 w 131"/>
                <a:gd name="T13" fmla="*/ 125 h 138"/>
                <a:gd name="T14" fmla="*/ 0 w 131"/>
                <a:gd name="T15" fmla="*/ 138 h 138"/>
                <a:gd name="T16" fmla="*/ 6 w 131"/>
                <a:gd name="T17" fmla="*/ 61 h 138"/>
                <a:gd name="T18" fmla="*/ 26 w 131"/>
                <a:gd name="T19" fmla="*/ 7 h 138"/>
                <a:gd name="T20" fmla="*/ 26 w 131"/>
                <a:gd name="T21" fmla="*/ 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138">
                  <a:moveTo>
                    <a:pt x="26" y="7"/>
                  </a:moveTo>
                  <a:lnTo>
                    <a:pt x="54" y="0"/>
                  </a:lnTo>
                  <a:lnTo>
                    <a:pt x="83" y="10"/>
                  </a:lnTo>
                  <a:lnTo>
                    <a:pt x="93" y="45"/>
                  </a:lnTo>
                  <a:lnTo>
                    <a:pt x="89" y="93"/>
                  </a:lnTo>
                  <a:lnTo>
                    <a:pt x="86" y="103"/>
                  </a:lnTo>
                  <a:lnTo>
                    <a:pt x="131" y="125"/>
                  </a:lnTo>
                  <a:lnTo>
                    <a:pt x="0" y="138"/>
                  </a:lnTo>
                  <a:lnTo>
                    <a:pt x="6" y="61"/>
                  </a:lnTo>
                  <a:lnTo>
                    <a:pt x="26" y="7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57" name="Freeform 125"/>
            <p:cNvSpPr>
              <a:spLocks/>
            </p:cNvSpPr>
            <p:nvPr/>
          </p:nvSpPr>
          <p:spPr bwMode="auto">
            <a:xfrm>
              <a:off x="3600" y="2526"/>
              <a:ext cx="115" cy="67"/>
            </a:xfrm>
            <a:custGeom>
              <a:avLst/>
              <a:gdLst>
                <a:gd name="T0" fmla="*/ 0 w 115"/>
                <a:gd name="T1" fmla="*/ 67 h 67"/>
                <a:gd name="T2" fmla="*/ 0 w 115"/>
                <a:gd name="T3" fmla="*/ 26 h 67"/>
                <a:gd name="T4" fmla="*/ 3 w 115"/>
                <a:gd name="T5" fmla="*/ 19 h 67"/>
                <a:gd name="T6" fmla="*/ 115 w 115"/>
                <a:gd name="T7" fmla="*/ 0 h 67"/>
                <a:gd name="T8" fmla="*/ 12 w 115"/>
                <a:gd name="T9" fmla="*/ 22 h 67"/>
                <a:gd name="T10" fmla="*/ 3 w 115"/>
                <a:gd name="T11" fmla="*/ 29 h 67"/>
                <a:gd name="T12" fmla="*/ 3 w 115"/>
                <a:gd name="T13" fmla="*/ 67 h 67"/>
                <a:gd name="T14" fmla="*/ 0 w 115"/>
                <a:gd name="T15" fmla="*/ 67 h 67"/>
                <a:gd name="T16" fmla="*/ 0 w 115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67">
                  <a:moveTo>
                    <a:pt x="0" y="67"/>
                  </a:moveTo>
                  <a:lnTo>
                    <a:pt x="0" y="26"/>
                  </a:lnTo>
                  <a:lnTo>
                    <a:pt x="3" y="19"/>
                  </a:lnTo>
                  <a:lnTo>
                    <a:pt x="115" y="0"/>
                  </a:lnTo>
                  <a:lnTo>
                    <a:pt x="12" y="22"/>
                  </a:lnTo>
                  <a:lnTo>
                    <a:pt x="3" y="29"/>
                  </a:lnTo>
                  <a:lnTo>
                    <a:pt x="3" y="67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58" name="Freeform 126"/>
            <p:cNvSpPr>
              <a:spLocks/>
            </p:cNvSpPr>
            <p:nvPr/>
          </p:nvSpPr>
          <p:spPr bwMode="auto">
            <a:xfrm>
              <a:off x="3625" y="2539"/>
              <a:ext cx="144" cy="355"/>
            </a:xfrm>
            <a:custGeom>
              <a:avLst/>
              <a:gdLst>
                <a:gd name="T0" fmla="*/ 22 w 144"/>
                <a:gd name="T1" fmla="*/ 3 h 355"/>
                <a:gd name="T2" fmla="*/ 86 w 144"/>
                <a:gd name="T3" fmla="*/ 342 h 355"/>
                <a:gd name="T4" fmla="*/ 3 w 144"/>
                <a:gd name="T5" fmla="*/ 332 h 355"/>
                <a:gd name="T6" fmla="*/ 0 w 144"/>
                <a:gd name="T7" fmla="*/ 339 h 355"/>
                <a:gd name="T8" fmla="*/ 144 w 144"/>
                <a:gd name="T9" fmla="*/ 355 h 355"/>
                <a:gd name="T10" fmla="*/ 144 w 144"/>
                <a:gd name="T11" fmla="*/ 351 h 355"/>
                <a:gd name="T12" fmla="*/ 93 w 144"/>
                <a:gd name="T13" fmla="*/ 342 h 355"/>
                <a:gd name="T14" fmla="*/ 26 w 144"/>
                <a:gd name="T15" fmla="*/ 0 h 355"/>
                <a:gd name="T16" fmla="*/ 22 w 144"/>
                <a:gd name="T17" fmla="*/ 3 h 355"/>
                <a:gd name="T18" fmla="*/ 22 w 144"/>
                <a:gd name="T19" fmla="*/ 3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355">
                  <a:moveTo>
                    <a:pt x="22" y="3"/>
                  </a:moveTo>
                  <a:lnTo>
                    <a:pt x="86" y="342"/>
                  </a:lnTo>
                  <a:lnTo>
                    <a:pt x="3" y="332"/>
                  </a:lnTo>
                  <a:lnTo>
                    <a:pt x="0" y="339"/>
                  </a:lnTo>
                  <a:lnTo>
                    <a:pt x="144" y="355"/>
                  </a:lnTo>
                  <a:lnTo>
                    <a:pt x="144" y="351"/>
                  </a:lnTo>
                  <a:lnTo>
                    <a:pt x="93" y="342"/>
                  </a:lnTo>
                  <a:lnTo>
                    <a:pt x="26" y="0"/>
                  </a:lnTo>
                  <a:lnTo>
                    <a:pt x="22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59" name="Freeform 127"/>
            <p:cNvSpPr>
              <a:spLocks/>
            </p:cNvSpPr>
            <p:nvPr/>
          </p:nvSpPr>
          <p:spPr bwMode="auto">
            <a:xfrm>
              <a:off x="3676" y="2881"/>
              <a:ext cx="77" cy="176"/>
            </a:xfrm>
            <a:custGeom>
              <a:avLst/>
              <a:gdLst>
                <a:gd name="T0" fmla="*/ 77 w 77"/>
                <a:gd name="T1" fmla="*/ 176 h 176"/>
                <a:gd name="T2" fmla="*/ 0 w 77"/>
                <a:gd name="T3" fmla="*/ 9 h 176"/>
                <a:gd name="T4" fmla="*/ 3 w 77"/>
                <a:gd name="T5" fmla="*/ 0 h 176"/>
                <a:gd name="T6" fmla="*/ 77 w 77"/>
                <a:gd name="T7" fmla="*/ 163 h 176"/>
                <a:gd name="T8" fmla="*/ 77 w 77"/>
                <a:gd name="T9" fmla="*/ 176 h 176"/>
                <a:gd name="T10" fmla="*/ 77 w 77"/>
                <a:gd name="T1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76">
                  <a:moveTo>
                    <a:pt x="77" y="176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77" y="163"/>
                  </a:lnTo>
                  <a:lnTo>
                    <a:pt x="77" y="176"/>
                  </a:lnTo>
                  <a:lnTo>
                    <a:pt x="77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60" name="Freeform 128"/>
            <p:cNvSpPr>
              <a:spLocks/>
            </p:cNvSpPr>
            <p:nvPr/>
          </p:nvSpPr>
          <p:spPr bwMode="auto">
            <a:xfrm>
              <a:off x="3488" y="2612"/>
              <a:ext cx="51" cy="556"/>
            </a:xfrm>
            <a:custGeom>
              <a:avLst/>
              <a:gdLst>
                <a:gd name="T0" fmla="*/ 51 w 51"/>
                <a:gd name="T1" fmla="*/ 556 h 556"/>
                <a:gd name="T2" fmla="*/ 51 w 51"/>
                <a:gd name="T3" fmla="*/ 243 h 556"/>
                <a:gd name="T4" fmla="*/ 41 w 51"/>
                <a:gd name="T5" fmla="*/ 243 h 556"/>
                <a:gd name="T6" fmla="*/ 41 w 51"/>
                <a:gd name="T7" fmla="*/ 218 h 556"/>
                <a:gd name="T8" fmla="*/ 51 w 51"/>
                <a:gd name="T9" fmla="*/ 192 h 556"/>
                <a:gd name="T10" fmla="*/ 51 w 51"/>
                <a:gd name="T11" fmla="*/ 0 h 556"/>
                <a:gd name="T12" fmla="*/ 0 w 51"/>
                <a:gd name="T13" fmla="*/ 0 h 556"/>
                <a:gd name="T14" fmla="*/ 38 w 51"/>
                <a:gd name="T15" fmla="*/ 16 h 556"/>
                <a:gd name="T16" fmla="*/ 0 w 51"/>
                <a:gd name="T17" fmla="*/ 19 h 556"/>
                <a:gd name="T18" fmla="*/ 38 w 51"/>
                <a:gd name="T19" fmla="*/ 35 h 556"/>
                <a:gd name="T20" fmla="*/ 0 w 51"/>
                <a:gd name="T21" fmla="*/ 42 h 556"/>
                <a:gd name="T22" fmla="*/ 38 w 51"/>
                <a:gd name="T23" fmla="*/ 55 h 556"/>
                <a:gd name="T24" fmla="*/ 0 w 51"/>
                <a:gd name="T25" fmla="*/ 67 h 556"/>
                <a:gd name="T26" fmla="*/ 38 w 51"/>
                <a:gd name="T27" fmla="*/ 77 h 556"/>
                <a:gd name="T28" fmla="*/ 0 w 51"/>
                <a:gd name="T29" fmla="*/ 87 h 556"/>
                <a:gd name="T30" fmla="*/ 38 w 51"/>
                <a:gd name="T31" fmla="*/ 103 h 556"/>
                <a:gd name="T32" fmla="*/ 0 w 51"/>
                <a:gd name="T33" fmla="*/ 112 h 556"/>
                <a:gd name="T34" fmla="*/ 38 w 51"/>
                <a:gd name="T35" fmla="*/ 122 h 556"/>
                <a:gd name="T36" fmla="*/ 0 w 51"/>
                <a:gd name="T37" fmla="*/ 131 h 556"/>
                <a:gd name="T38" fmla="*/ 38 w 51"/>
                <a:gd name="T39" fmla="*/ 147 h 556"/>
                <a:gd name="T40" fmla="*/ 0 w 51"/>
                <a:gd name="T41" fmla="*/ 154 h 556"/>
                <a:gd name="T42" fmla="*/ 38 w 51"/>
                <a:gd name="T43" fmla="*/ 170 h 556"/>
                <a:gd name="T44" fmla="*/ 0 w 51"/>
                <a:gd name="T45" fmla="*/ 179 h 556"/>
                <a:gd name="T46" fmla="*/ 38 w 51"/>
                <a:gd name="T47" fmla="*/ 189 h 556"/>
                <a:gd name="T48" fmla="*/ 0 w 51"/>
                <a:gd name="T49" fmla="*/ 202 h 556"/>
                <a:gd name="T50" fmla="*/ 38 w 51"/>
                <a:gd name="T51" fmla="*/ 211 h 556"/>
                <a:gd name="T52" fmla="*/ 0 w 51"/>
                <a:gd name="T53" fmla="*/ 224 h 556"/>
                <a:gd name="T54" fmla="*/ 38 w 51"/>
                <a:gd name="T55" fmla="*/ 237 h 556"/>
                <a:gd name="T56" fmla="*/ 0 w 51"/>
                <a:gd name="T57" fmla="*/ 253 h 556"/>
                <a:gd name="T58" fmla="*/ 38 w 51"/>
                <a:gd name="T59" fmla="*/ 266 h 556"/>
                <a:gd name="T60" fmla="*/ 0 w 51"/>
                <a:gd name="T61" fmla="*/ 278 h 556"/>
                <a:gd name="T62" fmla="*/ 38 w 51"/>
                <a:gd name="T63" fmla="*/ 291 h 556"/>
                <a:gd name="T64" fmla="*/ 0 w 51"/>
                <a:gd name="T65" fmla="*/ 301 h 556"/>
                <a:gd name="T66" fmla="*/ 38 w 51"/>
                <a:gd name="T67" fmla="*/ 317 h 556"/>
                <a:gd name="T68" fmla="*/ 0 w 51"/>
                <a:gd name="T69" fmla="*/ 329 h 556"/>
                <a:gd name="T70" fmla="*/ 38 w 51"/>
                <a:gd name="T71" fmla="*/ 339 h 556"/>
                <a:gd name="T72" fmla="*/ 0 w 51"/>
                <a:gd name="T73" fmla="*/ 355 h 556"/>
                <a:gd name="T74" fmla="*/ 38 w 51"/>
                <a:gd name="T75" fmla="*/ 368 h 556"/>
                <a:gd name="T76" fmla="*/ 0 w 51"/>
                <a:gd name="T77" fmla="*/ 377 h 556"/>
                <a:gd name="T78" fmla="*/ 38 w 51"/>
                <a:gd name="T79" fmla="*/ 393 h 556"/>
                <a:gd name="T80" fmla="*/ 0 w 51"/>
                <a:gd name="T81" fmla="*/ 406 h 556"/>
                <a:gd name="T82" fmla="*/ 38 w 51"/>
                <a:gd name="T83" fmla="*/ 419 h 556"/>
                <a:gd name="T84" fmla="*/ 0 w 51"/>
                <a:gd name="T85" fmla="*/ 432 h 556"/>
                <a:gd name="T86" fmla="*/ 38 w 51"/>
                <a:gd name="T87" fmla="*/ 445 h 556"/>
                <a:gd name="T88" fmla="*/ 0 w 51"/>
                <a:gd name="T89" fmla="*/ 457 h 556"/>
                <a:gd name="T90" fmla="*/ 38 w 51"/>
                <a:gd name="T91" fmla="*/ 467 h 556"/>
                <a:gd name="T92" fmla="*/ 0 w 51"/>
                <a:gd name="T93" fmla="*/ 480 h 556"/>
                <a:gd name="T94" fmla="*/ 38 w 51"/>
                <a:gd name="T95" fmla="*/ 486 h 556"/>
                <a:gd name="T96" fmla="*/ 0 w 51"/>
                <a:gd name="T97" fmla="*/ 502 h 556"/>
                <a:gd name="T98" fmla="*/ 38 w 51"/>
                <a:gd name="T99" fmla="*/ 512 h 556"/>
                <a:gd name="T100" fmla="*/ 0 w 51"/>
                <a:gd name="T101" fmla="*/ 524 h 556"/>
                <a:gd name="T102" fmla="*/ 38 w 51"/>
                <a:gd name="T103" fmla="*/ 537 h 556"/>
                <a:gd name="T104" fmla="*/ 0 w 51"/>
                <a:gd name="T105" fmla="*/ 550 h 556"/>
                <a:gd name="T106" fmla="*/ 51 w 51"/>
                <a:gd name="T107" fmla="*/ 556 h 556"/>
                <a:gd name="T108" fmla="*/ 51 w 51"/>
                <a:gd name="T109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" h="556">
                  <a:moveTo>
                    <a:pt x="51" y="556"/>
                  </a:moveTo>
                  <a:lnTo>
                    <a:pt x="51" y="243"/>
                  </a:lnTo>
                  <a:lnTo>
                    <a:pt x="41" y="243"/>
                  </a:lnTo>
                  <a:lnTo>
                    <a:pt x="41" y="218"/>
                  </a:lnTo>
                  <a:lnTo>
                    <a:pt x="51" y="192"/>
                  </a:lnTo>
                  <a:lnTo>
                    <a:pt x="51" y="0"/>
                  </a:lnTo>
                  <a:lnTo>
                    <a:pt x="0" y="0"/>
                  </a:lnTo>
                  <a:lnTo>
                    <a:pt x="38" y="16"/>
                  </a:lnTo>
                  <a:lnTo>
                    <a:pt x="0" y="19"/>
                  </a:lnTo>
                  <a:lnTo>
                    <a:pt x="38" y="35"/>
                  </a:lnTo>
                  <a:lnTo>
                    <a:pt x="0" y="42"/>
                  </a:lnTo>
                  <a:lnTo>
                    <a:pt x="38" y="55"/>
                  </a:lnTo>
                  <a:lnTo>
                    <a:pt x="0" y="67"/>
                  </a:lnTo>
                  <a:lnTo>
                    <a:pt x="38" y="77"/>
                  </a:lnTo>
                  <a:lnTo>
                    <a:pt x="0" y="87"/>
                  </a:lnTo>
                  <a:lnTo>
                    <a:pt x="38" y="103"/>
                  </a:lnTo>
                  <a:lnTo>
                    <a:pt x="0" y="112"/>
                  </a:lnTo>
                  <a:lnTo>
                    <a:pt x="38" y="122"/>
                  </a:lnTo>
                  <a:lnTo>
                    <a:pt x="0" y="131"/>
                  </a:lnTo>
                  <a:lnTo>
                    <a:pt x="38" y="147"/>
                  </a:lnTo>
                  <a:lnTo>
                    <a:pt x="0" y="154"/>
                  </a:lnTo>
                  <a:lnTo>
                    <a:pt x="38" y="170"/>
                  </a:lnTo>
                  <a:lnTo>
                    <a:pt x="0" y="179"/>
                  </a:lnTo>
                  <a:lnTo>
                    <a:pt x="38" y="189"/>
                  </a:lnTo>
                  <a:lnTo>
                    <a:pt x="0" y="202"/>
                  </a:lnTo>
                  <a:lnTo>
                    <a:pt x="38" y="211"/>
                  </a:lnTo>
                  <a:lnTo>
                    <a:pt x="0" y="224"/>
                  </a:lnTo>
                  <a:lnTo>
                    <a:pt x="38" y="237"/>
                  </a:lnTo>
                  <a:lnTo>
                    <a:pt x="0" y="253"/>
                  </a:lnTo>
                  <a:lnTo>
                    <a:pt x="38" y="266"/>
                  </a:lnTo>
                  <a:lnTo>
                    <a:pt x="0" y="278"/>
                  </a:lnTo>
                  <a:lnTo>
                    <a:pt x="38" y="291"/>
                  </a:lnTo>
                  <a:lnTo>
                    <a:pt x="0" y="301"/>
                  </a:lnTo>
                  <a:lnTo>
                    <a:pt x="38" y="317"/>
                  </a:lnTo>
                  <a:lnTo>
                    <a:pt x="0" y="329"/>
                  </a:lnTo>
                  <a:lnTo>
                    <a:pt x="38" y="339"/>
                  </a:lnTo>
                  <a:lnTo>
                    <a:pt x="0" y="355"/>
                  </a:lnTo>
                  <a:lnTo>
                    <a:pt x="38" y="368"/>
                  </a:lnTo>
                  <a:lnTo>
                    <a:pt x="0" y="377"/>
                  </a:lnTo>
                  <a:lnTo>
                    <a:pt x="38" y="393"/>
                  </a:lnTo>
                  <a:lnTo>
                    <a:pt x="0" y="406"/>
                  </a:lnTo>
                  <a:lnTo>
                    <a:pt x="38" y="419"/>
                  </a:lnTo>
                  <a:lnTo>
                    <a:pt x="0" y="432"/>
                  </a:lnTo>
                  <a:lnTo>
                    <a:pt x="38" y="445"/>
                  </a:lnTo>
                  <a:lnTo>
                    <a:pt x="0" y="457"/>
                  </a:lnTo>
                  <a:lnTo>
                    <a:pt x="38" y="467"/>
                  </a:lnTo>
                  <a:lnTo>
                    <a:pt x="0" y="480"/>
                  </a:lnTo>
                  <a:lnTo>
                    <a:pt x="38" y="486"/>
                  </a:lnTo>
                  <a:lnTo>
                    <a:pt x="0" y="502"/>
                  </a:lnTo>
                  <a:lnTo>
                    <a:pt x="38" y="512"/>
                  </a:lnTo>
                  <a:lnTo>
                    <a:pt x="0" y="524"/>
                  </a:lnTo>
                  <a:lnTo>
                    <a:pt x="38" y="537"/>
                  </a:lnTo>
                  <a:lnTo>
                    <a:pt x="0" y="550"/>
                  </a:lnTo>
                  <a:lnTo>
                    <a:pt x="51" y="556"/>
                  </a:lnTo>
                  <a:lnTo>
                    <a:pt x="51" y="5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61" name="Freeform 129"/>
            <p:cNvSpPr>
              <a:spLocks/>
            </p:cNvSpPr>
            <p:nvPr/>
          </p:nvSpPr>
          <p:spPr bwMode="auto">
            <a:xfrm>
              <a:off x="3408" y="2612"/>
              <a:ext cx="54" cy="556"/>
            </a:xfrm>
            <a:custGeom>
              <a:avLst/>
              <a:gdLst>
                <a:gd name="T0" fmla="*/ 0 w 54"/>
                <a:gd name="T1" fmla="*/ 556 h 556"/>
                <a:gd name="T2" fmla="*/ 0 w 54"/>
                <a:gd name="T3" fmla="*/ 0 h 556"/>
                <a:gd name="T4" fmla="*/ 54 w 54"/>
                <a:gd name="T5" fmla="*/ 0 h 556"/>
                <a:gd name="T6" fmla="*/ 16 w 54"/>
                <a:gd name="T7" fmla="*/ 16 h 556"/>
                <a:gd name="T8" fmla="*/ 54 w 54"/>
                <a:gd name="T9" fmla="*/ 19 h 556"/>
                <a:gd name="T10" fmla="*/ 16 w 54"/>
                <a:gd name="T11" fmla="*/ 35 h 556"/>
                <a:gd name="T12" fmla="*/ 54 w 54"/>
                <a:gd name="T13" fmla="*/ 42 h 556"/>
                <a:gd name="T14" fmla="*/ 16 w 54"/>
                <a:gd name="T15" fmla="*/ 55 h 556"/>
                <a:gd name="T16" fmla="*/ 54 w 54"/>
                <a:gd name="T17" fmla="*/ 67 h 556"/>
                <a:gd name="T18" fmla="*/ 16 w 54"/>
                <a:gd name="T19" fmla="*/ 77 h 556"/>
                <a:gd name="T20" fmla="*/ 54 w 54"/>
                <a:gd name="T21" fmla="*/ 87 h 556"/>
                <a:gd name="T22" fmla="*/ 16 w 54"/>
                <a:gd name="T23" fmla="*/ 103 h 556"/>
                <a:gd name="T24" fmla="*/ 54 w 54"/>
                <a:gd name="T25" fmla="*/ 112 h 556"/>
                <a:gd name="T26" fmla="*/ 16 w 54"/>
                <a:gd name="T27" fmla="*/ 122 h 556"/>
                <a:gd name="T28" fmla="*/ 54 w 54"/>
                <a:gd name="T29" fmla="*/ 131 h 556"/>
                <a:gd name="T30" fmla="*/ 16 w 54"/>
                <a:gd name="T31" fmla="*/ 147 h 556"/>
                <a:gd name="T32" fmla="*/ 54 w 54"/>
                <a:gd name="T33" fmla="*/ 154 h 556"/>
                <a:gd name="T34" fmla="*/ 16 w 54"/>
                <a:gd name="T35" fmla="*/ 170 h 556"/>
                <a:gd name="T36" fmla="*/ 54 w 54"/>
                <a:gd name="T37" fmla="*/ 179 h 556"/>
                <a:gd name="T38" fmla="*/ 16 w 54"/>
                <a:gd name="T39" fmla="*/ 189 h 556"/>
                <a:gd name="T40" fmla="*/ 54 w 54"/>
                <a:gd name="T41" fmla="*/ 202 h 556"/>
                <a:gd name="T42" fmla="*/ 16 w 54"/>
                <a:gd name="T43" fmla="*/ 211 h 556"/>
                <a:gd name="T44" fmla="*/ 54 w 54"/>
                <a:gd name="T45" fmla="*/ 224 h 556"/>
                <a:gd name="T46" fmla="*/ 16 w 54"/>
                <a:gd name="T47" fmla="*/ 237 h 556"/>
                <a:gd name="T48" fmla="*/ 54 w 54"/>
                <a:gd name="T49" fmla="*/ 253 h 556"/>
                <a:gd name="T50" fmla="*/ 16 w 54"/>
                <a:gd name="T51" fmla="*/ 266 h 556"/>
                <a:gd name="T52" fmla="*/ 54 w 54"/>
                <a:gd name="T53" fmla="*/ 278 h 556"/>
                <a:gd name="T54" fmla="*/ 16 w 54"/>
                <a:gd name="T55" fmla="*/ 291 h 556"/>
                <a:gd name="T56" fmla="*/ 54 w 54"/>
                <a:gd name="T57" fmla="*/ 301 h 556"/>
                <a:gd name="T58" fmla="*/ 16 w 54"/>
                <a:gd name="T59" fmla="*/ 317 h 556"/>
                <a:gd name="T60" fmla="*/ 54 w 54"/>
                <a:gd name="T61" fmla="*/ 329 h 556"/>
                <a:gd name="T62" fmla="*/ 16 w 54"/>
                <a:gd name="T63" fmla="*/ 339 h 556"/>
                <a:gd name="T64" fmla="*/ 54 w 54"/>
                <a:gd name="T65" fmla="*/ 355 h 556"/>
                <a:gd name="T66" fmla="*/ 16 w 54"/>
                <a:gd name="T67" fmla="*/ 368 h 556"/>
                <a:gd name="T68" fmla="*/ 54 w 54"/>
                <a:gd name="T69" fmla="*/ 377 h 556"/>
                <a:gd name="T70" fmla="*/ 16 w 54"/>
                <a:gd name="T71" fmla="*/ 393 h 556"/>
                <a:gd name="T72" fmla="*/ 54 w 54"/>
                <a:gd name="T73" fmla="*/ 406 h 556"/>
                <a:gd name="T74" fmla="*/ 16 w 54"/>
                <a:gd name="T75" fmla="*/ 419 h 556"/>
                <a:gd name="T76" fmla="*/ 54 w 54"/>
                <a:gd name="T77" fmla="*/ 432 h 556"/>
                <a:gd name="T78" fmla="*/ 16 w 54"/>
                <a:gd name="T79" fmla="*/ 445 h 556"/>
                <a:gd name="T80" fmla="*/ 54 w 54"/>
                <a:gd name="T81" fmla="*/ 457 h 556"/>
                <a:gd name="T82" fmla="*/ 16 w 54"/>
                <a:gd name="T83" fmla="*/ 467 h 556"/>
                <a:gd name="T84" fmla="*/ 54 w 54"/>
                <a:gd name="T85" fmla="*/ 480 h 556"/>
                <a:gd name="T86" fmla="*/ 16 w 54"/>
                <a:gd name="T87" fmla="*/ 486 h 556"/>
                <a:gd name="T88" fmla="*/ 54 w 54"/>
                <a:gd name="T89" fmla="*/ 502 h 556"/>
                <a:gd name="T90" fmla="*/ 16 w 54"/>
                <a:gd name="T91" fmla="*/ 512 h 556"/>
                <a:gd name="T92" fmla="*/ 54 w 54"/>
                <a:gd name="T93" fmla="*/ 524 h 556"/>
                <a:gd name="T94" fmla="*/ 16 w 54"/>
                <a:gd name="T95" fmla="*/ 537 h 556"/>
                <a:gd name="T96" fmla="*/ 54 w 54"/>
                <a:gd name="T97" fmla="*/ 550 h 556"/>
                <a:gd name="T98" fmla="*/ 0 w 54"/>
                <a:gd name="T99" fmla="*/ 556 h 556"/>
                <a:gd name="T100" fmla="*/ 0 w 54"/>
                <a:gd name="T101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556">
                  <a:moveTo>
                    <a:pt x="0" y="556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16" y="16"/>
                  </a:lnTo>
                  <a:lnTo>
                    <a:pt x="54" y="19"/>
                  </a:lnTo>
                  <a:lnTo>
                    <a:pt x="16" y="35"/>
                  </a:lnTo>
                  <a:lnTo>
                    <a:pt x="54" y="42"/>
                  </a:lnTo>
                  <a:lnTo>
                    <a:pt x="16" y="55"/>
                  </a:lnTo>
                  <a:lnTo>
                    <a:pt x="54" y="67"/>
                  </a:lnTo>
                  <a:lnTo>
                    <a:pt x="16" y="77"/>
                  </a:lnTo>
                  <a:lnTo>
                    <a:pt x="54" y="87"/>
                  </a:lnTo>
                  <a:lnTo>
                    <a:pt x="16" y="103"/>
                  </a:lnTo>
                  <a:lnTo>
                    <a:pt x="54" y="112"/>
                  </a:lnTo>
                  <a:lnTo>
                    <a:pt x="16" y="122"/>
                  </a:lnTo>
                  <a:lnTo>
                    <a:pt x="54" y="131"/>
                  </a:lnTo>
                  <a:lnTo>
                    <a:pt x="16" y="147"/>
                  </a:lnTo>
                  <a:lnTo>
                    <a:pt x="54" y="154"/>
                  </a:lnTo>
                  <a:lnTo>
                    <a:pt x="16" y="170"/>
                  </a:lnTo>
                  <a:lnTo>
                    <a:pt x="54" y="179"/>
                  </a:lnTo>
                  <a:lnTo>
                    <a:pt x="16" y="189"/>
                  </a:lnTo>
                  <a:lnTo>
                    <a:pt x="54" y="202"/>
                  </a:lnTo>
                  <a:lnTo>
                    <a:pt x="16" y="211"/>
                  </a:lnTo>
                  <a:lnTo>
                    <a:pt x="54" y="224"/>
                  </a:lnTo>
                  <a:lnTo>
                    <a:pt x="16" y="237"/>
                  </a:lnTo>
                  <a:lnTo>
                    <a:pt x="54" y="253"/>
                  </a:lnTo>
                  <a:lnTo>
                    <a:pt x="16" y="266"/>
                  </a:lnTo>
                  <a:lnTo>
                    <a:pt x="54" y="278"/>
                  </a:lnTo>
                  <a:lnTo>
                    <a:pt x="16" y="291"/>
                  </a:lnTo>
                  <a:lnTo>
                    <a:pt x="54" y="301"/>
                  </a:lnTo>
                  <a:lnTo>
                    <a:pt x="16" y="317"/>
                  </a:lnTo>
                  <a:lnTo>
                    <a:pt x="54" y="329"/>
                  </a:lnTo>
                  <a:lnTo>
                    <a:pt x="16" y="339"/>
                  </a:lnTo>
                  <a:lnTo>
                    <a:pt x="54" y="355"/>
                  </a:lnTo>
                  <a:lnTo>
                    <a:pt x="16" y="368"/>
                  </a:lnTo>
                  <a:lnTo>
                    <a:pt x="54" y="377"/>
                  </a:lnTo>
                  <a:lnTo>
                    <a:pt x="16" y="393"/>
                  </a:lnTo>
                  <a:lnTo>
                    <a:pt x="54" y="406"/>
                  </a:lnTo>
                  <a:lnTo>
                    <a:pt x="16" y="419"/>
                  </a:lnTo>
                  <a:lnTo>
                    <a:pt x="54" y="432"/>
                  </a:lnTo>
                  <a:lnTo>
                    <a:pt x="16" y="445"/>
                  </a:lnTo>
                  <a:lnTo>
                    <a:pt x="54" y="457"/>
                  </a:lnTo>
                  <a:lnTo>
                    <a:pt x="16" y="467"/>
                  </a:lnTo>
                  <a:lnTo>
                    <a:pt x="54" y="480"/>
                  </a:lnTo>
                  <a:lnTo>
                    <a:pt x="16" y="486"/>
                  </a:lnTo>
                  <a:lnTo>
                    <a:pt x="54" y="502"/>
                  </a:lnTo>
                  <a:lnTo>
                    <a:pt x="16" y="512"/>
                  </a:lnTo>
                  <a:lnTo>
                    <a:pt x="54" y="524"/>
                  </a:lnTo>
                  <a:lnTo>
                    <a:pt x="16" y="537"/>
                  </a:lnTo>
                  <a:lnTo>
                    <a:pt x="54" y="550"/>
                  </a:lnTo>
                  <a:lnTo>
                    <a:pt x="0" y="556"/>
                  </a:lnTo>
                  <a:lnTo>
                    <a:pt x="0" y="5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62" name="Freeform 130"/>
            <p:cNvSpPr>
              <a:spLocks/>
            </p:cNvSpPr>
            <p:nvPr/>
          </p:nvSpPr>
          <p:spPr bwMode="auto">
            <a:xfrm>
              <a:off x="3417" y="2564"/>
              <a:ext cx="55" cy="35"/>
            </a:xfrm>
            <a:custGeom>
              <a:avLst/>
              <a:gdLst>
                <a:gd name="T0" fmla="*/ 0 w 55"/>
                <a:gd name="T1" fmla="*/ 35 h 35"/>
                <a:gd name="T2" fmla="*/ 35 w 55"/>
                <a:gd name="T3" fmla="*/ 0 h 35"/>
                <a:gd name="T4" fmla="*/ 55 w 55"/>
                <a:gd name="T5" fmla="*/ 0 h 35"/>
                <a:gd name="T6" fmla="*/ 39 w 55"/>
                <a:gd name="T7" fmla="*/ 7 h 35"/>
                <a:gd name="T8" fmla="*/ 51 w 55"/>
                <a:gd name="T9" fmla="*/ 13 h 35"/>
                <a:gd name="T10" fmla="*/ 35 w 55"/>
                <a:gd name="T11" fmla="*/ 23 h 35"/>
                <a:gd name="T12" fmla="*/ 51 w 55"/>
                <a:gd name="T13" fmla="*/ 35 h 35"/>
                <a:gd name="T14" fmla="*/ 0 w 55"/>
                <a:gd name="T15" fmla="*/ 35 h 35"/>
                <a:gd name="T16" fmla="*/ 0 w 55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35">
                  <a:moveTo>
                    <a:pt x="0" y="35"/>
                  </a:moveTo>
                  <a:lnTo>
                    <a:pt x="35" y="0"/>
                  </a:lnTo>
                  <a:lnTo>
                    <a:pt x="55" y="0"/>
                  </a:lnTo>
                  <a:lnTo>
                    <a:pt x="39" y="7"/>
                  </a:lnTo>
                  <a:lnTo>
                    <a:pt x="51" y="13"/>
                  </a:lnTo>
                  <a:lnTo>
                    <a:pt x="35" y="23"/>
                  </a:lnTo>
                  <a:lnTo>
                    <a:pt x="51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63" name="Freeform 131"/>
            <p:cNvSpPr>
              <a:spLocks/>
            </p:cNvSpPr>
            <p:nvPr/>
          </p:nvSpPr>
          <p:spPr bwMode="auto">
            <a:xfrm>
              <a:off x="3478" y="2564"/>
              <a:ext cx="54" cy="35"/>
            </a:xfrm>
            <a:custGeom>
              <a:avLst/>
              <a:gdLst>
                <a:gd name="T0" fmla="*/ 54 w 54"/>
                <a:gd name="T1" fmla="*/ 35 h 35"/>
                <a:gd name="T2" fmla="*/ 19 w 54"/>
                <a:gd name="T3" fmla="*/ 0 h 35"/>
                <a:gd name="T4" fmla="*/ 0 w 54"/>
                <a:gd name="T5" fmla="*/ 0 h 35"/>
                <a:gd name="T6" fmla="*/ 16 w 54"/>
                <a:gd name="T7" fmla="*/ 7 h 35"/>
                <a:gd name="T8" fmla="*/ 3 w 54"/>
                <a:gd name="T9" fmla="*/ 13 h 35"/>
                <a:gd name="T10" fmla="*/ 19 w 54"/>
                <a:gd name="T11" fmla="*/ 23 h 35"/>
                <a:gd name="T12" fmla="*/ 3 w 54"/>
                <a:gd name="T13" fmla="*/ 35 h 35"/>
                <a:gd name="T14" fmla="*/ 54 w 54"/>
                <a:gd name="T15" fmla="*/ 35 h 35"/>
                <a:gd name="T16" fmla="*/ 54 w 54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5">
                  <a:moveTo>
                    <a:pt x="54" y="35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6" y="7"/>
                  </a:lnTo>
                  <a:lnTo>
                    <a:pt x="3" y="13"/>
                  </a:lnTo>
                  <a:lnTo>
                    <a:pt x="19" y="23"/>
                  </a:lnTo>
                  <a:lnTo>
                    <a:pt x="3" y="35"/>
                  </a:lnTo>
                  <a:lnTo>
                    <a:pt x="54" y="35"/>
                  </a:lnTo>
                  <a:lnTo>
                    <a:pt x="54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64" name="Freeform 132"/>
            <p:cNvSpPr>
              <a:spLocks/>
            </p:cNvSpPr>
            <p:nvPr/>
          </p:nvSpPr>
          <p:spPr bwMode="auto">
            <a:xfrm>
              <a:off x="3456" y="2123"/>
              <a:ext cx="12" cy="441"/>
            </a:xfrm>
            <a:custGeom>
              <a:avLst/>
              <a:gdLst>
                <a:gd name="T0" fmla="*/ 0 w 12"/>
                <a:gd name="T1" fmla="*/ 441 h 441"/>
                <a:gd name="T2" fmla="*/ 0 w 12"/>
                <a:gd name="T3" fmla="*/ 10 h 441"/>
                <a:gd name="T4" fmla="*/ 6 w 12"/>
                <a:gd name="T5" fmla="*/ 3 h 441"/>
                <a:gd name="T6" fmla="*/ 12 w 12"/>
                <a:gd name="T7" fmla="*/ 0 h 441"/>
                <a:gd name="T8" fmla="*/ 6 w 12"/>
                <a:gd name="T9" fmla="*/ 13 h 441"/>
                <a:gd name="T10" fmla="*/ 12 w 12"/>
                <a:gd name="T11" fmla="*/ 23 h 441"/>
                <a:gd name="T12" fmla="*/ 6 w 12"/>
                <a:gd name="T13" fmla="*/ 35 h 441"/>
                <a:gd name="T14" fmla="*/ 12 w 12"/>
                <a:gd name="T15" fmla="*/ 42 h 441"/>
                <a:gd name="T16" fmla="*/ 6 w 12"/>
                <a:gd name="T17" fmla="*/ 58 h 441"/>
                <a:gd name="T18" fmla="*/ 12 w 12"/>
                <a:gd name="T19" fmla="*/ 67 h 441"/>
                <a:gd name="T20" fmla="*/ 6 w 12"/>
                <a:gd name="T21" fmla="*/ 80 h 441"/>
                <a:gd name="T22" fmla="*/ 12 w 12"/>
                <a:gd name="T23" fmla="*/ 90 h 441"/>
                <a:gd name="T24" fmla="*/ 6 w 12"/>
                <a:gd name="T25" fmla="*/ 102 h 441"/>
                <a:gd name="T26" fmla="*/ 12 w 12"/>
                <a:gd name="T27" fmla="*/ 115 h 441"/>
                <a:gd name="T28" fmla="*/ 6 w 12"/>
                <a:gd name="T29" fmla="*/ 125 h 441"/>
                <a:gd name="T30" fmla="*/ 12 w 12"/>
                <a:gd name="T31" fmla="*/ 141 h 441"/>
                <a:gd name="T32" fmla="*/ 6 w 12"/>
                <a:gd name="T33" fmla="*/ 154 h 441"/>
                <a:gd name="T34" fmla="*/ 12 w 12"/>
                <a:gd name="T35" fmla="*/ 166 h 441"/>
                <a:gd name="T36" fmla="*/ 6 w 12"/>
                <a:gd name="T37" fmla="*/ 179 h 441"/>
                <a:gd name="T38" fmla="*/ 12 w 12"/>
                <a:gd name="T39" fmla="*/ 192 h 441"/>
                <a:gd name="T40" fmla="*/ 6 w 12"/>
                <a:gd name="T41" fmla="*/ 205 h 441"/>
                <a:gd name="T42" fmla="*/ 12 w 12"/>
                <a:gd name="T43" fmla="*/ 218 h 441"/>
                <a:gd name="T44" fmla="*/ 6 w 12"/>
                <a:gd name="T45" fmla="*/ 227 h 441"/>
                <a:gd name="T46" fmla="*/ 12 w 12"/>
                <a:gd name="T47" fmla="*/ 243 h 441"/>
                <a:gd name="T48" fmla="*/ 6 w 12"/>
                <a:gd name="T49" fmla="*/ 256 h 441"/>
                <a:gd name="T50" fmla="*/ 12 w 12"/>
                <a:gd name="T51" fmla="*/ 269 h 441"/>
                <a:gd name="T52" fmla="*/ 6 w 12"/>
                <a:gd name="T53" fmla="*/ 281 h 441"/>
                <a:gd name="T54" fmla="*/ 12 w 12"/>
                <a:gd name="T55" fmla="*/ 294 h 441"/>
                <a:gd name="T56" fmla="*/ 6 w 12"/>
                <a:gd name="T57" fmla="*/ 307 h 441"/>
                <a:gd name="T58" fmla="*/ 12 w 12"/>
                <a:gd name="T59" fmla="*/ 320 h 441"/>
                <a:gd name="T60" fmla="*/ 6 w 12"/>
                <a:gd name="T61" fmla="*/ 333 h 441"/>
                <a:gd name="T62" fmla="*/ 12 w 12"/>
                <a:gd name="T63" fmla="*/ 345 h 441"/>
                <a:gd name="T64" fmla="*/ 6 w 12"/>
                <a:gd name="T65" fmla="*/ 358 h 441"/>
                <a:gd name="T66" fmla="*/ 12 w 12"/>
                <a:gd name="T67" fmla="*/ 371 h 441"/>
                <a:gd name="T68" fmla="*/ 6 w 12"/>
                <a:gd name="T69" fmla="*/ 384 h 441"/>
                <a:gd name="T70" fmla="*/ 12 w 12"/>
                <a:gd name="T71" fmla="*/ 397 h 441"/>
                <a:gd name="T72" fmla="*/ 6 w 12"/>
                <a:gd name="T73" fmla="*/ 409 h 441"/>
                <a:gd name="T74" fmla="*/ 12 w 12"/>
                <a:gd name="T75" fmla="*/ 422 h 441"/>
                <a:gd name="T76" fmla="*/ 6 w 12"/>
                <a:gd name="T77" fmla="*/ 435 h 441"/>
                <a:gd name="T78" fmla="*/ 0 w 12"/>
                <a:gd name="T79" fmla="*/ 441 h 441"/>
                <a:gd name="T80" fmla="*/ 0 w 12"/>
                <a:gd name="T81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" h="441">
                  <a:moveTo>
                    <a:pt x="0" y="441"/>
                  </a:moveTo>
                  <a:lnTo>
                    <a:pt x="0" y="10"/>
                  </a:lnTo>
                  <a:lnTo>
                    <a:pt x="6" y="3"/>
                  </a:lnTo>
                  <a:lnTo>
                    <a:pt x="12" y="0"/>
                  </a:lnTo>
                  <a:lnTo>
                    <a:pt x="6" y="13"/>
                  </a:lnTo>
                  <a:lnTo>
                    <a:pt x="12" y="23"/>
                  </a:lnTo>
                  <a:lnTo>
                    <a:pt x="6" y="35"/>
                  </a:lnTo>
                  <a:lnTo>
                    <a:pt x="12" y="42"/>
                  </a:lnTo>
                  <a:lnTo>
                    <a:pt x="6" y="58"/>
                  </a:lnTo>
                  <a:lnTo>
                    <a:pt x="12" y="67"/>
                  </a:lnTo>
                  <a:lnTo>
                    <a:pt x="6" y="80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6" y="125"/>
                  </a:lnTo>
                  <a:lnTo>
                    <a:pt x="12" y="141"/>
                  </a:lnTo>
                  <a:lnTo>
                    <a:pt x="6" y="154"/>
                  </a:lnTo>
                  <a:lnTo>
                    <a:pt x="12" y="166"/>
                  </a:lnTo>
                  <a:lnTo>
                    <a:pt x="6" y="179"/>
                  </a:lnTo>
                  <a:lnTo>
                    <a:pt x="12" y="192"/>
                  </a:lnTo>
                  <a:lnTo>
                    <a:pt x="6" y="205"/>
                  </a:lnTo>
                  <a:lnTo>
                    <a:pt x="12" y="218"/>
                  </a:lnTo>
                  <a:lnTo>
                    <a:pt x="6" y="227"/>
                  </a:lnTo>
                  <a:lnTo>
                    <a:pt x="12" y="243"/>
                  </a:lnTo>
                  <a:lnTo>
                    <a:pt x="6" y="256"/>
                  </a:lnTo>
                  <a:lnTo>
                    <a:pt x="12" y="269"/>
                  </a:lnTo>
                  <a:lnTo>
                    <a:pt x="6" y="281"/>
                  </a:lnTo>
                  <a:lnTo>
                    <a:pt x="12" y="294"/>
                  </a:lnTo>
                  <a:lnTo>
                    <a:pt x="6" y="307"/>
                  </a:lnTo>
                  <a:lnTo>
                    <a:pt x="12" y="320"/>
                  </a:lnTo>
                  <a:lnTo>
                    <a:pt x="6" y="333"/>
                  </a:lnTo>
                  <a:lnTo>
                    <a:pt x="12" y="345"/>
                  </a:lnTo>
                  <a:lnTo>
                    <a:pt x="6" y="358"/>
                  </a:lnTo>
                  <a:lnTo>
                    <a:pt x="12" y="371"/>
                  </a:lnTo>
                  <a:lnTo>
                    <a:pt x="6" y="384"/>
                  </a:lnTo>
                  <a:lnTo>
                    <a:pt x="12" y="397"/>
                  </a:lnTo>
                  <a:lnTo>
                    <a:pt x="6" y="409"/>
                  </a:lnTo>
                  <a:lnTo>
                    <a:pt x="12" y="422"/>
                  </a:lnTo>
                  <a:lnTo>
                    <a:pt x="6" y="435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65" name="Freeform 133"/>
            <p:cNvSpPr>
              <a:spLocks/>
            </p:cNvSpPr>
            <p:nvPr/>
          </p:nvSpPr>
          <p:spPr bwMode="auto">
            <a:xfrm>
              <a:off x="3484" y="2123"/>
              <a:ext cx="10" cy="441"/>
            </a:xfrm>
            <a:custGeom>
              <a:avLst/>
              <a:gdLst>
                <a:gd name="T0" fmla="*/ 10 w 10"/>
                <a:gd name="T1" fmla="*/ 441 h 441"/>
                <a:gd name="T2" fmla="*/ 10 w 10"/>
                <a:gd name="T3" fmla="*/ 10 h 441"/>
                <a:gd name="T4" fmla="*/ 4 w 10"/>
                <a:gd name="T5" fmla="*/ 3 h 441"/>
                <a:gd name="T6" fmla="*/ 0 w 10"/>
                <a:gd name="T7" fmla="*/ 0 h 441"/>
                <a:gd name="T8" fmla="*/ 4 w 10"/>
                <a:gd name="T9" fmla="*/ 13 h 441"/>
                <a:gd name="T10" fmla="*/ 0 w 10"/>
                <a:gd name="T11" fmla="*/ 23 h 441"/>
                <a:gd name="T12" fmla="*/ 4 w 10"/>
                <a:gd name="T13" fmla="*/ 35 h 441"/>
                <a:gd name="T14" fmla="*/ 0 w 10"/>
                <a:gd name="T15" fmla="*/ 42 h 441"/>
                <a:gd name="T16" fmla="*/ 4 w 10"/>
                <a:gd name="T17" fmla="*/ 58 h 441"/>
                <a:gd name="T18" fmla="*/ 0 w 10"/>
                <a:gd name="T19" fmla="*/ 67 h 441"/>
                <a:gd name="T20" fmla="*/ 4 w 10"/>
                <a:gd name="T21" fmla="*/ 80 h 441"/>
                <a:gd name="T22" fmla="*/ 0 w 10"/>
                <a:gd name="T23" fmla="*/ 90 h 441"/>
                <a:gd name="T24" fmla="*/ 4 w 10"/>
                <a:gd name="T25" fmla="*/ 102 h 441"/>
                <a:gd name="T26" fmla="*/ 0 w 10"/>
                <a:gd name="T27" fmla="*/ 115 h 441"/>
                <a:gd name="T28" fmla="*/ 4 w 10"/>
                <a:gd name="T29" fmla="*/ 125 h 441"/>
                <a:gd name="T30" fmla="*/ 0 w 10"/>
                <a:gd name="T31" fmla="*/ 141 h 441"/>
                <a:gd name="T32" fmla="*/ 4 w 10"/>
                <a:gd name="T33" fmla="*/ 154 h 441"/>
                <a:gd name="T34" fmla="*/ 0 w 10"/>
                <a:gd name="T35" fmla="*/ 166 h 441"/>
                <a:gd name="T36" fmla="*/ 4 w 10"/>
                <a:gd name="T37" fmla="*/ 179 h 441"/>
                <a:gd name="T38" fmla="*/ 0 w 10"/>
                <a:gd name="T39" fmla="*/ 192 h 441"/>
                <a:gd name="T40" fmla="*/ 4 w 10"/>
                <a:gd name="T41" fmla="*/ 205 h 441"/>
                <a:gd name="T42" fmla="*/ 0 w 10"/>
                <a:gd name="T43" fmla="*/ 218 h 441"/>
                <a:gd name="T44" fmla="*/ 4 w 10"/>
                <a:gd name="T45" fmla="*/ 227 h 441"/>
                <a:gd name="T46" fmla="*/ 0 w 10"/>
                <a:gd name="T47" fmla="*/ 243 h 441"/>
                <a:gd name="T48" fmla="*/ 4 w 10"/>
                <a:gd name="T49" fmla="*/ 256 h 441"/>
                <a:gd name="T50" fmla="*/ 0 w 10"/>
                <a:gd name="T51" fmla="*/ 269 h 441"/>
                <a:gd name="T52" fmla="*/ 4 w 10"/>
                <a:gd name="T53" fmla="*/ 281 h 441"/>
                <a:gd name="T54" fmla="*/ 0 w 10"/>
                <a:gd name="T55" fmla="*/ 294 h 441"/>
                <a:gd name="T56" fmla="*/ 4 w 10"/>
                <a:gd name="T57" fmla="*/ 307 h 441"/>
                <a:gd name="T58" fmla="*/ 0 w 10"/>
                <a:gd name="T59" fmla="*/ 320 h 441"/>
                <a:gd name="T60" fmla="*/ 4 w 10"/>
                <a:gd name="T61" fmla="*/ 333 h 441"/>
                <a:gd name="T62" fmla="*/ 0 w 10"/>
                <a:gd name="T63" fmla="*/ 345 h 441"/>
                <a:gd name="T64" fmla="*/ 4 w 10"/>
                <a:gd name="T65" fmla="*/ 358 h 441"/>
                <a:gd name="T66" fmla="*/ 0 w 10"/>
                <a:gd name="T67" fmla="*/ 371 h 441"/>
                <a:gd name="T68" fmla="*/ 4 w 10"/>
                <a:gd name="T69" fmla="*/ 384 h 441"/>
                <a:gd name="T70" fmla="*/ 0 w 10"/>
                <a:gd name="T71" fmla="*/ 397 h 441"/>
                <a:gd name="T72" fmla="*/ 4 w 10"/>
                <a:gd name="T73" fmla="*/ 409 h 441"/>
                <a:gd name="T74" fmla="*/ 0 w 10"/>
                <a:gd name="T75" fmla="*/ 422 h 441"/>
                <a:gd name="T76" fmla="*/ 4 w 10"/>
                <a:gd name="T77" fmla="*/ 435 h 441"/>
                <a:gd name="T78" fmla="*/ 10 w 10"/>
                <a:gd name="T79" fmla="*/ 441 h 441"/>
                <a:gd name="T80" fmla="*/ 10 w 10"/>
                <a:gd name="T81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441">
                  <a:moveTo>
                    <a:pt x="10" y="441"/>
                  </a:moveTo>
                  <a:lnTo>
                    <a:pt x="10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13"/>
                  </a:lnTo>
                  <a:lnTo>
                    <a:pt x="0" y="23"/>
                  </a:lnTo>
                  <a:lnTo>
                    <a:pt x="4" y="35"/>
                  </a:lnTo>
                  <a:lnTo>
                    <a:pt x="0" y="42"/>
                  </a:lnTo>
                  <a:lnTo>
                    <a:pt x="4" y="58"/>
                  </a:lnTo>
                  <a:lnTo>
                    <a:pt x="0" y="67"/>
                  </a:lnTo>
                  <a:lnTo>
                    <a:pt x="4" y="80"/>
                  </a:lnTo>
                  <a:lnTo>
                    <a:pt x="0" y="90"/>
                  </a:lnTo>
                  <a:lnTo>
                    <a:pt x="4" y="102"/>
                  </a:lnTo>
                  <a:lnTo>
                    <a:pt x="0" y="115"/>
                  </a:lnTo>
                  <a:lnTo>
                    <a:pt x="4" y="125"/>
                  </a:lnTo>
                  <a:lnTo>
                    <a:pt x="0" y="141"/>
                  </a:lnTo>
                  <a:lnTo>
                    <a:pt x="4" y="154"/>
                  </a:lnTo>
                  <a:lnTo>
                    <a:pt x="0" y="166"/>
                  </a:lnTo>
                  <a:lnTo>
                    <a:pt x="4" y="179"/>
                  </a:lnTo>
                  <a:lnTo>
                    <a:pt x="0" y="192"/>
                  </a:lnTo>
                  <a:lnTo>
                    <a:pt x="4" y="205"/>
                  </a:lnTo>
                  <a:lnTo>
                    <a:pt x="0" y="218"/>
                  </a:lnTo>
                  <a:lnTo>
                    <a:pt x="4" y="227"/>
                  </a:lnTo>
                  <a:lnTo>
                    <a:pt x="0" y="243"/>
                  </a:lnTo>
                  <a:lnTo>
                    <a:pt x="4" y="256"/>
                  </a:lnTo>
                  <a:lnTo>
                    <a:pt x="0" y="269"/>
                  </a:lnTo>
                  <a:lnTo>
                    <a:pt x="4" y="281"/>
                  </a:lnTo>
                  <a:lnTo>
                    <a:pt x="0" y="294"/>
                  </a:lnTo>
                  <a:lnTo>
                    <a:pt x="4" y="307"/>
                  </a:lnTo>
                  <a:lnTo>
                    <a:pt x="0" y="320"/>
                  </a:lnTo>
                  <a:lnTo>
                    <a:pt x="4" y="333"/>
                  </a:lnTo>
                  <a:lnTo>
                    <a:pt x="0" y="345"/>
                  </a:lnTo>
                  <a:lnTo>
                    <a:pt x="4" y="358"/>
                  </a:lnTo>
                  <a:lnTo>
                    <a:pt x="0" y="371"/>
                  </a:lnTo>
                  <a:lnTo>
                    <a:pt x="4" y="384"/>
                  </a:lnTo>
                  <a:lnTo>
                    <a:pt x="0" y="397"/>
                  </a:lnTo>
                  <a:lnTo>
                    <a:pt x="4" y="409"/>
                  </a:lnTo>
                  <a:lnTo>
                    <a:pt x="0" y="422"/>
                  </a:lnTo>
                  <a:lnTo>
                    <a:pt x="4" y="435"/>
                  </a:lnTo>
                  <a:lnTo>
                    <a:pt x="10" y="441"/>
                  </a:lnTo>
                  <a:lnTo>
                    <a:pt x="10" y="4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66" name="Freeform 134"/>
            <p:cNvSpPr>
              <a:spLocks/>
            </p:cNvSpPr>
            <p:nvPr/>
          </p:nvSpPr>
          <p:spPr bwMode="auto">
            <a:xfrm>
              <a:off x="3449" y="2107"/>
              <a:ext cx="55" cy="42"/>
            </a:xfrm>
            <a:custGeom>
              <a:avLst/>
              <a:gdLst>
                <a:gd name="T0" fmla="*/ 7 w 55"/>
                <a:gd name="T1" fmla="*/ 42 h 42"/>
                <a:gd name="T2" fmla="*/ 0 w 55"/>
                <a:gd name="T3" fmla="*/ 26 h 42"/>
                <a:gd name="T4" fmla="*/ 45 w 55"/>
                <a:gd name="T5" fmla="*/ 0 h 42"/>
                <a:gd name="T6" fmla="*/ 55 w 55"/>
                <a:gd name="T7" fmla="*/ 10 h 42"/>
                <a:gd name="T8" fmla="*/ 39 w 55"/>
                <a:gd name="T9" fmla="*/ 42 h 42"/>
                <a:gd name="T10" fmla="*/ 7 w 55"/>
                <a:gd name="T11" fmla="*/ 42 h 42"/>
                <a:gd name="T12" fmla="*/ 7 w 5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42">
                  <a:moveTo>
                    <a:pt x="7" y="42"/>
                  </a:moveTo>
                  <a:lnTo>
                    <a:pt x="0" y="26"/>
                  </a:lnTo>
                  <a:lnTo>
                    <a:pt x="45" y="0"/>
                  </a:lnTo>
                  <a:lnTo>
                    <a:pt x="55" y="10"/>
                  </a:lnTo>
                  <a:lnTo>
                    <a:pt x="39" y="42"/>
                  </a:lnTo>
                  <a:lnTo>
                    <a:pt x="7" y="4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67" name="Freeform 135"/>
            <p:cNvSpPr>
              <a:spLocks/>
            </p:cNvSpPr>
            <p:nvPr/>
          </p:nvSpPr>
          <p:spPr bwMode="auto">
            <a:xfrm>
              <a:off x="3561" y="2599"/>
              <a:ext cx="7" cy="138"/>
            </a:xfrm>
            <a:custGeom>
              <a:avLst/>
              <a:gdLst>
                <a:gd name="T0" fmla="*/ 0 w 7"/>
                <a:gd name="T1" fmla="*/ 4 h 138"/>
                <a:gd name="T2" fmla="*/ 0 w 7"/>
                <a:gd name="T3" fmla="*/ 138 h 138"/>
                <a:gd name="T4" fmla="*/ 7 w 7"/>
                <a:gd name="T5" fmla="*/ 112 h 138"/>
                <a:gd name="T6" fmla="*/ 7 w 7"/>
                <a:gd name="T7" fmla="*/ 0 h 138"/>
                <a:gd name="T8" fmla="*/ 0 w 7"/>
                <a:gd name="T9" fmla="*/ 4 h 138"/>
                <a:gd name="T10" fmla="*/ 0 w 7"/>
                <a:gd name="T11" fmla="*/ 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38">
                  <a:moveTo>
                    <a:pt x="0" y="4"/>
                  </a:moveTo>
                  <a:lnTo>
                    <a:pt x="0" y="138"/>
                  </a:lnTo>
                  <a:lnTo>
                    <a:pt x="7" y="112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68" name="Freeform 136"/>
            <p:cNvSpPr>
              <a:spLocks/>
            </p:cNvSpPr>
            <p:nvPr/>
          </p:nvSpPr>
          <p:spPr bwMode="auto">
            <a:xfrm>
              <a:off x="3561" y="2913"/>
              <a:ext cx="7" cy="233"/>
            </a:xfrm>
            <a:custGeom>
              <a:avLst/>
              <a:gdLst>
                <a:gd name="T0" fmla="*/ 0 w 7"/>
                <a:gd name="T1" fmla="*/ 3 h 233"/>
                <a:gd name="T2" fmla="*/ 0 w 7"/>
                <a:gd name="T3" fmla="*/ 233 h 233"/>
                <a:gd name="T4" fmla="*/ 7 w 7"/>
                <a:gd name="T5" fmla="*/ 211 h 233"/>
                <a:gd name="T6" fmla="*/ 7 w 7"/>
                <a:gd name="T7" fmla="*/ 0 h 233"/>
                <a:gd name="T8" fmla="*/ 0 w 7"/>
                <a:gd name="T9" fmla="*/ 3 h 233"/>
                <a:gd name="T10" fmla="*/ 0 w 7"/>
                <a:gd name="T1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33">
                  <a:moveTo>
                    <a:pt x="0" y="3"/>
                  </a:moveTo>
                  <a:lnTo>
                    <a:pt x="0" y="233"/>
                  </a:lnTo>
                  <a:lnTo>
                    <a:pt x="7" y="211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69" name="Freeform 137"/>
            <p:cNvSpPr>
              <a:spLocks/>
            </p:cNvSpPr>
            <p:nvPr/>
          </p:nvSpPr>
          <p:spPr bwMode="auto">
            <a:xfrm>
              <a:off x="3561" y="3133"/>
              <a:ext cx="307" cy="99"/>
            </a:xfrm>
            <a:custGeom>
              <a:avLst/>
              <a:gdLst>
                <a:gd name="T0" fmla="*/ 307 w 307"/>
                <a:gd name="T1" fmla="*/ 7 h 99"/>
                <a:gd name="T2" fmla="*/ 307 w 307"/>
                <a:gd name="T3" fmla="*/ 77 h 99"/>
                <a:gd name="T4" fmla="*/ 301 w 307"/>
                <a:gd name="T5" fmla="*/ 90 h 99"/>
                <a:gd name="T6" fmla="*/ 288 w 307"/>
                <a:gd name="T7" fmla="*/ 99 h 99"/>
                <a:gd name="T8" fmla="*/ 29 w 307"/>
                <a:gd name="T9" fmla="*/ 99 h 99"/>
                <a:gd name="T10" fmla="*/ 10 w 307"/>
                <a:gd name="T11" fmla="*/ 90 h 99"/>
                <a:gd name="T12" fmla="*/ 0 w 307"/>
                <a:gd name="T13" fmla="*/ 67 h 99"/>
                <a:gd name="T14" fmla="*/ 13 w 307"/>
                <a:gd name="T15" fmla="*/ 87 h 99"/>
                <a:gd name="T16" fmla="*/ 29 w 307"/>
                <a:gd name="T17" fmla="*/ 96 h 99"/>
                <a:gd name="T18" fmla="*/ 282 w 307"/>
                <a:gd name="T19" fmla="*/ 96 h 99"/>
                <a:gd name="T20" fmla="*/ 298 w 307"/>
                <a:gd name="T21" fmla="*/ 87 h 99"/>
                <a:gd name="T22" fmla="*/ 304 w 307"/>
                <a:gd name="T23" fmla="*/ 74 h 99"/>
                <a:gd name="T24" fmla="*/ 304 w 307"/>
                <a:gd name="T25" fmla="*/ 0 h 99"/>
                <a:gd name="T26" fmla="*/ 307 w 307"/>
                <a:gd name="T27" fmla="*/ 7 h 99"/>
                <a:gd name="T28" fmla="*/ 307 w 307"/>
                <a:gd name="T29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7" h="99">
                  <a:moveTo>
                    <a:pt x="307" y="7"/>
                  </a:moveTo>
                  <a:lnTo>
                    <a:pt x="307" y="77"/>
                  </a:lnTo>
                  <a:lnTo>
                    <a:pt x="301" y="90"/>
                  </a:lnTo>
                  <a:lnTo>
                    <a:pt x="288" y="99"/>
                  </a:lnTo>
                  <a:lnTo>
                    <a:pt x="29" y="99"/>
                  </a:lnTo>
                  <a:lnTo>
                    <a:pt x="10" y="90"/>
                  </a:lnTo>
                  <a:lnTo>
                    <a:pt x="0" y="67"/>
                  </a:lnTo>
                  <a:lnTo>
                    <a:pt x="13" y="87"/>
                  </a:lnTo>
                  <a:lnTo>
                    <a:pt x="29" y="96"/>
                  </a:lnTo>
                  <a:lnTo>
                    <a:pt x="282" y="96"/>
                  </a:lnTo>
                  <a:lnTo>
                    <a:pt x="298" y="87"/>
                  </a:lnTo>
                  <a:lnTo>
                    <a:pt x="304" y="74"/>
                  </a:lnTo>
                  <a:lnTo>
                    <a:pt x="304" y="0"/>
                  </a:lnTo>
                  <a:lnTo>
                    <a:pt x="307" y="7"/>
                  </a:lnTo>
                  <a:lnTo>
                    <a:pt x="30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70" name="Freeform 138"/>
            <p:cNvSpPr>
              <a:spLocks/>
            </p:cNvSpPr>
            <p:nvPr/>
          </p:nvSpPr>
          <p:spPr bwMode="auto">
            <a:xfrm>
              <a:off x="3504" y="3255"/>
              <a:ext cx="383" cy="73"/>
            </a:xfrm>
            <a:custGeom>
              <a:avLst/>
              <a:gdLst>
                <a:gd name="T0" fmla="*/ 383 w 383"/>
                <a:gd name="T1" fmla="*/ 0 h 73"/>
                <a:gd name="T2" fmla="*/ 0 w 383"/>
                <a:gd name="T3" fmla="*/ 0 h 73"/>
                <a:gd name="T4" fmla="*/ 105 w 383"/>
                <a:gd name="T5" fmla="*/ 12 h 73"/>
                <a:gd name="T6" fmla="*/ 67 w 383"/>
                <a:gd name="T7" fmla="*/ 35 h 73"/>
                <a:gd name="T8" fmla="*/ 319 w 383"/>
                <a:gd name="T9" fmla="*/ 35 h 73"/>
                <a:gd name="T10" fmla="*/ 319 w 383"/>
                <a:gd name="T11" fmla="*/ 73 h 73"/>
                <a:gd name="T12" fmla="*/ 342 w 383"/>
                <a:gd name="T13" fmla="*/ 73 h 73"/>
                <a:gd name="T14" fmla="*/ 342 w 383"/>
                <a:gd name="T15" fmla="*/ 64 h 73"/>
                <a:gd name="T16" fmla="*/ 364 w 383"/>
                <a:gd name="T17" fmla="*/ 35 h 73"/>
                <a:gd name="T18" fmla="*/ 383 w 383"/>
                <a:gd name="T19" fmla="*/ 0 h 73"/>
                <a:gd name="T20" fmla="*/ 383 w 383"/>
                <a:gd name="T2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3" h="73">
                  <a:moveTo>
                    <a:pt x="383" y="0"/>
                  </a:moveTo>
                  <a:lnTo>
                    <a:pt x="0" y="0"/>
                  </a:lnTo>
                  <a:lnTo>
                    <a:pt x="105" y="12"/>
                  </a:lnTo>
                  <a:lnTo>
                    <a:pt x="67" y="35"/>
                  </a:lnTo>
                  <a:lnTo>
                    <a:pt x="319" y="35"/>
                  </a:lnTo>
                  <a:lnTo>
                    <a:pt x="319" y="73"/>
                  </a:lnTo>
                  <a:lnTo>
                    <a:pt x="342" y="73"/>
                  </a:lnTo>
                  <a:lnTo>
                    <a:pt x="342" y="64"/>
                  </a:lnTo>
                  <a:lnTo>
                    <a:pt x="364" y="35"/>
                  </a:lnTo>
                  <a:lnTo>
                    <a:pt x="383" y="0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71" name="Freeform 139"/>
            <p:cNvSpPr>
              <a:spLocks/>
            </p:cNvSpPr>
            <p:nvPr/>
          </p:nvSpPr>
          <p:spPr bwMode="auto">
            <a:xfrm>
              <a:off x="3376" y="3319"/>
              <a:ext cx="511" cy="262"/>
            </a:xfrm>
            <a:custGeom>
              <a:avLst/>
              <a:gdLst>
                <a:gd name="T0" fmla="*/ 476 w 511"/>
                <a:gd name="T1" fmla="*/ 51 h 262"/>
                <a:gd name="T2" fmla="*/ 470 w 511"/>
                <a:gd name="T3" fmla="*/ 0 h 262"/>
                <a:gd name="T4" fmla="*/ 44 w 511"/>
                <a:gd name="T5" fmla="*/ 12 h 262"/>
                <a:gd name="T6" fmla="*/ 22 w 511"/>
                <a:gd name="T7" fmla="*/ 38 h 262"/>
                <a:gd name="T8" fmla="*/ 6 w 511"/>
                <a:gd name="T9" fmla="*/ 67 h 262"/>
                <a:gd name="T10" fmla="*/ 0 w 511"/>
                <a:gd name="T11" fmla="*/ 99 h 262"/>
                <a:gd name="T12" fmla="*/ 0 w 511"/>
                <a:gd name="T13" fmla="*/ 134 h 262"/>
                <a:gd name="T14" fmla="*/ 6 w 511"/>
                <a:gd name="T15" fmla="*/ 166 h 262"/>
                <a:gd name="T16" fmla="*/ 25 w 511"/>
                <a:gd name="T17" fmla="*/ 198 h 262"/>
                <a:gd name="T18" fmla="*/ 44 w 511"/>
                <a:gd name="T19" fmla="*/ 223 h 262"/>
                <a:gd name="T20" fmla="*/ 511 w 511"/>
                <a:gd name="T21" fmla="*/ 262 h 262"/>
                <a:gd name="T22" fmla="*/ 457 w 511"/>
                <a:gd name="T23" fmla="*/ 204 h 262"/>
                <a:gd name="T24" fmla="*/ 422 w 511"/>
                <a:gd name="T25" fmla="*/ 204 h 262"/>
                <a:gd name="T26" fmla="*/ 383 w 511"/>
                <a:gd name="T27" fmla="*/ 201 h 262"/>
                <a:gd name="T28" fmla="*/ 348 w 511"/>
                <a:gd name="T29" fmla="*/ 201 h 262"/>
                <a:gd name="T30" fmla="*/ 313 w 511"/>
                <a:gd name="T31" fmla="*/ 198 h 262"/>
                <a:gd name="T32" fmla="*/ 287 w 511"/>
                <a:gd name="T33" fmla="*/ 198 h 262"/>
                <a:gd name="T34" fmla="*/ 259 w 511"/>
                <a:gd name="T35" fmla="*/ 198 h 262"/>
                <a:gd name="T36" fmla="*/ 233 w 511"/>
                <a:gd name="T37" fmla="*/ 191 h 262"/>
                <a:gd name="T38" fmla="*/ 204 w 511"/>
                <a:gd name="T39" fmla="*/ 191 h 262"/>
                <a:gd name="T40" fmla="*/ 176 w 511"/>
                <a:gd name="T41" fmla="*/ 191 h 262"/>
                <a:gd name="T42" fmla="*/ 144 w 511"/>
                <a:gd name="T43" fmla="*/ 188 h 262"/>
                <a:gd name="T44" fmla="*/ 121 w 511"/>
                <a:gd name="T45" fmla="*/ 188 h 262"/>
                <a:gd name="T46" fmla="*/ 89 w 511"/>
                <a:gd name="T47" fmla="*/ 185 h 262"/>
                <a:gd name="T48" fmla="*/ 60 w 511"/>
                <a:gd name="T49" fmla="*/ 185 h 262"/>
                <a:gd name="T50" fmla="*/ 51 w 511"/>
                <a:gd name="T51" fmla="*/ 201 h 262"/>
                <a:gd name="T52" fmla="*/ 19 w 511"/>
                <a:gd name="T53" fmla="*/ 134 h 262"/>
                <a:gd name="T54" fmla="*/ 28 w 511"/>
                <a:gd name="T55" fmla="*/ 76 h 262"/>
                <a:gd name="T56" fmla="*/ 60 w 511"/>
                <a:gd name="T57" fmla="*/ 19 h 262"/>
                <a:gd name="T58" fmla="*/ 86 w 511"/>
                <a:gd name="T59" fmla="*/ 19 h 262"/>
                <a:gd name="T60" fmla="*/ 108 w 511"/>
                <a:gd name="T61" fmla="*/ 19 h 262"/>
                <a:gd name="T62" fmla="*/ 131 w 511"/>
                <a:gd name="T63" fmla="*/ 19 h 262"/>
                <a:gd name="T64" fmla="*/ 153 w 511"/>
                <a:gd name="T65" fmla="*/ 19 h 262"/>
                <a:gd name="T66" fmla="*/ 179 w 511"/>
                <a:gd name="T67" fmla="*/ 19 h 262"/>
                <a:gd name="T68" fmla="*/ 198 w 511"/>
                <a:gd name="T69" fmla="*/ 19 h 262"/>
                <a:gd name="T70" fmla="*/ 224 w 511"/>
                <a:gd name="T71" fmla="*/ 19 h 262"/>
                <a:gd name="T72" fmla="*/ 246 w 511"/>
                <a:gd name="T73" fmla="*/ 19 h 262"/>
                <a:gd name="T74" fmla="*/ 268 w 511"/>
                <a:gd name="T75" fmla="*/ 19 h 262"/>
                <a:gd name="T76" fmla="*/ 291 w 511"/>
                <a:gd name="T77" fmla="*/ 19 h 262"/>
                <a:gd name="T78" fmla="*/ 316 w 511"/>
                <a:gd name="T79" fmla="*/ 19 h 262"/>
                <a:gd name="T80" fmla="*/ 339 w 511"/>
                <a:gd name="T81" fmla="*/ 19 h 262"/>
                <a:gd name="T82" fmla="*/ 361 w 511"/>
                <a:gd name="T83" fmla="*/ 19 h 262"/>
                <a:gd name="T84" fmla="*/ 383 w 511"/>
                <a:gd name="T85" fmla="*/ 19 h 262"/>
                <a:gd name="T86" fmla="*/ 406 w 511"/>
                <a:gd name="T87" fmla="*/ 19 h 262"/>
                <a:gd name="T88" fmla="*/ 428 w 511"/>
                <a:gd name="T89" fmla="*/ 19 h 262"/>
                <a:gd name="T90" fmla="*/ 451 w 511"/>
                <a:gd name="T91" fmla="*/ 19 h 262"/>
                <a:gd name="T92" fmla="*/ 451 w 511"/>
                <a:gd name="T93" fmla="*/ 5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1" h="262">
                  <a:moveTo>
                    <a:pt x="451" y="51"/>
                  </a:moveTo>
                  <a:lnTo>
                    <a:pt x="476" y="51"/>
                  </a:lnTo>
                  <a:lnTo>
                    <a:pt x="470" y="28"/>
                  </a:lnTo>
                  <a:lnTo>
                    <a:pt x="470" y="0"/>
                  </a:lnTo>
                  <a:lnTo>
                    <a:pt x="60" y="0"/>
                  </a:lnTo>
                  <a:lnTo>
                    <a:pt x="44" y="12"/>
                  </a:lnTo>
                  <a:lnTo>
                    <a:pt x="32" y="25"/>
                  </a:lnTo>
                  <a:lnTo>
                    <a:pt x="22" y="38"/>
                  </a:lnTo>
                  <a:lnTo>
                    <a:pt x="16" y="51"/>
                  </a:lnTo>
                  <a:lnTo>
                    <a:pt x="6" y="67"/>
                  </a:lnTo>
                  <a:lnTo>
                    <a:pt x="0" y="83"/>
                  </a:lnTo>
                  <a:lnTo>
                    <a:pt x="0" y="99"/>
                  </a:lnTo>
                  <a:lnTo>
                    <a:pt x="0" y="118"/>
                  </a:lnTo>
                  <a:lnTo>
                    <a:pt x="0" y="134"/>
                  </a:lnTo>
                  <a:lnTo>
                    <a:pt x="0" y="150"/>
                  </a:lnTo>
                  <a:lnTo>
                    <a:pt x="6" y="166"/>
                  </a:lnTo>
                  <a:lnTo>
                    <a:pt x="16" y="185"/>
                  </a:lnTo>
                  <a:lnTo>
                    <a:pt x="25" y="198"/>
                  </a:lnTo>
                  <a:lnTo>
                    <a:pt x="35" y="211"/>
                  </a:lnTo>
                  <a:lnTo>
                    <a:pt x="44" y="223"/>
                  </a:lnTo>
                  <a:lnTo>
                    <a:pt x="54" y="230"/>
                  </a:lnTo>
                  <a:lnTo>
                    <a:pt x="511" y="262"/>
                  </a:lnTo>
                  <a:lnTo>
                    <a:pt x="505" y="246"/>
                  </a:lnTo>
                  <a:lnTo>
                    <a:pt x="457" y="204"/>
                  </a:lnTo>
                  <a:lnTo>
                    <a:pt x="470" y="246"/>
                  </a:lnTo>
                  <a:lnTo>
                    <a:pt x="422" y="204"/>
                  </a:lnTo>
                  <a:lnTo>
                    <a:pt x="435" y="246"/>
                  </a:lnTo>
                  <a:lnTo>
                    <a:pt x="383" y="201"/>
                  </a:lnTo>
                  <a:lnTo>
                    <a:pt x="393" y="243"/>
                  </a:lnTo>
                  <a:lnTo>
                    <a:pt x="348" y="201"/>
                  </a:lnTo>
                  <a:lnTo>
                    <a:pt x="361" y="239"/>
                  </a:lnTo>
                  <a:lnTo>
                    <a:pt x="313" y="198"/>
                  </a:lnTo>
                  <a:lnTo>
                    <a:pt x="332" y="239"/>
                  </a:lnTo>
                  <a:lnTo>
                    <a:pt x="287" y="198"/>
                  </a:lnTo>
                  <a:lnTo>
                    <a:pt x="303" y="233"/>
                  </a:lnTo>
                  <a:lnTo>
                    <a:pt x="259" y="198"/>
                  </a:lnTo>
                  <a:lnTo>
                    <a:pt x="275" y="233"/>
                  </a:lnTo>
                  <a:lnTo>
                    <a:pt x="233" y="191"/>
                  </a:lnTo>
                  <a:lnTo>
                    <a:pt x="249" y="233"/>
                  </a:lnTo>
                  <a:lnTo>
                    <a:pt x="204" y="191"/>
                  </a:lnTo>
                  <a:lnTo>
                    <a:pt x="217" y="230"/>
                  </a:lnTo>
                  <a:lnTo>
                    <a:pt x="176" y="191"/>
                  </a:lnTo>
                  <a:lnTo>
                    <a:pt x="192" y="230"/>
                  </a:lnTo>
                  <a:lnTo>
                    <a:pt x="144" y="188"/>
                  </a:lnTo>
                  <a:lnTo>
                    <a:pt x="163" y="227"/>
                  </a:lnTo>
                  <a:lnTo>
                    <a:pt x="121" y="188"/>
                  </a:lnTo>
                  <a:lnTo>
                    <a:pt x="131" y="223"/>
                  </a:lnTo>
                  <a:lnTo>
                    <a:pt x="89" y="185"/>
                  </a:lnTo>
                  <a:lnTo>
                    <a:pt x="99" y="223"/>
                  </a:lnTo>
                  <a:lnTo>
                    <a:pt x="60" y="185"/>
                  </a:lnTo>
                  <a:lnTo>
                    <a:pt x="70" y="211"/>
                  </a:lnTo>
                  <a:lnTo>
                    <a:pt x="51" y="201"/>
                  </a:lnTo>
                  <a:lnTo>
                    <a:pt x="28" y="166"/>
                  </a:lnTo>
                  <a:lnTo>
                    <a:pt x="19" y="134"/>
                  </a:lnTo>
                  <a:lnTo>
                    <a:pt x="19" y="108"/>
                  </a:lnTo>
                  <a:lnTo>
                    <a:pt x="28" y="76"/>
                  </a:lnTo>
                  <a:lnTo>
                    <a:pt x="38" y="51"/>
                  </a:lnTo>
                  <a:lnTo>
                    <a:pt x="60" y="19"/>
                  </a:lnTo>
                  <a:lnTo>
                    <a:pt x="60" y="51"/>
                  </a:lnTo>
                  <a:lnTo>
                    <a:pt x="86" y="19"/>
                  </a:lnTo>
                  <a:lnTo>
                    <a:pt x="86" y="51"/>
                  </a:lnTo>
                  <a:lnTo>
                    <a:pt x="108" y="19"/>
                  </a:lnTo>
                  <a:lnTo>
                    <a:pt x="108" y="51"/>
                  </a:lnTo>
                  <a:lnTo>
                    <a:pt x="131" y="19"/>
                  </a:lnTo>
                  <a:lnTo>
                    <a:pt x="131" y="51"/>
                  </a:lnTo>
                  <a:lnTo>
                    <a:pt x="153" y="19"/>
                  </a:lnTo>
                  <a:lnTo>
                    <a:pt x="153" y="51"/>
                  </a:lnTo>
                  <a:lnTo>
                    <a:pt x="179" y="19"/>
                  </a:lnTo>
                  <a:lnTo>
                    <a:pt x="179" y="51"/>
                  </a:lnTo>
                  <a:lnTo>
                    <a:pt x="198" y="19"/>
                  </a:lnTo>
                  <a:lnTo>
                    <a:pt x="198" y="51"/>
                  </a:lnTo>
                  <a:lnTo>
                    <a:pt x="224" y="19"/>
                  </a:lnTo>
                  <a:lnTo>
                    <a:pt x="224" y="51"/>
                  </a:lnTo>
                  <a:lnTo>
                    <a:pt x="246" y="19"/>
                  </a:lnTo>
                  <a:lnTo>
                    <a:pt x="246" y="51"/>
                  </a:lnTo>
                  <a:lnTo>
                    <a:pt x="268" y="19"/>
                  </a:lnTo>
                  <a:lnTo>
                    <a:pt x="268" y="51"/>
                  </a:lnTo>
                  <a:lnTo>
                    <a:pt x="291" y="19"/>
                  </a:lnTo>
                  <a:lnTo>
                    <a:pt x="291" y="51"/>
                  </a:lnTo>
                  <a:lnTo>
                    <a:pt x="316" y="19"/>
                  </a:lnTo>
                  <a:lnTo>
                    <a:pt x="313" y="51"/>
                  </a:lnTo>
                  <a:lnTo>
                    <a:pt x="339" y="19"/>
                  </a:lnTo>
                  <a:lnTo>
                    <a:pt x="339" y="51"/>
                  </a:lnTo>
                  <a:lnTo>
                    <a:pt x="361" y="19"/>
                  </a:lnTo>
                  <a:lnTo>
                    <a:pt x="361" y="51"/>
                  </a:lnTo>
                  <a:lnTo>
                    <a:pt x="383" y="19"/>
                  </a:lnTo>
                  <a:lnTo>
                    <a:pt x="383" y="51"/>
                  </a:lnTo>
                  <a:lnTo>
                    <a:pt x="406" y="19"/>
                  </a:lnTo>
                  <a:lnTo>
                    <a:pt x="406" y="51"/>
                  </a:lnTo>
                  <a:lnTo>
                    <a:pt x="428" y="19"/>
                  </a:lnTo>
                  <a:lnTo>
                    <a:pt x="428" y="51"/>
                  </a:lnTo>
                  <a:lnTo>
                    <a:pt x="451" y="19"/>
                  </a:lnTo>
                  <a:lnTo>
                    <a:pt x="451" y="51"/>
                  </a:lnTo>
                  <a:lnTo>
                    <a:pt x="45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72" name="Freeform 140"/>
            <p:cNvSpPr>
              <a:spLocks/>
            </p:cNvSpPr>
            <p:nvPr/>
          </p:nvSpPr>
          <p:spPr bwMode="auto">
            <a:xfrm>
              <a:off x="3449" y="3328"/>
              <a:ext cx="71" cy="170"/>
            </a:xfrm>
            <a:custGeom>
              <a:avLst/>
              <a:gdLst>
                <a:gd name="T0" fmla="*/ 35 w 71"/>
                <a:gd name="T1" fmla="*/ 7 h 170"/>
                <a:gd name="T2" fmla="*/ 13 w 71"/>
                <a:gd name="T3" fmla="*/ 48 h 170"/>
                <a:gd name="T4" fmla="*/ 0 w 71"/>
                <a:gd name="T5" fmla="*/ 87 h 170"/>
                <a:gd name="T6" fmla="*/ 0 w 71"/>
                <a:gd name="T7" fmla="*/ 115 h 170"/>
                <a:gd name="T8" fmla="*/ 16 w 71"/>
                <a:gd name="T9" fmla="*/ 170 h 170"/>
                <a:gd name="T10" fmla="*/ 10 w 71"/>
                <a:gd name="T11" fmla="*/ 125 h 170"/>
                <a:gd name="T12" fmla="*/ 13 w 71"/>
                <a:gd name="T13" fmla="*/ 93 h 170"/>
                <a:gd name="T14" fmla="*/ 23 w 71"/>
                <a:gd name="T15" fmla="*/ 61 h 170"/>
                <a:gd name="T16" fmla="*/ 71 w 71"/>
                <a:gd name="T17" fmla="*/ 0 h 170"/>
                <a:gd name="T18" fmla="*/ 35 w 71"/>
                <a:gd name="T19" fmla="*/ 7 h 170"/>
                <a:gd name="T20" fmla="*/ 35 w 71"/>
                <a:gd name="T21" fmla="*/ 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70">
                  <a:moveTo>
                    <a:pt x="35" y="7"/>
                  </a:moveTo>
                  <a:lnTo>
                    <a:pt x="13" y="48"/>
                  </a:lnTo>
                  <a:lnTo>
                    <a:pt x="0" y="87"/>
                  </a:lnTo>
                  <a:lnTo>
                    <a:pt x="0" y="115"/>
                  </a:lnTo>
                  <a:lnTo>
                    <a:pt x="16" y="170"/>
                  </a:lnTo>
                  <a:lnTo>
                    <a:pt x="10" y="125"/>
                  </a:lnTo>
                  <a:lnTo>
                    <a:pt x="13" y="93"/>
                  </a:lnTo>
                  <a:lnTo>
                    <a:pt x="23" y="61"/>
                  </a:lnTo>
                  <a:lnTo>
                    <a:pt x="71" y="0"/>
                  </a:lnTo>
                  <a:lnTo>
                    <a:pt x="35" y="7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73" name="Freeform 141"/>
            <p:cNvSpPr>
              <a:spLocks/>
            </p:cNvSpPr>
            <p:nvPr/>
          </p:nvSpPr>
          <p:spPr bwMode="auto">
            <a:xfrm>
              <a:off x="3615" y="3331"/>
              <a:ext cx="39" cy="144"/>
            </a:xfrm>
            <a:custGeom>
              <a:avLst/>
              <a:gdLst>
                <a:gd name="T0" fmla="*/ 26 w 39"/>
                <a:gd name="T1" fmla="*/ 0 h 144"/>
                <a:gd name="T2" fmla="*/ 4 w 39"/>
                <a:gd name="T3" fmla="*/ 58 h 144"/>
                <a:gd name="T4" fmla="*/ 0 w 39"/>
                <a:gd name="T5" fmla="*/ 96 h 144"/>
                <a:gd name="T6" fmla="*/ 0 w 39"/>
                <a:gd name="T7" fmla="*/ 115 h 144"/>
                <a:gd name="T8" fmla="*/ 4 w 39"/>
                <a:gd name="T9" fmla="*/ 144 h 144"/>
                <a:gd name="T10" fmla="*/ 4 w 39"/>
                <a:gd name="T11" fmla="*/ 115 h 144"/>
                <a:gd name="T12" fmla="*/ 10 w 39"/>
                <a:gd name="T13" fmla="*/ 64 h 144"/>
                <a:gd name="T14" fmla="*/ 39 w 39"/>
                <a:gd name="T15" fmla="*/ 0 h 144"/>
                <a:gd name="T16" fmla="*/ 26 w 39"/>
                <a:gd name="T17" fmla="*/ 0 h 144"/>
                <a:gd name="T18" fmla="*/ 26 w 39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144">
                  <a:moveTo>
                    <a:pt x="26" y="0"/>
                  </a:moveTo>
                  <a:lnTo>
                    <a:pt x="4" y="58"/>
                  </a:lnTo>
                  <a:lnTo>
                    <a:pt x="0" y="96"/>
                  </a:lnTo>
                  <a:lnTo>
                    <a:pt x="0" y="115"/>
                  </a:lnTo>
                  <a:lnTo>
                    <a:pt x="4" y="144"/>
                  </a:lnTo>
                  <a:lnTo>
                    <a:pt x="4" y="115"/>
                  </a:lnTo>
                  <a:lnTo>
                    <a:pt x="10" y="64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74" name="Freeform 142"/>
            <p:cNvSpPr>
              <a:spLocks/>
            </p:cNvSpPr>
            <p:nvPr/>
          </p:nvSpPr>
          <p:spPr bwMode="auto">
            <a:xfrm>
              <a:off x="3766" y="3331"/>
              <a:ext cx="41" cy="96"/>
            </a:xfrm>
            <a:custGeom>
              <a:avLst/>
              <a:gdLst>
                <a:gd name="T0" fmla="*/ 19 w 41"/>
                <a:gd name="T1" fmla="*/ 13 h 96"/>
                <a:gd name="T2" fmla="*/ 3 w 41"/>
                <a:gd name="T3" fmla="*/ 48 h 96"/>
                <a:gd name="T4" fmla="*/ 0 w 41"/>
                <a:gd name="T5" fmla="*/ 74 h 96"/>
                <a:gd name="T6" fmla="*/ 0 w 41"/>
                <a:gd name="T7" fmla="*/ 96 h 96"/>
                <a:gd name="T8" fmla="*/ 9 w 41"/>
                <a:gd name="T9" fmla="*/ 58 h 96"/>
                <a:gd name="T10" fmla="*/ 41 w 41"/>
                <a:gd name="T11" fmla="*/ 0 h 96"/>
                <a:gd name="T12" fmla="*/ 19 w 41"/>
                <a:gd name="T13" fmla="*/ 13 h 96"/>
                <a:gd name="T14" fmla="*/ 19 w 41"/>
                <a:gd name="T15" fmla="*/ 1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96">
                  <a:moveTo>
                    <a:pt x="19" y="13"/>
                  </a:moveTo>
                  <a:lnTo>
                    <a:pt x="3" y="48"/>
                  </a:lnTo>
                  <a:lnTo>
                    <a:pt x="0" y="74"/>
                  </a:lnTo>
                  <a:lnTo>
                    <a:pt x="0" y="96"/>
                  </a:lnTo>
                  <a:lnTo>
                    <a:pt x="9" y="58"/>
                  </a:lnTo>
                  <a:lnTo>
                    <a:pt x="41" y="0"/>
                  </a:lnTo>
                  <a:lnTo>
                    <a:pt x="19" y="13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75" name="Freeform 143"/>
            <p:cNvSpPr>
              <a:spLocks/>
            </p:cNvSpPr>
            <p:nvPr/>
          </p:nvSpPr>
          <p:spPr bwMode="auto">
            <a:xfrm>
              <a:off x="3296" y="3482"/>
              <a:ext cx="591" cy="198"/>
            </a:xfrm>
            <a:custGeom>
              <a:avLst/>
              <a:gdLst>
                <a:gd name="T0" fmla="*/ 156 w 591"/>
                <a:gd name="T1" fmla="*/ 64 h 198"/>
                <a:gd name="T2" fmla="*/ 131 w 591"/>
                <a:gd name="T3" fmla="*/ 80 h 198"/>
                <a:gd name="T4" fmla="*/ 147 w 591"/>
                <a:gd name="T5" fmla="*/ 89 h 198"/>
                <a:gd name="T6" fmla="*/ 591 w 591"/>
                <a:gd name="T7" fmla="*/ 128 h 198"/>
                <a:gd name="T8" fmla="*/ 591 w 591"/>
                <a:gd name="T9" fmla="*/ 140 h 198"/>
                <a:gd name="T10" fmla="*/ 348 w 591"/>
                <a:gd name="T11" fmla="*/ 124 h 198"/>
                <a:gd name="T12" fmla="*/ 335 w 591"/>
                <a:gd name="T13" fmla="*/ 156 h 198"/>
                <a:gd name="T14" fmla="*/ 313 w 591"/>
                <a:gd name="T15" fmla="*/ 185 h 198"/>
                <a:gd name="T16" fmla="*/ 294 w 591"/>
                <a:gd name="T17" fmla="*/ 191 h 198"/>
                <a:gd name="T18" fmla="*/ 70 w 591"/>
                <a:gd name="T19" fmla="*/ 198 h 198"/>
                <a:gd name="T20" fmla="*/ 41 w 591"/>
                <a:gd name="T21" fmla="*/ 169 h 198"/>
                <a:gd name="T22" fmla="*/ 16 w 591"/>
                <a:gd name="T23" fmla="*/ 134 h 198"/>
                <a:gd name="T24" fmla="*/ 0 w 591"/>
                <a:gd name="T25" fmla="*/ 89 h 198"/>
                <a:gd name="T26" fmla="*/ 83 w 591"/>
                <a:gd name="T27" fmla="*/ 0 h 198"/>
                <a:gd name="T28" fmla="*/ 156 w 591"/>
                <a:gd name="T29" fmla="*/ 64 h 198"/>
                <a:gd name="T30" fmla="*/ 156 w 591"/>
                <a:gd name="T31" fmla="*/ 6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1" h="198">
                  <a:moveTo>
                    <a:pt x="156" y="64"/>
                  </a:moveTo>
                  <a:lnTo>
                    <a:pt x="131" y="80"/>
                  </a:lnTo>
                  <a:lnTo>
                    <a:pt x="147" y="89"/>
                  </a:lnTo>
                  <a:lnTo>
                    <a:pt x="591" y="128"/>
                  </a:lnTo>
                  <a:lnTo>
                    <a:pt x="591" y="140"/>
                  </a:lnTo>
                  <a:lnTo>
                    <a:pt x="348" y="124"/>
                  </a:lnTo>
                  <a:lnTo>
                    <a:pt x="335" y="156"/>
                  </a:lnTo>
                  <a:lnTo>
                    <a:pt x="313" y="185"/>
                  </a:lnTo>
                  <a:lnTo>
                    <a:pt x="294" y="191"/>
                  </a:lnTo>
                  <a:lnTo>
                    <a:pt x="70" y="198"/>
                  </a:lnTo>
                  <a:lnTo>
                    <a:pt x="41" y="169"/>
                  </a:lnTo>
                  <a:lnTo>
                    <a:pt x="16" y="134"/>
                  </a:lnTo>
                  <a:lnTo>
                    <a:pt x="0" y="89"/>
                  </a:lnTo>
                  <a:lnTo>
                    <a:pt x="83" y="0"/>
                  </a:lnTo>
                  <a:lnTo>
                    <a:pt x="156" y="64"/>
                  </a:lnTo>
                  <a:lnTo>
                    <a:pt x="15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76" name="Freeform 144"/>
            <p:cNvSpPr>
              <a:spLocks/>
            </p:cNvSpPr>
            <p:nvPr/>
          </p:nvSpPr>
          <p:spPr bwMode="auto">
            <a:xfrm>
              <a:off x="2838" y="3172"/>
              <a:ext cx="698" cy="517"/>
            </a:xfrm>
            <a:custGeom>
              <a:avLst/>
              <a:gdLst>
                <a:gd name="T0" fmla="*/ 650 w 698"/>
                <a:gd name="T1" fmla="*/ 16 h 517"/>
                <a:gd name="T2" fmla="*/ 637 w 698"/>
                <a:gd name="T3" fmla="*/ 70 h 517"/>
                <a:gd name="T4" fmla="*/ 592 w 698"/>
                <a:gd name="T5" fmla="*/ 111 h 517"/>
                <a:gd name="T6" fmla="*/ 547 w 698"/>
                <a:gd name="T7" fmla="*/ 243 h 517"/>
                <a:gd name="T8" fmla="*/ 467 w 698"/>
                <a:gd name="T9" fmla="*/ 399 h 517"/>
                <a:gd name="T10" fmla="*/ 423 w 698"/>
                <a:gd name="T11" fmla="*/ 438 h 517"/>
                <a:gd name="T12" fmla="*/ 387 w 698"/>
                <a:gd name="T13" fmla="*/ 495 h 517"/>
                <a:gd name="T14" fmla="*/ 42 w 698"/>
                <a:gd name="T15" fmla="*/ 508 h 517"/>
                <a:gd name="T16" fmla="*/ 96 w 698"/>
                <a:gd name="T17" fmla="*/ 469 h 517"/>
                <a:gd name="T18" fmla="*/ 138 w 698"/>
                <a:gd name="T19" fmla="*/ 399 h 517"/>
                <a:gd name="T20" fmla="*/ 157 w 698"/>
                <a:gd name="T21" fmla="*/ 306 h 517"/>
                <a:gd name="T22" fmla="*/ 151 w 698"/>
                <a:gd name="T23" fmla="*/ 227 h 517"/>
                <a:gd name="T24" fmla="*/ 125 w 698"/>
                <a:gd name="T25" fmla="*/ 143 h 517"/>
                <a:gd name="T26" fmla="*/ 144 w 698"/>
                <a:gd name="T27" fmla="*/ 147 h 517"/>
                <a:gd name="T28" fmla="*/ 170 w 698"/>
                <a:gd name="T29" fmla="*/ 163 h 517"/>
                <a:gd name="T30" fmla="*/ 112 w 698"/>
                <a:gd name="T31" fmla="*/ 76 h 517"/>
                <a:gd name="T32" fmla="*/ 112 w 698"/>
                <a:gd name="T33" fmla="*/ 51 h 517"/>
                <a:gd name="T34" fmla="*/ 186 w 698"/>
                <a:gd name="T35" fmla="*/ 147 h 517"/>
                <a:gd name="T36" fmla="*/ 192 w 698"/>
                <a:gd name="T37" fmla="*/ 230 h 517"/>
                <a:gd name="T38" fmla="*/ 445 w 698"/>
                <a:gd name="T39" fmla="*/ 214 h 517"/>
                <a:gd name="T40" fmla="*/ 387 w 698"/>
                <a:gd name="T41" fmla="*/ 102 h 517"/>
                <a:gd name="T42" fmla="*/ 410 w 698"/>
                <a:gd name="T43" fmla="*/ 111 h 517"/>
                <a:gd name="T44" fmla="*/ 442 w 698"/>
                <a:gd name="T45" fmla="*/ 111 h 517"/>
                <a:gd name="T46" fmla="*/ 467 w 698"/>
                <a:gd name="T47" fmla="*/ 111 h 517"/>
                <a:gd name="T48" fmla="*/ 496 w 698"/>
                <a:gd name="T49" fmla="*/ 111 h 517"/>
                <a:gd name="T50" fmla="*/ 525 w 698"/>
                <a:gd name="T51" fmla="*/ 111 h 517"/>
                <a:gd name="T52" fmla="*/ 554 w 698"/>
                <a:gd name="T53" fmla="*/ 111 h 517"/>
                <a:gd name="T54" fmla="*/ 582 w 698"/>
                <a:gd name="T55" fmla="*/ 108 h 517"/>
                <a:gd name="T56" fmla="*/ 602 w 698"/>
                <a:gd name="T57" fmla="*/ 95 h 517"/>
                <a:gd name="T58" fmla="*/ 621 w 698"/>
                <a:gd name="T59" fmla="*/ 73 h 517"/>
                <a:gd name="T60" fmla="*/ 624 w 698"/>
                <a:gd name="T61" fmla="*/ 51 h 517"/>
                <a:gd name="T62" fmla="*/ 627 w 698"/>
                <a:gd name="T63" fmla="*/ 32 h 517"/>
                <a:gd name="T64" fmla="*/ 630 w 698"/>
                <a:gd name="T65" fmla="*/ 16 h 517"/>
                <a:gd name="T66" fmla="*/ 646 w 698"/>
                <a:gd name="T67" fmla="*/ 0 h 517"/>
                <a:gd name="T68" fmla="*/ 698 w 698"/>
                <a:gd name="T69" fmla="*/ 6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8" h="517">
                  <a:moveTo>
                    <a:pt x="698" y="6"/>
                  </a:moveTo>
                  <a:lnTo>
                    <a:pt x="650" y="16"/>
                  </a:lnTo>
                  <a:lnTo>
                    <a:pt x="646" y="38"/>
                  </a:lnTo>
                  <a:lnTo>
                    <a:pt x="637" y="70"/>
                  </a:lnTo>
                  <a:lnTo>
                    <a:pt x="618" y="95"/>
                  </a:lnTo>
                  <a:lnTo>
                    <a:pt x="592" y="111"/>
                  </a:lnTo>
                  <a:lnTo>
                    <a:pt x="592" y="156"/>
                  </a:lnTo>
                  <a:lnTo>
                    <a:pt x="547" y="243"/>
                  </a:lnTo>
                  <a:lnTo>
                    <a:pt x="563" y="354"/>
                  </a:lnTo>
                  <a:lnTo>
                    <a:pt x="467" y="399"/>
                  </a:lnTo>
                  <a:lnTo>
                    <a:pt x="432" y="399"/>
                  </a:lnTo>
                  <a:lnTo>
                    <a:pt x="423" y="438"/>
                  </a:lnTo>
                  <a:lnTo>
                    <a:pt x="407" y="466"/>
                  </a:lnTo>
                  <a:lnTo>
                    <a:pt x="387" y="495"/>
                  </a:lnTo>
                  <a:lnTo>
                    <a:pt x="0" y="517"/>
                  </a:lnTo>
                  <a:lnTo>
                    <a:pt x="42" y="508"/>
                  </a:lnTo>
                  <a:lnTo>
                    <a:pt x="74" y="485"/>
                  </a:lnTo>
                  <a:lnTo>
                    <a:pt x="96" y="469"/>
                  </a:lnTo>
                  <a:lnTo>
                    <a:pt x="122" y="438"/>
                  </a:lnTo>
                  <a:lnTo>
                    <a:pt x="138" y="399"/>
                  </a:lnTo>
                  <a:lnTo>
                    <a:pt x="151" y="354"/>
                  </a:lnTo>
                  <a:lnTo>
                    <a:pt x="157" y="306"/>
                  </a:lnTo>
                  <a:lnTo>
                    <a:pt x="157" y="271"/>
                  </a:lnTo>
                  <a:lnTo>
                    <a:pt x="151" y="227"/>
                  </a:lnTo>
                  <a:lnTo>
                    <a:pt x="141" y="185"/>
                  </a:lnTo>
                  <a:lnTo>
                    <a:pt x="125" y="143"/>
                  </a:lnTo>
                  <a:lnTo>
                    <a:pt x="100" y="108"/>
                  </a:lnTo>
                  <a:lnTo>
                    <a:pt x="144" y="147"/>
                  </a:lnTo>
                  <a:lnTo>
                    <a:pt x="189" y="217"/>
                  </a:lnTo>
                  <a:lnTo>
                    <a:pt x="170" y="163"/>
                  </a:lnTo>
                  <a:lnTo>
                    <a:pt x="151" y="124"/>
                  </a:lnTo>
                  <a:lnTo>
                    <a:pt x="112" y="76"/>
                  </a:lnTo>
                  <a:lnTo>
                    <a:pt x="71" y="60"/>
                  </a:lnTo>
                  <a:lnTo>
                    <a:pt x="112" y="51"/>
                  </a:lnTo>
                  <a:lnTo>
                    <a:pt x="151" y="92"/>
                  </a:lnTo>
                  <a:lnTo>
                    <a:pt x="186" y="147"/>
                  </a:lnTo>
                  <a:lnTo>
                    <a:pt x="205" y="214"/>
                  </a:lnTo>
                  <a:lnTo>
                    <a:pt x="192" y="230"/>
                  </a:lnTo>
                  <a:lnTo>
                    <a:pt x="429" y="230"/>
                  </a:lnTo>
                  <a:lnTo>
                    <a:pt x="445" y="214"/>
                  </a:lnTo>
                  <a:lnTo>
                    <a:pt x="426" y="159"/>
                  </a:lnTo>
                  <a:lnTo>
                    <a:pt x="387" y="102"/>
                  </a:lnTo>
                  <a:lnTo>
                    <a:pt x="346" y="48"/>
                  </a:lnTo>
                  <a:lnTo>
                    <a:pt x="410" y="111"/>
                  </a:lnTo>
                  <a:lnTo>
                    <a:pt x="426" y="89"/>
                  </a:lnTo>
                  <a:lnTo>
                    <a:pt x="442" y="111"/>
                  </a:lnTo>
                  <a:lnTo>
                    <a:pt x="455" y="89"/>
                  </a:lnTo>
                  <a:lnTo>
                    <a:pt x="467" y="111"/>
                  </a:lnTo>
                  <a:lnTo>
                    <a:pt x="480" y="89"/>
                  </a:lnTo>
                  <a:lnTo>
                    <a:pt x="496" y="111"/>
                  </a:lnTo>
                  <a:lnTo>
                    <a:pt x="512" y="89"/>
                  </a:lnTo>
                  <a:lnTo>
                    <a:pt x="525" y="111"/>
                  </a:lnTo>
                  <a:lnTo>
                    <a:pt x="538" y="89"/>
                  </a:lnTo>
                  <a:lnTo>
                    <a:pt x="554" y="111"/>
                  </a:lnTo>
                  <a:lnTo>
                    <a:pt x="563" y="89"/>
                  </a:lnTo>
                  <a:lnTo>
                    <a:pt x="582" y="108"/>
                  </a:lnTo>
                  <a:lnTo>
                    <a:pt x="582" y="83"/>
                  </a:lnTo>
                  <a:lnTo>
                    <a:pt x="602" y="95"/>
                  </a:lnTo>
                  <a:lnTo>
                    <a:pt x="595" y="70"/>
                  </a:lnTo>
                  <a:lnTo>
                    <a:pt x="621" y="73"/>
                  </a:lnTo>
                  <a:lnTo>
                    <a:pt x="608" y="51"/>
                  </a:lnTo>
                  <a:lnTo>
                    <a:pt x="624" y="51"/>
                  </a:lnTo>
                  <a:lnTo>
                    <a:pt x="608" y="38"/>
                  </a:lnTo>
                  <a:lnTo>
                    <a:pt x="627" y="32"/>
                  </a:lnTo>
                  <a:lnTo>
                    <a:pt x="611" y="22"/>
                  </a:lnTo>
                  <a:lnTo>
                    <a:pt x="630" y="16"/>
                  </a:lnTo>
                  <a:lnTo>
                    <a:pt x="576" y="6"/>
                  </a:lnTo>
                  <a:lnTo>
                    <a:pt x="646" y="0"/>
                  </a:lnTo>
                  <a:lnTo>
                    <a:pt x="682" y="0"/>
                  </a:lnTo>
                  <a:lnTo>
                    <a:pt x="698" y="6"/>
                  </a:lnTo>
                  <a:lnTo>
                    <a:pt x="69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77" name="Freeform 145"/>
            <p:cNvSpPr>
              <a:spLocks/>
            </p:cNvSpPr>
            <p:nvPr/>
          </p:nvSpPr>
          <p:spPr bwMode="auto">
            <a:xfrm>
              <a:off x="2544" y="3152"/>
              <a:ext cx="902" cy="163"/>
            </a:xfrm>
            <a:custGeom>
              <a:avLst/>
              <a:gdLst>
                <a:gd name="T0" fmla="*/ 902 w 902"/>
                <a:gd name="T1" fmla="*/ 29 h 163"/>
                <a:gd name="T2" fmla="*/ 889 w 902"/>
                <a:gd name="T3" fmla="*/ 36 h 163"/>
                <a:gd name="T4" fmla="*/ 892 w 902"/>
                <a:gd name="T5" fmla="*/ 48 h 163"/>
                <a:gd name="T6" fmla="*/ 876 w 902"/>
                <a:gd name="T7" fmla="*/ 55 h 163"/>
                <a:gd name="T8" fmla="*/ 880 w 902"/>
                <a:gd name="T9" fmla="*/ 68 h 163"/>
                <a:gd name="T10" fmla="*/ 864 w 902"/>
                <a:gd name="T11" fmla="*/ 68 h 163"/>
                <a:gd name="T12" fmla="*/ 864 w 902"/>
                <a:gd name="T13" fmla="*/ 90 h 163"/>
                <a:gd name="T14" fmla="*/ 851 w 902"/>
                <a:gd name="T15" fmla="*/ 77 h 163"/>
                <a:gd name="T16" fmla="*/ 835 w 902"/>
                <a:gd name="T17" fmla="*/ 90 h 163"/>
                <a:gd name="T18" fmla="*/ 819 w 902"/>
                <a:gd name="T19" fmla="*/ 77 h 163"/>
                <a:gd name="T20" fmla="*/ 806 w 902"/>
                <a:gd name="T21" fmla="*/ 90 h 163"/>
                <a:gd name="T22" fmla="*/ 790 w 902"/>
                <a:gd name="T23" fmla="*/ 77 h 163"/>
                <a:gd name="T24" fmla="*/ 774 w 902"/>
                <a:gd name="T25" fmla="*/ 90 h 163"/>
                <a:gd name="T26" fmla="*/ 761 w 902"/>
                <a:gd name="T27" fmla="*/ 77 h 163"/>
                <a:gd name="T28" fmla="*/ 749 w 902"/>
                <a:gd name="T29" fmla="*/ 90 h 163"/>
                <a:gd name="T30" fmla="*/ 736 w 902"/>
                <a:gd name="T31" fmla="*/ 77 h 163"/>
                <a:gd name="T32" fmla="*/ 720 w 902"/>
                <a:gd name="T33" fmla="*/ 90 h 163"/>
                <a:gd name="T34" fmla="*/ 704 w 902"/>
                <a:gd name="T35" fmla="*/ 77 h 163"/>
                <a:gd name="T36" fmla="*/ 688 w 902"/>
                <a:gd name="T37" fmla="*/ 90 h 163"/>
                <a:gd name="T38" fmla="*/ 675 w 902"/>
                <a:gd name="T39" fmla="*/ 109 h 163"/>
                <a:gd name="T40" fmla="*/ 640 w 902"/>
                <a:gd name="T41" fmla="*/ 71 h 163"/>
                <a:gd name="T42" fmla="*/ 608 w 902"/>
                <a:gd name="T43" fmla="*/ 55 h 163"/>
                <a:gd name="T44" fmla="*/ 406 w 902"/>
                <a:gd name="T45" fmla="*/ 55 h 163"/>
                <a:gd name="T46" fmla="*/ 406 w 902"/>
                <a:gd name="T47" fmla="*/ 84 h 163"/>
                <a:gd name="T48" fmla="*/ 285 w 902"/>
                <a:gd name="T49" fmla="*/ 84 h 163"/>
                <a:gd name="T50" fmla="*/ 240 w 902"/>
                <a:gd name="T51" fmla="*/ 96 h 163"/>
                <a:gd name="T52" fmla="*/ 205 w 902"/>
                <a:gd name="T53" fmla="*/ 125 h 163"/>
                <a:gd name="T54" fmla="*/ 176 w 902"/>
                <a:gd name="T55" fmla="*/ 163 h 163"/>
                <a:gd name="T56" fmla="*/ 125 w 902"/>
                <a:gd name="T57" fmla="*/ 128 h 163"/>
                <a:gd name="T58" fmla="*/ 125 w 902"/>
                <a:gd name="T59" fmla="*/ 151 h 163"/>
                <a:gd name="T60" fmla="*/ 99 w 902"/>
                <a:gd name="T61" fmla="*/ 115 h 163"/>
                <a:gd name="T62" fmla="*/ 71 w 902"/>
                <a:gd name="T63" fmla="*/ 90 h 163"/>
                <a:gd name="T64" fmla="*/ 0 w 902"/>
                <a:gd name="T65" fmla="*/ 68 h 163"/>
                <a:gd name="T66" fmla="*/ 323 w 902"/>
                <a:gd name="T67" fmla="*/ 68 h 163"/>
                <a:gd name="T68" fmla="*/ 448 w 902"/>
                <a:gd name="T69" fmla="*/ 29 h 163"/>
                <a:gd name="T70" fmla="*/ 448 w 902"/>
                <a:gd name="T71" fmla="*/ 0 h 163"/>
                <a:gd name="T72" fmla="*/ 729 w 902"/>
                <a:gd name="T73" fmla="*/ 0 h 163"/>
                <a:gd name="T74" fmla="*/ 768 w 902"/>
                <a:gd name="T75" fmla="*/ 58 h 163"/>
                <a:gd name="T76" fmla="*/ 832 w 902"/>
                <a:gd name="T77" fmla="*/ 58 h 163"/>
                <a:gd name="T78" fmla="*/ 857 w 902"/>
                <a:gd name="T79" fmla="*/ 52 h 163"/>
                <a:gd name="T80" fmla="*/ 867 w 902"/>
                <a:gd name="T81" fmla="*/ 42 h 163"/>
                <a:gd name="T82" fmla="*/ 873 w 902"/>
                <a:gd name="T83" fmla="*/ 32 h 163"/>
                <a:gd name="T84" fmla="*/ 873 w 902"/>
                <a:gd name="T85" fmla="*/ 29 h 163"/>
                <a:gd name="T86" fmla="*/ 889 w 902"/>
                <a:gd name="T87" fmla="*/ 29 h 163"/>
                <a:gd name="T88" fmla="*/ 902 w 902"/>
                <a:gd name="T89" fmla="*/ 29 h 163"/>
                <a:gd name="T90" fmla="*/ 902 w 902"/>
                <a:gd name="T91" fmla="*/ 2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2" h="163">
                  <a:moveTo>
                    <a:pt x="902" y="29"/>
                  </a:moveTo>
                  <a:lnTo>
                    <a:pt x="889" y="36"/>
                  </a:lnTo>
                  <a:lnTo>
                    <a:pt x="892" y="48"/>
                  </a:lnTo>
                  <a:lnTo>
                    <a:pt x="876" y="55"/>
                  </a:lnTo>
                  <a:lnTo>
                    <a:pt x="880" y="68"/>
                  </a:lnTo>
                  <a:lnTo>
                    <a:pt x="864" y="68"/>
                  </a:lnTo>
                  <a:lnTo>
                    <a:pt x="864" y="90"/>
                  </a:lnTo>
                  <a:lnTo>
                    <a:pt x="851" y="77"/>
                  </a:lnTo>
                  <a:lnTo>
                    <a:pt x="835" y="90"/>
                  </a:lnTo>
                  <a:lnTo>
                    <a:pt x="819" y="77"/>
                  </a:lnTo>
                  <a:lnTo>
                    <a:pt x="806" y="90"/>
                  </a:lnTo>
                  <a:lnTo>
                    <a:pt x="790" y="77"/>
                  </a:lnTo>
                  <a:lnTo>
                    <a:pt x="774" y="90"/>
                  </a:lnTo>
                  <a:lnTo>
                    <a:pt x="761" y="77"/>
                  </a:lnTo>
                  <a:lnTo>
                    <a:pt x="749" y="90"/>
                  </a:lnTo>
                  <a:lnTo>
                    <a:pt x="736" y="77"/>
                  </a:lnTo>
                  <a:lnTo>
                    <a:pt x="720" y="90"/>
                  </a:lnTo>
                  <a:lnTo>
                    <a:pt x="704" y="77"/>
                  </a:lnTo>
                  <a:lnTo>
                    <a:pt x="688" y="90"/>
                  </a:lnTo>
                  <a:lnTo>
                    <a:pt x="675" y="109"/>
                  </a:lnTo>
                  <a:lnTo>
                    <a:pt x="640" y="71"/>
                  </a:lnTo>
                  <a:lnTo>
                    <a:pt x="608" y="55"/>
                  </a:lnTo>
                  <a:lnTo>
                    <a:pt x="406" y="55"/>
                  </a:lnTo>
                  <a:lnTo>
                    <a:pt x="406" y="84"/>
                  </a:lnTo>
                  <a:lnTo>
                    <a:pt x="285" y="84"/>
                  </a:lnTo>
                  <a:lnTo>
                    <a:pt x="240" y="96"/>
                  </a:lnTo>
                  <a:lnTo>
                    <a:pt x="205" y="125"/>
                  </a:lnTo>
                  <a:lnTo>
                    <a:pt x="176" y="163"/>
                  </a:lnTo>
                  <a:lnTo>
                    <a:pt x="125" y="128"/>
                  </a:lnTo>
                  <a:lnTo>
                    <a:pt x="125" y="151"/>
                  </a:lnTo>
                  <a:lnTo>
                    <a:pt x="99" y="115"/>
                  </a:lnTo>
                  <a:lnTo>
                    <a:pt x="71" y="90"/>
                  </a:lnTo>
                  <a:lnTo>
                    <a:pt x="0" y="68"/>
                  </a:lnTo>
                  <a:lnTo>
                    <a:pt x="323" y="68"/>
                  </a:lnTo>
                  <a:lnTo>
                    <a:pt x="448" y="29"/>
                  </a:lnTo>
                  <a:lnTo>
                    <a:pt x="448" y="0"/>
                  </a:lnTo>
                  <a:lnTo>
                    <a:pt x="729" y="0"/>
                  </a:lnTo>
                  <a:lnTo>
                    <a:pt x="768" y="58"/>
                  </a:lnTo>
                  <a:lnTo>
                    <a:pt x="832" y="58"/>
                  </a:lnTo>
                  <a:lnTo>
                    <a:pt x="857" y="52"/>
                  </a:lnTo>
                  <a:lnTo>
                    <a:pt x="867" y="42"/>
                  </a:lnTo>
                  <a:lnTo>
                    <a:pt x="873" y="32"/>
                  </a:lnTo>
                  <a:lnTo>
                    <a:pt x="873" y="29"/>
                  </a:lnTo>
                  <a:lnTo>
                    <a:pt x="889" y="29"/>
                  </a:lnTo>
                  <a:lnTo>
                    <a:pt x="902" y="29"/>
                  </a:lnTo>
                  <a:lnTo>
                    <a:pt x="90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78" name="Freeform 146"/>
            <p:cNvSpPr>
              <a:spLocks/>
            </p:cNvSpPr>
            <p:nvPr/>
          </p:nvSpPr>
          <p:spPr bwMode="auto">
            <a:xfrm>
              <a:off x="2506" y="3277"/>
              <a:ext cx="227" cy="380"/>
            </a:xfrm>
            <a:custGeom>
              <a:avLst/>
              <a:gdLst>
                <a:gd name="T0" fmla="*/ 96 w 227"/>
                <a:gd name="T1" fmla="*/ 3 h 380"/>
                <a:gd name="T2" fmla="*/ 134 w 227"/>
                <a:gd name="T3" fmla="*/ 45 h 380"/>
                <a:gd name="T4" fmla="*/ 173 w 227"/>
                <a:gd name="T5" fmla="*/ 118 h 380"/>
                <a:gd name="T6" fmla="*/ 189 w 227"/>
                <a:gd name="T7" fmla="*/ 67 h 380"/>
                <a:gd name="T8" fmla="*/ 166 w 227"/>
                <a:gd name="T9" fmla="*/ 0 h 380"/>
                <a:gd name="T10" fmla="*/ 217 w 227"/>
                <a:gd name="T11" fmla="*/ 32 h 380"/>
                <a:gd name="T12" fmla="*/ 192 w 227"/>
                <a:gd name="T13" fmla="*/ 83 h 380"/>
                <a:gd name="T14" fmla="*/ 176 w 227"/>
                <a:gd name="T15" fmla="*/ 157 h 380"/>
                <a:gd name="T16" fmla="*/ 176 w 227"/>
                <a:gd name="T17" fmla="*/ 211 h 380"/>
                <a:gd name="T18" fmla="*/ 192 w 227"/>
                <a:gd name="T19" fmla="*/ 281 h 380"/>
                <a:gd name="T20" fmla="*/ 208 w 227"/>
                <a:gd name="T21" fmla="*/ 323 h 380"/>
                <a:gd name="T22" fmla="*/ 221 w 227"/>
                <a:gd name="T23" fmla="*/ 342 h 380"/>
                <a:gd name="T24" fmla="*/ 227 w 227"/>
                <a:gd name="T25" fmla="*/ 355 h 380"/>
                <a:gd name="T26" fmla="*/ 221 w 227"/>
                <a:gd name="T27" fmla="*/ 371 h 380"/>
                <a:gd name="T28" fmla="*/ 0 w 227"/>
                <a:gd name="T29" fmla="*/ 380 h 380"/>
                <a:gd name="T30" fmla="*/ 48 w 227"/>
                <a:gd name="T31" fmla="*/ 368 h 380"/>
                <a:gd name="T32" fmla="*/ 80 w 227"/>
                <a:gd name="T33" fmla="*/ 336 h 380"/>
                <a:gd name="T34" fmla="*/ 105 w 227"/>
                <a:gd name="T35" fmla="*/ 304 h 380"/>
                <a:gd name="T36" fmla="*/ 125 w 227"/>
                <a:gd name="T37" fmla="*/ 253 h 380"/>
                <a:gd name="T38" fmla="*/ 134 w 227"/>
                <a:gd name="T39" fmla="*/ 201 h 380"/>
                <a:gd name="T40" fmla="*/ 134 w 227"/>
                <a:gd name="T41" fmla="*/ 144 h 380"/>
                <a:gd name="T42" fmla="*/ 134 w 227"/>
                <a:gd name="T43" fmla="*/ 102 h 380"/>
                <a:gd name="T44" fmla="*/ 121 w 227"/>
                <a:gd name="T45" fmla="*/ 58 h 380"/>
                <a:gd name="T46" fmla="*/ 115 w 227"/>
                <a:gd name="T47" fmla="*/ 38 h 380"/>
                <a:gd name="T48" fmla="*/ 96 w 227"/>
                <a:gd name="T49" fmla="*/ 3 h 380"/>
                <a:gd name="T50" fmla="*/ 96 w 227"/>
                <a:gd name="T51" fmla="*/ 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7" h="380">
                  <a:moveTo>
                    <a:pt x="96" y="3"/>
                  </a:moveTo>
                  <a:lnTo>
                    <a:pt x="134" y="45"/>
                  </a:lnTo>
                  <a:lnTo>
                    <a:pt x="173" y="118"/>
                  </a:lnTo>
                  <a:lnTo>
                    <a:pt x="189" y="67"/>
                  </a:lnTo>
                  <a:lnTo>
                    <a:pt x="166" y="0"/>
                  </a:lnTo>
                  <a:lnTo>
                    <a:pt x="217" y="32"/>
                  </a:lnTo>
                  <a:lnTo>
                    <a:pt x="192" y="83"/>
                  </a:lnTo>
                  <a:lnTo>
                    <a:pt x="176" y="157"/>
                  </a:lnTo>
                  <a:lnTo>
                    <a:pt x="176" y="211"/>
                  </a:lnTo>
                  <a:lnTo>
                    <a:pt x="192" y="281"/>
                  </a:lnTo>
                  <a:lnTo>
                    <a:pt x="208" y="323"/>
                  </a:lnTo>
                  <a:lnTo>
                    <a:pt x="221" y="342"/>
                  </a:lnTo>
                  <a:lnTo>
                    <a:pt x="227" y="355"/>
                  </a:lnTo>
                  <a:lnTo>
                    <a:pt x="221" y="371"/>
                  </a:lnTo>
                  <a:lnTo>
                    <a:pt x="0" y="380"/>
                  </a:lnTo>
                  <a:lnTo>
                    <a:pt x="48" y="368"/>
                  </a:lnTo>
                  <a:lnTo>
                    <a:pt x="80" y="336"/>
                  </a:lnTo>
                  <a:lnTo>
                    <a:pt x="105" y="304"/>
                  </a:lnTo>
                  <a:lnTo>
                    <a:pt x="125" y="253"/>
                  </a:lnTo>
                  <a:lnTo>
                    <a:pt x="134" y="201"/>
                  </a:lnTo>
                  <a:lnTo>
                    <a:pt x="134" y="144"/>
                  </a:lnTo>
                  <a:lnTo>
                    <a:pt x="134" y="102"/>
                  </a:lnTo>
                  <a:lnTo>
                    <a:pt x="121" y="58"/>
                  </a:lnTo>
                  <a:lnTo>
                    <a:pt x="115" y="38"/>
                  </a:lnTo>
                  <a:lnTo>
                    <a:pt x="96" y="3"/>
                  </a:lnTo>
                  <a:lnTo>
                    <a:pt x="9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79" name="Freeform 147"/>
            <p:cNvSpPr>
              <a:spLocks/>
            </p:cNvSpPr>
            <p:nvPr/>
          </p:nvSpPr>
          <p:spPr bwMode="auto">
            <a:xfrm>
              <a:off x="2372" y="3223"/>
              <a:ext cx="201" cy="415"/>
            </a:xfrm>
            <a:custGeom>
              <a:avLst/>
              <a:gdLst>
                <a:gd name="T0" fmla="*/ 191 w 201"/>
                <a:gd name="T1" fmla="*/ 19 h 415"/>
                <a:gd name="T2" fmla="*/ 166 w 201"/>
                <a:gd name="T3" fmla="*/ 0 h 415"/>
                <a:gd name="T4" fmla="*/ 137 w 201"/>
                <a:gd name="T5" fmla="*/ 0 h 415"/>
                <a:gd name="T6" fmla="*/ 102 w 201"/>
                <a:gd name="T7" fmla="*/ 9 h 415"/>
                <a:gd name="T8" fmla="*/ 70 w 201"/>
                <a:gd name="T9" fmla="*/ 29 h 415"/>
                <a:gd name="T10" fmla="*/ 38 w 201"/>
                <a:gd name="T11" fmla="*/ 67 h 415"/>
                <a:gd name="T12" fmla="*/ 19 w 201"/>
                <a:gd name="T13" fmla="*/ 108 h 415"/>
                <a:gd name="T14" fmla="*/ 3 w 201"/>
                <a:gd name="T15" fmla="*/ 156 h 415"/>
                <a:gd name="T16" fmla="*/ 0 w 201"/>
                <a:gd name="T17" fmla="*/ 204 h 415"/>
                <a:gd name="T18" fmla="*/ 0 w 201"/>
                <a:gd name="T19" fmla="*/ 252 h 415"/>
                <a:gd name="T20" fmla="*/ 9 w 201"/>
                <a:gd name="T21" fmla="*/ 313 h 415"/>
                <a:gd name="T22" fmla="*/ 25 w 201"/>
                <a:gd name="T23" fmla="*/ 358 h 415"/>
                <a:gd name="T24" fmla="*/ 51 w 201"/>
                <a:gd name="T25" fmla="*/ 393 h 415"/>
                <a:gd name="T26" fmla="*/ 79 w 201"/>
                <a:gd name="T27" fmla="*/ 415 h 415"/>
                <a:gd name="T28" fmla="*/ 51 w 201"/>
                <a:gd name="T29" fmla="*/ 387 h 415"/>
                <a:gd name="T30" fmla="*/ 25 w 201"/>
                <a:gd name="T31" fmla="*/ 348 h 415"/>
                <a:gd name="T32" fmla="*/ 9 w 201"/>
                <a:gd name="T33" fmla="*/ 284 h 415"/>
                <a:gd name="T34" fmla="*/ 3 w 201"/>
                <a:gd name="T35" fmla="*/ 233 h 415"/>
                <a:gd name="T36" fmla="*/ 9 w 201"/>
                <a:gd name="T37" fmla="*/ 176 h 415"/>
                <a:gd name="T38" fmla="*/ 22 w 201"/>
                <a:gd name="T39" fmla="*/ 112 h 415"/>
                <a:gd name="T40" fmla="*/ 44 w 201"/>
                <a:gd name="T41" fmla="*/ 67 h 415"/>
                <a:gd name="T42" fmla="*/ 79 w 201"/>
                <a:gd name="T43" fmla="*/ 29 h 415"/>
                <a:gd name="T44" fmla="*/ 121 w 201"/>
                <a:gd name="T45" fmla="*/ 9 h 415"/>
                <a:gd name="T46" fmla="*/ 159 w 201"/>
                <a:gd name="T47" fmla="*/ 9 h 415"/>
                <a:gd name="T48" fmla="*/ 201 w 201"/>
                <a:gd name="T49" fmla="*/ 25 h 415"/>
                <a:gd name="T50" fmla="*/ 191 w 201"/>
                <a:gd name="T51" fmla="*/ 19 h 415"/>
                <a:gd name="T52" fmla="*/ 191 w 201"/>
                <a:gd name="T53" fmla="*/ 1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1" h="415">
                  <a:moveTo>
                    <a:pt x="191" y="19"/>
                  </a:moveTo>
                  <a:lnTo>
                    <a:pt x="166" y="0"/>
                  </a:lnTo>
                  <a:lnTo>
                    <a:pt x="137" y="0"/>
                  </a:lnTo>
                  <a:lnTo>
                    <a:pt x="102" y="9"/>
                  </a:lnTo>
                  <a:lnTo>
                    <a:pt x="70" y="29"/>
                  </a:lnTo>
                  <a:lnTo>
                    <a:pt x="38" y="67"/>
                  </a:lnTo>
                  <a:lnTo>
                    <a:pt x="19" y="108"/>
                  </a:lnTo>
                  <a:lnTo>
                    <a:pt x="3" y="156"/>
                  </a:lnTo>
                  <a:lnTo>
                    <a:pt x="0" y="204"/>
                  </a:lnTo>
                  <a:lnTo>
                    <a:pt x="0" y="252"/>
                  </a:lnTo>
                  <a:lnTo>
                    <a:pt x="9" y="313"/>
                  </a:lnTo>
                  <a:lnTo>
                    <a:pt x="25" y="358"/>
                  </a:lnTo>
                  <a:lnTo>
                    <a:pt x="51" y="393"/>
                  </a:lnTo>
                  <a:lnTo>
                    <a:pt x="79" y="415"/>
                  </a:lnTo>
                  <a:lnTo>
                    <a:pt x="51" y="387"/>
                  </a:lnTo>
                  <a:lnTo>
                    <a:pt x="25" y="348"/>
                  </a:lnTo>
                  <a:lnTo>
                    <a:pt x="9" y="284"/>
                  </a:lnTo>
                  <a:lnTo>
                    <a:pt x="3" y="233"/>
                  </a:lnTo>
                  <a:lnTo>
                    <a:pt x="9" y="176"/>
                  </a:lnTo>
                  <a:lnTo>
                    <a:pt x="22" y="112"/>
                  </a:lnTo>
                  <a:lnTo>
                    <a:pt x="44" y="67"/>
                  </a:lnTo>
                  <a:lnTo>
                    <a:pt x="79" y="29"/>
                  </a:lnTo>
                  <a:lnTo>
                    <a:pt x="121" y="9"/>
                  </a:lnTo>
                  <a:lnTo>
                    <a:pt x="159" y="9"/>
                  </a:lnTo>
                  <a:lnTo>
                    <a:pt x="201" y="25"/>
                  </a:lnTo>
                  <a:lnTo>
                    <a:pt x="191" y="19"/>
                  </a:lnTo>
                  <a:lnTo>
                    <a:pt x="19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80" name="Freeform 148"/>
            <p:cNvSpPr>
              <a:spLocks/>
            </p:cNvSpPr>
            <p:nvPr/>
          </p:nvSpPr>
          <p:spPr bwMode="auto">
            <a:xfrm>
              <a:off x="2436" y="3315"/>
              <a:ext cx="137" cy="250"/>
            </a:xfrm>
            <a:custGeom>
              <a:avLst/>
              <a:gdLst>
                <a:gd name="T0" fmla="*/ 9 w 137"/>
                <a:gd name="T1" fmla="*/ 179 h 250"/>
                <a:gd name="T2" fmla="*/ 0 w 137"/>
                <a:gd name="T3" fmla="*/ 151 h 250"/>
                <a:gd name="T4" fmla="*/ 0 w 137"/>
                <a:gd name="T5" fmla="*/ 100 h 250"/>
                <a:gd name="T6" fmla="*/ 9 w 137"/>
                <a:gd name="T7" fmla="*/ 58 h 250"/>
                <a:gd name="T8" fmla="*/ 22 w 137"/>
                <a:gd name="T9" fmla="*/ 23 h 250"/>
                <a:gd name="T10" fmla="*/ 41 w 137"/>
                <a:gd name="T11" fmla="*/ 4 h 250"/>
                <a:gd name="T12" fmla="*/ 57 w 137"/>
                <a:gd name="T13" fmla="*/ 0 h 250"/>
                <a:gd name="T14" fmla="*/ 76 w 137"/>
                <a:gd name="T15" fmla="*/ 0 h 250"/>
                <a:gd name="T16" fmla="*/ 95 w 137"/>
                <a:gd name="T17" fmla="*/ 13 h 250"/>
                <a:gd name="T18" fmla="*/ 118 w 137"/>
                <a:gd name="T19" fmla="*/ 39 h 250"/>
                <a:gd name="T20" fmla="*/ 131 w 137"/>
                <a:gd name="T21" fmla="*/ 80 h 250"/>
                <a:gd name="T22" fmla="*/ 137 w 137"/>
                <a:gd name="T23" fmla="*/ 116 h 250"/>
                <a:gd name="T24" fmla="*/ 137 w 137"/>
                <a:gd name="T25" fmla="*/ 160 h 250"/>
                <a:gd name="T26" fmla="*/ 127 w 137"/>
                <a:gd name="T27" fmla="*/ 205 h 250"/>
                <a:gd name="T28" fmla="*/ 115 w 137"/>
                <a:gd name="T29" fmla="*/ 227 h 250"/>
                <a:gd name="T30" fmla="*/ 121 w 137"/>
                <a:gd name="T31" fmla="*/ 205 h 250"/>
                <a:gd name="T32" fmla="*/ 95 w 137"/>
                <a:gd name="T33" fmla="*/ 189 h 250"/>
                <a:gd name="T34" fmla="*/ 79 w 137"/>
                <a:gd name="T35" fmla="*/ 163 h 250"/>
                <a:gd name="T36" fmla="*/ 73 w 137"/>
                <a:gd name="T37" fmla="*/ 131 h 250"/>
                <a:gd name="T38" fmla="*/ 70 w 137"/>
                <a:gd name="T39" fmla="*/ 100 h 250"/>
                <a:gd name="T40" fmla="*/ 57 w 137"/>
                <a:gd name="T41" fmla="*/ 131 h 250"/>
                <a:gd name="T42" fmla="*/ 57 w 137"/>
                <a:gd name="T43" fmla="*/ 167 h 250"/>
                <a:gd name="T44" fmla="*/ 67 w 137"/>
                <a:gd name="T45" fmla="*/ 202 h 250"/>
                <a:gd name="T46" fmla="*/ 86 w 137"/>
                <a:gd name="T47" fmla="*/ 237 h 250"/>
                <a:gd name="T48" fmla="*/ 102 w 137"/>
                <a:gd name="T49" fmla="*/ 237 h 250"/>
                <a:gd name="T50" fmla="*/ 86 w 137"/>
                <a:gd name="T51" fmla="*/ 250 h 250"/>
                <a:gd name="T52" fmla="*/ 57 w 137"/>
                <a:gd name="T53" fmla="*/ 250 h 250"/>
                <a:gd name="T54" fmla="*/ 76 w 137"/>
                <a:gd name="T55" fmla="*/ 243 h 250"/>
                <a:gd name="T56" fmla="*/ 54 w 137"/>
                <a:gd name="T57" fmla="*/ 211 h 250"/>
                <a:gd name="T58" fmla="*/ 38 w 137"/>
                <a:gd name="T59" fmla="*/ 173 h 250"/>
                <a:gd name="T60" fmla="*/ 31 w 137"/>
                <a:gd name="T61" fmla="*/ 141 h 250"/>
                <a:gd name="T62" fmla="*/ 31 w 137"/>
                <a:gd name="T63" fmla="*/ 100 h 250"/>
                <a:gd name="T64" fmla="*/ 38 w 137"/>
                <a:gd name="T65" fmla="*/ 64 h 250"/>
                <a:gd name="T66" fmla="*/ 19 w 137"/>
                <a:gd name="T67" fmla="*/ 96 h 250"/>
                <a:gd name="T68" fmla="*/ 9 w 137"/>
                <a:gd name="T69" fmla="*/ 131 h 250"/>
                <a:gd name="T70" fmla="*/ 9 w 137"/>
                <a:gd name="T71" fmla="*/ 160 h 250"/>
                <a:gd name="T72" fmla="*/ 9 w 137"/>
                <a:gd name="T73" fmla="*/ 179 h 250"/>
                <a:gd name="T74" fmla="*/ 9 w 137"/>
                <a:gd name="T75" fmla="*/ 17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7" h="250">
                  <a:moveTo>
                    <a:pt x="9" y="179"/>
                  </a:moveTo>
                  <a:lnTo>
                    <a:pt x="0" y="151"/>
                  </a:lnTo>
                  <a:lnTo>
                    <a:pt x="0" y="100"/>
                  </a:lnTo>
                  <a:lnTo>
                    <a:pt x="9" y="58"/>
                  </a:lnTo>
                  <a:lnTo>
                    <a:pt x="22" y="23"/>
                  </a:lnTo>
                  <a:lnTo>
                    <a:pt x="41" y="4"/>
                  </a:lnTo>
                  <a:lnTo>
                    <a:pt x="57" y="0"/>
                  </a:lnTo>
                  <a:lnTo>
                    <a:pt x="76" y="0"/>
                  </a:lnTo>
                  <a:lnTo>
                    <a:pt x="95" y="13"/>
                  </a:lnTo>
                  <a:lnTo>
                    <a:pt x="118" y="39"/>
                  </a:lnTo>
                  <a:lnTo>
                    <a:pt x="131" y="80"/>
                  </a:lnTo>
                  <a:lnTo>
                    <a:pt x="137" y="116"/>
                  </a:lnTo>
                  <a:lnTo>
                    <a:pt x="137" y="160"/>
                  </a:lnTo>
                  <a:lnTo>
                    <a:pt x="127" y="205"/>
                  </a:lnTo>
                  <a:lnTo>
                    <a:pt x="115" y="227"/>
                  </a:lnTo>
                  <a:lnTo>
                    <a:pt x="121" y="205"/>
                  </a:lnTo>
                  <a:lnTo>
                    <a:pt x="95" y="189"/>
                  </a:lnTo>
                  <a:lnTo>
                    <a:pt x="79" y="163"/>
                  </a:lnTo>
                  <a:lnTo>
                    <a:pt x="73" y="131"/>
                  </a:lnTo>
                  <a:lnTo>
                    <a:pt x="70" y="100"/>
                  </a:lnTo>
                  <a:lnTo>
                    <a:pt x="57" y="131"/>
                  </a:lnTo>
                  <a:lnTo>
                    <a:pt x="57" y="167"/>
                  </a:lnTo>
                  <a:lnTo>
                    <a:pt x="67" y="202"/>
                  </a:lnTo>
                  <a:lnTo>
                    <a:pt x="86" y="237"/>
                  </a:lnTo>
                  <a:lnTo>
                    <a:pt x="102" y="237"/>
                  </a:lnTo>
                  <a:lnTo>
                    <a:pt x="86" y="250"/>
                  </a:lnTo>
                  <a:lnTo>
                    <a:pt x="57" y="250"/>
                  </a:lnTo>
                  <a:lnTo>
                    <a:pt x="76" y="243"/>
                  </a:lnTo>
                  <a:lnTo>
                    <a:pt x="54" y="211"/>
                  </a:lnTo>
                  <a:lnTo>
                    <a:pt x="38" y="173"/>
                  </a:lnTo>
                  <a:lnTo>
                    <a:pt x="31" y="141"/>
                  </a:lnTo>
                  <a:lnTo>
                    <a:pt x="31" y="100"/>
                  </a:lnTo>
                  <a:lnTo>
                    <a:pt x="38" y="64"/>
                  </a:lnTo>
                  <a:lnTo>
                    <a:pt x="19" y="96"/>
                  </a:lnTo>
                  <a:lnTo>
                    <a:pt x="9" y="131"/>
                  </a:lnTo>
                  <a:lnTo>
                    <a:pt x="9" y="160"/>
                  </a:lnTo>
                  <a:lnTo>
                    <a:pt x="9" y="179"/>
                  </a:lnTo>
                  <a:lnTo>
                    <a:pt x="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81" name="Freeform 149"/>
            <p:cNvSpPr>
              <a:spLocks/>
            </p:cNvSpPr>
            <p:nvPr/>
          </p:nvSpPr>
          <p:spPr bwMode="auto">
            <a:xfrm>
              <a:off x="2755" y="3331"/>
              <a:ext cx="157" cy="240"/>
            </a:xfrm>
            <a:custGeom>
              <a:avLst/>
              <a:gdLst>
                <a:gd name="T0" fmla="*/ 3 w 157"/>
                <a:gd name="T1" fmla="*/ 179 h 240"/>
                <a:gd name="T2" fmla="*/ 0 w 157"/>
                <a:gd name="T3" fmla="*/ 151 h 240"/>
                <a:gd name="T4" fmla="*/ 0 w 157"/>
                <a:gd name="T5" fmla="*/ 112 h 240"/>
                <a:gd name="T6" fmla="*/ 3 w 157"/>
                <a:gd name="T7" fmla="*/ 74 h 240"/>
                <a:gd name="T8" fmla="*/ 19 w 157"/>
                <a:gd name="T9" fmla="*/ 42 h 240"/>
                <a:gd name="T10" fmla="*/ 35 w 157"/>
                <a:gd name="T11" fmla="*/ 20 h 240"/>
                <a:gd name="T12" fmla="*/ 61 w 157"/>
                <a:gd name="T13" fmla="*/ 0 h 240"/>
                <a:gd name="T14" fmla="*/ 83 w 157"/>
                <a:gd name="T15" fmla="*/ 0 h 240"/>
                <a:gd name="T16" fmla="*/ 106 w 157"/>
                <a:gd name="T17" fmla="*/ 13 h 240"/>
                <a:gd name="T18" fmla="*/ 128 w 157"/>
                <a:gd name="T19" fmla="*/ 32 h 240"/>
                <a:gd name="T20" fmla="*/ 154 w 157"/>
                <a:gd name="T21" fmla="*/ 84 h 240"/>
                <a:gd name="T22" fmla="*/ 157 w 157"/>
                <a:gd name="T23" fmla="*/ 135 h 240"/>
                <a:gd name="T24" fmla="*/ 154 w 157"/>
                <a:gd name="T25" fmla="*/ 173 h 240"/>
                <a:gd name="T26" fmla="*/ 141 w 157"/>
                <a:gd name="T27" fmla="*/ 218 h 240"/>
                <a:gd name="T28" fmla="*/ 125 w 157"/>
                <a:gd name="T29" fmla="*/ 240 h 240"/>
                <a:gd name="T30" fmla="*/ 141 w 157"/>
                <a:gd name="T31" fmla="*/ 199 h 240"/>
                <a:gd name="T32" fmla="*/ 106 w 157"/>
                <a:gd name="T33" fmla="*/ 173 h 240"/>
                <a:gd name="T34" fmla="*/ 90 w 157"/>
                <a:gd name="T35" fmla="*/ 154 h 240"/>
                <a:gd name="T36" fmla="*/ 83 w 157"/>
                <a:gd name="T37" fmla="*/ 125 h 240"/>
                <a:gd name="T38" fmla="*/ 80 w 157"/>
                <a:gd name="T39" fmla="*/ 100 h 240"/>
                <a:gd name="T40" fmla="*/ 64 w 157"/>
                <a:gd name="T41" fmla="*/ 125 h 240"/>
                <a:gd name="T42" fmla="*/ 61 w 157"/>
                <a:gd name="T43" fmla="*/ 154 h 240"/>
                <a:gd name="T44" fmla="*/ 67 w 157"/>
                <a:gd name="T45" fmla="*/ 189 h 240"/>
                <a:gd name="T46" fmla="*/ 87 w 157"/>
                <a:gd name="T47" fmla="*/ 234 h 240"/>
                <a:gd name="T48" fmla="*/ 58 w 157"/>
                <a:gd name="T49" fmla="*/ 211 h 240"/>
                <a:gd name="T50" fmla="*/ 42 w 157"/>
                <a:gd name="T51" fmla="*/ 176 h 240"/>
                <a:gd name="T52" fmla="*/ 35 w 157"/>
                <a:gd name="T53" fmla="*/ 144 h 240"/>
                <a:gd name="T54" fmla="*/ 39 w 157"/>
                <a:gd name="T55" fmla="*/ 106 h 240"/>
                <a:gd name="T56" fmla="*/ 48 w 157"/>
                <a:gd name="T57" fmla="*/ 61 h 240"/>
                <a:gd name="T58" fmla="*/ 26 w 157"/>
                <a:gd name="T59" fmla="*/ 93 h 240"/>
                <a:gd name="T60" fmla="*/ 13 w 157"/>
                <a:gd name="T61" fmla="*/ 135 h 240"/>
                <a:gd name="T62" fmla="*/ 3 w 157"/>
                <a:gd name="T63" fmla="*/ 179 h 240"/>
                <a:gd name="T64" fmla="*/ 3 w 157"/>
                <a:gd name="T65" fmla="*/ 17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240">
                  <a:moveTo>
                    <a:pt x="3" y="179"/>
                  </a:moveTo>
                  <a:lnTo>
                    <a:pt x="0" y="151"/>
                  </a:lnTo>
                  <a:lnTo>
                    <a:pt x="0" y="112"/>
                  </a:lnTo>
                  <a:lnTo>
                    <a:pt x="3" y="74"/>
                  </a:lnTo>
                  <a:lnTo>
                    <a:pt x="19" y="42"/>
                  </a:lnTo>
                  <a:lnTo>
                    <a:pt x="35" y="20"/>
                  </a:lnTo>
                  <a:lnTo>
                    <a:pt x="61" y="0"/>
                  </a:lnTo>
                  <a:lnTo>
                    <a:pt x="83" y="0"/>
                  </a:lnTo>
                  <a:lnTo>
                    <a:pt x="106" y="13"/>
                  </a:lnTo>
                  <a:lnTo>
                    <a:pt x="128" y="32"/>
                  </a:lnTo>
                  <a:lnTo>
                    <a:pt x="154" y="84"/>
                  </a:lnTo>
                  <a:lnTo>
                    <a:pt x="157" y="135"/>
                  </a:lnTo>
                  <a:lnTo>
                    <a:pt x="154" y="173"/>
                  </a:lnTo>
                  <a:lnTo>
                    <a:pt x="141" y="218"/>
                  </a:lnTo>
                  <a:lnTo>
                    <a:pt x="125" y="240"/>
                  </a:lnTo>
                  <a:lnTo>
                    <a:pt x="141" y="199"/>
                  </a:lnTo>
                  <a:lnTo>
                    <a:pt x="106" y="173"/>
                  </a:lnTo>
                  <a:lnTo>
                    <a:pt x="90" y="154"/>
                  </a:lnTo>
                  <a:lnTo>
                    <a:pt x="83" y="125"/>
                  </a:lnTo>
                  <a:lnTo>
                    <a:pt x="80" y="100"/>
                  </a:lnTo>
                  <a:lnTo>
                    <a:pt x="64" y="125"/>
                  </a:lnTo>
                  <a:lnTo>
                    <a:pt x="61" y="154"/>
                  </a:lnTo>
                  <a:lnTo>
                    <a:pt x="67" y="189"/>
                  </a:lnTo>
                  <a:lnTo>
                    <a:pt x="87" y="234"/>
                  </a:lnTo>
                  <a:lnTo>
                    <a:pt x="58" y="211"/>
                  </a:lnTo>
                  <a:lnTo>
                    <a:pt x="42" y="176"/>
                  </a:lnTo>
                  <a:lnTo>
                    <a:pt x="35" y="144"/>
                  </a:lnTo>
                  <a:lnTo>
                    <a:pt x="39" y="106"/>
                  </a:lnTo>
                  <a:lnTo>
                    <a:pt x="48" y="61"/>
                  </a:lnTo>
                  <a:lnTo>
                    <a:pt x="26" y="93"/>
                  </a:lnTo>
                  <a:lnTo>
                    <a:pt x="13" y="135"/>
                  </a:lnTo>
                  <a:lnTo>
                    <a:pt x="3" y="179"/>
                  </a:lnTo>
                  <a:lnTo>
                    <a:pt x="3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82" name="Freeform 150"/>
            <p:cNvSpPr>
              <a:spLocks/>
            </p:cNvSpPr>
            <p:nvPr/>
          </p:nvSpPr>
          <p:spPr bwMode="auto">
            <a:xfrm>
              <a:off x="2790" y="3587"/>
              <a:ext cx="77" cy="23"/>
            </a:xfrm>
            <a:custGeom>
              <a:avLst/>
              <a:gdLst>
                <a:gd name="T0" fmla="*/ 77 w 77"/>
                <a:gd name="T1" fmla="*/ 0 h 23"/>
                <a:gd name="T2" fmla="*/ 61 w 77"/>
                <a:gd name="T3" fmla="*/ 16 h 23"/>
                <a:gd name="T4" fmla="*/ 39 w 77"/>
                <a:gd name="T5" fmla="*/ 23 h 23"/>
                <a:gd name="T6" fmla="*/ 20 w 77"/>
                <a:gd name="T7" fmla="*/ 16 h 23"/>
                <a:gd name="T8" fmla="*/ 0 w 77"/>
                <a:gd name="T9" fmla="*/ 0 h 23"/>
                <a:gd name="T10" fmla="*/ 23 w 77"/>
                <a:gd name="T11" fmla="*/ 7 h 23"/>
                <a:gd name="T12" fmla="*/ 55 w 77"/>
                <a:gd name="T13" fmla="*/ 7 h 23"/>
                <a:gd name="T14" fmla="*/ 77 w 77"/>
                <a:gd name="T15" fmla="*/ 0 h 23"/>
                <a:gd name="T16" fmla="*/ 77 w 7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23">
                  <a:moveTo>
                    <a:pt x="77" y="0"/>
                  </a:moveTo>
                  <a:lnTo>
                    <a:pt x="61" y="16"/>
                  </a:lnTo>
                  <a:lnTo>
                    <a:pt x="39" y="23"/>
                  </a:lnTo>
                  <a:lnTo>
                    <a:pt x="20" y="16"/>
                  </a:lnTo>
                  <a:lnTo>
                    <a:pt x="0" y="0"/>
                  </a:lnTo>
                  <a:lnTo>
                    <a:pt x="23" y="7"/>
                  </a:lnTo>
                  <a:lnTo>
                    <a:pt x="55" y="7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83" name="Freeform 151"/>
            <p:cNvSpPr>
              <a:spLocks/>
            </p:cNvSpPr>
            <p:nvPr/>
          </p:nvSpPr>
          <p:spPr bwMode="auto">
            <a:xfrm>
              <a:off x="4648" y="3392"/>
              <a:ext cx="90" cy="48"/>
            </a:xfrm>
            <a:custGeom>
              <a:avLst/>
              <a:gdLst>
                <a:gd name="T0" fmla="*/ 90 w 90"/>
                <a:gd name="T1" fmla="*/ 7 h 48"/>
                <a:gd name="T2" fmla="*/ 87 w 90"/>
                <a:gd name="T3" fmla="*/ 42 h 48"/>
                <a:gd name="T4" fmla="*/ 64 w 90"/>
                <a:gd name="T5" fmla="*/ 42 h 48"/>
                <a:gd name="T6" fmla="*/ 68 w 90"/>
                <a:gd name="T7" fmla="*/ 39 h 48"/>
                <a:gd name="T8" fmla="*/ 80 w 90"/>
                <a:gd name="T9" fmla="*/ 39 h 48"/>
                <a:gd name="T10" fmla="*/ 80 w 90"/>
                <a:gd name="T11" fmla="*/ 3 h 48"/>
                <a:gd name="T12" fmla="*/ 80 w 90"/>
                <a:gd name="T13" fmla="*/ 0 h 48"/>
                <a:gd name="T14" fmla="*/ 0 w 90"/>
                <a:gd name="T15" fmla="*/ 3 h 48"/>
                <a:gd name="T16" fmla="*/ 0 w 90"/>
                <a:gd name="T17" fmla="*/ 3 h 48"/>
                <a:gd name="T18" fmla="*/ 0 w 90"/>
                <a:gd name="T19" fmla="*/ 42 h 48"/>
                <a:gd name="T20" fmla="*/ 0 w 90"/>
                <a:gd name="T21" fmla="*/ 48 h 48"/>
                <a:gd name="T22" fmla="*/ 90 w 90"/>
                <a:gd name="T23" fmla="*/ 45 h 48"/>
                <a:gd name="T24" fmla="*/ 90 w 90"/>
                <a:gd name="T25" fmla="*/ 42 h 48"/>
                <a:gd name="T26" fmla="*/ 90 w 90"/>
                <a:gd name="T27" fmla="*/ 7 h 48"/>
                <a:gd name="T28" fmla="*/ 90 w 90"/>
                <a:gd name="T2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48">
                  <a:moveTo>
                    <a:pt x="90" y="7"/>
                  </a:moveTo>
                  <a:lnTo>
                    <a:pt x="87" y="42"/>
                  </a:lnTo>
                  <a:lnTo>
                    <a:pt x="64" y="42"/>
                  </a:lnTo>
                  <a:lnTo>
                    <a:pt x="68" y="39"/>
                  </a:lnTo>
                  <a:lnTo>
                    <a:pt x="80" y="39"/>
                  </a:lnTo>
                  <a:lnTo>
                    <a:pt x="80" y="3"/>
                  </a:lnTo>
                  <a:lnTo>
                    <a:pt x="8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90" y="45"/>
                  </a:lnTo>
                  <a:lnTo>
                    <a:pt x="90" y="42"/>
                  </a:lnTo>
                  <a:lnTo>
                    <a:pt x="90" y="7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84" name="Freeform 152"/>
            <p:cNvSpPr>
              <a:spLocks/>
            </p:cNvSpPr>
            <p:nvPr/>
          </p:nvSpPr>
          <p:spPr bwMode="auto">
            <a:xfrm>
              <a:off x="4831" y="3386"/>
              <a:ext cx="89" cy="48"/>
            </a:xfrm>
            <a:custGeom>
              <a:avLst/>
              <a:gdLst>
                <a:gd name="T0" fmla="*/ 89 w 89"/>
                <a:gd name="T1" fmla="*/ 6 h 48"/>
                <a:gd name="T2" fmla="*/ 83 w 89"/>
                <a:gd name="T3" fmla="*/ 45 h 48"/>
                <a:gd name="T4" fmla="*/ 64 w 89"/>
                <a:gd name="T5" fmla="*/ 45 h 48"/>
                <a:gd name="T6" fmla="*/ 67 w 89"/>
                <a:gd name="T7" fmla="*/ 38 h 48"/>
                <a:gd name="T8" fmla="*/ 80 w 89"/>
                <a:gd name="T9" fmla="*/ 38 h 48"/>
                <a:gd name="T10" fmla="*/ 80 w 89"/>
                <a:gd name="T11" fmla="*/ 3 h 48"/>
                <a:gd name="T12" fmla="*/ 80 w 89"/>
                <a:gd name="T13" fmla="*/ 0 h 48"/>
                <a:gd name="T14" fmla="*/ 0 w 89"/>
                <a:gd name="T15" fmla="*/ 3 h 48"/>
                <a:gd name="T16" fmla="*/ 0 w 89"/>
                <a:gd name="T17" fmla="*/ 6 h 48"/>
                <a:gd name="T18" fmla="*/ 0 w 89"/>
                <a:gd name="T19" fmla="*/ 45 h 48"/>
                <a:gd name="T20" fmla="*/ 0 w 89"/>
                <a:gd name="T21" fmla="*/ 48 h 48"/>
                <a:gd name="T22" fmla="*/ 83 w 89"/>
                <a:gd name="T23" fmla="*/ 48 h 48"/>
                <a:gd name="T24" fmla="*/ 89 w 89"/>
                <a:gd name="T25" fmla="*/ 45 h 48"/>
                <a:gd name="T26" fmla="*/ 89 w 89"/>
                <a:gd name="T27" fmla="*/ 6 h 48"/>
                <a:gd name="T28" fmla="*/ 89 w 89"/>
                <a:gd name="T2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48">
                  <a:moveTo>
                    <a:pt x="89" y="6"/>
                  </a:moveTo>
                  <a:lnTo>
                    <a:pt x="83" y="45"/>
                  </a:lnTo>
                  <a:lnTo>
                    <a:pt x="64" y="45"/>
                  </a:lnTo>
                  <a:lnTo>
                    <a:pt x="67" y="38"/>
                  </a:lnTo>
                  <a:lnTo>
                    <a:pt x="80" y="38"/>
                  </a:lnTo>
                  <a:lnTo>
                    <a:pt x="80" y="3"/>
                  </a:lnTo>
                  <a:lnTo>
                    <a:pt x="8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83" y="48"/>
                  </a:lnTo>
                  <a:lnTo>
                    <a:pt x="89" y="45"/>
                  </a:lnTo>
                  <a:lnTo>
                    <a:pt x="89" y="6"/>
                  </a:lnTo>
                  <a:lnTo>
                    <a:pt x="8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85" name="Freeform 153"/>
            <p:cNvSpPr>
              <a:spLocks/>
            </p:cNvSpPr>
            <p:nvPr/>
          </p:nvSpPr>
          <p:spPr bwMode="auto">
            <a:xfrm>
              <a:off x="3846" y="2433"/>
              <a:ext cx="150" cy="71"/>
            </a:xfrm>
            <a:custGeom>
              <a:avLst/>
              <a:gdLst>
                <a:gd name="T0" fmla="*/ 6 w 150"/>
                <a:gd name="T1" fmla="*/ 58 h 71"/>
                <a:gd name="T2" fmla="*/ 0 w 150"/>
                <a:gd name="T3" fmla="*/ 48 h 71"/>
                <a:gd name="T4" fmla="*/ 3 w 150"/>
                <a:gd name="T5" fmla="*/ 39 h 71"/>
                <a:gd name="T6" fmla="*/ 13 w 150"/>
                <a:gd name="T7" fmla="*/ 32 h 71"/>
                <a:gd name="T8" fmla="*/ 41 w 150"/>
                <a:gd name="T9" fmla="*/ 23 h 71"/>
                <a:gd name="T10" fmla="*/ 80 w 150"/>
                <a:gd name="T11" fmla="*/ 16 h 71"/>
                <a:gd name="T12" fmla="*/ 35 w 150"/>
                <a:gd name="T13" fmla="*/ 32 h 71"/>
                <a:gd name="T14" fmla="*/ 19 w 150"/>
                <a:gd name="T15" fmla="*/ 39 h 71"/>
                <a:gd name="T16" fmla="*/ 19 w 150"/>
                <a:gd name="T17" fmla="*/ 48 h 71"/>
                <a:gd name="T18" fmla="*/ 22 w 150"/>
                <a:gd name="T19" fmla="*/ 48 h 71"/>
                <a:gd name="T20" fmla="*/ 29 w 150"/>
                <a:gd name="T21" fmla="*/ 39 h 71"/>
                <a:gd name="T22" fmla="*/ 38 w 150"/>
                <a:gd name="T23" fmla="*/ 48 h 71"/>
                <a:gd name="T24" fmla="*/ 48 w 150"/>
                <a:gd name="T25" fmla="*/ 35 h 71"/>
                <a:gd name="T26" fmla="*/ 57 w 150"/>
                <a:gd name="T27" fmla="*/ 48 h 71"/>
                <a:gd name="T28" fmla="*/ 70 w 150"/>
                <a:gd name="T29" fmla="*/ 35 h 71"/>
                <a:gd name="T30" fmla="*/ 80 w 150"/>
                <a:gd name="T31" fmla="*/ 48 h 71"/>
                <a:gd name="T32" fmla="*/ 89 w 150"/>
                <a:gd name="T33" fmla="*/ 32 h 71"/>
                <a:gd name="T34" fmla="*/ 105 w 150"/>
                <a:gd name="T35" fmla="*/ 48 h 71"/>
                <a:gd name="T36" fmla="*/ 102 w 150"/>
                <a:gd name="T37" fmla="*/ 26 h 71"/>
                <a:gd name="T38" fmla="*/ 108 w 150"/>
                <a:gd name="T39" fmla="*/ 7 h 71"/>
                <a:gd name="T40" fmla="*/ 118 w 150"/>
                <a:gd name="T41" fmla="*/ 0 h 71"/>
                <a:gd name="T42" fmla="*/ 131 w 150"/>
                <a:gd name="T43" fmla="*/ 0 h 71"/>
                <a:gd name="T44" fmla="*/ 140 w 150"/>
                <a:gd name="T45" fmla="*/ 10 h 71"/>
                <a:gd name="T46" fmla="*/ 128 w 150"/>
                <a:gd name="T47" fmla="*/ 7 h 71"/>
                <a:gd name="T48" fmla="*/ 121 w 150"/>
                <a:gd name="T49" fmla="*/ 10 h 71"/>
                <a:gd name="T50" fmla="*/ 118 w 150"/>
                <a:gd name="T51" fmla="*/ 19 h 71"/>
                <a:gd name="T52" fmla="*/ 121 w 150"/>
                <a:gd name="T53" fmla="*/ 29 h 71"/>
                <a:gd name="T54" fmla="*/ 124 w 150"/>
                <a:gd name="T55" fmla="*/ 35 h 71"/>
                <a:gd name="T56" fmla="*/ 137 w 150"/>
                <a:gd name="T57" fmla="*/ 45 h 71"/>
                <a:gd name="T58" fmla="*/ 121 w 150"/>
                <a:gd name="T59" fmla="*/ 58 h 71"/>
                <a:gd name="T60" fmla="*/ 131 w 150"/>
                <a:gd name="T61" fmla="*/ 64 h 71"/>
                <a:gd name="T62" fmla="*/ 140 w 150"/>
                <a:gd name="T63" fmla="*/ 58 h 71"/>
                <a:gd name="T64" fmla="*/ 147 w 150"/>
                <a:gd name="T65" fmla="*/ 48 h 71"/>
                <a:gd name="T66" fmla="*/ 147 w 150"/>
                <a:gd name="T67" fmla="*/ 29 h 71"/>
                <a:gd name="T68" fmla="*/ 150 w 150"/>
                <a:gd name="T69" fmla="*/ 48 h 71"/>
                <a:gd name="T70" fmla="*/ 147 w 150"/>
                <a:gd name="T71" fmla="*/ 58 h 71"/>
                <a:gd name="T72" fmla="*/ 137 w 150"/>
                <a:gd name="T73" fmla="*/ 71 h 71"/>
                <a:gd name="T74" fmla="*/ 80 w 150"/>
                <a:gd name="T75" fmla="*/ 67 h 71"/>
                <a:gd name="T76" fmla="*/ 6 w 150"/>
                <a:gd name="T77" fmla="*/ 58 h 71"/>
                <a:gd name="T78" fmla="*/ 6 w 150"/>
                <a:gd name="T79" fmla="*/ 5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0" h="71">
                  <a:moveTo>
                    <a:pt x="6" y="58"/>
                  </a:moveTo>
                  <a:lnTo>
                    <a:pt x="0" y="48"/>
                  </a:lnTo>
                  <a:lnTo>
                    <a:pt x="3" y="39"/>
                  </a:lnTo>
                  <a:lnTo>
                    <a:pt x="13" y="32"/>
                  </a:lnTo>
                  <a:lnTo>
                    <a:pt x="41" y="23"/>
                  </a:lnTo>
                  <a:lnTo>
                    <a:pt x="80" y="16"/>
                  </a:lnTo>
                  <a:lnTo>
                    <a:pt x="35" y="32"/>
                  </a:lnTo>
                  <a:lnTo>
                    <a:pt x="19" y="39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29" y="39"/>
                  </a:lnTo>
                  <a:lnTo>
                    <a:pt x="38" y="48"/>
                  </a:lnTo>
                  <a:lnTo>
                    <a:pt x="48" y="35"/>
                  </a:lnTo>
                  <a:lnTo>
                    <a:pt x="57" y="48"/>
                  </a:lnTo>
                  <a:lnTo>
                    <a:pt x="70" y="35"/>
                  </a:lnTo>
                  <a:lnTo>
                    <a:pt x="80" y="48"/>
                  </a:lnTo>
                  <a:lnTo>
                    <a:pt x="89" y="32"/>
                  </a:lnTo>
                  <a:lnTo>
                    <a:pt x="105" y="48"/>
                  </a:lnTo>
                  <a:lnTo>
                    <a:pt x="102" y="26"/>
                  </a:lnTo>
                  <a:lnTo>
                    <a:pt x="108" y="7"/>
                  </a:lnTo>
                  <a:lnTo>
                    <a:pt x="118" y="0"/>
                  </a:lnTo>
                  <a:lnTo>
                    <a:pt x="131" y="0"/>
                  </a:lnTo>
                  <a:lnTo>
                    <a:pt x="140" y="10"/>
                  </a:lnTo>
                  <a:lnTo>
                    <a:pt x="128" y="7"/>
                  </a:lnTo>
                  <a:lnTo>
                    <a:pt x="121" y="10"/>
                  </a:lnTo>
                  <a:lnTo>
                    <a:pt x="118" y="19"/>
                  </a:lnTo>
                  <a:lnTo>
                    <a:pt x="121" y="29"/>
                  </a:lnTo>
                  <a:lnTo>
                    <a:pt x="124" y="35"/>
                  </a:lnTo>
                  <a:lnTo>
                    <a:pt x="137" y="45"/>
                  </a:lnTo>
                  <a:lnTo>
                    <a:pt x="121" y="58"/>
                  </a:lnTo>
                  <a:lnTo>
                    <a:pt x="131" y="64"/>
                  </a:lnTo>
                  <a:lnTo>
                    <a:pt x="140" y="58"/>
                  </a:lnTo>
                  <a:lnTo>
                    <a:pt x="147" y="48"/>
                  </a:lnTo>
                  <a:lnTo>
                    <a:pt x="147" y="29"/>
                  </a:lnTo>
                  <a:lnTo>
                    <a:pt x="150" y="48"/>
                  </a:lnTo>
                  <a:lnTo>
                    <a:pt x="147" y="58"/>
                  </a:lnTo>
                  <a:lnTo>
                    <a:pt x="137" y="71"/>
                  </a:lnTo>
                  <a:lnTo>
                    <a:pt x="80" y="67"/>
                  </a:lnTo>
                  <a:lnTo>
                    <a:pt x="6" y="58"/>
                  </a:lnTo>
                  <a:lnTo>
                    <a:pt x="6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86" name="Freeform 154"/>
            <p:cNvSpPr>
              <a:spLocks/>
            </p:cNvSpPr>
            <p:nvPr/>
          </p:nvSpPr>
          <p:spPr bwMode="auto">
            <a:xfrm>
              <a:off x="4006" y="2465"/>
              <a:ext cx="259" cy="64"/>
            </a:xfrm>
            <a:custGeom>
              <a:avLst/>
              <a:gdLst>
                <a:gd name="T0" fmla="*/ 0 w 259"/>
                <a:gd name="T1" fmla="*/ 35 h 64"/>
                <a:gd name="T2" fmla="*/ 16 w 259"/>
                <a:gd name="T3" fmla="*/ 23 h 64"/>
                <a:gd name="T4" fmla="*/ 48 w 259"/>
                <a:gd name="T5" fmla="*/ 10 h 64"/>
                <a:gd name="T6" fmla="*/ 80 w 259"/>
                <a:gd name="T7" fmla="*/ 0 h 64"/>
                <a:gd name="T8" fmla="*/ 112 w 259"/>
                <a:gd name="T9" fmla="*/ 3 h 64"/>
                <a:gd name="T10" fmla="*/ 128 w 259"/>
                <a:gd name="T11" fmla="*/ 7 h 64"/>
                <a:gd name="T12" fmla="*/ 163 w 259"/>
                <a:gd name="T13" fmla="*/ 3 h 64"/>
                <a:gd name="T14" fmla="*/ 185 w 259"/>
                <a:gd name="T15" fmla="*/ 10 h 64"/>
                <a:gd name="T16" fmla="*/ 201 w 259"/>
                <a:gd name="T17" fmla="*/ 16 h 64"/>
                <a:gd name="T18" fmla="*/ 230 w 259"/>
                <a:gd name="T19" fmla="*/ 16 h 64"/>
                <a:gd name="T20" fmla="*/ 252 w 259"/>
                <a:gd name="T21" fmla="*/ 26 h 64"/>
                <a:gd name="T22" fmla="*/ 259 w 259"/>
                <a:gd name="T23" fmla="*/ 42 h 64"/>
                <a:gd name="T24" fmla="*/ 249 w 259"/>
                <a:gd name="T25" fmla="*/ 58 h 64"/>
                <a:gd name="T26" fmla="*/ 236 w 259"/>
                <a:gd name="T27" fmla="*/ 64 h 64"/>
                <a:gd name="T28" fmla="*/ 249 w 259"/>
                <a:gd name="T29" fmla="*/ 51 h 64"/>
                <a:gd name="T30" fmla="*/ 252 w 259"/>
                <a:gd name="T31" fmla="*/ 39 h 64"/>
                <a:gd name="T32" fmla="*/ 246 w 259"/>
                <a:gd name="T33" fmla="*/ 32 h 64"/>
                <a:gd name="T34" fmla="*/ 233 w 259"/>
                <a:gd name="T35" fmla="*/ 26 h 64"/>
                <a:gd name="T36" fmla="*/ 217 w 259"/>
                <a:gd name="T37" fmla="*/ 48 h 64"/>
                <a:gd name="T38" fmla="*/ 223 w 259"/>
                <a:gd name="T39" fmla="*/ 26 h 64"/>
                <a:gd name="T40" fmla="*/ 211 w 259"/>
                <a:gd name="T41" fmla="*/ 23 h 64"/>
                <a:gd name="T42" fmla="*/ 211 w 259"/>
                <a:gd name="T43" fmla="*/ 26 h 64"/>
                <a:gd name="T44" fmla="*/ 214 w 259"/>
                <a:gd name="T45" fmla="*/ 35 h 64"/>
                <a:gd name="T46" fmla="*/ 185 w 259"/>
                <a:gd name="T47" fmla="*/ 51 h 64"/>
                <a:gd name="T48" fmla="*/ 204 w 259"/>
                <a:gd name="T49" fmla="*/ 35 h 64"/>
                <a:gd name="T50" fmla="*/ 195 w 259"/>
                <a:gd name="T51" fmla="*/ 23 h 64"/>
                <a:gd name="T52" fmla="*/ 176 w 259"/>
                <a:gd name="T53" fmla="*/ 16 h 64"/>
                <a:gd name="T54" fmla="*/ 169 w 259"/>
                <a:gd name="T55" fmla="*/ 23 h 64"/>
                <a:gd name="T56" fmla="*/ 163 w 259"/>
                <a:gd name="T57" fmla="*/ 35 h 64"/>
                <a:gd name="T58" fmla="*/ 163 w 259"/>
                <a:gd name="T59" fmla="*/ 23 h 64"/>
                <a:gd name="T60" fmla="*/ 163 w 259"/>
                <a:gd name="T61" fmla="*/ 13 h 64"/>
                <a:gd name="T62" fmla="*/ 137 w 259"/>
                <a:gd name="T63" fmla="*/ 16 h 64"/>
                <a:gd name="T64" fmla="*/ 134 w 259"/>
                <a:gd name="T65" fmla="*/ 13 h 64"/>
                <a:gd name="T66" fmla="*/ 137 w 259"/>
                <a:gd name="T67" fmla="*/ 23 h 64"/>
                <a:gd name="T68" fmla="*/ 115 w 259"/>
                <a:gd name="T69" fmla="*/ 39 h 64"/>
                <a:gd name="T70" fmla="*/ 128 w 259"/>
                <a:gd name="T71" fmla="*/ 19 h 64"/>
                <a:gd name="T72" fmla="*/ 115 w 259"/>
                <a:gd name="T73" fmla="*/ 13 h 64"/>
                <a:gd name="T74" fmla="*/ 89 w 259"/>
                <a:gd name="T75" fmla="*/ 7 h 64"/>
                <a:gd name="T76" fmla="*/ 86 w 259"/>
                <a:gd name="T77" fmla="*/ 19 h 64"/>
                <a:gd name="T78" fmla="*/ 86 w 259"/>
                <a:gd name="T79" fmla="*/ 29 h 64"/>
                <a:gd name="T80" fmla="*/ 80 w 259"/>
                <a:gd name="T81" fmla="*/ 7 h 64"/>
                <a:gd name="T82" fmla="*/ 44 w 259"/>
                <a:gd name="T83" fmla="*/ 16 h 64"/>
                <a:gd name="T84" fmla="*/ 16 w 259"/>
                <a:gd name="T85" fmla="*/ 29 h 64"/>
                <a:gd name="T86" fmla="*/ 0 w 259"/>
                <a:gd name="T87" fmla="*/ 35 h 64"/>
                <a:gd name="T88" fmla="*/ 0 w 259"/>
                <a:gd name="T89" fmla="*/ 3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9" h="64">
                  <a:moveTo>
                    <a:pt x="0" y="35"/>
                  </a:moveTo>
                  <a:lnTo>
                    <a:pt x="16" y="23"/>
                  </a:lnTo>
                  <a:lnTo>
                    <a:pt x="48" y="10"/>
                  </a:lnTo>
                  <a:lnTo>
                    <a:pt x="80" y="0"/>
                  </a:lnTo>
                  <a:lnTo>
                    <a:pt x="112" y="3"/>
                  </a:lnTo>
                  <a:lnTo>
                    <a:pt x="128" y="7"/>
                  </a:lnTo>
                  <a:lnTo>
                    <a:pt x="163" y="3"/>
                  </a:lnTo>
                  <a:lnTo>
                    <a:pt x="185" y="10"/>
                  </a:lnTo>
                  <a:lnTo>
                    <a:pt x="201" y="16"/>
                  </a:lnTo>
                  <a:lnTo>
                    <a:pt x="230" y="16"/>
                  </a:lnTo>
                  <a:lnTo>
                    <a:pt x="252" y="26"/>
                  </a:lnTo>
                  <a:lnTo>
                    <a:pt x="259" y="42"/>
                  </a:lnTo>
                  <a:lnTo>
                    <a:pt x="249" y="58"/>
                  </a:lnTo>
                  <a:lnTo>
                    <a:pt x="236" y="64"/>
                  </a:lnTo>
                  <a:lnTo>
                    <a:pt x="249" y="51"/>
                  </a:lnTo>
                  <a:lnTo>
                    <a:pt x="252" y="39"/>
                  </a:lnTo>
                  <a:lnTo>
                    <a:pt x="246" y="32"/>
                  </a:lnTo>
                  <a:lnTo>
                    <a:pt x="233" y="26"/>
                  </a:lnTo>
                  <a:lnTo>
                    <a:pt x="217" y="48"/>
                  </a:lnTo>
                  <a:lnTo>
                    <a:pt x="223" y="26"/>
                  </a:lnTo>
                  <a:lnTo>
                    <a:pt x="211" y="23"/>
                  </a:lnTo>
                  <a:lnTo>
                    <a:pt x="211" y="26"/>
                  </a:lnTo>
                  <a:lnTo>
                    <a:pt x="214" y="35"/>
                  </a:lnTo>
                  <a:lnTo>
                    <a:pt x="185" y="51"/>
                  </a:lnTo>
                  <a:lnTo>
                    <a:pt x="204" y="35"/>
                  </a:lnTo>
                  <a:lnTo>
                    <a:pt x="195" y="23"/>
                  </a:lnTo>
                  <a:lnTo>
                    <a:pt x="176" y="16"/>
                  </a:lnTo>
                  <a:lnTo>
                    <a:pt x="169" y="23"/>
                  </a:lnTo>
                  <a:lnTo>
                    <a:pt x="163" y="35"/>
                  </a:lnTo>
                  <a:lnTo>
                    <a:pt x="163" y="23"/>
                  </a:lnTo>
                  <a:lnTo>
                    <a:pt x="163" y="13"/>
                  </a:lnTo>
                  <a:lnTo>
                    <a:pt x="137" y="16"/>
                  </a:lnTo>
                  <a:lnTo>
                    <a:pt x="134" y="13"/>
                  </a:lnTo>
                  <a:lnTo>
                    <a:pt x="137" y="23"/>
                  </a:lnTo>
                  <a:lnTo>
                    <a:pt x="115" y="39"/>
                  </a:lnTo>
                  <a:lnTo>
                    <a:pt x="128" y="19"/>
                  </a:lnTo>
                  <a:lnTo>
                    <a:pt x="115" y="13"/>
                  </a:lnTo>
                  <a:lnTo>
                    <a:pt x="89" y="7"/>
                  </a:lnTo>
                  <a:lnTo>
                    <a:pt x="86" y="19"/>
                  </a:lnTo>
                  <a:lnTo>
                    <a:pt x="86" y="29"/>
                  </a:lnTo>
                  <a:lnTo>
                    <a:pt x="80" y="7"/>
                  </a:lnTo>
                  <a:lnTo>
                    <a:pt x="44" y="16"/>
                  </a:lnTo>
                  <a:lnTo>
                    <a:pt x="16" y="29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87" name="Freeform 155"/>
            <p:cNvSpPr>
              <a:spLocks/>
            </p:cNvSpPr>
            <p:nvPr/>
          </p:nvSpPr>
          <p:spPr bwMode="auto">
            <a:xfrm>
              <a:off x="4261" y="2497"/>
              <a:ext cx="135" cy="64"/>
            </a:xfrm>
            <a:custGeom>
              <a:avLst/>
              <a:gdLst>
                <a:gd name="T0" fmla="*/ 7 w 135"/>
                <a:gd name="T1" fmla="*/ 35 h 64"/>
                <a:gd name="T2" fmla="*/ 0 w 135"/>
                <a:gd name="T3" fmla="*/ 29 h 64"/>
                <a:gd name="T4" fmla="*/ 7 w 135"/>
                <a:gd name="T5" fmla="*/ 23 h 64"/>
                <a:gd name="T6" fmla="*/ 42 w 135"/>
                <a:gd name="T7" fmla="*/ 13 h 64"/>
                <a:gd name="T8" fmla="*/ 77 w 135"/>
                <a:gd name="T9" fmla="*/ 3 h 64"/>
                <a:gd name="T10" fmla="*/ 29 w 135"/>
                <a:gd name="T11" fmla="*/ 23 h 64"/>
                <a:gd name="T12" fmla="*/ 26 w 135"/>
                <a:gd name="T13" fmla="*/ 32 h 64"/>
                <a:gd name="T14" fmla="*/ 39 w 135"/>
                <a:gd name="T15" fmla="*/ 26 h 64"/>
                <a:gd name="T16" fmla="*/ 42 w 135"/>
                <a:gd name="T17" fmla="*/ 35 h 64"/>
                <a:gd name="T18" fmla="*/ 58 w 135"/>
                <a:gd name="T19" fmla="*/ 26 h 64"/>
                <a:gd name="T20" fmla="*/ 68 w 135"/>
                <a:gd name="T21" fmla="*/ 35 h 64"/>
                <a:gd name="T22" fmla="*/ 80 w 135"/>
                <a:gd name="T23" fmla="*/ 19 h 64"/>
                <a:gd name="T24" fmla="*/ 84 w 135"/>
                <a:gd name="T25" fmla="*/ 35 h 64"/>
                <a:gd name="T26" fmla="*/ 93 w 135"/>
                <a:gd name="T27" fmla="*/ 10 h 64"/>
                <a:gd name="T28" fmla="*/ 100 w 135"/>
                <a:gd name="T29" fmla="*/ 0 h 64"/>
                <a:gd name="T30" fmla="*/ 112 w 135"/>
                <a:gd name="T31" fmla="*/ 3 h 64"/>
                <a:gd name="T32" fmla="*/ 119 w 135"/>
                <a:gd name="T33" fmla="*/ 7 h 64"/>
                <a:gd name="T34" fmla="*/ 109 w 135"/>
                <a:gd name="T35" fmla="*/ 3 h 64"/>
                <a:gd name="T36" fmla="*/ 100 w 135"/>
                <a:gd name="T37" fmla="*/ 19 h 64"/>
                <a:gd name="T38" fmla="*/ 103 w 135"/>
                <a:gd name="T39" fmla="*/ 32 h 64"/>
                <a:gd name="T40" fmla="*/ 116 w 135"/>
                <a:gd name="T41" fmla="*/ 39 h 64"/>
                <a:gd name="T42" fmla="*/ 109 w 135"/>
                <a:gd name="T43" fmla="*/ 48 h 64"/>
                <a:gd name="T44" fmla="*/ 119 w 135"/>
                <a:gd name="T45" fmla="*/ 58 h 64"/>
                <a:gd name="T46" fmla="*/ 128 w 135"/>
                <a:gd name="T47" fmla="*/ 48 h 64"/>
                <a:gd name="T48" fmla="*/ 132 w 135"/>
                <a:gd name="T49" fmla="*/ 39 h 64"/>
                <a:gd name="T50" fmla="*/ 132 w 135"/>
                <a:gd name="T51" fmla="*/ 23 h 64"/>
                <a:gd name="T52" fmla="*/ 135 w 135"/>
                <a:gd name="T53" fmla="*/ 39 h 64"/>
                <a:gd name="T54" fmla="*/ 132 w 135"/>
                <a:gd name="T55" fmla="*/ 51 h 64"/>
                <a:gd name="T56" fmla="*/ 125 w 135"/>
                <a:gd name="T57" fmla="*/ 61 h 64"/>
                <a:gd name="T58" fmla="*/ 119 w 135"/>
                <a:gd name="T59" fmla="*/ 64 h 64"/>
                <a:gd name="T60" fmla="*/ 90 w 135"/>
                <a:gd name="T61" fmla="*/ 55 h 64"/>
                <a:gd name="T62" fmla="*/ 48 w 135"/>
                <a:gd name="T63" fmla="*/ 45 h 64"/>
                <a:gd name="T64" fmla="*/ 7 w 135"/>
                <a:gd name="T65" fmla="*/ 35 h 64"/>
                <a:gd name="T66" fmla="*/ 7 w 135"/>
                <a:gd name="T67" fmla="*/ 3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64">
                  <a:moveTo>
                    <a:pt x="7" y="35"/>
                  </a:moveTo>
                  <a:lnTo>
                    <a:pt x="0" y="29"/>
                  </a:lnTo>
                  <a:lnTo>
                    <a:pt x="7" y="23"/>
                  </a:lnTo>
                  <a:lnTo>
                    <a:pt x="42" y="13"/>
                  </a:lnTo>
                  <a:lnTo>
                    <a:pt x="77" y="3"/>
                  </a:lnTo>
                  <a:lnTo>
                    <a:pt x="29" y="23"/>
                  </a:lnTo>
                  <a:lnTo>
                    <a:pt x="26" y="32"/>
                  </a:lnTo>
                  <a:lnTo>
                    <a:pt x="39" y="26"/>
                  </a:lnTo>
                  <a:lnTo>
                    <a:pt x="42" y="35"/>
                  </a:lnTo>
                  <a:lnTo>
                    <a:pt x="58" y="26"/>
                  </a:lnTo>
                  <a:lnTo>
                    <a:pt x="68" y="35"/>
                  </a:lnTo>
                  <a:lnTo>
                    <a:pt x="80" y="19"/>
                  </a:lnTo>
                  <a:lnTo>
                    <a:pt x="84" y="35"/>
                  </a:lnTo>
                  <a:lnTo>
                    <a:pt x="93" y="10"/>
                  </a:lnTo>
                  <a:lnTo>
                    <a:pt x="100" y="0"/>
                  </a:lnTo>
                  <a:lnTo>
                    <a:pt x="112" y="3"/>
                  </a:lnTo>
                  <a:lnTo>
                    <a:pt x="119" y="7"/>
                  </a:lnTo>
                  <a:lnTo>
                    <a:pt x="109" y="3"/>
                  </a:lnTo>
                  <a:lnTo>
                    <a:pt x="100" y="19"/>
                  </a:lnTo>
                  <a:lnTo>
                    <a:pt x="103" y="32"/>
                  </a:lnTo>
                  <a:lnTo>
                    <a:pt x="116" y="39"/>
                  </a:lnTo>
                  <a:lnTo>
                    <a:pt x="109" y="48"/>
                  </a:lnTo>
                  <a:lnTo>
                    <a:pt x="119" y="58"/>
                  </a:lnTo>
                  <a:lnTo>
                    <a:pt x="128" y="48"/>
                  </a:lnTo>
                  <a:lnTo>
                    <a:pt x="132" y="39"/>
                  </a:lnTo>
                  <a:lnTo>
                    <a:pt x="132" y="23"/>
                  </a:lnTo>
                  <a:lnTo>
                    <a:pt x="135" y="39"/>
                  </a:lnTo>
                  <a:lnTo>
                    <a:pt x="132" y="51"/>
                  </a:lnTo>
                  <a:lnTo>
                    <a:pt x="125" y="61"/>
                  </a:lnTo>
                  <a:lnTo>
                    <a:pt x="119" y="64"/>
                  </a:lnTo>
                  <a:lnTo>
                    <a:pt x="90" y="55"/>
                  </a:lnTo>
                  <a:lnTo>
                    <a:pt x="48" y="45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88" name="Freeform 156"/>
            <p:cNvSpPr>
              <a:spLocks/>
            </p:cNvSpPr>
            <p:nvPr/>
          </p:nvSpPr>
          <p:spPr bwMode="auto">
            <a:xfrm>
              <a:off x="709" y="3331"/>
              <a:ext cx="44" cy="122"/>
            </a:xfrm>
            <a:custGeom>
              <a:avLst/>
              <a:gdLst>
                <a:gd name="T0" fmla="*/ 0 w 44"/>
                <a:gd name="T1" fmla="*/ 64 h 122"/>
                <a:gd name="T2" fmla="*/ 0 w 44"/>
                <a:gd name="T3" fmla="*/ 39 h 122"/>
                <a:gd name="T4" fmla="*/ 3 w 44"/>
                <a:gd name="T5" fmla="*/ 13 h 122"/>
                <a:gd name="T6" fmla="*/ 19 w 44"/>
                <a:gd name="T7" fmla="*/ 0 h 122"/>
                <a:gd name="T8" fmla="*/ 28 w 44"/>
                <a:gd name="T9" fmla="*/ 4 h 122"/>
                <a:gd name="T10" fmla="*/ 38 w 44"/>
                <a:gd name="T11" fmla="*/ 23 h 122"/>
                <a:gd name="T12" fmla="*/ 44 w 44"/>
                <a:gd name="T13" fmla="*/ 64 h 122"/>
                <a:gd name="T14" fmla="*/ 28 w 44"/>
                <a:gd name="T15" fmla="*/ 122 h 122"/>
                <a:gd name="T16" fmla="*/ 16 w 44"/>
                <a:gd name="T17" fmla="*/ 112 h 122"/>
                <a:gd name="T18" fmla="*/ 25 w 44"/>
                <a:gd name="T19" fmla="*/ 103 h 122"/>
                <a:gd name="T20" fmla="*/ 28 w 44"/>
                <a:gd name="T21" fmla="*/ 71 h 122"/>
                <a:gd name="T22" fmla="*/ 22 w 44"/>
                <a:gd name="T23" fmla="*/ 61 h 122"/>
                <a:gd name="T24" fmla="*/ 19 w 44"/>
                <a:gd name="T25" fmla="*/ 29 h 122"/>
                <a:gd name="T26" fmla="*/ 19 w 44"/>
                <a:gd name="T27" fmla="*/ 68 h 122"/>
                <a:gd name="T28" fmla="*/ 6 w 44"/>
                <a:gd name="T29" fmla="*/ 64 h 122"/>
                <a:gd name="T30" fmla="*/ 3 w 44"/>
                <a:gd name="T31" fmla="*/ 87 h 122"/>
                <a:gd name="T32" fmla="*/ 0 w 44"/>
                <a:gd name="T33" fmla="*/ 64 h 122"/>
                <a:gd name="T34" fmla="*/ 0 w 44"/>
                <a:gd name="T35" fmla="*/ 6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122">
                  <a:moveTo>
                    <a:pt x="0" y="64"/>
                  </a:moveTo>
                  <a:lnTo>
                    <a:pt x="0" y="39"/>
                  </a:lnTo>
                  <a:lnTo>
                    <a:pt x="3" y="13"/>
                  </a:lnTo>
                  <a:lnTo>
                    <a:pt x="19" y="0"/>
                  </a:lnTo>
                  <a:lnTo>
                    <a:pt x="28" y="4"/>
                  </a:lnTo>
                  <a:lnTo>
                    <a:pt x="38" y="23"/>
                  </a:lnTo>
                  <a:lnTo>
                    <a:pt x="44" y="64"/>
                  </a:lnTo>
                  <a:lnTo>
                    <a:pt x="28" y="122"/>
                  </a:lnTo>
                  <a:lnTo>
                    <a:pt x="16" y="112"/>
                  </a:lnTo>
                  <a:lnTo>
                    <a:pt x="25" y="103"/>
                  </a:lnTo>
                  <a:lnTo>
                    <a:pt x="28" y="71"/>
                  </a:lnTo>
                  <a:lnTo>
                    <a:pt x="22" y="61"/>
                  </a:lnTo>
                  <a:lnTo>
                    <a:pt x="19" y="29"/>
                  </a:lnTo>
                  <a:lnTo>
                    <a:pt x="19" y="68"/>
                  </a:lnTo>
                  <a:lnTo>
                    <a:pt x="6" y="64"/>
                  </a:lnTo>
                  <a:lnTo>
                    <a:pt x="3" y="87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89" name="Freeform 157"/>
            <p:cNvSpPr>
              <a:spLocks/>
            </p:cNvSpPr>
            <p:nvPr/>
          </p:nvSpPr>
          <p:spPr bwMode="auto">
            <a:xfrm>
              <a:off x="827" y="3338"/>
              <a:ext cx="54" cy="131"/>
            </a:xfrm>
            <a:custGeom>
              <a:avLst/>
              <a:gdLst>
                <a:gd name="T0" fmla="*/ 0 w 54"/>
                <a:gd name="T1" fmla="*/ 80 h 131"/>
                <a:gd name="T2" fmla="*/ 0 w 54"/>
                <a:gd name="T3" fmla="*/ 41 h 131"/>
                <a:gd name="T4" fmla="*/ 13 w 54"/>
                <a:gd name="T5" fmla="*/ 6 h 131"/>
                <a:gd name="T6" fmla="*/ 29 w 54"/>
                <a:gd name="T7" fmla="*/ 0 h 131"/>
                <a:gd name="T8" fmla="*/ 42 w 54"/>
                <a:gd name="T9" fmla="*/ 6 h 131"/>
                <a:gd name="T10" fmla="*/ 54 w 54"/>
                <a:gd name="T11" fmla="*/ 25 h 131"/>
                <a:gd name="T12" fmla="*/ 54 w 54"/>
                <a:gd name="T13" fmla="*/ 57 h 131"/>
                <a:gd name="T14" fmla="*/ 54 w 54"/>
                <a:gd name="T15" fmla="*/ 96 h 131"/>
                <a:gd name="T16" fmla="*/ 29 w 54"/>
                <a:gd name="T17" fmla="*/ 131 h 131"/>
                <a:gd name="T18" fmla="*/ 13 w 54"/>
                <a:gd name="T19" fmla="*/ 115 h 131"/>
                <a:gd name="T20" fmla="*/ 29 w 54"/>
                <a:gd name="T21" fmla="*/ 108 h 131"/>
                <a:gd name="T22" fmla="*/ 42 w 54"/>
                <a:gd name="T23" fmla="*/ 93 h 131"/>
                <a:gd name="T24" fmla="*/ 29 w 54"/>
                <a:gd name="T25" fmla="*/ 67 h 131"/>
                <a:gd name="T26" fmla="*/ 29 w 54"/>
                <a:gd name="T27" fmla="*/ 45 h 131"/>
                <a:gd name="T28" fmla="*/ 19 w 54"/>
                <a:gd name="T29" fmla="*/ 61 h 131"/>
                <a:gd name="T30" fmla="*/ 19 w 54"/>
                <a:gd name="T31" fmla="*/ 67 h 131"/>
                <a:gd name="T32" fmla="*/ 13 w 54"/>
                <a:gd name="T33" fmla="*/ 61 h 131"/>
                <a:gd name="T34" fmla="*/ 0 w 54"/>
                <a:gd name="T35" fmla="*/ 80 h 131"/>
                <a:gd name="T36" fmla="*/ 0 w 54"/>
                <a:gd name="T37" fmla="*/ 8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131">
                  <a:moveTo>
                    <a:pt x="0" y="80"/>
                  </a:moveTo>
                  <a:lnTo>
                    <a:pt x="0" y="41"/>
                  </a:lnTo>
                  <a:lnTo>
                    <a:pt x="13" y="6"/>
                  </a:lnTo>
                  <a:lnTo>
                    <a:pt x="29" y="0"/>
                  </a:lnTo>
                  <a:lnTo>
                    <a:pt x="42" y="6"/>
                  </a:lnTo>
                  <a:lnTo>
                    <a:pt x="54" y="25"/>
                  </a:lnTo>
                  <a:lnTo>
                    <a:pt x="54" y="57"/>
                  </a:lnTo>
                  <a:lnTo>
                    <a:pt x="54" y="96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9" y="108"/>
                  </a:lnTo>
                  <a:lnTo>
                    <a:pt x="42" y="93"/>
                  </a:lnTo>
                  <a:lnTo>
                    <a:pt x="29" y="67"/>
                  </a:lnTo>
                  <a:lnTo>
                    <a:pt x="29" y="45"/>
                  </a:lnTo>
                  <a:lnTo>
                    <a:pt x="19" y="61"/>
                  </a:lnTo>
                  <a:lnTo>
                    <a:pt x="19" y="67"/>
                  </a:lnTo>
                  <a:lnTo>
                    <a:pt x="13" y="61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90" name="Freeform 158"/>
            <p:cNvSpPr>
              <a:spLocks/>
            </p:cNvSpPr>
            <p:nvPr/>
          </p:nvSpPr>
          <p:spPr bwMode="auto">
            <a:xfrm>
              <a:off x="613" y="3271"/>
              <a:ext cx="537" cy="239"/>
            </a:xfrm>
            <a:custGeom>
              <a:avLst/>
              <a:gdLst>
                <a:gd name="T0" fmla="*/ 0 w 537"/>
                <a:gd name="T1" fmla="*/ 0 h 239"/>
                <a:gd name="T2" fmla="*/ 0 w 537"/>
                <a:gd name="T3" fmla="*/ 22 h 239"/>
                <a:gd name="T4" fmla="*/ 48 w 537"/>
                <a:gd name="T5" fmla="*/ 22 h 239"/>
                <a:gd name="T6" fmla="*/ 35 w 537"/>
                <a:gd name="T7" fmla="*/ 115 h 239"/>
                <a:gd name="T8" fmla="*/ 48 w 537"/>
                <a:gd name="T9" fmla="*/ 115 h 239"/>
                <a:gd name="T10" fmla="*/ 61 w 537"/>
                <a:gd name="T11" fmla="*/ 172 h 239"/>
                <a:gd name="T12" fmla="*/ 80 w 537"/>
                <a:gd name="T13" fmla="*/ 207 h 239"/>
                <a:gd name="T14" fmla="*/ 99 w 537"/>
                <a:gd name="T15" fmla="*/ 223 h 239"/>
                <a:gd name="T16" fmla="*/ 83 w 537"/>
                <a:gd name="T17" fmla="*/ 207 h 239"/>
                <a:gd name="T18" fmla="*/ 64 w 537"/>
                <a:gd name="T19" fmla="*/ 172 h 239"/>
                <a:gd name="T20" fmla="*/ 54 w 537"/>
                <a:gd name="T21" fmla="*/ 121 h 239"/>
                <a:gd name="T22" fmla="*/ 54 w 537"/>
                <a:gd name="T23" fmla="*/ 86 h 239"/>
                <a:gd name="T24" fmla="*/ 70 w 537"/>
                <a:gd name="T25" fmla="*/ 48 h 239"/>
                <a:gd name="T26" fmla="*/ 89 w 537"/>
                <a:gd name="T27" fmla="*/ 22 h 239"/>
                <a:gd name="T28" fmla="*/ 118 w 537"/>
                <a:gd name="T29" fmla="*/ 12 h 239"/>
                <a:gd name="T30" fmla="*/ 140 w 537"/>
                <a:gd name="T31" fmla="*/ 16 h 239"/>
                <a:gd name="T32" fmla="*/ 156 w 537"/>
                <a:gd name="T33" fmla="*/ 38 h 239"/>
                <a:gd name="T34" fmla="*/ 166 w 537"/>
                <a:gd name="T35" fmla="*/ 16 h 239"/>
                <a:gd name="T36" fmla="*/ 185 w 537"/>
                <a:gd name="T37" fmla="*/ 54 h 239"/>
                <a:gd name="T38" fmla="*/ 169 w 537"/>
                <a:gd name="T39" fmla="*/ 60 h 239"/>
                <a:gd name="T40" fmla="*/ 179 w 537"/>
                <a:gd name="T41" fmla="*/ 121 h 239"/>
                <a:gd name="T42" fmla="*/ 185 w 537"/>
                <a:gd name="T43" fmla="*/ 67 h 239"/>
                <a:gd name="T44" fmla="*/ 204 w 537"/>
                <a:gd name="T45" fmla="*/ 38 h 239"/>
                <a:gd name="T46" fmla="*/ 224 w 537"/>
                <a:gd name="T47" fmla="*/ 25 h 239"/>
                <a:gd name="T48" fmla="*/ 240 w 537"/>
                <a:gd name="T49" fmla="*/ 22 h 239"/>
                <a:gd name="T50" fmla="*/ 262 w 537"/>
                <a:gd name="T51" fmla="*/ 25 h 239"/>
                <a:gd name="T52" fmla="*/ 284 w 537"/>
                <a:gd name="T53" fmla="*/ 38 h 239"/>
                <a:gd name="T54" fmla="*/ 300 w 537"/>
                <a:gd name="T55" fmla="*/ 67 h 239"/>
                <a:gd name="T56" fmla="*/ 307 w 537"/>
                <a:gd name="T57" fmla="*/ 102 h 239"/>
                <a:gd name="T58" fmla="*/ 307 w 537"/>
                <a:gd name="T59" fmla="*/ 144 h 239"/>
                <a:gd name="T60" fmla="*/ 300 w 537"/>
                <a:gd name="T61" fmla="*/ 175 h 239"/>
                <a:gd name="T62" fmla="*/ 278 w 537"/>
                <a:gd name="T63" fmla="*/ 211 h 239"/>
                <a:gd name="T64" fmla="*/ 268 w 537"/>
                <a:gd name="T65" fmla="*/ 227 h 239"/>
                <a:gd name="T66" fmla="*/ 249 w 537"/>
                <a:gd name="T67" fmla="*/ 233 h 239"/>
                <a:gd name="T68" fmla="*/ 227 w 537"/>
                <a:gd name="T69" fmla="*/ 233 h 239"/>
                <a:gd name="T70" fmla="*/ 240 w 537"/>
                <a:gd name="T71" fmla="*/ 239 h 239"/>
                <a:gd name="T72" fmla="*/ 320 w 537"/>
                <a:gd name="T73" fmla="*/ 236 h 239"/>
                <a:gd name="T74" fmla="*/ 345 w 537"/>
                <a:gd name="T75" fmla="*/ 217 h 239"/>
                <a:gd name="T76" fmla="*/ 358 w 537"/>
                <a:gd name="T77" fmla="*/ 198 h 239"/>
                <a:gd name="T78" fmla="*/ 371 w 537"/>
                <a:gd name="T79" fmla="*/ 163 h 239"/>
                <a:gd name="T80" fmla="*/ 483 w 537"/>
                <a:gd name="T81" fmla="*/ 163 h 239"/>
                <a:gd name="T82" fmla="*/ 476 w 537"/>
                <a:gd name="T83" fmla="*/ 128 h 239"/>
                <a:gd name="T84" fmla="*/ 483 w 537"/>
                <a:gd name="T85" fmla="*/ 92 h 239"/>
                <a:gd name="T86" fmla="*/ 492 w 537"/>
                <a:gd name="T87" fmla="*/ 54 h 239"/>
                <a:gd name="T88" fmla="*/ 505 w 537"/>
                <a:gd name="T89" fmla="*/ 35 h 239"/>
                <a:gd name="T90" fmla="*/ 537 w 537"/>
                <a:gd name="T91" fmla="*/ 12 h 239"/>
                <a:gd name="T92" fmla="*/ 0 w 537"/>
                <a:gd name="T93" fmla="*/ 0 h 239"/>
                <a:gd name="T94" fmla="*/ 0 w 537"/>
                <a:gd name="T9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7" h="239">
                  <a:moveTo>
                    <a:pt x="0" y="0"/>
                  </a:moveTo>
                  <a:lnTo>
                    <a:pt x="0" y="22"/>
                  </a:lnTo>
                  <a:lnTo>
                    <a:pt x="48" y="22"/>
                  </a:lnTo>
                  <a:lnTo>
                    <a:pt x="35" y="115"/>
                  </a:lnTo>
                  <a:lnTo>
                    <a:pt x="48" y="115"/>
                  </a:lnTo>
                  <a:lnTo>
                    <a:pt x="61" y="172"/>
                  </a:lnTo>
                  <a:lnTo>
                    <a:pt x="80" y="207"/>
                  </a:lnTo>
                  <a:lnTo>
                    <a:pt x="99" y="223"/>
                  </a:lnTo>
                  <a:lnTo>
                    <a:pt x="83" y="207"/>
                  </a:lnTo>
                  <a:lnTo>
                    <a:pt x="64" y="172"/>
                  </a:lnTo>
                  <a:lnTo>
                    <a:pt x="54" y="121"/>
                  </a:lnTo>
                  <a:lnTo>
                    <a:pt x="54" y="86"/>
                  </a:lnTo>
                  <a:lnTo>
                    <a:pt x="70" y="48"/>
                  </a:lnTo>
                  <a:lnTo>
                    <a:pt x="89" y="22"/>
                  </a:lnTo>
                  <a:lnTo>
                    <a:pt x="118" y="12"/>
                  </a:lnTo>
                  <a:lnTo>
                    <a:pt x="140" y="16"/>
                  </a:lnTo>
                  <a:lnTo>
                    <a:pt x="156" y="38"/>
                  </a:lnTo>
                  <a:lnTo>
                    <a:pt x="166" y="16"/>
                  </a:lnTo>
                  <a:lnTo>
                    <a:pt x="185" y="54"/>
                  </a:lnTo>
                  <a:lnTo>
                    <a:pt x="169" y="60"/>
                  </a:lnTo>
                  <a:lnTo>
                    <a:pt x="179" y="121"/>
                  </a:lnTo>
                  <a:lnTo>
                    <a:pt x="185" y="67"/>
                  </a:lnTo>
                  <a:lnTo>
                    <a:pt x="204" y="38"/>
                  </a:lnTo>
                  <a:lnTo>
                    <a:pt x="224" y="25"/>
                  </a:lnTo>
                  <a:lnTo>
                    <a:pt x="240" y="22"/>
                  </a:lnTo>
                  <a:lnTo>
                    <a:pt x="262" y="25"/>
                  </a:lnTo>
                  <a:lnTo>
                    <a:pt x="284" y="38"/>
                  </a:lnTo>
                  <a:lnTo>
                    <a:pt x="300" y="67"/>
                  </a:lnTo>
                  <a:lnTo>
                    <a:pt x="307" y="102"/>
                  </a:lnTo>
                  <a:lnTo>
                    <a:pt x="307" y="144"/>
                  </a:lnTo>
                  <a:lnTo>
                    <a:pt x="300" y="175"/>
                  </a:lnTo>
                  <a:lnTo>
                    <a:pt x="278" y="211"/>
                  </a:lnTo>
                  <a:lnTo>
                    <a:pt x="268" y="227"/>
                  </a:lnTo>
                  <a:lnTo>
                    <a:pt x="249" y="233"/>
                  </a:lnTo>
                  <a:lnTo>
                    <a:pt x="227" y="233"/>
                  </a:lnTo>
                  <a:lnTo>
                    <a:pt x="240" y="239"/>
                  </a:lnTo>
                  <a:lnTo>
                    <a:pt x="320" y="236"/>
                  </a:lnTo>
                  <a:lnTo>
                    <a:pt x="345" y="217"/>
                  </a:lnTo>
                  <a:lnTo>
                    <a:pt x="358" y="198"/>
                  </a:lnTo>
                  <a:lnTo>
                    <a:pt x="371" y="163"/>
                  </a:lnTo>
                  <a:lnTo>
                    <a:pt x="483" y="163"/>
                  </a:lnTo>
                  <a:lnTo>
                    <a:pt x="476" y="128"/>
                  </a:lnTo>
                  <a:lnTo>
                    <a:pt x="483" y="92"/>
                  </a:lnTo>
                  <a:lnTo>
                    <a:pt x="492" y="54"/>
                  </a:lnTo>
                  <a:lnTo>
                    <a:pt x="505" y="35"/>
                  </a:lnTo>
                  <a:lnTo>
                    <a:pt x="537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91" name="Freeform 159"/>
            <p:cNvSpPr>
              <a:spLocks/>
            </p:cNvSpPr>
            <p:nvPr/>
          </p:nvSpPr>
          <p:spPr bwMode="auto">
            <a:xfrm>
              <a:off x="712" y="3415"/>
              <a:ext cx="115" cy="89"/>
            </a:xfrm>
            <a:custGeom>
              <a:avLst/>
              <a:gdLst>
                <a:gd name="T0" fmla="*/ 0 w 115"/>
                <a:gd name="T1" fmla="*/ 73 h 89"/>
                <a:gd name="T2" fmla="*/ 22 w 115"/>
                <a:gd name="T3" fmla="*/ 79 h 89"/>
                <a:gd name="T4" fmla="*/ 45 w 115"/>
                <a:gd name="T5" fmla="*/ 70 h 89"/>
                <a:gd name="T6" fmla="*/ 61 w 115"/>
                <a:gd name="T7" fmla="*/ 51 h 89"/>
                <a:gd name="T8" fmla="*/ 80 w 115"/>
                <a:gd name="T9" fmla="*/ 0 h 89"/>
                <a:gd name="T10" fmla="*/ 93 w 115"/>
                <a:gd name="T11" fmla="*/ 54 h 89"/>
                <a:gd name="T12" fmla="*/ 105 w 115"/>
                <a:gd name="T13" fmla="*/ 73 h 89"/>
                <a:gd name="T14" fmla="*/ 115 w 115"/>
                <a:gd name="T15" fmla="*/ 79 h 89"/>
                <a:gd name="T16" fmla="*/ 105 w 115"/>
                <a:gd name="T17" fmla="*/ 83 h 89"/>
                <a:gd name="T18" fmla="*/ 19 w 115"/>
                <a:gd name="T19" fmla="*/ 89 h 89"/>
                <a:gd name="T20" fmla="*/ 0 w 115"/>
                <a:gd name="T21" fmla="*/ 73 h 89"/>
                <a:gd name="T22" fmla="*/ 0 w 115"/>
                <a:gd name="T23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89">
                  <a:moveTo>
                    <a:pt x="0" y="73"/>
                  </a:moveTo>
                  <a:lnTo>
                    <a:pt x="22" y="79"/>
                  </a:lnTo>
                  <a:lnTo>
                    <a:pt x="45" y="70"/>
                  </a:lnTo>
                  <a:lnTo>
                    <a:pt x="61" y="51"/>
                  </a:lnTo>
                  <a:lnTo>
                    <a:pt x="80" y="0"/>
                  </a:lnTo>
                  <a:lnTo>
                    <a:pt x="93" y="54"/>
                  </a:lnTo>
                  <a:lnTo>
                    <a:pt x="105" y="73"/>
                  </a:lnTo>
                  <a:lnTo>
                    <a:pt x="115" y="79"/>
                  </a:lnTo>
                  <a:lnTo>
                    <a:pt x="105" y="83"/>
                  </a:lnTo>
                  <a:lnTo>
                    <a:pt x="19" y="89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92" name="Freeform 160"/>
            <p:cNvSpPr>
              <a:spLocks/>
            </p:cNvSpPr>
            <p:nvPr/>
          </p:nvSpPr>
          <p:spPr bwMode="auto">
            <a:xfrm>
              <a:off x="888" y="3280"/>
              <a:ext cx="1516" cy="227"/>
            </a:xfrm>
            <a:custGeom>
              <a:avLst/>
              <a:gdLst>
                <a:gd name="T0" fmla="*/ 217 w 1516"/>
                <a:gd name="T1" fmla="*/ 3 h 227"/>
                <a:gd name="T2" fmla="*/ 195 w 1516"/>
                <a:gd name="T3" fmla="*/ 90 h 227"/>
                <a:gd name="T4" fmla="*/ 211 w 1516"/>
                <a:gd name="T5" fmla="*/ 176 h 227"/>
                <a:gd name="T6" fmla="*/ 236 w 1516"/>
                <a:gd name="T7" fmla="*/ 208 h 227"/>
                <a:gd name="T8" fmla="*/ 256 w 1516"/>
                <a:gd name="T9" fmla="*/ 224 h 227"/>
                <a:gd name="T10" fmla="*/ 278 w 1516"/>
                <a:gd name="T11" fmla="*/ 227 h 227"/>
                <a:gd name="T12" fmla="*/ 336 w 1516"/>
                <a:gd name="T13" fmla="*/ 224 h 227"/>
                <a:gd name="T14" fmla="*/ 358 w 1516"/>
                <a:gd name="T15" fmla="*/ 208 h 227"/>
                <a:gd name="T16" fmla="*/ 393 w 1516"/>
                <a:gd name="T17" fmla="*/ 224 h 227"/>
                <a:gd name="T18" fmla="*/ 444 w 1516"/>
                <a:gd name="T19" fmla="*/ 224 h 227"/>
                <a:gd name="T20" fmla="*/ 479 w 1516"/>
                <a:gd name="T21" fmla="*/ 202 h 227"/>
                <a:gd name="T22" fmla="*/ 499 w 1516"/>
                <a:gd name="T23" fmla="*/ 173 h 227"/>
                <a:gd name="T24" fmla="*/ 502 w 1516"/>
                <a:gd name="T25" fmla="*/ 135 h 227"/>
                <a:gd name="T26" fmla="*/ 505 w 1516"/>
                <a:gd name="T27" fmla="*/ 99 h 227"/>
                <a:gd name="T28" fmla="*/ 502 w 1516"/>
                <a:gd name="T29" fmla="*/ 55 h 227"/>
                <a:gd name="T30" fmla="*/ 492 w 1516"/>
                <a:gd name="T31" fmla="*/ 26 h 227"/>
                <a:gd name="T32" fmla="*/ 1500 w 1516"/>
                <a:gd name="T33" fmla="*/ 64 h 227"/>
                <a:gd name="T34" fmla="*/ 1516 w 1516"/>
                <a:gd name="T35" fmla="*/ 39 h 227"/>
                <a:gd name="T36" fmla="*/ 0 w 1516"/>
                <a:gd name="T37" fmla="*/ 0 h 227"/>
                <a:gd name="T38" fmla="*/ 217 w 1516"/>
                <a:gd name="T39" fmla="*/ 3 h 227"/>
                <a:gd name="T40" fmla="*/ 217 w 1516"/>
                <a:gd name="T41" fmla="*/ 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6" h="227">
                  <a:moveTo>
                    <a:pt x="217" y="3"/>
                  </a:moveTo>
                  <a:lnTo>
                    <a:pt x="195" y="90"/>
                  </a:lnTo>
                  <a:lnTo>
                    <a:pt x="211" y="176"/>
                  </a:lnTo>
                  <a:lnTo>
                    <a:pt x="236" y="208"/>
                  </a:lnTo>
                  <a:lnTo>
                    <a:pt x="256" y="224"/>
                  </a:lnTo>
                  <a:lnTo>
                    <a:pt x="278" y="227"/>
                  </a:lnTo>
                  <a:lnTo>
                    <a:pt x="336" y="224"/>
                  </a:lnTo>
                  <a:lnTo>
                    <a:pt x="358" y="208"/>
                  </a:lnTo>
                  <a:lnTo>
                    <a:pt x="393" y="224"/>
                  </a:lnTo>
                  <a:lnTo>
                    <a:pt x="444" y="224"/>
                  </a:lnTo>
                  <a:lnTo>
                    <a:pt x="479" y="202"/>
                  </a:lnTo>
                  <a:lnTo>
                    <a:pt x="499" y="173"/>
                  </a:lnTo>
                  <a:lnTo>
                    <a:pt x="502" y="135"/>
                  </a:lnTo>
                  <a:lnTo>
                    <a:pt x="505" y="99"/>
                  </a:lnTo>
                  <a:lnTo>
                    <a:pt x="502" y="55"/>
                  </a:lnTo>
                  <a:lnTo>
                    <a:pt x="492" y="26"/>
                  </a:lnTo>
                  <a:lnTo>
                    <a:pt x="1500" y="64"/>
                  </a:lnTo>
                  <a:lnTo>
                    <a:pt x="1516" y="39"/>
                  </a:lnTo>
                  <a:lnTo>
                    <a:pt x="0" y="0"/>
                  </a:lnTo>
                  <a:lnTo>
                    <a:pt x="217" y="3"/>
                  </a:lnTo>
                  <a:lnTo>
                    <a:pt x="21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93" name="Freeform 161"/>
            <p:cNvSpPr>
              <a:spLocks/>
            </p:cNvSpPr>
            <p:nvPr/>
          </p:nvSpPr>
          <p:spPr bwMode="auto">
            <a:xfrm>
              <a:off x="2202" y="3152"/>
              <a:ext cx="879" cy="176"/>
            </a:xfrm>
            <a:custGeom>
              <a:avLst/>
              <a:gdLst>
                <a:gd name="T0" fmla="*/ 189 w 879"/>
                <a:gd name="T1" fmla="*/ 167 h 176"/>
                <a:gd name="T2" fmla="*/ 106 w 879"/>
                <a:gd name="T3" fmla="*/ 103 h 176"/>
                <a:gd name="T4" fmla="*/ 195 w 879"/>
                <a:gd name="T5" fmla="*/ 144 h 176"/>
                <a:gd name="T6" fmla="*/ 106 w 879"/>
                <a:gd name="T7" fmla="*/ 55 h 176"/>
                <a:gd name="T8" fmla="*/ 208 w 879"/>
                <a:gd name="T9" fmla="*/ 103 h 176"/>
                <a:gd name="T10" fmla="*/ 170 w 879"/>
                <a:gd name="T11" fmla="*/ 42 h 176"/>
                <a:gd name="T12" fmla="*/ 234 w 879"/>
                <a:gd name="T13" fmla="*/ 80 h 176"/>
                <a:gd name="T14" fmla="*/ 234 w 879"/>
                <a:gd name="T15" fmla="*/ 32 h 176"/>
                <a:gd name="T16" fmla="*/ 275 w 879"/>
                <a:gd name="T17" fmla="*/ 71 h 176"/>
                <a:gd name="T18" fmla="*/ 288 w 879"/>
                <a:gd name="T19" fmla="*/ 42 h 176"/>
                <a:gd name="T20" fmla="*/ 307 w 879"/>
                <a:gd name="T21" fmla="*/ 64 h 176"/>
                <a:gd name="T22" fmla="*/ 694 w 879"/>
                <a:gd name="T23" fmla="*/ 64 h 176"/>
                <a:gd name="T24" fmla="*/ 879 w 879"/>
                <a:gd name="T25" fmla="*/ 0 h 176"/>
                <a:gd name="T26" fmla="*/ 729 w 879"/>
                <a:gd name="T27" fmla="*/ 0 h 176"/>
                <a:gd name="T28" fmla="*/ 58 w 879"/>
                <a:gd name="T29" fmla="*/ 10 h 176"/>
                <a:gd name="T30" fmla="*/ 0 w 879"/>
                <a:gd name="T31" fmla="*/ 176 h 176"/>
                <a:gd name="T32" fmla="*/ 189 w 879"/>
                <a:gd name="T33" fmla="*/ 167 h 176"/>
                <a:gd name="T34" fmla="*/ 189 w 879"/>
                <a:gd name="T35" fmla="*/ 16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9" h="176">
                  <a:moveTo>
                    <a:pt x="189" y="167"/>
                  </a:moveTo>
                  <a:lnTo>
                    <a:pt x="106" y="103"/>
                  </a:lnTo>
                  <a:lnTo>
                    <a:pt x="195" y="144"/>
                  </a:lnTo>
                  <a:lnTo>
                    <a:pt x="106" y="55"/>
                  </a:lnTo>
                  <a:lnTo>
                    <a:pt x="208" y="103"/>
                  </a:lnTo>
                  <a:lnTo>
                    <a:pt x="170" y="42"/>
                  </a:lnTo>
                  <a:lnTo>
                    <a:pt x="234" y="80"/>
                  </a:lnTo>
                  <a:lnTo>
                    <a:pt x="234" y="32"/>
                  </a:lnTo>
                  <a:lnTo>
                    <a:pt x="275" y="71"/>
                  </a:lnTo>
                  <a:lnTo>
                    <a:pt x="288" y="42"/>
                  </a:lnTo>
                  <a:lnTo>
                    <a:pt x="307" y="64"/>
                  </a:lnTo>
                  <a:lnTo>
                    <a:pt x="694" y="64"/>
                  </a:lnTo>
                  <a:lnTo>
                    <a:pt x="879" y="0"/>
                  </a:lnTo>
                  <a:lnTo>
                    <a:pt x="729" y="0"/>
                  </a:lnTo>
                  <a:lnTo>
                    <a:pt x="58" y="10"/>
                  </a:lnTo>
                  <a:lnTo>
                    <a:pt x="0" y="176"/>
                  </a:lnTo>
                  <a:lnTo>
                    <a:pt x="189" y="167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94" name="Freeform 162"/>
            <p:cNvSpPr>
              <a:spLocks/>
            </p:cNvSpPr>
            <p:nvPr/>
          </p:nvSpPr>
          <p:spPr bwMode="auto">
            <a:xfrm>
              <a:off x="552" y="1973"/>
              <a:ext cx="3095" cy="1298"/>
            </a:xfrm>
            <a:custGeom>
              <a:avLst/>
              <a:gdLst>
                <a:gd name="T0" fmla="*/ 1567 w 3095"/>
                <a:gd name="T1" fmla="*/ 268 h 1298"/>
                <a:gd name="T2" fmla="*/ 422 w 3095"/>
                <a:gd name="T3" fmla="*/ 550 h 1298"/>
                <a:gd name="T4" fmla="*/ 1676 w 3095"/>
                <a:gd name="T5" fmla="*/ 313 h 1298"/>
                <a:gd name="T6" fmla="*/ 460 w 3095"/>
                <a:gd name="T7" fmla="*/ 591 h 1298"/>
                <a:gd name="T8" fmla="*/ 1778 w 3095"/>
                <a:gd name="T9" fmla="*/ 358 h 1298"/>
                <a:gd name="T10" fmla="*/ 448 w 3095"/>
                <a:gd name="T11" fmla="*/ 633 h 1298"/>
                <a:gd name="T12" fmla="*/ 1717 w 3095"/>
                <a:gd name="T13" fmla="*/ 438 h 1298"/>
                <a:gd name="T14" fmla="*/ 422 w 3095"/>
                <a:gd name="T15" fmla="*/ 700 h 1298"/>
                <a:gd name="T16" fmla="*/ 1631 w 3095"/>
                <a:gd name="T17" fmla="*/ 527 h 1298"/>
                <a:gd name="T18" fmla="*/ 390 w 3095"/>
                <a:gd name="T19" fmla="*/ 764 h 1298"/>
                <a:gd name="T20" fmla="*/ 1554 w 3095"/>
                <a:gd name="T21" fmla="*/ 604 h 1298"/>
                <a:gd name="T22" fmla="*/ 368 w 3095"/>
                <a:gd name="T23" fmla="*/ 812 h 1298"/>
                <a:gd name="T24" fmla="*/ 1481 w 3095"/>
                <a:gd name="T25" fmla="*/ 678 h 1298"/>
                <a:gd name="T26" fmla="*/ 349 w 3095"/>
                <a:gd name="T27" fmla="*/ 879 h 1298"/>
                <a:gd name="T28" fmla="*/ 1397 w 3095"/>
                <a:gd name="T29" fmla="*/ 764 h 1298"/>
                <a:gd name="T30" fmla="*/ 326 w 3095"/>
                <a:gd name="T31" fmla="*/ 930 h 1298"/>
                <a:gd name="T32" fmla="*/ 1324 w 3095"/>
                <a:gd name="T33" fmla="*/ 831 h 1298"/>
                <a:gd name="T34" fmla="*/ 297 w 3095"/>
                <a:gd name="T35" fmla="*/ 988 h 1298"/>
                <a:gd name="T36" fmla="*/ 1254 w 3095"/>
                <a:gd name="T37" fmla="*/ 911 h 1298"/>
                <a:gd name="T38" fmla="*/ 272 w 3095"/>
                <a:gd name="T39" fmla="*/ 1045 h 1298"/>
                <a:gd name="T40" fmla="*/ 1174 w 3095"/>
                <a:gd name="T41" fmla="*/ 988 h 1298"/>
                <a:gd name="T42" fmla="*/ 259 w 3095"/>
                <a:gd name="T43" fmla="*/ 1090 h 1298"/>
                <a:gd name="T44" fmla="*/ 1116 w 3095"/>
                <a:gd name="T45" fmla="*/ 1055 h 1298"/>
                <a:gd name="T46" fmla="*/ 230 w 3095"/>
                <a:gd name="T47" fmla="*/ 1147 h 1298"/>
                <a:gd name="T48" fmla="*/ 1046 w 3095"/>
                <a:gd name="T49" fmla="*/ 1122 h 1298"/>
                <a:gd name="T50" fmla="*/ 214 w 3095"/>
                <a:gd name="T51" fmla="*/ 1195 h 1298"/>
                <a:gd name="T52" fmla="*/ 982 w 3095"/>
                <a:gd name="T53" fmla="*/ 1189 h 1298"/>
                <a:gd name="T54" fmla="*/ 185 w 3095"/>
                <a:gd name="T55" fmla="*/ 1243 h 1298"/>
                <a:gd name="T56" fmla="*/ 921 w 3095"/>
                <a:gd name="T57" fmla="*/ 1250 h 1298"/>
                <a:gd name="T58" fmla="*/ 166 w 3095"/>
                <a:gd name="T59" fmla="*/ 1298 h 1298"/>
                <a:gd name="T60" fmla="*/ 0 w 3095"/>
                <a:gd name="T61" fmla="*/ 1291 h 1298"/>
                <a:gd name="T62" fmla="*/ 45 w 3095"/>
                <a:gd name="T63" fmla="*/ 527 h 1298"/>
                <a:gd name="T64" fmla="*/ 2405 w 3095"/>
                <a:gd name="T65" fmla="*/ 0 h 1298"/>
                <a:gd name="T66" fmla="*/ 2443 w 3095"/>
                <a:gd name="T67" fmla="*/ 0 h 1298"/>
                <a:gd name="T68" fmla="*/ 3070 w 3095"/>
                <a:gd name="T69" fmla="*/ 115 h 1298"/>
                <a:gd name="T70" fmla="*/ 3086 w 3095"/>
                <a:gd name="T71" fmla="*/ 134 h 1298"/>
                <a:gd name="T72" fmla="*/ 3095 w 3095"/>
                <a:gd name="T73" fmla="*/ 153 h 1298"/>
                <a:gd name="T74" fmla="*/ 3095 w 3095"/>
                <a:gd name="T75" fmla="*/ 550 h 1298"/>
                <a:gd name="T76" fmla="*/ 3079 w 3095"/>
                <a:gd name="T77" fmla="*/ 550 h 1298"/>
                <a:gd name="T78" fmla="*/ 3079 w 3095"/>
                <a:gd name="T79" fmla="*/ 147 h 1298"/>
                <a:gd name="T80" fmla="*/ 3063 w 3095"/>
                <a:gd name="T81" fmla="*/ 128 h 1298"/>
                <a:gd name="T82" fmla="*/ 2450 w 3095"/>
                <a:gd name="T83" fmla="*/ 16 h 1298"/>
                <a:gd name="T84" fmla="*/ 2398 w 3095"/>
                <a:gd name="T85" fmla="*/ 16 h 1298"/>
                <a:gd name="T86" fmla="*/ 2354 w 3095"/>
                <a:gd name="T87" fmla="*/ 26 h 1298"/>
                <a:gd name="T88" fmla="*/ 368 w 3095"/>
                <a:gd name="T89" fmla="*/ 499 h 1298"/>
                <a:gd name="T90" fmla="*/ 1567 w 3095"/>
                <a:gd name="T91" fmla="*/ 268 h 1298"/>
                <a:gd name="T92" fmla="*/ 1567 w 3095"/>
                <a:gd name="T93" fmla="*/ 26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95" h="1298">
                  <a:moveTo>
                    <a:pt x="1567" y="268"/>
                  </a:moveTo>
                  <a:lnTo>
                    <a:pt x="422" y="550"/>
                  </a:lnTo>
                  <a:lnTo>
                    <a:pt x="1676" y="313"/>
                  </a:lnTo>
                  <a:lnTo>
                    <a:pt x="460" y="591"/>
                  </a:lnTo>
                  <a:lnTo>
                    <a:pt x="1778" y="358"/>
                  </a:lnTo>
                  <a:lnTo>
                    <a:pt x="448" y="633"/>
                  </a:lnTo>
                  <a:lnTo>
                    <a:pt x="1717" y="438"/>
                  </a:lnTo>
                  <a:lnTo>
                    <a:pt x="422" y="700"/>
                  </a:lnTo>
                  <a:lnTo>
                    <a:pt x="1631" y="527"/>
                  </a:lnTo>
                  <a:lnTo>
                    <a:pt x="390" y="764"/>
                  </a:lnTo>
                  <a:lnTo>
                    <a:pt x="1554" y="604"/>
                  </a:lnTo>
                  <a:lnTo>
                    <a:pt x="368" y="812"/>
                  </a:lnTo>
                  <a:lnTo>
                    <a:pt x="1481" y="678"/>
                  </a:lnTo>
                  <a:lnTo>
                    <a:pt x="349" y="879"/>
                  </a:lnTo>
                  <a:lnTo>
                    <a:pt x="1397" y="764"/>
                  </a:lnTo>
                  <a:lnTo>
                    <a:pt x="326" y="930"/>
                  </a:lnTo>
                  <a:lnTo>
                    <a:pt x="1324" y="831"/>
                  </a:lnTo>
                  <a:lnTo>
                    <a:pt x="297" y="988"/>
                  </a:lnTo>
                  <a:lnTo>
                    <a:pt x="1254" y="911"/>
                  </a:lnTo>
                  <a:lnTo>
                    <a:pt x="272" y="1045"/>
                  </a:lnTo>
                  <a:lnTo>
                    <a:pt x="1174" y="988"/>
                  </a:lnTo>
                  <a:lnTo>
                    <a:pt x="259" y="1090"/>
                  </a:lnTo>
                  <a:lnTo>
                    <a:pt x="1116" y="1055"/>
                  </a:lnTo>
                  <a:lnTo>
                    <a:pt x="230" y="1147"/>
                  </a:lnTo>
                  <a:lnTo>
                    <a:pt x="1046" y="1122"/>
                  </a:lnTo>
                  <a:lnTo>
                    <a:pt x="214" y="1195"/>
                  </a:lnTo>
                  <a:lnTo>
                    <a:pt x="982" y="1189"/>
                  </a:lnTo>
                  <a:lnTo>
                    <a:pt x="185" y="1243"/>
                  </a:lnTo>
                  <a:lnTo>
                    <a:pt x="921" y="1250"/>
                  </a:lnTo>
                  <a:lnTo>
                    <a:pt x="166" y="1298"/>
                  </a:lnTo>
                  <a:lnTo>
                    <a:pt x="0" y="1291"/>
                  </a:lnTo>
                  <a:lnTo>
                    <a:pt x="45" y="527"/>
                  </a:lnTo>
                  <a:lnTo>
                    <a:pt x="2405" y="0"/>
                  </a:lnTo>
                  <a:lnTo>
                    <a:pt x="2443" y="0"/>
                  </a:lnTo>
                  <a:lnTo>
                    <a:pt x="3070" y="115"/>
                  </a:lnTo>
                  <a:lnTo>
                    <a:pt x="3086" y="134"/>
                  </a:lnTo>
                  <a:lnTo>
                    <a:pt x="3095" y="153"/>
                  </a:lnTo>
                  <a:lnTo>
                    <a:pt x="3095" y="550"/>
                  </a:lnTo>
                  <a:lnTo>
                    <a:pt x="3079" y="550"/>
                  </a:lnTo>
                  <a:lnTo>
                    <a:pt x="3079" y="147"/>
                  </a:lnTo>
                  <a:lnTo>
                    <a:pt x="3063" y="128"/>
                  </a:lnTo>
                  <a:lnTo>
                    <a:pt x="2450" y="16"/>
                  </a:lnTo>
                  <a:lnTo>
                    <a:pt x="2398" y="16"/>
                  </a:lnTo>
                  <a:lnTo>
                    <a:pt x="2354" y="26"/>
                  </a:lnTo>
                  <a:lnTo>
                    <a:pt x="368" y="499"/>
                  </a:lnTo>
                  <a:lnTo>
                    <a:pt x="1567" y="268"/>
                  </a:lnTo>
                  <a:lnTo>
                    <a:pt x="1567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95" name="Freeform 163"/>
            <p:cNvSpPr>
              <a:spLocks/>
            </p:cNvSpPr>
            <p:nvPr/>
          </p:nvSpPr>
          <p:spPr bwMode="auto">
            <a:xfrm>
              <a:off x="2966" y="2005"/>
              <a:ext cx="550" cy="1135"/>
            </a:xfrm>
            <a:custGeom>
              <a:avLst/>
              <a:gdLst>
                <a:gd name="T0" fmla="*/ 550 w 550"/>
                <a:gd name="T1" fmla="*/ 89 h 1135"/>
                <a:gd name="T2" fmla="*/ 29 w 550"/>
                <a:gd name="T3" fmla="*/ 0 h 1135"/>
                <a:gd name="T4" fmla="*/ 13 w 550"/>
                <a:gd name="T5" fmla="*/ 6 h 1135"/>
                <a:gd name="T6" fmla="*/ 0 w 550"/>
                <a:gd name="T7" fmla="*/ 25 h 1135"/>
                <a:gd name="T8" fmla="*/ 0 w 550"/>
                <a:gd name="T9" fmla="*/ 1090 h 1135"/>
                <a:gd name="T10" fmla="*/ 10 w 550"/>
                <a:gd name="T11" fmla="*/ 1119 h 1135"/>
                <a:gd name="T12" fmla="*/ 36 w 550"/>
                <a:gd name="T13" fmla="*/ 1135 h 1135"/>
                <a:gd name="T14" fmla="*/ 16 w 550"/>
                <a:gd name="T15" fmla="*/ 1115 h 1135"/>
                <a:gd name="T16" fmla="*/ 10 w 550"/>
                <a:gd name="T17" fmla="*/ 1083 h 1135"/>
                <a:gd name="T18" fmla="*/ 10 w 550"/>
                <a:gd name="T19" fmla="*/ 208 h 1135"/>
                <a:gd name="T20" fmla="*/ 135 w 550"/>
                <a:gd name="T21" fmla="*/ 201 h 1135"/>
                <a:gd name="T22" fmla="*/ 20 w 550"/>
                <a:gd name="T23" fmla="*/ 176 h 1135"/>
                <a:gd name="T24" fmla="*/ 343 w 550"/>
                <a:gd name="T25" fmla="*/ 185 h 1135"/>
                <a:gd name="T26" fmla="*/ 29 w 550"/>
                <a:gd name="T27" fmla="*/ 134 h 1135"/>
                <a:gd name="T28" fmla="*/ 400 w 550"/>
                <a:gd name="T29" fmla="*/ 160 h 1135"/>
                <a:gd name="T30" fmla="*/ 36 w 550"/>
                <a:gd name="T31" fmla="*/ 89 h 1135"/>
                <a:gd name="T32" fmla="*/ 470 w 550"/>
                <a:gd name="T33" fmla="*/ 128 h 1135"/>
                <a:gd name="T34" fmla="*/ 48 w 550"/>
                <a:gd name="T35" fmla="*/ 41 h 1135"/>
                <a:gd name="T36" fmla="*/ 550 w 550"/>
                <a:gd name="T37" fmla="*/ 89 h 1135"/>
                <a:gd name="T38" fmla="*/ 550 w 550"/>
                <a:gd name="T39" fmla="*/ 89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0" h="1135">
                  <a:moveTo>
                    <a:pt x="550" y="89"/>
                  </a:moveTo>
                  <a:lnTo>
                    <a:pt x="29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0" y="1090"/>
                  </a:lnTo>
                  <a:lnTo>
                    <a:pt x="10" y="1119"/>
                  </a:lnTo>
                  <a:lnTo>
                    <a:pt x="36" y="1135"/>
                  </a:lnTo>
                  <a:lnTo>
                    <a:pt x="16" y="1115"/>
                  </a:lnTo>
                  <a:lnTo>
                    <a:pt x="10" y="1083"/>
                  </a:lnTo>
                  <a:lnTo>
                    <a:pt x="10" y="208"/>
                  </a:lnTo>
                  <a:lnTo>
                    <a:pt x="135" y="201"/>
                  </a:lnTo>
                  <a:lnTo>
                    <a:pt x="20" y="176"/>
                  </a:lnTo>
                  <a:lnTo>
                    <a:pt x="343" y="185"/>
                  </a:lnTo>
                  <a:lnTo>
                    <a:pt x="29" y="134"/>
                  </a:lnTo>
                  <a:lnTo>
                    <a:pt x="400" y="160"/>
                  </a:lnTo>
                  <a:lnTo>
                    <a:pt x="36" y="89"/>
                  </a:lnTo>
                  <a:lnTo>
                    <a:pt x="470" y="128"/>
                  </a:lnTo>
                  <a:lnTo>
                    <a:pt x="48" y="41"/>
                  </a:lnTo>
                  <a:lnTo>
                    <a:pt x="550" y="89"/>
                  </a:lnTo>
                  <a:lnTo>
                    <a:pt x="55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96" name="Freeform 164"/>
            <p:cNvSpPr>
              <a:spLocks/>
            </p:cNvSpPr>
            <p:nvPr/>
          </p:nvSpPr>
          <p:spPr bwMode="auto">
            <a:xfrm>
              <a:off x="2787" y="2021"/>
              <a:ext cx="138" cy="681"/>
            </a:xfrm>
            <a:custGeom>
              <a:avLst/>
              <a:gdLst>
                <a:gd name="T0" fmla="*/ 0 w 138"/>
                <a:gd name="T1" fmla="*/ 25 h 681"/>
                <a:gd name="T2" fmla="*/ 109 w 138"/>
                <a:gd name="T3" fmla="*/ 0 h 681"/>
                <a:gd name="T4" fmla="*/ 128 w 138"/>
                <a:gd name="T5" fmla="*/ 6 h 681"/>
                <a:gd name="T6" fmla="*/ 138 w 138"/>
                <a:gd name="T7" fmla="*/ 29 h 681"/>
                <a:gd name="T8" fmla="*/ 138 w 138"/>
                <a:gd name="T9" fmla="*/ 681 h 681"/>
                <a:gd name="T10" fmla="*/ 125 w 138"/>
                <a:gd name="T11" fmla="*/ 112 h 681"/>
                <a:gd name="T12" fmla="*/ 119 w 138"/>
                <a:gd name="T13" fmla="*/ 67 h 681"/>
                <a:gd name="T14" fmla="*/ 99 w 138"/>
                <a:gd name="T15" fmla="*/ 32 h 681"/>
                <a:gd name="T16" fmla="*/ 83 w 138"/>
                <a:gd name="T17" fmla="*/ 25 h 681"/>
                <a:gd name="T18" fmla="*/ 0 w 138"/>
                <a:gd name="T19" fmla="*/ 25 h 681"/>
                <a:gd name="T20" fmla="*/ 0 w 138"/>
                <a:gd name="T21" fmla="*/ 25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681">
                  <a:moveTo>
                    <a:pt x="0" y="25"/>
                  </a:moveTo>
                  <a:lnTo>
                    <a:pt x="109" y="0"/>
                  </a:lnTo>
                  <a:lnTo>
                    <a:pt x="128" y="6"/>
                  </a:lnTo>
                  <a:lnTo>
                    <a:pt x="138" y="29"/>
                  </a:lnTo>
                  <a:lnTo>
                    <a:pt x="138" y="681"/>
                  </a:lnTo>
                  <a:lnTo>
                    <a:pt x="125" y="112"/>
                  </a:lnTo>
                  <a:lnTo>
                    <a:pt x="119" y="67"/>
                  </a:lnTo>
                  <a:lnTo>
                    <a:pt x="99" y="32"/>
                  </a:lnTo>
                  <a:lnTo>
                    <a:pt x="83" y="25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97" name="Freeform 165"/>
            <p:cNvSpPr>
              <a:spLocks/>
            </p:cNvSpPr>
            <p:nvPr/>
          </p:nvSpPr>
          <p:spPr bwMode="auto">
            <a:xfrm>
              <a:off x="3280" y="2852"/>
              <a:ext cx="76" cy="211"/>
            </a:xfrm>
            <a:custGeom>
              <a:avLst/>
              <a:gdLst>
                <a:gd name="T0" fmla="*/ 76 w 76"/>
                <a:gd name="T1" fmla="*/ 0 h 211"/>
                <a:gd name="T2" fmla="*/ 0 w 76"/>
                <a:gd name="T3" fmla="*/ 0 h 211"/>
                <a:gd name="T4" fmla="*/ 51 w 76"/>
                <a:gd name="T5" fmla="*/ 38 h 211"/>
                <a:gd name="T6" fmla="*/ 51 w 76"/>
                <a:gd name="T7" fmla="*/ 211 h 211"/>
                <a:gd name="T8" fmla="*/ 76 w 76"/>
                <a:gd name="T9" fmla="*/ 211 h 211"/>
                <a:gd name="T10" fmla="*/ 76 w 76"/>
                <a:gd name="T11" fmla="*/ 0 h 211"/>
                <a:gd name="T12" fmla="*/ 76 w 76"/>
                <a:gd name="T1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11">
                  <a:moveTo>
                    <a:pt x="76" y="0"/>
                  </a:moveTo>
                  <a:lnTo>
                    <a:pt x="0" y="0"/>
                  </a:lnTo>
                  <a:lnTo>
                    <a:pt x="51" y="38"/>
                  </a:lnTo>
                  <a:lnTo>
                    <a:pt x="51" y="211"/>
                  </a:lnTo>
                  <a:lnTo>
                    <a:pt x="76" y="211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98" name="Freeform 166"/>
            <p:cNvSpPr>
              <a:spLocks/>
            </p:cNvSpPr>
            <p:nvPr/>
          </p:nvSpPr>
          <p:spPr bwMode="auto">
            <a:xfrm>
              <a:off x="3280" y="2852"/>
              <a:ext cx="76" cy="211"/>
            </a:xfrm>
            <a:custGeom>
              <a:avLst/>
              <a:gdLst>
                <a:gd name="T0" fmla="*/ 76 w 76"/>
                <a:gd name="T1" fmla="*/ 211 h 211"/>
                <a:gd name="T2" fmla="*/ 0 w 76"/>
                <a:gd name="T3" fmla="*/ 211 h 211"/>
                <a:gd name="T4" fmla="*/ 0 w 76"/>
                <a:gd name="T5" fmla="*/ 0 h 211"/>
                <a:gd name="T6" fmla="*/ 3 w 76"/>
                <a:gd name="T7" fmla="*/ 0 h 211"/>
                <a:gd name="T8" fmla="*/ 3 w 76"/>
                <a:gd name="T9" fmla="*/ 205 h 211"/>
                <a:gd name="T10" fmla="*/ 70 w 76"/>
                <a:gd name="T11" fmla="*/ 205 h 211"/>
                <a:gd name="T12" fmla="*/ 76 w 76"/>
                <a:gd name="T13" fmla="*/ 211 h 211"/>
                <a:gd name="T14" fmla="*/ 76 w 76"/>
                <a:gd name="T1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211">
                  <a:moveTo>
                    <a:pt x="76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05"/>
                  </a:lnTo>
                  <a:lnTo>
                    <a:pt x="70" y="205"/>
                  </a:lnTo>
                  <a:lnTo>
                    <a:pt x="76" y="211"/>
                  </a:lnTo>
                  <a:lnTo>
                    <a:pt x="76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199" name="Freeform 167"/>
            <p:cNvSpPr>
              <a:spLocks/>
            </p:cNvSpPr>
            <p:nvPr/>
          </p:nvSpPr>
          <p:spPr bwMode="auto">
            <a:xfrm>
              <a:off x="3305" y="2897"/>
              <a:ext cx="106" cy="64"/>
            </a:xfrm>
            <a:custGeom>
              <a:avLst/>
              <a:gdLst>
                <a:gd name="T0" fmla="*/ 7 w 106"/>
                <a:gd name="T1" fmla="*/ 13 h 64"/>
                <a:gd name="T2" fmla="*/ 42 w 106"/>
                <a:gd name="T3" fmla="*/ 0 h 64"/>
                <a:gd name="T4" fmla="*/ 64 w 106"/>
                <a:gd name="T5" fmla="*/ 6 h 64"/>
                <a:gd name="T6" fmla="*/ 71 w 106"/>
                <a:gd name="T7" fmla="*/ 25 h 64"/>
                <a:gd name="T8" fmla="*/ 77 w 106"/>
                <a:gd name="T9" fmla="*/ 44 h 64"/>
                <a:gd name="T10" fmla="*/ 106 w 106"/>
                <a:gd name="T11" fmla="*/ 54 h 64"/>
                <a:gd name="T12" fmla="*/ 103 w 106"/>
                <a:gd name="T13" fmla="*/ 64 h 64"/>
                <a:gd name="T14" fmla="*/ 74 w 106"/>
                <a:gd name="T15" fmla="*/ 54 h 64"/>
                <a:gd name="T16" fmla="*/ 67 w 106"/>
                <a:gd name="T17" fmla="*/ 41 h 64"/>
                <a:gd name="T18" fmla="*/ 58 w 106"/>
                <a:gd name="T19" fmla="*/ 19 h 64"/>
                <a:gd name="T20" fmla="*/ 39 w 106"/>
                <a:gd name="T21" fmla="*/ 13 h 64"/>
                <a:gd name="T22" fmla="*/ 7 w 106"/>
                <a:gd name="T23" fmla="*/ 22 h 64"/>
                <a:gd name="T24" fmla="*/ 0 w 106"/>
                <a:gd name="T25" fmla="*/ 19 h 64"/>
                <a:gd name="T26" fmla="*/ 7 w 106"/>
                <a:gd name="T27" fmla="*/ 13 h 64"/>
                <a:gd name="T28" fmla="*/ 7 w 106"/>
                <a:gd name="T29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64">
                  <a:moveTo>
                    <a:pt x="7" y="13"/>
                  </a:moveTo>
                  <a:lnTo>
                    <a:pt x="42" y="0"/>
                  </a:lnTo>
                  <a:lnTo>
                    <a:pt x="64" y="6"/>
                  </a:lnTo>
                  <a:lnTo>
                    <a:pt x="71" y="25"/>
                  </a:lnTo>
                  <a:lnTo>
                    <a:pt x="77" y="44"/>
                  </a:lnTo>
                  <a:lnTo>
                    <a:pt x="106" y="54"/>
                  </a:lnTo>
                  <a:lnTo>
                    <a:pt x="103" y="64"/>
                  </a:lnTo>
                  <a:lnTo>
                    <a:pt x="74" y="54"/>
                  </a:lnTo>
                  <a:lnTo>
                    <a:pt x="67" y="41"/>
                  </a:lnTo>
                  <a:lnTo>
                    <a:pt x="58" y="19"/>
                  </a:lnTo>
                  <a:lnTo>
                    <a:pt x="39" y="13"/>
                  </a:lnTo>
                  <a:lnTo>
                    <a:pt x="7" y="22"/>
                  </a:lnTo>
                  <a:lnTo>
                    <a:pt x="0" y="19"/>
                  </a:lnTo>
                  <a:lnTo>
                    <a:pt x="7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200" name="Freeform 168"/>
            <p:cNvSpPr>
              <a:spLocks/>
            </p:cNvSpPr>
            <p:nvPr/>
          </p:nvSpPr>
          <p:spPr bwMode="auto">
            <a:xfrm>
              <a:off x="3299" y="2938"/>
              <a:ext cx="115" cy="93"/>
            </a:xfrm>
            <a:custGeom>
              <a:avLst/>
              <a:gdLst>
                <a:gd name="T0" fmla="*/ 3 w 115"/>
                <a:gd name="T1" fmla="*/ 0 h 93"/>
                <a:gd name="T2" fmla="*/ 35 w 115"/>
                <a:gd name="T3" fmla="*/ 7 h 93"/>
                <a:gd name="T4" fmla="*/ 51 w 115"/>
                <a:gd name="T5" fmla="*/ 23 h 93"/>
                <a:gd name="T6" fmla="*/ 61 w 115"/>
                <a:gd name="T7" fmla="*/ 48 h 93"/>
                <a:gd name="T8" fmla="*/ 77 w 115"/>
                <a:gd name="T9" fmla="*/ 67 h 93"/>
                <a:gd name="T10" fmla="*/ 93 w 115"/>
                <a:gd name="T11" fmla="*/ 74 h 93"/>
                <a:gd name="T12" fmla="*/ 115 w 115"/>
                <a:gd name="T13" fmla="*/ 80 h 93"/>
                <a:gd name="T14" fmla="*/ 115 w 115"/>
                <a:gd name="T15" fmla="*/ 93 h 93"/>
                <a:gd name="T16" fmla="*/ 80 w 115"/>
                <a:gd name="T17" fmla="*/ 83 h 93"/>
                <a:gd name="T18" fmla="*/ 57 w 115"/>
                <a:gd name="T19" fmla="*/ 67 h 93"/>
                <a:gd name="T20" fmla="*/ 32 w 115"/>
                <a:gd name="T21" fmla="*/ 35 h 93"/>
                <a:gd name="T22" fmla="*/ 19 w 115"/>
                <a:gd name="T23" fmla="*/ 19 h 93"/>
                <a:gd name="T24" fmla="*/ 3 w 115"/>
                <a:gd name="T25" fmla="*/ 13 h 93"/>
                <a:gd name="T26" fmla="*/ 0 w 115"/>
                <a:gd name="T27" fmla="*/ 10 h 93"/>
                <a:gd name="T28" fmla="*/ 3 w 115"/>
                <a:gd name="T29" fmla="*/ 0 h 93"/>
                <a:gd name="T30" fmla="*/ 3 w 115"/>
                <a:gd name="T3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93">
                  <a:moveTo>
                    <a:pt x="3" y="0"/>
                  </a:moveTo>
                  <a:lnTo>
                    <a:pt x="35" y="7"/>
                  </a:lnTo>
                  <a:lnTo>
                    <a:pt x="51" y="23"/>
                  </a:lnTo>
                  <a:lnTo>
                    <a:pt x="61" y="48"/>
                  </a:lnTo>
                  <a:lnTo>
                    <a:pt x="77" y="67"/>
                  </a:lnTo>
                  <a:lnTo>
                    <a:pt x="93" y="74"/>
                  </a:lnTo>
                  <a:lnTo>
                    <a:pt x="115" y="80"/>
                  </a:lnTo>
                  <a:lnTo>
                    <a:pt x="115" y="93"/>
                  </a:lnTo>
                  <a:lnTo>
                    <a:pt x="80" y="83"/>
                  </a:lnTo>
                  <a:lnTo>
                    <a:pt x="57" y="67"/>
                  </a:lnTo>
                  <a:lnTo>
                    <a:pt x="32" y="35"/>
                  </a:lnTo>
                  <a:lnTo>
                    <a:pt x="19" y="19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201" name="Freeform 169"/>
            <p:cNvSpPr>
              <a:spLocks/>
            </p:cNvSpPr>
            <p:nvPr/>
          </p:nvSpPr>
          <p:spPr bwMode="auto">
            <a:xfrm>
              <a:off x="3299" y="3012"/>
              <a:ext cx="112" cy="89"/>
            </a:xfrm>
            <a:custGeom>
              <a:avLst/>
              <a:gdLst>
                <a:gd name="T0" fmla="*/ 3 w 112"/>
                <a:gd name="T1" fmla="*/ 9 h 89"/>
                <a:gd name="T2" fmla="*/ 29 w 112"/>
                <a:gd name="T3" fmla="*/ 22 h 89"/>
                <a:gd name="T4" fmla="*/ 45 w 112"/>
                <a:gd name="T5" fmla="*/ 45 h 89"/>
                <a:gd name="T6" fmla="*/ 51 w 112"/>
                <a:gd name="T7" fmla="*/ 73 h 89"/>
                <a:gd name="T8" fmla="*/ 67 w 112"/>
                <a:gd name="T9" fmla="*/ 86 h 89"/>
                <a:gd name="T10" fmla="*/ 80 w 112"/>
                <a:gd name="T11" fmla="*/ 89 h 89"/>
                <a:gd name="T12" fmla="*/ 105 w 112"/>
                <a:gd name="T13" fmla="*/ 86 h 89"/>
                <a:gd name="T14" fmla="*/ 112 w 112"/>
                <a:gd name="T15" fmla="*/ 83 h 89"/>
                <a:gd name="T16" fmla="*/ 112 w 112"/>
                <a:gd name="T17" fmla="*/ 73 h 89"/>
                <a:gd name="T18" fmla="*/ 80 w 112"/>
                <a:gd name="T19" fmla="*/ 83 h 89"/>
                <a:gd name="T20" fmla="*/ 67 w 112"/>
                <a:gd name="T21" fmla="*/ 73 h 89"/>
                <a:gd name="T22" fmla="*/ 61 w 112"/>
                <a:gd name="T23" fmla="*/ 61 h 89"/>
                <a:gd name="T24" fmla="*/ 57 w 112"/>
                <a:gd name="T25" fmla="*/ 41 h 89"/>
                <a:gd name="T26" fmla="*/ 51 w 112"/>
                <a:gd name="T27" fmla="*/ 25 h 89"/>
                <a:gd name="T28" fmla="*/ 32 w 112"/>
                <a:gd name="T29" fmla="*/ 9 h 89"/>
                <a:gd name="T30" fmla="*/ 10 w 112"/>
                <a:gd name="T31" fmla="*/ 0 h 89"/>
                <a:gd name="T32" fmla="*/ 0 w 112"/>
                <a:gd name="T33" fmla="*/ 3 h 89"/>
                <a:gd name="T34" fmla="*/ 3 w 112"/>
                <a:gd name="T35" fmla="*/ 9 h 89"/>
                <a:gd name="T36" fmla="*/ 3 w 112"/>
                <a:gd name="T37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89">
                  <a:moveTo>
                    <a:pt x="3" y="9"/>
                  </a:moveTo>
                  <a:lnTo>
                    <a:pt x="29" y="22"/>
                  </a:lnTo>
                  <a:lnTo>
                    <a:pt x="45" y="45"/>
                  </a:lnTo>
                  <a:lnTo>
                    <a:pt x="51" y="73"/>
                  </a:lnTo>
                  <a:lnTo>
                    <a:pt x="67" y="86"/>
                  </a:lnTo>
                  <a:lnTo>
                    <a:pt x="80" y="89"/>
                  </a:lnTo>
                  <a:lnTo>
                    <a:pt x="105" y="86"/>
                  </a:lnTo>
                  <a:lnTo>
                    <a:pt x="112" y="83"/>
                  </a:lnTo>
                  <a:lnTo>
                    <a:pt x="112" y="73"/>
                  </a:lnTo>
                  <a:lnTo>
                    <a:pt x="80" y="83"/>
                  </a:lnTo>
                  <a:lnTo>
                    <a:pt x="67" y="73"/>
                  </a:lnTo>
                  <a:lnTo>
                    <a:pt x="61" y="61"/>
                  </a:lnTo>
                  <a:lnTo>
                    <a:pt x="57" y="41"/>
                  </a:lnTo>
                  <a:lnTo>
                    <a:pt x="51" y="25"/>
                  </a:lnTo>
                  <a:lnTo>
                    <a:pt x="32" y="9"/>
                  </a:lnTo>
                  <a:lnTo>
                    <a:pt x="10" y="0"/>
                  </a:lnTo>
                  <a:lnTo>
                    <a:pt x="0" y="3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202" name="Freeform 170"/>
            <p:cNvSpPr>
              <a:spLocks/>
            </p:cNvSpPr>
            <p:nvPr/>
          </p:nvSpPr>
          <p:spPr bwMode="auto">
            <a:xfrm>
              <a:off x="3225" y="3117"/>
              <a:ext cx="199" cy="103"/>
            </a:xfrm>
            <a:custGeom>
              <a:avLst/>
              <a:gdLst>
                <a:gd name="T0" fmla="*/ 13 w 199"/>
                <a:gd name="T1" fmla="*/ 48 h 103"/>
                <a:gd name="T2" fmla="*/ 0 w 199"/>
                <a:gd name="T3" fmla="*/ 19 h 103"/>
                <a:gd name="T4" fmla="*/ 13 w 199"/>
                <a:gd name="T5" fmla="*/ 13 h 103"/>
                <a:gd name="T6" fmla="*/ 45 w 199"/>
                <a:gd name="T7" fmla="*/ 35 h 103"/>
                <a:gd name="T8" fmla="*/ 36 w 199"/>
                <a:gd name="T9" fmla="*/ 3 h 103"/>
                <a:gd name="T10" fmla="*/ 55 w 199"/>
                <a:gd name="T11" fmla="*/ 0 h 103"/>
                <a:gd name="T12" fmla="*/ 77 w 199"/>
                <a:gd name="T13" fmla="*/ 42 h 103"/>
                <a:gd name="T14" fmla="*/ 80 w 199"/>
                <a:gd name="T15" fmla="*/ 3 h 103"/>
                <a:gd name="T16" fmla="*/ 103 w 199"/>
                <a:gd name="T17" fmla="*/ 7 h 103"/>
                <a:gd name="T18" fmla="*/ 109 w 199"/>
                <a:gd name="T19" fmla="*/ 58 h 103"/>
                <a:gd name="T20" fmla="*/ 125 w 199"/>
                <a:gd name="T21" fmla="*/ 16 h 103"/>
                <a:gd name="T22" fmla="*/ 141 w 199"/>
                <a:gd name="T23" fmla="*/ 32 h 103"/>
                <a:gd name="T24" fmla="*/ 131 w 199"/>
                <a:gd name="T25" fmla="*/ 80 h 103"/>
                <a:gd name="T26" fmla="*/ 154 w 199"/>
                <a:gd name="T27" fmla="*/ 51 h 103"/>
                <a:gd name="T28" fmla="*/ 170 w 199"/>
                <a:gd name="T29" fmla="*/ 55 h 103"/>
                <a:gd name="T30" fmla="*/ 167 w 199"/>
                <a:gd name="T31" fmla="*/ 90 h 103"/>
                <a:gd name="T32" fmla="*/ 186 w 199"/>
                <a:gd name="T33" fmla="*/ 64 h 103"/>
                <a:gd name="T34" fmla="*/ 199 w 199"/>
                <a:gd name="T35" fmla="*/ 64 h 103"/>
                <a:gd name="T36" fmla="*/ 176 w 199"/>
                <a:gd name="T37" fmla="*/ 96 h 103"/>
                <a:gd name="T38" fmla="*/ 141 w 199"/>
                <a:gd name="T39" fmla="*/ 103 h 103"/>
                <a:gd name="T40" fmla="*/ 154 w 199"/>
                <a:gd name="T41" fmla="*/ 71 h 103"/>
                <a:gd name="T42" fmla="*/ 125 w 199"/>
                <a:gd name="T43" fmla="*/ 96 h 103"/>
                <a:gd name="T44" fmla="*/ 112 w 199"/>
                <a:gd name="T45" fmla="*/ 93 h 103"/>
                <a:gd name="T46" fmla="*/ 125 w 199"/>
                <a:gd name="T47" fmla="*/ 51 h 103"/>
                <a:gd name="T48" fmla="*/ 106 w 199"/>
                <a:gd name="T49" fmla="*/ 77 h 103"/>
                <a:gd name="T50" fmla="*/ 93 w 199"/>
                <a:gd name="T51" fmla="*/ 77 h 103"/>
                <a:gd name="T52" fmla="*/ 87 w 199"/>
                <a:gd name="T53" fmla="*/ 29 h 103"/>
                <a:gd name="T54" fmla="*/ 80 w 199"/>
                <a:gd name="T55" fmla="*/ 77 h 103"/>
                <a:gd name="T56" fmla="*/ 55 w 199"/>
                <a:gd name="T57" fmla="*/ 35 h 103"/>
                <a:gd name="T58" fmla="*/ 55 w 199"/>
                <a:gd name="T59" fmla="*/ 55 h 103"/>
                <a:gd name="T60" fmla="*/ 29 w 199"/>
                <a:gd name="T61" fmla="*/ 55 h 103"/>
                <a:gd name="T62" fmla="*/ 13 w 199"/>
                <a:gd name="T63" fmla="*/ 48 h 103"/>
                <a:gd name="T64" fmla="*/ 13 w 199"/>
                <a:gd name="T65" fmla="*/ 4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103">
                  <a:moveTo>
                    <a:pt x="13" y="48"/>
                  </a:moveTo>
                  <a:lnTo>
                    <a:pt x="0" y="19"/>
                  </a:lnTo>
                  <a:lnTo>
                    <a:pt x="13" y="13"/>
                  </a:lnTo>
                  <a:lnTo>
                    <a:pt x="45" y="3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77" y="42"/>
                  </a:lnTo>
                  <a:lnTo>
                    <a:pt x="80" y="3"/>
                  </a:lnTo>
                  <a:lnTo>
                    <a:pt x="103" y="7"/>
                  </a:lnTo>
                  <a:lnTo>
                    <a:pt x="109" y="58"/>
                  </a:lnTo>
                  <a:lnTo>
                    <a:pt x="125" y="16"/>
                  </a:lnTo>
                  <a:lnTo>
                    <a:pt x="141" y="32"/>
                  </a:lnTo>
                  <a:lnTo>
                    <a:pt x="131" y="80"/>
                  </a:lnTo>
                  <a:lnTo>
                    <a:pt x="154" y="51"/>
                  </a:lnTo>
                  <a:lnTo>
                    <a:pt x="170" y="55"/>
                  </a:lnTo>
                  <a:lnTo>
                    <a:pt x="167" y="90"/>
                  </a:lnTo>
                  <a:lnTo>
                    <a:pt x="186" y="64"/>
                  </a:lnTo>
                  <a:lnTo>
                    <a:pt x="199" y="64"/>
                  </a:lnTo>
                  <a:lnTo>
                    <a:pt x="176" y="96"/>
                  </a:lnTo>
                  <a:lnTo>
                    <a:pt x="141" y="103"/>
                  </a:lnTo>
                  <a:lnTo>
                    <a:pt x="154" y="71"/>
                  </a:lnTo>
                  <a:lnTo>
                    <a:pt x="125" y="96"/>
                  </a:lnTo>
                  <a:lnTo>
                    <a:pt x="112" y="93"/>
                  </a:lnTo>
                  <a:lnTo>
                    <a:pt x="125" y="51"/>
                  </a:lnTo>
                  <a:lnTo>
                    <a:pt x="106" y="77"/>
                  </a:lnTo>
                  <a:lnTo>
                    <a:pt x="93" y="77"/>
                  </a:lnTo>
                  <a:lnTo>
                    <a:pt x="87" y="29"/>
                  </a:lnTo>
                  <a:lnTo>
                    <a:pt x="80" y="77"/>
                  </a:lnTo>
                  <a:lnTo>
                    <a:pt x="55" y="35"/>
                  </a:lnTo>
                  <a:lnTo>
                    <a:pt x="55" y="55"/>
                  </a:lnTo>
                  <a:lnTo>
                    <a:pt x="29" y="55"/>
                  </a:lnTo>
                  <a:lnTo>
                    <a:pt x="13" y="48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203" name="Freeform 171"/>
            <p:cNvSpPr>
              <a:spLocks/>
            </p:cNvSpPr>
            <p:nvPr/>
          </p:nvSpPr>
          <p:spPr bwMode="auto">
            <a:xfrm>
              <a:off x="2304" y="3331"/>
              <a:ext cx="103" cy="285"/>
            </a:xfrm>
            <a:custGeom>
              <a:avLst/>
              <a:gdLst>
                <a:gd name="T0" fmla="*/ 32 w 103"/>
                <a:gd name="T1" fmla="*/ 13 h 285"/>
                <a:gd name="T2" fmla="*/ 0 w 103"/>
                <a:gd name="T3" fmla="*/ 263 h 285"/>
                <a:gd name="T4" fmla="*/ 90 w 103"/>
                <a:gd name="T5" fmla="*/ 285 h 285"/>
                <a:gd name="T6" fmla="*/ 103 w 103"/>
                <a:gd name="T7" fmla="*/ 263 h 285"/>
                <a:gd name="T8" fmla="*/ 77 w 103"/>
                <a:gd name="T9" fmla="*/ 205 h 285"/>
                <a:gd name="T10" fmla="*/ 68 w 103"/>
                <a:gd name="T11" fmla="*/ 125 h 285"/>
                <a:gd name="T12" fmla="*/ 90 w 103"/>
                <a:gd name="T13" fmla="*/ 0 h 285"/>
                <a:gd name="T14" fmla="*/ 32 w 103"/>
                <a:gd name="T15" fmla="*/ 13 h 285"/>
                <a:gd name="T16" fmla="*/ 32 w 103"/>
                <a:gd name="T17" fmla="*/ 1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285">
                  <a:moveTo>
                    <a:pt x="32" y="13"/>
                  </a:moveTo>
                  <a:lnTo>
                    <a:pt x="0" y="263"/>
                  </a:lnTo>
                  <a:lnTo>
                    <a:pt x="90" y="285"/>
                  </a:lnTo>
                  <a:lnTo>
                    <a:pt x="103" y="263"/>
                  </a:lnTo>
                  <a:lnTo>
                    <a:pt x="77" y="205"/>
                  </a:lnTo>
                  <a:lnTo>
                    <a:pt x="68" y="125"/>
                  </a:lnTo>
                  <a:lnTo>
                    <a:pt x="90" y="0"/>
                  </a:lnTo>
                  <a:lnTo>
                    <a:pt x="32" y="13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1780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696000" y="390310"/>
            <a:ext cx="10800000" cy="6771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34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Por Que Ter Supervisores?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696000" y="2884833"/>
            <a:ext cx="10800000" cy="374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699FF"/>
                    </a:gs>
                    <a:gs pos="50000">
                      <a:schemeClr val="bg1"/>
                    </a:gs>
                    <a:gs pos="100000">
                      <a:srgbClr val="66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180000" rIns="108000" bIns="180000" anchor="ctr" anchorCtr="1">
            <a:spAutoFit/>
          </a:bodyPr>
          <a:lstStyle>
            <a:lvl1pPr marL="377825" indent="-377825" algn="just">
              <a:spcBef>
                <a:spcPct val="20000"/>
              </a:spcBef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marL="95250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algn="just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algn="just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algn="just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algn="just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pt-BR" altLang="pt-BR" b="1" dirty="0">
                <a:latin typeface="+mn-lt"/>
              </a:rPr>
              <a:t>Encorajar os líderes de célula menos maduros.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pt-BR" altLang="pt-BR" b="1" dirty="0">
                <a:latin typeface="+mn-lt"/>
              </a:rPr>
              <a:t>Proteger contra rebeldia, heresia e espírito de divisão.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pt-BR" altLang="pt-BR" b="1" dirty="0">
                <a:latin typeface="+mn-lt"/>
              </a:rPr>
              <a:t>Evitar o esgotamento dos líderes de célula.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pt-BR" altLang="pt-BR" b="1" dirty="0">
                <a:latin typeface="+mn-lt"/>
              </a:rPr>
              <a:t>Manter as células nos trilhos.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1596000" y="1457728"/>
            <a:ext cx="9000000" cy="120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699FF"/>
                    </a:gs>
                    <a:gs pos="50000">
                      <a:schemeClr val="bg1"/>
                    </a:gs>
                    <a:gs pos="100000">
                      <a:srgbClr val="66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108000" rIns="108000" bIns="108000"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572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7635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545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455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17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9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61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33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pt-BR" alt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 camada intermediária na administração da estrutura da Igreja em Células.</a:t>
            </a:r>
          </a:p>
        </p:txBody>
      </p:sp>
    </p:spTree>
    <p:extLst>
      <p:ext uri="{BB962C8B-B14F-4D97-AF65-F5344CB8AC3E}">
        <p14:creationId xmlns:p14="http://schemas.microsoft.com/office/powerpoint/2010/main" val="13804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utoUpdateAnimBg="0"/>
      <p:bldP spid="120837" grpId="0" build="p" autoUpdateAnimBg="0"/>
      <p:bldP spid="12083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96000" y="495444"/>
            <a:ext cx="10800000" cy="563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34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Por Que Ter Supervisores?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96000" y="1187450"/>
            <a:ext cx="1080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CCFF"/>
                    </a:gs>
                    <a:gs pos="50000">
                      <a:srgbClr val="FFFFFF"/>
                    </a:gs>
                    <a:gs pos="100000">
                      <a:srgbClr val="CC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400" b="1" dirty="0">
                <a:latin typeface="Arial" panose="020B0604020202020204" pitchFamily="34" charset="0"/>
              </a:rPr>
              <a:t>Em uma Igreja em Células TUDO gira em torno de ajudar o líder de célula a ser bem-sucedido na sua tarefa de pastorear, discipular e liderar um pequeno rebanho de até 15 pessoas!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475831" y="3852485"/>
            <a:ext cx="5240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PASTOR DE CONGREGAÇÃO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591844" y="2672972"/>
            <a:ext cx="3008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PASTOR GERAL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664117" y="5029943"/>
            <a:ext cx="48637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SUPERVISOR DE CÉLULAS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403725" y="6194426"/>
            <a:ext cx="3384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lumMod val="50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LÍDER DE CÉLULA</a:t>
            </a: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5826000" y="3355598"/>
            <a:ext cx="540000" cy="3317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5826000" y="4535109"/>
            <a:ext cx="540000" cy="3317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>
            <a:off x="5826000" y="5714623"/>
            <a:ext cx="540000" cy="3317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5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utoUpdateAnimBg="0"/>
      <p:bldP spid="8202" grpId="0" autoUpdateAnimBg="0"/>
      <p:bldP spid="8204" grpId="0" autoUpdateAnimBg="0"/>
      <p:bldP spid="8205" grpId="0" autoUpdateAnimBg="0"/>
      <p:bldP spid="820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>
          <a:xfrm>
            <a:off x="696000" y="239788"/>
            <a:ext cx="10800000" cy="941796"/>
          </a:xfrm>
          <a:noFill/>
          <a:ln/>
          <a:effectLst>
            <a:outerShdw dist="35921" dir="2700000" algn="ctr" rotWithShape="0">
              <a:srgbClr val="333300"/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1">
            <a:spAutoFit/>
          </a:bodyPr>
          <a:lstStyle/>
          <a:p>
            <a:r>
              <a:rPr lang="pt-BR" altLang="pt-BR" dirty="0"/>
              <a:t>O Lugar DO Supervisor/Treinador NA ESTRUTURA ORGANIZACIONAL DA IGREJA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27532451"/>
              </p:ext>
            </p:extLst>
          </p:nvPr>
        </p:nvGraphicFramePr>
        <p:xfrm>
          <a:off x="716280" y="1421372"/>
          <a:ext cx="10759440" cy="519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758875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nimBg="1"/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6000" y="1587021"/>
            <a:ext cx="10800000" cy="3683957"/>
          </a:xfrm>
        </p:spPr>
        <p:txBody>
          <a:bodyPr>
            <a:spAutoFit/>
          </a:bodyPr>
          <a:lstStyle/>
          <a:p>
            <a:r>
              <a:rPr lang="pt-BR" altLang="pt-BR" sz="5400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 MINISTÉRIO</a:t>
            </a:r>
            <a:br>
              <a:rPr lang="pt-BR" altLang="pt-BR" sz="5400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altLang="pt-BR" sz="5400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</a:t>
            </a:r>
            <a:br>
              <a:rPr lang="pt-BR" altLang="pt-BR" sz="5400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altLang="pt-BR" sz="5400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SUPERVISOR DE CÉLULAS</a:t>
            </a:r>
          </a:p>
        </p:txBody>
      </p:sp>
    </p:spTree>
    <p:extLst>
      <p:ext uri="{BB962C8B-B14F-4D97-AF65-F5344CB8AC3E}">
        <p14:creationId xmlns:p14="http://schemas.microsoft.com/office/powerpoint/2010/main" val="243899343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 descr="Papel de seda azul"/>
          <p:cNvSpPr>
            <a:spLocks noGrp="1" noChangeArrowheads="1"/>
          </p:cNvSpPr>
          <p:nvPr>
            <p:ph type="body" idx="1"/>
          </p:nvPr>
        </p:nvSpPr>
        <p:spPr>
          <a:xfrm>
            <a:off x="1475760" y="2319667"/>
            <a:ext cx="9240480" cy="1803058"/>
          </a:xfr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spAutoFit/>
          </a:bodyPr>
          <a:lstStyle/>
          <a:p>
            <a:pPr marL="449263" indent="-449263">
              <a:lnSpc>
                <a:spcPts val="35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altLang="pt-BR" sz="3200" b="1" dirty="0">
                <a:solidFill>
                  <a:schemeClr val="tx2"/>
                </a:solidFill>
              </a:rPr>
              <a:t>Tríplice atividade: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pt-BR" altLang="pt-BR" sz="2400" dirty="0"/>
              <a:t>Pastor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pt-BR" altLang="pt-BR" sz="2400" dirty="0"/>
              <a:t>Gerente ou administrador</a:t>
            </a:r>
          </a:p>
          <a:p>
            <a:pPr lvl="1">
              <a:lnSpc>
                <a:spcPts val="3500"/>
              </a:lnSpc>
              <a:spcBef>
                <a:spcPct val="0"/>
              </a:spcBef>
            </a:pPr>
            <a:r>
              <a:rPr lang="pt-BR" altLang="pt-BR" sz="2400" dirty="0"/>
              <a:t>Líder</a:t>
            </a:r>
            <a:endParaRPr lang="pt-BR" altLang="pt-BR" sz="2800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696000" y="813753"/>
            <a:ext cx="10800000" cy="470898"/>
          </a:xfrm>
          <a:noFill/>
          <a:ln/>
          <a:effectLst>
            <a:outerShdw dist="35921" dir="2700000" algn="ctr" rotWithShape="0">
              <a:srgbClr val="333300"/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1">
            <a:spAutoFit/>
          </a:bodyPr>
          <a:lstStyle/>
          <a:p>
            <a:r>
              <a:rPr lang="pt-BR" altLang="pt-BR" dirty="0"/>
              <a:t>O Ministério do Supervisor/Treinador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008185" y="1478478"/>
            <a:ext cx="41756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Tarefa Tríplice no Ministério</a:t>
            </a:r>
          </a:p>
        </p:txBody>
      </p:sp>
    </p:spTree>
    <p:extLst>
      <p:ext uri="{BB962C8B-B14F-4D97-AF65-F5344CB8AC3E}">
        <p14:creationId xmlns:p14="http://schemas.microsoft.com/office/powerpoint/2010/main" val="144636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2" autoUpdateAnimBg="0"/>
      <p:bldP spid="16391" grpId="0" animBg="1" autoUpdateAnimBg="0"/>
      <p:bldP spid="1639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696000" y="353820"/>
            <a:ext cx="10800000" cy="470898"/>
          </a:xfrm>
          <a:noFill/>
          <a:ln/>
          <a:effectLst>
            <a:outerShdw dist="35921" dir="2700000" algn="ctr" rotWithShape="0">
              <a:srgbClr val="333300"/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1">
            <a:spAutoFit/>
          </a:bodyPr>
          <a:lstStyle/>
          <a:p>
            <a:r>
              <a:rPr lang="pt-BR" altLang="pt-BR" dirty="0"/>
              <a:t>O Ministério do Supervisor/Treinador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492385" y="1178538"/>
            <a:ext cx="7207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algn="ctr" eaLnBrk="0" hangingPunct="0"/>
            <a:r>
              <a:rPr lang="pt-BR" alt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Quadro Comparativo de Administração do Tempo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1994023"/>
            <a:ext cx="10800000" cy="451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998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 descr="Papel de seda azul"/>
          <p:cNvSpPr>
            <a:spLocks noGrp="1" noChangeArrowheads="1"/>
          </p:cNvSpPr>
          <p:nvPr>
            <p:ph type="body" idx="1"/>
          </p:nvPr>
        </p:nvSpPr>
        <p:spPr>
          <a:xfrm>
            <a:off x="1475760" y="1514044"/>
            <a:ext cx="9240480" cy="5150128"/>
          </a:xfr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spAutoFit/>
          </a:bodyPr>
          <a:lstStyle/>
          <a:p>
            <a:pPr marL="449263" indent="-449263">
              <a:lnSpc>
                <a:spcPts val="35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altLang="pt-BR" sz="3200" b="1" dirty="0"/>
              <a:t>Tríplice atividade: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pt-BR" altLang="pt-BR" sz="2400" dirty="0"/>
              <a:t>Pastor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pt-BR" altLang="pt-BR" sz="2400" dirty="0"/>
              <a:t>Gerente ou administrador</a:t>
            </a:r>
          </a:p>
          <a:p>
            <a:pPr lvl="1">
              <a:lnSpc>
                <a:spcPts val="3500"/>
              </a:lnSpc>
              <a:spcBef>
                <a:spcPct val="0"/>
              </a:spcBef>
            </a:pPr>
            <a:r>
              <a:rPr lang="pt-BR" altLang="pt-BR" sz="2400" dirty="0"/>
              <a:t>Líder</a:t>
            </a:r>
            <a:endParaRPr lang="pt-BR" altLang="pt-BR" sz="2800" dirty="0"/>
          </a:p>
          <a:p>
            <a:pPr marL="449263" indent="-449263">
              <a:lnSpc>
                <a:spcPts val="35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altLang="pt-BR" sz="3200" b="1" dirty="0">
                <a:solidFill>
                  <a:schemeClr val="tx2"/>
                </a:solidFill>
              </a:rPr>
              <a:t>Porcentagens de tempo: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pt-BR" altLang="pt-BR" sz="2400" dirty="0"/>
              <a:t>30% como pastor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pt-BR" altLang="pt-BR" sz="2400" dirty="0"/>
              <a:t>60% como gerente</a:t>
            </a:r>
          </a:p>
          <a:p>
            <a:pPr lvl="1">
              <a:lnSpc>
                <a:spcPts val="3500"/>
              </a:lnSpc>
              <a:spcBef>
                <a:spcPct val="0"/>
              </a:spcBef>
            </a:pPr>
            <a:r>
              <a:rPr lang="pt-BR" altLang="pt-BR" sz="2400" dirty="0"/>
              <a:t>10% como líder</a:t>
            </a:r>
            <a:endParaRPr lang="pt-BR" altLang="pt-BR" sz="2000" dirty="0"/>
          </a:p>
          <a:p>
            <a:pPr marL="449263" indent="-449263">
              <a:lnSpc>
                <a:spcPts val="35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altLang="pt-BR" sz="3200" b="1" dirty="0">
                <a:solidFill>
                  <a:schemeClr val="tx2"/>
                </a:solidFill>
              </a:rPr>
              <a:t>É parte de uma equipe: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pt-BR" altLang="pt-BR" sz="2400" dirty="0"/>
              <a:t>Pastor de Distrito e Pastor de Área ajudam na tarefa de ser líder e gerente.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pt-BR" altLang="pt-BR" sz="2400" dirty="0"/>
              <a:t>Líderes de célula ajudam a pastorear.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696000" y="193827"/>
            <a:ext cx="10800000" cy="470898"/>
          </a:xfrm>
          <a:noFill/>
          <a:ln/>
          <a:effectLst>
            <a:outerShdw dist="35921" dir="2700000" algn="ctr" rotWithShape="0">
              <a:srgbClr val="333300"/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1">
            <a:spAutoFit/>
          </a:bodyPr>
          <a:lstStyle/>
          <a:p>
            <a:r>
              <a:rPr lang="pt-BR" altLang="pt-BR" dirty="0"/>
              <a:t>O Ministério do Supervisor/Treinador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008185" y="858552"/>
            <a:ext cx="41756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Tarefa Tríplice no Ministério</a:t>
            </a:r>
          </a:p>
        </p:txBody>
      </p:sp>
    </p:spTree>
    <p:extLst>
      <p:ext uri="{BB962C8B-B14F-4D97-AF65-F5344CB8AC3E}">
        <p14:creationId xmlns:p14="http://schemas.microsoft.com/office/powerpoint/2010/main" val="32332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696000" y="349638"/>
            <a:ext cx="10800000" cy="470898"/>
          </a:xfrm>
          <a:prstGeom prst="rect">
            <a:avLst/>
          </a:prstGeom>
          <a:noFill/>
          <a:ln/>
          <a:effectLst>
            <a:outerShdw dist="35921" dir="2700000" algn="ctr" rotWithShape="0">
              <a:srgbClr val="33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1">
            <a:spAutoFit/>
          </a:bodyPr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34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O Ministério do Supervisor/Treinador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1935887" y="1170174"/>
            <a:ext cx="83202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algn="ctr" eaLnBrk="0" hangingPunct="0"/>
            <a:r>
              <a:rPr lang="pt-BR" alt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Equilíbrio no Ministério: Gerenciamento e pastoreamento</a:t>
            </a:r>
          </a:p>
        </p:txBody>
      </p:sp>
      <p:sp>
        <p:nvSpPr>
          <p:cNvPr id="130052" name="Rectangle 4" descr="Papel pardo"/>
          <p:cNvSpPr>
            <a:spLocks noChangeArrowheads="1"/>
          </p:cNvSpPr>
          <p:nvPr/>
        </p:nvSpPr>
        <p:spPr bwMode="auto">
          <a:xfrm>
            <a:off x="696000" y="1981477"/>
            <a:ext cx="10800000" cy="452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187200" rIns="90488" bIns="187200" anchor="ctr" anchorCtr="1">
            <a:spAutoFit/>
          </a:bodyPr>
          <a:lstStyle>
            <a:lvl1pPr marL="377825" indent="-377825" algn="just">
              <a:spcBef>
                <a:spcPct val="20000"/>
              </a:spcBef>
              <a:buSzPct val="8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marL="95250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algn="just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algn="just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algn="just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algn="just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pt-BR" altLang="pt-BR" sz="3600" b="1" dirty="0">
                <a:solidFill>
                  <a:schemeClr val="tx2"/>
                </a:solidFill>
                <a:latin typeface="+mn-lt"/>
              </a:rPr>
              <a:t>Gerenciamento</a:t>
            </a:r>
            <a:r>
              <a:rPr lang="pt-BR" altLang="pt-BR" sz="3600" dirty="0">
                <a:solidFill>
                  <a:schemeClr val="tx2"/>
                </a:solidFill>
              </a:rPr>
              <a:t>:</a:t>
            </a:r>
          </a:p>
          <a:p>
            <a:pPr lvl="1">
              <a:lnSpc>
                <a:spcPct val="80000"/>
              </a:lnSpc>
              <a:spcBef>
                <a:spcPct val="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latin typeface="Rockwell" panose="02060603020205020403" pitchFamily="18" charset="0"/>
              </a:rPr>
              <a:t>Assegurar que seus líderes sejam bem-sucedidos pela prática das habilidades e atitudes necessárias.</a:t>
            </a:r>
            <a:endParaRPr lang="pt-BR" altLang="pt-BR" sz="3600" dirty="0">
              <a:latin typeface="Rockwell" panose="02060603020205020403" pitchFamily="18" charset="0"/>
            </a:endParaRPr>
          </a:p>
          <a:p>
            <a:pPr>
              <a:lnSpc>
                <a:spcPct val="8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pt-BR" altLang="pt-BR" sz="3600" b="1" dirty="0">
                <a:solidFill>
                  <a:schemeClr val="tx2"/>
                </a:solidFill>
                <a:latin typeface="+mn-lt"/>
              </a:rPr>
              <a:t>Pastoreamento</a:t>
            </a:r>
            <a:r>
              <a:rPr lang="pt-BR" altLang="pt-BR" sz="3600" dirty="0">
                <a:solidFill>
                  <a:schemeClr val="tx2"/>
                </a:solidFill>
              </a:rPr>
              <a:t>:</a:t>
            </a:r>
          </a:p>
          <a:p>
            <a:pPr lvl="1">
              <a:lnSpc>
                <a:spcPct val="80000"/>
              </a:lnSpc>
              <a:spcBef>
                <a:spcPct val="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latin typeface="Rockwell" panose="02060603020205020403" pitchFamily="18" charset="0"/>
              </a:rPr>
              <a:t>Investir no relacionamento pessoal e cuidado espiritual de seus líderes, ajudando-os a crescer em Cristo.</a:t>
            </a:r>
          </a:p>
          <a:p>
            <a:pPr>
              <a:lnSpc>
                <a:spcPct val="8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pt-BR" altLang="pt-BR" sz="3600" b="1" dirty="0">
                <a:solidFill>
                  <a:schemeClr val="tx2"/>
                </a:solidFill>
                <a:latin typeface="+mn-lt"/>
              </a:rPr>
              <a:t>Seu exemplo é vital</a:t>
            </a:r>
            <a:r>
              <a:rPr lang="pt-BR" altLang="pt-BR" sz="3600" dirty="0">
                <a:solidFill>
                  <a:schemeClr val="tx2"/>
                </a:solidFill>
              </a:rPr>
              <a:t>.</a:t>
            </a:r>
          </a:p>
          <a:p>
            <a:pPr lvl="1">
              <a:lnSpc>
                <a:spcPct val="80000"/>
              </a:lnSpc>
              <a:spcBef>
                <a:spcPct val="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latin typeface="Rockwell" panose="02060603020205020403" pitchFamily="18" charset="0"/>
              </a:rPr>
              <a:t>O supervisor/treinador não pode ser apenas alguém que recebe os relatórios semanais dos líderes.</a:t>
            </a:r>
          </a:p>
        </p:txBody>
      </p:sp>
    </p:spTree>
    <p:extLst>
      <p:ext uri="{BB962C8B-B14F-4D97-AF65-F5344CB8AC3E}">
        <p14:creationId xmlns:p14="http://schemas.microsoft.com/office/powerpoint/2010/main" val="22930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0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30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30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30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0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utoUpdateAnimBg="0" advAuto="0"/>
      <p:bldP spid="130052" grpId="0" uiExpand="1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>
          <a:xfrm>
            <a:off x="858020" y="861968"/>
            <a:ext cx="10477548" cy="987514"/>
          </a:xfrm>
        </p:spPr>
        <p:txBody>
          <a:bodyPr wrap="none" anchorCtr="1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pt-BR" altLang="pt-BR" sz="4400" cap="none" dirty="0"/>
              <a:t>TREINANDO EQUIPES EFICIENTES</a:t>
            </a:r>
          </a:p>
        </p:txBody>
      </p: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8229600" y="3154364"/>
            <a:ext cx="1601788" cy="3189287"/>
            <a:chOff x="4558" y="672"/>
            <a:chExt cx="1181" cy="2383"/>
          </a:xfrm>
        </p:grpSpPr>
        <p:sp>
          <p:nvSpPr>
            <p:cNvPr id="4122" name="Freeform 26"/>
            <p:cNvSpPr>
              <a:spLocks/>
            </p:cNvSpPr>
            <p:nvPr/>
          </p:nvSpPr>
          <p:spPr bwMode="auto">
            <a:xfrm flipH="1">
              <a:off x="4656" y="1796"/>
              <a:ext cx="776" cy="450"/>
            </a:xfrm>
            <a:custGeom>
              <a:avLst/>
              <a:gdLst>
                <a:gd name="T0" fmla="*/ 3881 w 4269"/>
                <a:gd name="T1" fmla="*/ 66 h 2467"/>
                <a:gd name="T2" fmla="*/ 3931 w 4269"/>
                <a:gd name="T3" fmla="*/ 151 h 2467"/>
                <a:gd name="T4" fmla="*/ 3838 w 4269"/>
                <a:gd name="T5" fmla="*/ 306 h 2467"/>
                <a:gd name="T6" fmla="*/ 3878 w 4269"/>
                <a:gd name="T7" fmla="*/ 456 h 2467"/>
                <a:gd name="T8" fmla="*/ 3934 w 4269"/>
                <a:gd name="T9" fmla="*/ 766 h 2467"/>
                <a:gd name="T10" fmla="*/ 4158 w 4269"/>
                <a:gd name="T11" fmla="*/ 983 h 2467"/>
                <a:gd name="T12" fmla="*/ 4259 w 4269"/>
                <a:gd name="T13" fmla="*/ 1181 h 2467"/>
                <a:gd name="T14" fmla="*/ 4092 w 4269"/>
                <a:gd name="T15" fmla="*/ 1288 h 2467"/>
                <a:gd name="T16" fmla="*/ 3909 w 4269"/>
                <a:gd name="T17" fmla="*/ 1329 h 2467"/>
                <a:gd name="T18" fmla="*/ 3701 w 4269"/>
                <a:gd name="T19" fmla="*/ 1215 h 2467"/>
                <a:gd name="T20" fmla="*/ 3435 w 4269"/>
                <a:gd name="T21" fmla="*/ 1162 h 2467"/>
                <a:gd name="T22" fmla="*/ 3171 w 4269"/>
                <a:gd name="T23" fmla="*/ 1225 h 2467"/>
                <a:gd name="T24" fmla="*/ 2914 w 4269"/>
                <a:gd name="T25" fmla="*/ 1350 h 2467"/>
                <a:gd name="T26" fmla="*/ 2700 w 4269"/>
                <a:gd name="T27" fmla="*/ 1506 h 2467"/>
                <a:gd name="T28" fmla="*/ 2560 w 4269"/>
                <a:gd name="T29" fmla="*/ 1673 h 2467"/>
                <a:gd name="T30" fmla="*/ 2491 w 4269"/>
                <a:gd name="T31" fmla="*/ 1875 h 2467"/>
                <a:gd name="T32" fmla="*/ 2453 w 4269"/>
                <a:gd name="T33" fmla="*/ 2101 h 2467"/>
                <a:gd name="T34" fmla="*/ 2399 w 4269"/>
                <a:gd name="T35" fmla="*/ 2321 h 2467"/>
                <a:gd name="T36" fmla="*/ 2284 w 4269"/>
                <a:gd name="T37" fmla="*/ 2435 h 2467"/>
                <a:gd name="T38" fmla="*/ 2075 w 4269"/>
                <a:gd name="T39" fmla="*/ 2348 h 2467"/>
                <a:gd name="T40" fmla="*/ 1802 w 4269"/>
                <a:gd name="T41" fmla="*/ 2308 h 2467"/>
                <a:gd name="T42" fmla="*/ 1525 w 4269"/>
                <a:gd name="T43" fmla="*/ 2288 h 2467"/>
                <a:gd name="T44" fmla="*/ 1297 w 4269"/>
                <a:gd name="T45" fmla="*/ 2261 h 2467"/>
                <a:gd name="T46" fmla="*/ 1101 w 4269"/>
                <a:gd name="T47" fmla="*/ 2224 h 2467"/>
                <a:gd name="T48" fmla="*/ 924 w 4269"/>
                <a:gd name="T49" fmla="*/ 2183 h 2467"/>
                <a:gd name="T50" fmla="*/ 748 w 4269"/>
                <a:gd name="T51" fmla="*/ 2139 h 2467"/>
                <a:gd name="T52" fmla="*/ 576 w 4269"/>
                <a:gd name="T53" fmla="*/ 2100 h 2467"/>
                <a:gd name="T54" fmla="*/ 405 w 4269"/>
                <a:gd name="T55" fmla="*/ 2041 h 2467"/>
                <a:gd name="T56" fmla="*/ 344 w 4269"/>
                <a:gd name="T57" fmla="*/ 1928 h 2467"/>
                <a:gd name="T58" fmla="*/ 408 w 4269"/>
                <a:gd name="T59" fmla="*/ 1820 h 2467"/>
                <a:gd name="T60" fmla="*/ 437 w 4269"/>
                <a:gd name="T61" fmla="*/ 1694 h 2467"/>
                <a:gd name="T62" fmla="*/ 366 w 4269"/>
                <a:gd name="T63" fmla="*/ 1578 h 2467"/>
                <a:gd name="T64" fmla="*/ 249 w 4269"/>
                <a:gd name="T65" fmla="*/ 1473 h 2467"/>
                <a:gd name="T66" fmla="*/ 62 w 4269"/>
                <a:gd name="T67" fmla="*/ 1204 h 2467"/>
                <a:gd name="T68" fmla="*/ 4 w 4269"/>
                <a:gd name="T69" fmla="*/ 886 h 2467"/>
                <a:gd name="T70" fmla="*/ 75 w 4269"/>
                <a:gd name="T71" fmla="*/ 682 h 2467"/>
                <a:gd name="T72" fmla="*/ 193 w 4269"/>
                <a:gd name="T73" fmla="*/ 517 h 2467"/>
                <a:gd name="T74" fmla="*/ 301 w 4269"/>
                <a:gd name="T75" fmla="*/ 360 h 2467"/>
                <a:gd name="T76" fmla="*/ 403 w 4269"/>
                <a:gd name="T77" fmla="*/ 243 h 2467"/>
                <a:gd name="T78" fmla="*/ 621 w 4269"/>
                <a:gd name="T79" fmla="*/ 295 h 2467"/>
                <a:gd name="T80" fmla="*/ 858 w 4269"/>
                <a:gd name="T81" fmla="*/ 330 h 2467"/>
                <a:gd name="T82" fmla="*/ 1074 w 4269"/>
                <a:gd name="T83" fmla="*/ 330 h 2467"/>
                <a:gd name="T84" fmla="*/ 1266 w 4269"/>
                <a:gd name="T85" fmla="*/ 330 h 2467"/>
                <a:gd name="T86" fmla="*/ 1442 w 4269"/>
                <a:gd name="T87" fmla="*/ 330 h 2467"/>
                <a:gd name="T88" fmla="*/ 1606 w 4269"/>
                <a:gd name="T89" fmla="*/ 326 h 2467"/>
                <a:gd name="T90" fmla="*/ 1721 w 4269"/>
                <a:gd name="T91" fmla="*/ 262 h 2467"/>
                <a:gd name="T92" fmla="*/ 1867 w 4269"/>
                <a:gd name="T93" fmla="*/ 246 h 2467"/>
                <a:gd name="T94" fmla="*/ 1954 w 4269"/>
                <a:gd name="T95" fmla="*/ 413 h 2467"/>
                <a:gd name="T96" fmla="*/ 2078 w 4269"/>
                <a:gd name="T97" fmla="*/ 469 h 2467"/>
                <a:gd name="T98" fmla="*/ 2244 w 4269"/>
                <a:gd name="T99" fmla="*/ 476 h 2467"/>
                <a:gd name="T100" fmla="*/ 2613 w 4269"/>
                <a:gd name="T101" fmla="*/ 419 h 2467"/>
                <a:gd name="T102" fmla="*/ 2857 w 4269"/>
                <a:gd name="T103" fmla="*/ 312 h 2467"/>
                <a:gd name="T104" fmla="*/ 2950 w 4269"/>
                <a:gd name="T105" fmla="*/ 181 h 2467"/>
                <a:gd name="T106" fmla="*/ 3090 w 4269"/>
                <a:gd name="T107" fmla="*/ 79 h 2467"/>
                <a:gd name="T108" fmla="*/ 3335 w 4269"/>
                <a:gd name="T109" fmla="*/ 59 h 2467"/>
                <a:gd name="T110" fmla="*/ 3562 w 4269"/>
                <a:gd name="T111" fmla="*/ 46 h 2467"/>
                <a:gd name="T112" fmla="*/ 3649 w 4269"/>
                <a:gd name="T113" fmla="*/ 13 h 2467"/>
                <a:gd name="T114" fmla="*/ 3734 w 4269"/>
                <a:gd name="T115" fmla="*/ 10 h 2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69" h="2467">
                  <a:moveTo>
                    <a:pt x="3770" y="39"/>
                  </a:moveTo>
                  <a:lnTo>
                    <a:pt x="3791" y="42"/>
                  </a:lnTo>
                  <a:lnTo>
                    <a:pt x="3809" y="44"/>
                  </a:lnTo>
                  <a:lnTo>
                    <a:pt x="3826" y="48"/>
                  </a:lnTo>
                  <a:lnTo>
                    <a:pt x="3842" y="51"/>
                  </a:lnTo>
                  <a:lnTo>
                    <a:pt x="3856" y="56"/>
                  </a:lnTo>
                  <a:lnTo>
                    <a:pt x="3870" y="61"/>
                  </a:lnTo>
                  <a:lnTo>
                    <a:pt x="3881" y="66"/>
                  </a:lnTo>
                  <a:lnTo>
                    <a:pt x="3892" y="73"/>
                  </a:lnTo>
                  <a:lnTo>
                    <a:pt x="3902" y="81"/>
                  </a:lnTo>
                  <a:lnTo>
                    <a:pt x="3910" y="89"/>
                  </a:lnTo>
                  <a:lnTo>
                    <a:pt x="3917" y="99"/>
                  </a:lnTo>
                  <a:lnTo>
                    <a:pt x="3922" y="110"/>
                  </a:lnTo>
                  <a:lnTo>
                    <a:pt x="3927" y="122"/>
                  </a:lnTo>
                  <a:lnTo>
                    <a:pt x="3930" y="136"/>
                  </a:lnTo>
                  <a:lnTo>
                    <a:pt x="3931" y="151"/>
                  </a:lnTo>
                  <a:lnTo>
                    <a:pt x="3932" y="168"/>
                  </a:lnTo>
                  <a:lnTo>
                    <a:pt x="3929" y="197"/>
                  </a:lnTo>
                  <a:lnTo>
                    <a:pt x="3922" y="222"/>
                  </a:lnTo>
                  <a:lnTo>
                    <a:pt x="3910" y="243"/>
                  </a:lnTo>
                  <a:lnTo>
                    <a:pt x="3894" y="262"/>
                  </a:lnTo>
                  <a:lnTo>
                    <a:pt x="3877" y="278"/>
                  </a:lnTo>
                  <a:lnTo>
                    <a:pt x="3858" y="292"/>
                  </a:lnTo>
                  <a:lnTo>
                    <a:pt x="3838" y="306"/>
                  </a:lnTo>
                  <a:lnTo>
                    <a:pt x="3819" y="320"/>
                  </a:lnTo>
                  <a:lnTo>
                    <a:pt x="3830" y="340"/>
                  </a:lnTo>
                  <a:lnTo>
                    <a:pt x="3840" y="359"/>
                  </a:lnTo>
                  <a:lnTo>
                    <a:pt x="3850" y="377"/>
                  </a:lnTo>
                  <a:lnTo>
                    <a:pt x="3859" y="396"/>
                  </a:lnTo>
                  <a:lnTo>
                    <a:pt x="3867" y="415"/>
                  </a:lnTo>
                  <a:lnTo>
                    <a:pt x="3873" y="435"/>
                  </a:lnTo>
                  <a:lnTo>
                    <a:pt x="3878" y="456"/>
                  </a:lnTo>
                  <a:lnTo>
                    <a:pt x="3880" y="479"/>
                  </a:lnTo>
                  <a:lnTo>
                    <a:pt x="3880" y="618"/>
                  </a:lnTo>
                  <a:lnTo>
                    <a:pt x="3857" y="618"/>
                  </a:lnTo>
                  <a:lnTo>
                    <a:pt x="4039" y="618"/>
                  </a:lnTo>
                  <a:lnTo>
                    <a:pt x="4039" y="670"/>
                  </a:lnTo>
                  <a:lnTo>
                    <a:pt x="3919" y="670"/>
                  </a:lnTo>
                  <a:lnTo>
                    <a:pt x="3923" y="721"/>
                  </a:lnTo>
                  <a:lnTo>
                    <a:pt x="3934" y="766"/>
                  </a:lnTo>
                  <a:lnTo>
                    <a:pt x="3951" y="804"/>
                  </a:lnTo>
                  <a:lnTo>
                    <a:pt x="3973" y="837"/>
                  </a:lnTo>
                  <a:lnTo>
                    <a:pt x="3999" y="867"/>
                  </a:lnTo>
                  <a:lnTo>
                    <a:pt x="4030" y="894"/>
                  </a:lnTo>
                  <a:lnTo>
                    <a:pt x="4061" y="917"/>
                  </a:lnTo>
                  <a:lnTo>
                    <a:pt x="4094" y="940"/>
                  </a:lnTo>
                  <a:lnTo>
                    <a:pt x="4126" y="961"/>
                  </a:lnTo>
                  <a:lnTo>
                    <a:pt x="4158" y="983"/>
                  </a:lnTo>
                  <a:lnTo>
                    <a:pt x="4188" y="1006"/>
                  </a:lnTo>
                  <a:lnTo>
                    <a:pt x="4214" y="1032"/>
                  </a:lnTo>
                  <a:lnTo>
                    <a:pt x="4236" y="1060"/>
                  </a:lnTo>
                  <a:lnTo>
                    <a:pt x="4253" y="1091"/>
                  </a:lnTo>
                  <a:lnTo>
                    <a:pt x="4265" y="1127"/>
                  </a:lnTo>
                  <a:lnTo>
                    <a:pt x="4269" y="1169"/>
                  </a:lnTo>
                  <a:lnTo>
                    <a:pt x="4266" y="1174"/>
                  </a:lnTo>
                  <a:lnTo>
                    <a:pt x="4259" y="1181"/>
                  </a:lnTo>
                  <a:lnTo>
                    <a:pt x="4246" y="1190"/>
                  </a:lnTo>
                  <a:lnTo>
                    <a:pt x="4230" y="1202"/>
                  </a:lnTo>
                  <a:lnTo>
                    <a:pt x="4212" y="1215"/>
                  </a:lnTo>
                  <a:lnTo>
                    <a:pt x="4191" y="1229"/>
                  </a:lnTo>
                  <a:lnTo>
                    <a:pt x="4168" y="1244"/>
                  </a:lnTo>
                  <a:lnTo>
                    <a:pt x="4143" y="1258"/>
                  </a:lnTo>
                  <a:lnTo>
                    <a:pt x="4117" y="1274"/>
                  </a:lnTo>
                  <a:lnTo>
                    <a:pt x="4092" y="1288"/>
                  </a:lnTo>
                  <a:lnTo>
                    <a:pt x="4067" y="1301"/>
                  </a:lnTo>
                  <a:lnTo>
                    <a:pt x="4044" y="1313"/>
                  </a:lnTo>
                  <a:lnTo>
                    <a:pt x="4022" y="1323"/>
                  </a:lnTo>
                  <a:lnTo>
                    <a:pt x="4001" y="1330"/>
                  </a:lnTo>
                  <a:lnTo>
                    <a:pt x="3984" y="1335"/>
                  </a:lnTo>
                  <a:lnTo>
                    <a:pt x="3971" y="1337"/>
                  </a:lnTo>
                  <a:lnTo>
                    <a:pt x="3939" y="1335"/>
                  </a:lnTo>
                  <a:lnTo>
                    <a:pt x="3909" y="1329"/>
                  </a:lnTo>
                  <a:lnTo>
                    <a:pt x="3880" y="1321"/>
                  </a:lnTo>
                  <a:lnTo>
                    <a:pt x="3854" y="1309"/>
                  </a:lnTo>
                  <a:lnTo>
                    <a:pt x="3828" y="1296"/>
                  </a:lnTo>
                  <a:lnTo>
                    <a:pt x="3803" y="1281"/>
                  </a:lnTo>
                  <a:lnTo>
                    <a:pt x="3778" y="1264"/>
                  </a:lnTo>
                  <a:lnTo>
                    <a:pt x="3753" y="1247"/>
                  </a:lnTo>
                  <a:lnTo>
                    <a:pt x="3727" y="1231"/>
                  </a:lnTo>
                  <a:lnTo>
                    <a:pt x="3701" y="1215"/>
                  </a:lnTo>
                  <a:lnTo>
                    <a:pt x="3673" y="1200"/>
                  </a:lnTo>
                  <a:lnTo>
                    <a:pt x="3642" y="1187"/>
                  </a:lnTo>
                  <a:lnTo>
                    <a:pt x="3611" y="1175"/>
                  </a:lnTo>
                  <a:lnTo>
                    <a:pt x="3576" y="1167"/>
                  </a:lnTo>
                  <a:lnTo>
                    <a:pt x="3539" y="1161"/>
                  </a:lnTo>
                  <a:lnTo>
                    <a:pt x="3498" y="1159"/>
                  </a:lnTo>
                  <a:lnTo>
                    <a:pt x="3467" y="1160"/>
                  </a:lnTo>
                  <a:lnTo>
                    <a:pt x="3435" y="1162"/>
                  </a:lnTo>
                  <a:lnTo>
                    <a:pt x="3403" y="1166"/>
                  </a:lnTo>
                  <a:lnTo>
                    <a:pt x="3370" y="1170"/>
                  </a:lnTo>
                  <a:lnTo>
                    <a:pt x="3338" y="1177"/>
                  </a:lnTo>
                  <a:lnTo>
                    <a:pt x="3305" y="1184"/>
                  </a:lnTo>
                  <a:lnTo>
                    <a:pt x="3271" y="1193"/>
                  </a:lnTo>
                  <a:lnTo>
                    <a:pt x="3238" y="1202"/>
                  </a:lnTo>
                  <a:lnTo>
                    <a:pt x="3205" y="1213"/>
                  </a:lnTo>
                  <a:lnTo>
                    <a:pt x="3171" y="1225"/>
                  </a:lnTo>
                  <a:lnTo>
                    <a:pt x="3138" y="1238"/>
                  </a:lnTo>
                  <a:lnTo>
                    <a:pt x="3105" y="1251"/>
                  </a:lnTo>
                  <a:lnTo>
                    <a:pt x="3072" y="1266"/>
                  </a:lnTo>
                  <a:lnTo>
                    <a:pt x="3039" y="1282"/>
                  </a:lnTo>
                  <a:lnTo>
                    <a:pt x="3007" y="1298"/>
                  </a:lnTo>
                  <a:lnTo>
                    <a:pt x="2976" y="1315"/>
                  </a:lnTo>
                  <a:lnTo>
                    <a:pt x="2945" y="1332"/>
                  </a:lnTo>
                  <a:lnTo>
                    <a:pt x="2914" y="1350"/>
                  </a:lnTo>
                  <a:lnTo>
                    <a:pt x="2884" y="1368"/>
                  </a:lnTo>
                  <a:lnTo>
                    <a:pt x="2856" y="1387"/>
                  </a:lnTo>
                  <a:lnTo>
                    <a:pt x="2828" y="1407"/>
                  </a:lnTo>
                  <a:lnTo>
                    <a:pt x="2799" y="1426"/>
                  </a:lnTo>
                  <a:lnTo>
                    <a:pt x="2773" y="1446"/>
                  </a:lnTo>
                  <a:lnTo>
                    <a:pt x="2748" y="1466"/>
                  </a:lnTo>
                  <a:lnTo>
                    <a:pt x="2723" y="1486"/>
                  </a:lnTo>
                  <a:lnTo>
                    <a:pt x="2700" y="1506"/>
                  </a:lnTo>
                  <a:lnTo>
                    <a:pt x="2677" y="1528"/>
                  </a:lnTo>
                  <a:lnTo>
                    <a:pt x="2657" y="1548"/>
                  </a:lnTo>
                  <a:lnTo>
                    <a:pt x="2637" y="1568"/>
                  </a:lnTo>
                  <a:lnTo>
                    <a:pt x="2619" y="1588"/>
                  </a:lnTo>
                  <a:lnTo>
                    <a:pt x="2603" y="1608"/>
                  </a:lnTo>
                  <a:lnTo>
                    <a:pt x="2588" y="1628"/>
                  </a:lnTo>
                  <a:lnTo>
                    <a:pt x="2573" y="1650"/>
                  </a:lnTo>
                  <a:lnTo>
                    <a:pt x="2560" y="1673"/>
                  </a:lnTo>
                  <a:lnTo>
                    <a:pt x="2548" y="1696"/>
                  </a:lnTo>
                  <a:lnTo>
                    <a:pt x="2537" y="1720"/>
                  </a:lnTo>
                  <a:lnTo>
                    <a:pt x="2527" y="1744"/>
                  </a:lnTo>
                  <a:lnTo>
                    <a:pt x="2519" y="1769"/>
                  </a:lnTo>
                  <a:lnTo>
                    <a:pt x="2511" y="1796"/>
                  </a:lnTo>
                  <a:lnTo>
                    <a:pt x="2504" y="1822"/>
                  </a:lnTo>
                  <a:lnTo>
                    <a:pt x="2497" y="1848"/>
                  </a:lnTo>
                  <a:lnTo>
                    <a:pt x="2491" y="1875"/>
                  </a:lnTo>
                  <a:lnTo>
                    <a:pt x="2486" y="1903"/>
                  </a:lnTo>
                  <a:lnTo>
                    <a:pt x="2481" y="1931"/>
                  </a:lnTo>
                  <a:lnTo>
                    <a:pt x="2476" y="1959"/>
                  </a:lnTo>
                  <a:lnTo>
                    <a:pt x="2471" y="1987"/>
                  </a:lnTo>
                  <a:lnTo>
                    <a:pt x="2467" y="2015"/>
                  </a:lnTo>
                  <a:lnTo>
                    <a:pt x="2463" y="2044"/>
                  </a:lnTo>
                  <a:lnTo>
                    <a:pt x="2458" y="2072"/>
                  </a:lnTo>
                  <a:lnTo>
                    <a:pt x="2453" y="2101"/>
                  </a:lnTo>
                  <a:lnTo>
                    <a:pt x="2448" y="2129"/>
                  </a:lnTo>
                  <a:lnTo>
                    <a:pt x="2442" y="2157"/>
                  </a:lnTo>
                  <a:lnTo>
                    <a:pt x="2437" y="2186"/>
                  </a:lnTo>
                  <a:lnTo>
                    <a:pt x="2431" y="2213"/>
                  </a:lnTo>
                  <a:lnTo>
                    <a:pt x="2424" y="2241"/>
                  </a:lnTo>
                  <a:lnTo>
                    <a:pt x="2416" y="2267"/>
                  </a:lnTo>
                  <a:lnTo>
                    <a:pt x="2408" y="2295"/>
                  </a:lnTo>
                  <a:lnTo>
                    <a:pt x="2399" y="2321"/>
                  </a:lnTo>
                  <a:lnTo>
                    <a:pt x="2389" y="2347"/>
                  </a:lnTo>
                  <a:lnTo>
                    <a:pt x="2377" y="2372"/>
                  </a:lnTo>
                  <a:lnTo>
                    <a:pt x="2365" y="2397"/>
                  </a:lnTo>
                  <a:lnTo>
                    <a:pt x="2351" y="2421"/>
                  </a:lnTo>
                  <a:lnTo>
                    <a:pt x="2336" y="2445"/>
                  </a:lnTo>
                  <a:lnTo>
                    <a:pt x="2319" y="2467"/>
                  </a:lnTo>
                  <a:lnTo>
                    <a:pt x="2303" y="2450"/>
                  </a:lnTo>
                  <a:lnTo>
                    <a:pt x="2284" y="2435"/>
                  </a:lnTo>
                  <a:lnTo>
                    <a:pt x="2264" y="2421"/>
                  </a:lnTo>
                  <a:lnTo>
                    <a:pt x="2241" y="2407"/>
                  </a:lnTo>
                  <a:lnTo>
                    <a:pt x="2218" y="2395"/>
                  </a:lnTo>
                  <a:lnTo>
                    <a:pt x="2191" y="2383"/>
                  </a:lnTo>
                  <a:lnTo>
                    <a:pt x="2164" y="2373"/>
                  </a:lnTo>
                  <a:lnTo>
                    <a:pt x="2136" y="2364"/>
                  </a:lnTo>
                  <a:lnTo>
                    <a:pt x="2106" y="2355"/>
                  </a:lnTo>
                  <a:lnTo>
                    <a:pt x="2075" y="2348"/>
                  </a:lnTo>
                  <a:lnTo>
                    <a:pt x="2043" y="2341"/>
                  </a:lnTo>
                  <a:lnTo>
                    <a:pt x="2010" y="2334"/>
                  </a:lnTo>
                  <a:lnTo>
                    <a:pt x="1977" y="2329"/>
                  </a:lnTo>
                  <a:lnTo>
                    <a:pt x="1942" y="2324"/>
                  </a:lnTo>
                  <a:lnTo>
                    <a:pt x="1908" y="2319"/>
                  </a:lnTo>
                  <a:lnTo>
                    <a:pt x="1873" y="2315"/>
                  </a:lnTo>
                  <a:lnTo>
                    <a:pt x="1837" y="2311"/>
                  </a:lnTo>
                  <a:lnTo>
                    <a:pt x="1802" y="2308"/>
                  </a:lnTo>
                  <a:lnTo>
                    <a:pt x="1766" y="2305"/>
                  </a:lnTo>
                  <a:lnTo>
                    <a:pt x="1730" y="2302"/>
                  </a:lnTo>
                  <a:lnTo>
                    <a:pt x="1695" y="2299"/>
                  </a:lnTo>
                  <a:lnTo>
                    <a:pt x="1660" y="2297"/>
                  </a:lnTo>
                  <a:lnTo>
                    <a:pt x="1625" y="2294"/>
                  </a:lnTo>
                  <a:lnTo>
                    <a:pt x="1590" y="2292"/>
                  </a:lnTo>
                  <a:lnTo>
                    <a:pt x="1557" y="2290"/>
                  </a:lnTo>
                  <a:lnTo>
                    <a:pt x="1525" y="2288"/>
                  </a:lnTo>
                  <a:lnTo>
                    <a:pt x="1492" y="2284"/>
                  </a:lnTo>
                  <a:lnTo>
                    <a:pt x="1461" y="2282"/>
                  </a:lnTo>
                  <a:lnTo>
                    <a:pt x="1432" y="2279"/>
                  </a:lnTo>
                  <a:lnTo>
                    <a:pt x="1403" y="2276"/>
                  </a:lnTo>
                  <a:lnTo>
                    <a:pt x="1377" y="2273"/>
                  </a:lnTo>
                  <a:lnTo>
                    <a:pt x="1350" y="2269"/>
                  </a:lnTo>
                  <a:lnTo>
                    <a:pt x="1323" y="2265"/>
                  </a:lnTo>
                  <a:lnTo>
                    <a:pt x="1297" y="2261"/>
                  </a:lnTo>
                  <a:lnTo>
                    <a:pt x="1271" y="2257"/>
                  </a:lnTo>
                  <a:lnTo>
                    <a:pt x="1245" y="2252"/>
                  </a:lnTo>
                  <a:lnTo>
                    <a:pt x="1220" y="2248"/>
                  </a:lnTo>
                  <a:lnTo>
                    <a:pt x="1196" y="2243"/>
                  </a:lnTo>
                  <a:lnTo>
                    <a:pt x="1172" y="2239"/>
                  </a:lnTo>
                  <a:lnTo>
                    <a:pt x="1148" y="2234"/>
                  </a:lnTo>
                  <a:lnTo>
                    <a:pt x="1124" y="2229"/>
                  </a:lnTo>
                  <a:lnTo>
                    <a:pt x="1101" y="2224"/>
                  </a:lnTo>
                  <a:lnTo>
                    <a:pt x="1079" y="2219"/>
                  </a:lnTo>
                  <a:lnTo>
                    <a:pt x="1056" y="2214"/>
                  </a:lnTo>
                  <a:lnTo>
                    <a:pt x="1034" y="2209"/>
                  </a:lnTo>
                  <a:lnTo>
                    <a:pt x="1011" y="2204"/>
                  </a:lnTo>
                  <a:lnTo>
                    <a:pt x="989" y="2199"/>
                  </a:lnTo>
                  <a:lnTo>
                    <a:pt x="968" y="2193"/>
                  </a:lnTo>
                  <a:lnTo>
                    <a:pt x="946" y="2188"/>
                  </a:lnTo>
                  <a:lnTo>
                    <a:pt x="924" y="2183"/>
                  </a:lnTo>
                  <a:lnTo>
                    <a:pt x="903" y="2177"/>
                  </a:lnTo>
                  <a:lnTo>
                    <a:pt x="880" y="2172"/>
                  </a:lnTo>
                  <a:lnTo>
                    <a:pt x="859" y="2167"/>
                  </a:lnTo>
                  <a:lnTo>
                    <a:pt x="837" y="2161"/>
                  </a:lnTo>
                  <a:lnTo>
                    <a:pt x="815" y="2155"/>
                  </a:lnTo>
                  <a:lnTo>
                    <a:pt x="794" y="2149"/>
                  </a:lnTo>
                  <a:lnTo>
                    <a:pt x="771" y="2144"/>
                  </a:lnTo>
                  <a:lnTo>
                    <a:pt x="748" y="2139"/>
                  </a:lnTo>
                  <a:lnTo>
                    <a:pt x="726" y="2133"/>
                  </a:lnTo>
                  <a:lnTo>
                    <a:pt x="704" y="2128"/>
                  </a:lnTo>
                  <a:lnTo>
                    <a:pt x="681" y="2123"/>
                  </a:lnTo>
                  <a:lnTo>
                    <a:pt x="657" y="2117"/>
                  </a:lnTo>
                  <a:lnTo>
                    <a:pt x="633" y="2112"/>
                  </a:lnTo>
                  <a:lnTo>
                    <a:pt x="609" y="2107"/>
                  </a:lnTo>
                  <a:lnTo>
                    <a:pt x="594" y="2104"/>
                  </a:lnTo>
                  <a:lnTo>
                    <a:pt x="576" y="2100"/>
                  </a:lnTo>
                  <a:lnTo>
                    <a:pt x="557" y="2095"/>
                  </a:lnTo>
                  <a:lnTo>
                    <a:pt x="536" y="2089"/>
                  </a:lnTo>
                  <a:lnTo>
                    <a:pt x="513" y="2083"/>
                  </a:lnTo>
                  <a:lnTo>
                    <a:pt x="491" y="2076"/>
                  </a:lnTo>
                  <a:lnTo>
                    <a:pt x="469" y="2069"/>
                  </a:lnTo>
                  <a:lnTo>
                    <a:pt x="447" y="2060"/>
                  </a:lnTo>
                  <a:lnTo>
                    <a:pt x="426" y="2051"/>
                  </a:lnTo>
                  <a:lnTo>
                    <a:pt x="405" y="2041"/>
                  </a:lnTo>
                  <a:lnTo>
                    <a:pt x="387" y="2029"/>
                  </a:lnTo>
                  <a:lnTo>
                    <a:pt x="371" y="2017"/>
                  </a:lnTo>
                  <a:lnTo>
                    <a:pt x="358" y="2005"/>
                  </a:lnTo>
                  <a:lnTo>
                    <a:pt x="348" y="1991"/>
                  </a:lnTo>
                  <a:lnTo>
                    <a:pt x="342" y="1977"/>
                  </a:lnTo>
                  <a:lnTo>
                    <a:pt x="340" y="1962"/>
                  </a:lnTo>
                  <a:lnTo>
                    <a:pt x="341" y="1944"/>
                  </a:lnTo>
                  <a:lnTo>
                    <a:pt x="344" y="1928"/>
                  </a:lnTo>
                  <a:lnTo>
                    <a:pt x="349" y="1913"/>
                  </a:lnTo>
                  <a:lnTo>
                    <a:pt x="356" y="1898"/>
                  </a:lnTo>
                  <a:lnTo>
                    <a:pt x="363" y="1884"/>
                  </a:lnTo>
                  <a:lnTo>
                    <a:pt x="372" y="1871"/>
                  </a:lnTo>
                  <a:lnTo>
                    <a:pt x="381" y="1858"/>
                  </a:lnTo>
                  <a:lnTo>
                    <a:pt x="390" y="1845"/>
                  </a:lnTo>
                  <a:lnTo>
                    <a:pt x="399" y="1833"/>
                  </a:lnTo>
                  <a:lnTo>
                    <a:pt x="408" y="1820"/>
                  </a:lnTo>
                  <a:lnTo>
                    <a:pt x="418" y="1808"/>
                  </a:lnTo>
                  <a:lnTo>
                    <a:pt x="425" y="1794"/>
                  </a:lnTo>
                  <a:lnTo>
                    <a:pt x="432" y="1780"/>
                  </a:lnTo>
                  <a:lnTo>
                    <a:pt x="437" y="1765"/>
                  </a:lnTo>
                  <a:lnTo>
                    <a:pt x="440" y="1749"/>
                  </a:lnTo>
                  <a:lnTo>
                    <a:pt x="441" y="1732"/>
                  </a:lnTo>
                  <a:lnTo>
                    <a:pt x="440" y="1713"/>
                  </a:lnTo>
                  <a:lnTo>
                    <a:pt x="437" y="1694"/>
                  </a:lnTo>
                  <a:lnTo>
                    <a:pt x="432" y="1677"/>
                  </a:lnTo>
                  <a:lnTo>
                    <a:pt x="426" y="1660"/>
                  </a:lnTo>
                  <a:lnTo>
                    <a:pt x="419" y="1644"/>
                  </a:lnTo>
                  <a:lnTo>
                    <a:pt x="409" y="1629"/>
                  </a:lnTo>
                  <a:lnTo>
                    <a:pt x="399" y="1615"/>
                  </a:lnTo>
                  <a:lnTo>
                    <a:pt x="389" y="1602"/>
                  </a:lnTo>
                  <a:lnTo>
                    <a:pt x="377" y="1590"/>
                  </a:lnTo>
                  <a:lnTo>
                    <a:pt x="366" y="1578"/>
                  </a:lnTo>
                  <a:lnTo>
                    <a:pt x="354" y="1567"/>
                  </a:lnTo>
                  <a:lnTo>
                    <a:pt x="342" y="1556"/>
                  </a:lnTo>
                  <a:lnTo>
                    <a:pt x="330" y="1546"/>
                  </a:lnTo>
                  <a:lnTo>
                    <a:pt x="319" y="1537"/>
                  </a:lnTo>
                  <a:lnTo>
                    <a:pt x="308" y="1528"/>
                  </a:lnTo>
                  <a:lnTo>
                    <a:pt x="298" y="1518"/>
                  </a:lnTo>
                  <a:lnTo>
                    <a:pt x="274" y="1497"/>
                  </a:lnTo>
                  <a:lnTo>
                    <a:pt x="249" y="1473"/>
                  </a:lnTo>
                  <a:lnTo>
                    <a:pt x="224" y="1447"/>
                  </a:lnTo>
                  <a:lnTo>
                    <a:pt x="199" y="1418"/>
                  </a:lnTo>
                  <a:lnTo>
                    <a:pt x="175" y="1386"/>
                  </a:lnTo>
                  <a:lnTo>
                    <a:pt x="149" y="1353"/>
                  </a:lnTo>
                  <a:lnTo>
                    <a:pt x="125" y="1319"/>
                  </a:lnTo>
                  <a:lnTo>
                    <a:pt x="103" y="1282"/>
                  </a:lnTo>
                  <a:lnTo>
                    <a:pt x="82" y="1244"/>
                  </a:lnTo>
                  <a:lnTo>
                    <a:pt x="62" y="1204"/>
                  </a:lnTo>
                  <a:lnTo>
                    <a:pt x="44" y="1164"/>
                  </a:lnTo>
                  <a:lnTo>
                    <a:pt x="29" y="1122"/>
                  </a:lnTo>
                  <a:lnTo>
                    <a:pt x="17" y="1079"/>
                  </a:lnTo>
                  <a:lnTo>
                    <a:pt x="8" y="1036"/>
                  </a:lnTo>
                  <a:lnTo>
                    <a:pt x="2" y="992"/>
                  </a:lnTo>
                  <a:lnTo>
                    <a:pt x="0" y="948"/>
                  </a:lnTo>
                  <a:lnTo>
                    <a:pt x="1" y="917"/>
                  </a:lnTo>
                  <a:lnTo>
                    <a:pt x="4" y="886"/>
                  </a:lnTo>
                  <a:lnTo>
                    <a:pt x="8" y="858"/>
                  </a:lnTo>
                  <a:lnTo>
                    <a:pt x="14" y="830"/>
                  </a:lnTo>
                  <a:lnTo>
                    <a:pt x="21" y="803"/>
                  </a:lnTo>
                  <a:lnTo>
                    <a:pt x="29" y="778"/>
                  </a:lnTo>
                  <a:lnTo>
                    <a:pt x="39" y="752"/>
                  </a:lnTo>
                  <a:lnTo>
                    <a:pt x="50" y="728"/>
                  </a:lnTo>
                  <a:lnTo>
                    <a:pt x="62" y="704"/>
                  </a:lnTo>
                  <a:lnTo>
                    <a:pt x="75" y="682"/>
                  </a:lnTo>
                  <a:lnTo>
                    <a:pt x="88" y="660"/>
                  </a:lnTo>
                  <a:lnTo>
                    <a:pt x="102" y="638"/>
                  </a:lnTo>
                  <a:lnTo>
                    <a:pt x="116" y="617"/>
                  </a:lnTo>
                  <a:lnTo>
                    <a:pt x="131" y="596"/>
                  </a:lnTo>
                  <a:lnTo>
                    <a:pt x="146" y="576"/>
                  </a:lnTo>
                  <a:lnTo>
                    <a:pt x="161" y="556"/>
                  </a:lnTo>
                  <a:lnTo>
                    <a:pt x="178" y="537"/>
                  </a:lnTo>
                  <a:lnTo>
                    <a:pt x="193" y="517"/>
                  </a:lnTo>
                  <a:lnTo>
                    <a:pt x="208" y="497"/>
                  </a:lnTo>
                  <a:lnTo>
                    <a:pt x="223" y="478"/>
                  </a:lnTo>
                  <a:lnTo>
                    <a:pt x="237" y="459"/>
                  </a:lnTo>
                  <a:lnTo>
                    <a:pt x="251" y="440"/>
                  </a:lnTo>
                  <a:lnTo>
                    <a:pt x="264" y="420"/>
                  </a:lnTo>
                  <a:lnTo>
                    <a:pt x="277" y="401"/>
                  </a:lnTo>
                  <a:lnTo>
                    <a:pt x="289" y="381"/>
                  </a:lnTo>
                  <a:lnTo>
                    <a:pt x="301" y="360"/>
                  </a:lnTo>
                  <a:lnTo>
                    <a:pt x="311" y="340"/>
                  </a:lnTo>
                  <a:lnTo>
                    <a:pt x="319" y="319"/>
                  </a:lnTo>
                  <a:lnTo>
                    <a:pt x="327" y="298"/>
                  </a:lnTo>
                  <a:lnTo>
                    <a:pt x="333" y="276"/>
                  </a:lnTo>
                  <a:lnTo>
                    <a:pt x="337" y="252"/>
                  </a:lnTo>
                  <a:lnTo>
                    <a:pt x="340" y="229"/>
                  </a:lnTo>
                  <a:lnTo>
                    <a:pt x="372" y="236"/>
                  </a:lnTo>
                  <a:lnTo>
                    <a:pt x="403" y="243"/>
                  </a:lnTo>
                  <a:lnTo>
                    <a:pt x="433" y="250"/>
                  </a:lnTo>
                  <a:lnTo>
                    <a:pt x="462" y="258"/>
                  </a:lnTo>
                  <a:lnTo>
                    <a:pt x="489" y="264"/>
                  </a:lnTo>
                  <a:lnTo>
                    <a:pt x="516" y="270"/>
                  </a:lnTo>
                  <a:lnTo>
                    <a:pt x="543" y="277"/>
                  </a:lnTo>
                  <a:lnTo>
                    <a:pt x="569" y="283"/>
                  </a:lnTo>
                  <a:lnTo>
                    <a:pt x="595" y="289"/>
                  </a:lnTo>
                  <a:lnTo>
                    <a:pt x="621" y="295"/>
                  </a:lnTo>
                  <a:lnTo>
                    <a:pt x="648" y="300"/>
                  </a:lnTo>
                  <a:lnTo>
                    <a:pt x="677" y="306"/>
                  </a:lnTo>
                  <a:lnTo>
                    <a:pt x="705" y="312"/>
                  </a:lnTo>
                  <a:lnTo>
                    <a:pt x="735" y="318"/>
                  </a:lnTo>
                  <a:lnTo>
                    <a:pt x="766" y="324"/>
                  </a:lnTo>
                  <a:lnTo>
                    <a:pt x="800" y="330"/>
                  </a:lnTo>
                  <a:lnTo>
                    <a:pt x="830" y="330"/>
                  </a:lnTo>
                  <a:lnTo>
                    <a:pt x="858" y="330"/>
                  </a:lnTo>
                  <a:lnTo>
                    <a:pt x="887" y="330"/>
                  </a:lnTo>
                  <a:lnTo>
                    <a:pt x="916" y="330"/>
                  </a:lnTo>
                  <a:lnTo>
                    <a:pt x="943" y="330"/>
                  </a:lnTo>
                  <a:lnTo>
                    <a:pt x="970" y="330"/>
                  </a:lnTo>
                  <a:lnTo>
                    <a:pt x="997" y="330"/>
                  </a:lnTo>
                  <a:lnTo>
                    <a:pt x="1024" y="330"/>
                  </a:lnTo>
                  <a:lnTo>
                    <a:pt x="1049" y="330"/>
                  </a:lnTo>
                  <a:lnTo>
                    <a:pt x="1074" y="330"/>
                  </a:lnTo>
                  <a:lnTo>
                    <a:pt x="1099" y="330"/>
                  </a:lnTo>
                  <a:lnTo>
                    <a:pt x="1124" y="330"/>
                  </a:lnTo>
                  <a:lnTo>
                    <a:pt x="1149" y="330"/>
                  </a:lnTo>
                  <a:lnTo>
                    <a:pt x="1173" y="330"/>
                  </a:lnTo>
                  <a:lnTo>
                    <a:pt x="1196" y="330"/>
                  </a:lnTo>
                  <a:lnTo>
                    <a:pt x="1219" y="330"/>
                  </a:lnTo>
                  <a:lnTo>
                    <a:pt x="1242" y="330"/>
                  </a:lnTo>
                  <a:lnTo>
                    <a:pt x="1266" y="330"/>
                  </a:lnTo>
                  <a:lnTo>
                    <a:pt x="1288" y="330"/>
                  </a:lnTo>
                  <a:lnTo>
                    <a:pt x="1311" y="330"/>
                  </a:lnTo>
                  <a:lnTo>
                    <a:pt x="1333" y="330"/>
                  </a:lnTo>
                  <a:lnTo>
                    <a:pt x="1355" y="330"/>
                  </a:lnTo>
                  <a:lnTo>
                    <a:pt x="1377" y="330"/>
                  </a:lnTo>
                  <a:lnTo>
                    <a:pt x="1399" y="330"/>
                  </a:lnTo>
                  <a:lnTo>
                    <a:pt x="1421" y="330"/>
                  </a:lnTo>
                  <a:lnTo>
                    <a:pt x="1442" y="330"/>
                  </a:lnTo>
                  <a:lnTo>
                    <a:pt x="1463" y="330"/>
                  </a:lnTo>
                  <a:lnTo>
                    <a:pt x="1485" y="330"/>
                  </a:lnTo>
                  <a:lnTo>
                    <a:pt x="1507" y="330"/>
                  </a:lnTo>
                  <a:lnTo>
                    <a:pt x="1528" y="330"/>
                  </a:lnTo>
                  <a:lnTo>
                    <a:pt x="1550" y="330"/>
                  </a:lnTo>
                  <a:lnTo>
                    <a:pt x="1571" y="330"/>
                  </a:lnTo>
                  <a:lnTo>
                    <a:pt x="1589" y="329"/>
                  </a:lnTo>
                  <a:lnTo>
                    <a:pt x="1606" y="326"/>
                  </a:lnTo>
                  <a:lnTo>
                    <a:pt x="1623" y="321"/>
                  </a:lnTo>
                  <a:lnTo>
                    <a:pt x="1638" y="314"/>
                  </a:lnTo>
                  <a:lnTo>
                    <a:pt x="1652" y="307"/>
                  </a:lnTo>
                  <a:lnTo>
                    <a:pt x="1666" y="298"/>
                  </a:lnTo>
                  <a:lnTo>
                    <a:pt x="1680" y="289"/>
                  </a:lnTo>
                  <a:lnTo>
                    <a:pt x="1694" y="280"/>
                  </a:lnTo>
                  <a:lnTo>
                    <a:pt x="1707" y="271"/>
                  </a:lnTo>
                  <a:lnTo>
                    <a:pt x="1721" y="262"/>
                  </a:lnTo>
                  <a:lnTo>
                    <a:pt x="1736" y="252"/>
                  </a:lnTo>
                  <a:lnTo>
                    <a:pt x="1751" y="245"/>
                  </a:lnTo>
                  <a:lnTo>
                    <a:pt x="1766" y="238"/>
                  </a:lnTo>
                  <a:lnTo>
                    <a:pt x="1782" y="233"/>
                  </a:lnTo>
                  <a:lnTo>
                    <a:pt x="1799" y="230"/>
                  </a:lnTo>
                  <a:lnTo>
                    <a:pt x="1817" y="229"/>
                  </a:lnTo>
                  <a:lnTo>
                    <a:pt x="1846" y="234"/>
                  </a:lnTo>
                  <a:lnTo>
                    <a:pt x="1867" y="246"/>
                  </a:lnTo>
                  <a:lnTo>
                    <a:pt x="1881" y="266"/>
                  </a:lnTo>
                  <a:lnTo>
                    <a:pt x="1891" y="289"/>
                  </a:lnTo>
                  <a:lnTo>
                    <a:pt x="1899" y="315"/>
                  </a:lnTo>
                  <a:lnTo>
                    <a:pt x="1906" y="341"/>
                  </a:lnTo>
                  <a:lnTo>
                    <a:pt x="1916" y="366"/>
                  </a:lnTo>
                  <a:lnTo>
                    <a:pt x="1930" y="389"/>
                  </a:lnTo>
                  <a:lnTo>
                    <a:pt x="1942" y="402"/>
                  </a:lnTo>
                  <a:lnTo>
                    <a:pt x="1954" y="413"/>
                  </a:lnTo>
                  <a:lnTo>
                    <a:pt x="1968" y="423"/>
                  </a:lnTo>
                  <a:lnTo>
                    <a:pt x="1982" y="433"/>
                  </a:lnTo>
                  <a:lnTo>
                    <a:pt x="1997" y="441"/>
                  </a:lnTo>
                  <a:lnTo>
                    <a:pt x="2012" y="448"/>
                  </a:lnTo>
                  <a:lnTo>
                    <a:pt x="2028" y="455"/>
                  </a:lnTo>
                  <a:lnTo>
                    <a:pt x="2044" y="460"/>
                  </a:lnTo>
                  <a:lnTo>
                    <a:pt x="2060" y="465"/>
                  </a:lnTo>
                  <a:lnTo>
                    <a:pt x="2078" y="469"/>
                  </a:lnTo>
                  <a:lnTo>
                    <a:pt x="2096" y="472"/>
                  </a:lnTo>
                  <a:lnTo>
                    <a:pt x="2114" y="475"/>
                  </a:lnTo>
                  <a:lnTo>
                    <a:pt x="2132" y="477"/>
                  </a:lnTo>
                  <a:lnTo>
                    <a:pt x="2151" y="478"/>
                  </a:lnTo>
                  <a:lnTo>
                    <a:pt x="2170" y="479"/>
                  </a:lnTo>
                  <a:lnTo>
                    <a:pt x="2189" y="479"/>
                  </a:lnTo>
                  <a:lnTo>
                    <a:pt x="2213" y="478"/>
                  </a:lnTo>
                  <a:lnTo>
                    <a:pt x="2244" y="476"/>
                  </a:lnTo>
                  <a:lnTo>
                    <a:pt x="2280" y="473"/>
                  </a:lnTo>
                  <a:lnTo>
                    <a:pt x="2321" y="468"/>
                  </a:lnTo>
                  <a:lnTo>
                    <a:pt x="2367" y="462"/>
                  </a:lnTo>
                  <a:lnTo>
                    <a:pt x="2414" y="455"/>
                  </a:lnTo>
                  <a:lnTo>
                    <a:pt x="2465" y="447"/>
                  </a:lnTo>
                  <a:lnTo>
                    <a:pt x="2514" y="438"/>
                  </a:lnTo>
                  <a:lnTo>
                    <a:pt x="2564" y="429"/>
                  </a:lnTo>
                  <a:lnTo>
                    <a:pt x="2613" y="419"/>
                  </a:lnTo>
                  <a:lnTo>
                    <a:pt x="2659" y="408"/>
                  </a:lnTo>
                  <a:lnTo>
                    <a:pt x="2702" y="397"/>
                  </a:lnTo>
                  <a:lnTo>
                    <a:pt x="2740" y="386"/>
                  </a:lnTo>
                  <a:lnTo>
                    <a:pt x="2772" y="373"/>
                  </a:lnTo>
                  <a:lnTo>
                    <a:pt x="2798" y="361"/>
                  </a:lnTo>
                  <a:lnTo>
                    <a:pt x="2818" y="349"/>
                  </a:lnTo>
                  <a:lnTo>
                    <a:pt x="2839" y="330"/>
                  </a:lnTo>
                  <a:lnTo>
                    <a:pt x="2857" y="312"/>
                  </a:lnTo>
                  <a:lnTo>
                    <a:pt x="2873" y="294"/>
                  </a:lnTo>
                  <a:lnTo>
                    <a:pt x="2887" y="276"/>
                  </a:lnTo>
                  <a:lnTo>
                    <a:pt x="2899" y="260"/>
                  </a:lnTo>
                  <a:lnTo>
                    <a:pt x="2910" y="242"/>
                  </a:lnTo>
                  <a:lnTo>
                    <a:pt x="2920" y="226"/>
                  </a:lnTo>
                  <a:lnTo>
                    <a:pt x="2930" y="211"/>
                  </a:lnTo>
                  <a:lnTo>
                    <a:pt x="2940" y="196"/>
                  </a:lnTo>
                  <a:lnTo>
                    <a:pt x="2950" y="181"/>
                  </a:lnTo>
                  <a:lnTo>
                    <a:pt x="2961" y="167"/>
                  </a:lnTo>
                  <a:lnTo>
                    <a:pt x="2973" y="153"/>
                  </a:lnTo>
                  <a:lnTo>
                    <a:pt x="2986" y="140"/>
                  </a:lnTo>
                  <a:lnTo>
                    <a:pt x="3001" y="127"/>
                  </a:lnTo>
                  <a:lnTo>
                    <a:pt x="3018" y="113"/>
                  </a:lnTo>
                  <a:lnTo>
                    <a:pt x="3038" y="100"/>
                  </a:lnTo>
                  <a:lnTo>
                    <a:pt x="3064" y="88"/>
                  </a:lnTo>
                  <a:lnTo>
                    <a:pt x="3090" y="79"/>
                  </a:lnTo>
                  <a:lnTo>
                    <a:pt x="3117" y="71"/>
                  </a:lnTo>
                  <a:lnTo>
                    <a:pt x="3145" y="66"/>
                  </a:lnTo>
                  <a:lnTo>
                    <a:pt x="3176" y="62"/>
                  </a:lnTo>
                  <a:lnTo>
                    <a:pt x="3206" y="60"/>
                  </a:lnTo>
                  <a:lnTo>
                    <a:pt x="3237" y="59"/>
                  </a:lnTo>
                  <a:lnTo>
                    <a:pt x="3269" y="59"/>
                  </a:lnTo>
                  <a:lnTo>
                    <a:pt x="3302" y="59"/>
                  </a:lnTo>
                  <a:lnTo>
                    <a:pt x="3335" y="59"/>
                  </a:lnTo>
                  <a:lnTo>
                    <a:pt x="3368" y="60"/>
                  </a:lnTo>
                  <a:lnTo>
                    <a:pt x="3402" y="60"/>
                  </a:lnTo>
                  <a:lnTo>
                    <a:pt x="3436" y="60"/>
                  </a:lnTo>
                  <a:lnTo>
                    <a:pt x="3469" y="58"/>
                  </a:lnTo>
                  <a:lnTo>
                    <a:pt x="3503" y="56"/>
                  </a:lnTo>
                  <a:lnTo>
                    <a:pt x="3537" y="52"/>
                  </a:lnTo>
                  <a:lnTo>
                    <a:pt x="3549" y="49"/>
                  </a:lnTo>
                  <a:lnTo>
                    <a:pt x="3562" y="46"/>
                  </a:lnTo>
                  <a:lnTo>
                    <a:pt x="3573" y="42"/>
                  </a:lnTo>
                  <a:lnTo>
                    <a:pt x="3584" y="38"/>
                  </a:lnTo>
                  <a:lnTo>
                    <a:pt x="3595" y="34"/>
                  </a:lnTo>
                  <a:lnTo>
                    <a:pt x="3606" y="30"/>
                  </a:lnTo>
                  <a:lnTo>
                    <a:pt x="3617" y="25"/>
                  </a:lnTo>
                  <a:lnTo>
                    <a:pt x="3627" y="21"/>
                  </a:lnTo>
                  <a:lnTo>
                    <a:pt x="3638" y="17"/>
                  </a:lnTo>
                  <a:lnTo>
                    <a:pt x="3649" y="13"/>
                  </a:lnTo>
                  <a:lnTo>
                    <a:pt x="3660" y="9"/>
                  </a:lnTo>
                  <a:lnTo>
                    <a:pt x="3671" y="6"/>
                  </a:lnTo>
                  <a:lnTo>
                    <a:pt x="3682" y="4"/>
                  </a:lnTo>
                  <a:lnTo>
                    <a:pt x="3694" y="2"/>
                  </a:lnTo>
                  <a:lnTo>
                    <a:pt x="3706" y="0"/>
                  </a:lnTo>
                  <a:lnTo>
                    <a:pt x="3718" y="0"/>
                  </a:lnTo>
                  <a:lnTo>
                    <a:pt x="3722" y="3"/>
                  </a:lnTo>
                  <a:lnTo>
                    <a:pt x="3734" y="10"/>
                  </a:lnTo>
                  <a:lnTo>
                    <a:pt x="3750" y="19"/>
                  </a:lnTo>
                  <a:lnTo>
                    <a:pt x="3770" y="30"/>
                  </a:lnTo>
                  <a:lnTo>
                    <a:pt x="3791" y="42"/>
                  </a:lnTo>
                  <a:lnTo>
                    <a:pt x="3809" y="51"/>
                  </a:lnTo>
                  <a:lnTo>
                    <a:pt x="3823" y="58"/>
                  </a:lnTo>
                  <a:lnTo>
                    <a:pt x="3832" y="61"/>
                  </a:lnTo>
                  <a:lnTo>
                    <a:pt x="3770" y="39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 flipH="1">
              <a:off x="4703" y="1266"/>
              <a:ext cx="709" cy="605"/>
            </a:xfrm>
            <a:custGeom>
              <a:avLst/>
              <a:gdLst>
                <a:gd name="T0" fmla="*/ 2442 w 3902"/>
                <a:gd name="T1" fmla="*/ 192 h 3315"/>
                <a:gd name="T2" fmla="*/ 2593 w 3902"/>
                <a:gd name="T3" fmla="*/ 345 h 3315"/>
                <a:gd name="T4" fmla="*/ 2678 w 3902"/>
                <a:gd name="T5" fmla="*/ 549 h 3315"/>
                <a:gd name="T6" fmla="*/ 2744 w 3902"/>
                <a:gd name="T7" fmla="*/ 775 h 3315"/>
                <a:gd name="T8" fmla="*/ 2829 w 3902"/>
                <a:gd name="T9" fmla="*/ 999 h 3315"/>
                <a:gd name="T10" fmla="*/ 2973 w 3902"/>
                <a:gd name="T11" fmla="*/ 1196 h 3315"/>
                <a:gd name="T12" fmla="*/ 3150 w 3902"/>
                <a:gd name="T13" fmla="*/ 1361 h 3315"/>
                <a:gd name="T14" fmla="*/ 3330 w 3902"/>
                <a:gd name="T15" fmla="*/ 1515 h 3315"/>
                <a:gd name="T16" fmla="*/ 3485 w 3902"/>
                <a:gd name="T17" fmla="*/ 1681 h 3315"/>
                <a:gd name="T18" fmla="*/ 3590 w 3902"/>
                <a:gd name="T19" fmla="*/ 1890 h 3315"/>
                <a:gd name="T20" fmla="*/ 3625 w 3902"/>
                <a:gd name="T21" fmla="*/ 2126 h 3315"/>
                <a:gd name="T22" fmla="*/ 3740 w 3902"/>
                <a:gd name="T23" fmla="*/ 2183 h 3315"/>
                <a:gd name="T24" fmla="*/ 3831 w 3902"/>
                <a:gd name="T25" fmla="*/ 2261 h 3315"/>
                <a:gd name="T26" fmla="*/ 3887 w 3902"/>
                <a:gd name="T27" fmla="*/ 2380 h 3315"/>
                <a:gd name="T28" fmla="*/ 3899 w 3902"/>
                <a:gd name="T29" fmla="*/ 2571 h 3315"/>
                <a:gd name="T30" fmla="*/ 3780 w 3902"/>
                <a:gd name="T31" fmla="*/ 2840 h 3315"/>
                <a:gd name="T32" fmla="*/ 3519 w 3902"/>
                <a:gd name="T33" fmla="*/ 2961 h 3315"/>
                <a:gd name="T34" fmla="*/ 1937 w 3902"/>
                <a:gd name="T35" fmla="*/ 3060 h 3315"/>
                <a:gd name="T36" fmla="*/ 1753 w 3902"/>
                <a:gd name="T37" fmla="*/ 3147 h 3315"/>
                <a:gd name="T38" fmla="*/ 1613 w 3902"/>
                <a:gd name="T39" fmla="*/ 3264 h 3315"/>
                <a:gd name="T40" fmla="*/ 564 w 3902"/>
                <a:gd name="T41" fmla="*/ 3228 h 3315"/>
                <a:gd name="T42" fmla="*/ 333 w 3902"/>
                <a:gd name="T43" fmla="*/ 3185 h 3315"/>
                <a:gd name="T44" fmla="*/ 139 w 3902"/>
                <a:gd name="T45" fmla="*/ 3072 h 3315"/>
                <a:gd name="T46" fmla="*/ 98 w 3902"/>
                <a:gd name="T47" fmla="*/ 2907 h 3315"/>
                <a:gd name="T48" fmla="*/ 174 w 3902"/>
                <a:gd name="T49" fmla="*/ 2816 h 3315"/>
                <a:gd name="T50" fmla="*/ 264 w 3902"/>
                <a:gd name="T51" fmla="*/ 2744 h 3315"/>
                <a:gd name="T52" fmla="*/ 349 w 3902"/>
                <a:gd name="T53" fmla="*/ 2580 h 3315"/>
                <a:gd name="T54" fmla="*/ 440 w 3902"/>
                <a:gd name="T55" fmla="*/ 2385 h 3315"/>
                <a:gd name="T56" fmla="*/ 532 w 3902"/>
                <a:gd name="T57" fmla="*/ 2199 h 3315"/>
                <a:gd name="T58" fmla="*/ 641 w 3902"/>
                <a:gd name="T59" fmla="*/ 2010 h 3315"/>
                <a:gd name="T60" fmla="*/ 782 w 3902"/>
                <a:gd name="T61" fmla="*/ 1810 h 3315"/>
                <a:gd name="T62" fmla="*/ 900 w 3902"/>
                <a:gd name="T63" fmla="*/ 1626 h 3315"/>
                <a:gd name="T64" fmla="*/ 900 w 3902"/>
                <a:gd name="T65" fmla="*/ 1517 h 3315"/>
                <a:gd name="T66" fmla="*/ 900 w 3902"/>
                <a:gd name="T67" fmla="*/ 1427 h 3315"/>
                <a:gd name="T68" fmla="*/ 846 w 3902"/>
                <a:gd name="T69" fmla="*/ 1475 h 3315"/>
                <a:gd name="T70" fmla="*/ 736 w 3902"/>
                <a:gd name="T71" fmla="*/ 1524 h 3315"/>
                <a:gd name="T72" fmla="*/ 698 w 3902"/>
                <a:gd name="T73" fmla="*/ 1471 h 3315"/>
                <a:gd name="T74" fmla="*/ 685 w 3902"/>
                <a:gd name="T75" fmla="*/ 1388 h 3315"/>
                <a:gd name="T76" fmla="*/ 617 w 3902"/>
                <a:gd name="T77" fmla="*/ 1231 h 3315"/>
                <a:gd name="T78" fmla="*/ 514 w 3902"/>
                <a:gd name="T79" fmla="*/ 1069 h 3315"/>
                <a:gd name="T80" fmla="*/ 395 w 3902"/>
                <a:gd name="T81" fmla="*/ 923 h 3315"/>
                <a:gd name="T82" fmla="*/ 222 w 3902"/>
                <a:gd name="T83" fmla="*/ 752 h 3315"/>
                <a:gd name="T84" fmla="*/ 66 w 3902"/>
                <a:gd name="T85" fmla="*/ 573 h 3315"/>
                <a:gd name="T86" fmla="*/ 29 w 3902"/>
                <a:gd name="T87" fmla="*/ 430 h 3315"/>
                <a:gd name="T88" fmla="*/ 111 w 3902"/>
                <a:gd name="T89" fmla="*/ 457 h 3315"/>
                <a:gd name="T90" fmla="*/ 201 w 3902"/>
                <a:gd name="T91" fmla="*/ 471 h 3315"/>
                <a:gd name="T92" fmla="*/ 293 w 3902"/>
                <a:gd name="T93" fmla="*/ 452 h 3315"/>
                <a:gd name="T94" fmla="*/ 400 w 3902"/>
                <a:gd name="T95" fmla="*/ 363 h 3315"/>
                <a:gd name="T96" fmla="*/ 533 w 3902"/>
                <a:gd name="T97" fmla="*/ 236 h 3315"/>
                <a:gd name="T98" fmla="*/ 690 w 3902"/>
                <a:gd name="T99" fmla="*/ 110 h 3315"/>
                <a:gd name="T100" fmla="*/ 869 w 3902"/>
                <a:gd name="T101" fmla="*/ 20 h 3315"/>
                <a:gd name="T102" fmla="*/ 1066 w 3902"/>
                <a:gd name="T103" fmla="*/ 3 h 3315"/>
                <a:gd name="T104" fmla="*/ 1240 w 3902"/>
                <a:gd name="T105" fmla="*/ 37 h 3315"/>
                <a:gd name="T106" fmla="*/ 1406 w 3902"/>
                <a:gd name="T107" fmla="*/ 80 h 3315"/>
                <a:gd name="T108" fmla="*/ 1588 w 3902"/>
                <a:gd name="T109" fmla="*/ 114 h 3315"/>
                <a:gd name="T110" fmla="*/ 1772 w 3902"/>
                <a:gd name="T111" fmla="*/ 160 h 3315"/>
                <a:gd name="T112" fmla="*/ 1950 w 3902"/>
                <a:gd name="T113" fmla="*/ 216 h 3315"/>
                <a:gd name="T114" fmla="*/ 2121 w 3902"/>
                <a:gd name="T115" fmla="*/ 280 h 3315"/>
                <a:gd name="T116" fmla="*/ 2278 w 3902"/>
                <a:gd name="T117" fmla="*/ 348 h 3315"/>
                <a:gd name="T118" fmla="*/ 2352 w 3902"/>
                <a:gd name="T119" fmla="*/ 365 h 3315"/>
                <a:gd name="T120" fmla="*/ 2295 w 3902"/>
                <a:gd name="T121" fmla="*/ 281 h 3315"/>
                <a:gd name="T122" fmla="*/ 2246 w 3902"/>
                <a:gd name="T123" fmla="*/ 192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02" h="3315">
                  <a:moveTo>
                    <a:pt x="2238" y="123"/>
                  </a:moveTo>
                  <a:lnTo>
                    <a:pt x="2285" y="132"/>
                  </a:lnTo>
                  <a:lnTo>
                    <a:pt x="2329" y="143"/>
                  </a:lnTo>
                  <a:lnTo>
                    <a:pt x="2371" y="157"/>
                  </a:lnTo>
                  <a:lnTo>
                    <a:pt x="2408" y="174"/>
                  </a:lnTo>
                  <a:lnTo>
                    <a:pt x="2442" y="192"/>
                  </a:lnTo>
                  <a:lnTo>
                    <a:pt x="2474" y="213"/>
                  </a:lnTo>
                  <a:lnTo>
                    <a:pt x="2502" y="237"/>
                  </a:lnTo>
                  <a:lnTo>
                    <a:pt x="2528" y="261"/>
                  </a:lnTo>
                  <a:lnTo>
                    <a:pt x="2551" y="288"/>
                  </a:lnTo>
                  <a:lnTo>
                    <a:pt x="2572" y="316"/>
                  </a:lnTo>
                  <a:lnTo>
                    <a:pt x="2593" y="345"/>
                  </a:lnTo>
                  <a:lnTo>
                    <a:pt x="2610" y="377"/>
                  </a:lnTo>
                  <a:lnTo>
                    <a:pt x="2626" y="409"/>
                  </a:lnTo>
                  <a:lnTo>
                    <a:pt x="2641" y="442"/>
                  </a:lnTo>
                  <a:lnTo>
                    <a:pt x="2654" y="477"/>
                  </a:lnTo>
                  <a:lnTo>
                    <a:pt x="2667" y="513"/>
                  </a:lnTo>
                  <a:lnTo>
                    <a:pt x="2678" y="549"/>
                  </a:lnTo>
                  <a:lnTo>
                    <a:pt x="2690" y="585"/>
                  </a:lnTo>
                  <a:lnTo>
                    <a:pt x="2700" y="623"/>
                  </a:lnTo>
                  <a:lnTo>
                    <a:pt x="2712" y="661"/>
                  </a:lnTo>
                  <a:lnTo>
                    <a:pt x="2722" y="698"/>
                  </a:lnTo>
                  <a:lnTo>
                    <a:pt x="2733" y="736"/>
                  </a:lnTo>
                  <a:lnTo>
                    <a:pt x="2744" y="775"/>
                  </a:lnTo>
                  <a:lnTo>
                    <a:pt x="2755" y="813"/>
                  </a:lnTo>
                  <a:lnTo>
                    <a:pt x="2768" y="851"/>
                  </a:lnTo>
                  <a:lnTo>
                    <a:pt x="2781" y="889"/>
                  </a:lnTo>
                  <a:lnTo>
                    <a:pt x="2795" y="926"/>
                  </a:lnTo>
                  <a:lnTo>
                    <a:pt x="2811" y="962"/>
                  </a:lnTo>
                  <a:lnTo>
                    <a:pt x="2829" y="999"/>
                  </a:lnTo>
                  <a:lnTo>
                    <a:pt x="2848" y="1033"/>
                  </a:lnTo>
                  <a:lnTo>
                    <a:pt x="2869" y="1067"/>
                  </a:lnTo>
                  <a:lnTo>
                    <a:pt x="2892" y="1100"/>
                  </a:lnTo>
                  <a:lnTo>
                    <a:pt x="2918" y="1134"/>
                  </a:lnTo>
                  <a:lnTo>
                    <a:pt x="2944" y="1166"/>
                  </a:lnTo>
                  <a:lnTo>
                    <a:pt x="2973" y="1196"/>
                  </a:lnTo>
                  <a:lnTo>
                    <a:pt x="3001" y="1226"/>
                  </a:lnTo>
                  <a:lnTo>
                    <a:pt x="3030" y="1255"/>
                  </a:lnTo>
                  <a:lnTo>
                    <a:pt x="3059" y="1283"/>
                  </a:lnTo>
                  <a:lnTo>
                    <a:pt x="3090" y="1309"/>
                  </a:lnTo>
                  <a:lnTo>
                    <a:pt x="3120" y="1336"/>
                  </a:lnTo>
                  <a:lnTo>
                    <a:pt x="3150" y="1361"/>
                  </a:lnTo>
                  <a:lnTo>
                    <a:pt x="3180" y="1388"/>
                  </a:lnTo>
                  <a:lnTo>
                    <a:pt x="3211" y="1413"/>
                  </a:lnTo>
                  <a:lnTo>
                    <a:pt x="3241" y="1438"/>
                  </a:lnTo>
                  <a:lnTo>
                    <a:pt x="3271" y="1463"/>
                  </a:lnTo>
                  <a:lnTo>
                    <a:pt x="3300" y="1488"/>
                  </a:lnTo>
                  <a:lnTo>
                    <a:pt x="3330" y="1515"/>
                  </a:lnTo>
                  <a:lnTo>
                    <a:pt x="3358" y="1541"/>
                  </a:lnTo>
                  <a:lnTo>
                    <a:pt x="3385" y="1567"/>
                  </a:lnTo>
                  <a:lnTo>
                    <a:pt x="3411" y="1594"/>
                  </a:lnTo>
                  <a:lnTo>
                    <a:pt x="3437" y="1622"/>
                  </a:lnTo>
                  <a:lnTo>
                    <a:pt x="3462" y="1652"/>
                  </a:lnTo>
                  <a:lnTo>
                    <a:pt x="3485" y="1681"/>
                  </a:lnTo>
                  <a:lnTo>
                    <a:pt x="3506" y="1712"/>
                  </a:lnTo>
                  <a:lnTo>
                    <a:pt x="3526" y="1744"/>
                  </a:lnTo>
                  <a:lnTo>
                    <a:pt x="3545" y="1779"/>
                  </a:lnTo>
                  <a:lnTo>
                    <a:pt x="3562" y="1814"/>
                  </a:lnTo>
                  <a:lnTo>
                    <a:pt x="3577" y="1851"/>
                  </a:lnTo>
                  <a:lnTo>
                    <a:pt x="3590" y="1890"/>
                  </a:lnTo>
                  <a:lnTo>
                    <a:pt x="3601" y="1930"/>
                  </a:lnTo>
                  <a:lnTo>
                    <a:pt x="3610" y="1973"/>
                  </a:lnTo>
                  <a:lnTo>
                    <a:pt x="3616" y="2018"/>
                  </a:lnTo>
                  <a:lnTo>
                    <a:pt x="3620" y="2065"/>
                  </a:lnTo>
                  <a:lnTo>
                    <a:pt x="3621" y="2114"/>
                  </a:lnTo>
                  <a:lnTo>
                    <a:pt x="3625" y="2126"/>
                  </a:lnTo>
                  <a:lnTo>
                    <a:pt x="3637" y="2136"/>
                  </a:lnTo>
                  <a:lnTo>
                    <a:pt x="3653" y="2147"/>
                  </a:lnTo>
                  <a:lnTo>
                    <a:pt x="3675" y="2157"/>
                  </a:lnTo>
                  <a:lnTo>
                    <a:pt x="3697" y="2166"/>
                  </a:lnTo>
                  <a:lnTo>
                    <a:pt x="3719" y="2175"/>
                  </a:lnTo>
                  <a:lnTo>
                    <a:pt x="3740" y="2183"/>
                  </a:lnTo>
                  <a:lnTo>
                    <a:pt x="3757" y="2192"/>
                  </a:lnTo>
                  <a:lnTo>
                    <a:pt x="3773" y="2203"/>
                  </a:lnTo>
                  <a:lnTo>
                    <a:pt x="3790" y="2216"/>
                  </a:lnTo>
                  <a:lnTo>
                    <a:pt x="3805" y="2230"/>
                  </a:lnTo>
                  <a:lnTo>
                    <a:pt x="3818" y="2245"/>
                  </a:lnTo>
                  <a:lnTo>
                    <a:pt x="3831" y="2261"/>
                  </a:lnTo>
                  <a:lnTo>
                    <a:pt x="3843" y="2279"/>
                  </a:lnTo>
                  <a:lnTo>
                    <a:pt x="3854" y="2297"/>
                  </a:lnTo>
                  <a:lnTo>
                    <a:pt x="3864" y="2316"/>
                  </a:lnTo>
                  <a:lnTo>
                    <a:pt x="3872" y="2336"/>
                  </a:lnTo>
                  <a:lnTo>
                    <a:pt x="3880" y="2358"/>
                  </a:lnTo>
                  <a:lnTo>
                    <a:pt x="3887" y="2380"/>
                  </a:lnTo>
                  <a:lnTo>
                    <a:pt x="3892" y="2404"/>
                  </a:lnTo>
                  <a:lnTo>
                    <a:pt x="3896" y="2428"/>
                  </a:lnTo>
                  <a:lnTo>
                    <a:pt x="3900" y="2453"/>
                  </a:lnTo>
                  <a:lnTo>
                    <a:pt x="3901" y="2478"/>
                  </a:lnTo>
                  <a:lnTo>
                    <a:pt x="3902" y="2505"/>
                  </a:lnTo>
                  <a:lnTo>
                    <a:pt x="3899" y="2571"/>
                  </a:lnTo>
                  <a:lnTo>
                    <a:pt x="3891" y="2629"/>
                  </a:lnTo>
                  <a:lnTo>
                    <a:pt x="3878" y="2682"/>
                  </a:lnTo>
                  <a:lnTo>
                    <a:pt x="3861" y="2729"/>
                  </a:lnTo>
                  <a:lnTo>
                    <a:pt x="3838" y="2771"/>
                  </a:lnTo>
                  <a:lnTo>
                    <a:pt x="3812" y="2808"/>
                  </a:lnTo>
                  <a:lnTo>
                    <a:pt x="3780" y="2840"/>
                  </a:lnTo>
                  <a:lnTo>
                    <a:pt x="3745" y="2868"/>
                  </a:lnTo>
                  <a:lnTo>
                    <a:pt x="3707" y="2893"/>
                  </a:lnTo>
                  <a:lnTo>
                    <a:pt x="3664" y="2914"/>
                  </a:lnTo>
                  <a:lnTo>
                    <a:pt x="3619" y="2932"/>
                  </a:lnTo>
                  <a:lnTo>
                    <a:pt x="3571" y="2948"/>
                  </a:lnTo>
                  <a:lnTo>
                    <a:pt x="3519" y="2961"/>
                  </a:lnTo>
                  <a:lnTo>
                    <a:pt x="3466" y="2972"/>
                  </a:lnTo>
                  <a:lnTo>
                    <a:pt x="3410" y="2982"/>
                  </a:lnTo>
                  <a:lnTo>
                    <a:pt x="3352" y="2991"/>
                  </a:lnTo>
                  <a:lnTo>
                    <a:pt x="3116" y="2991"/>
                  </a:lnTo>
                  <a:lnTo>
                    <a:pt x="2319" y="3060"/>
                  </a:lnTo>
                  <a:lnTo>
                    <a:pt x="1937" y="3060"/>
                  </a:lnTo>
                  <a:lnTo>
                    <a:pt x="1898" y="3069"/>
                  </a:lnTo>
                  <a:lnTo>
                    <a:pt x="1862" y="3080"/>
                  </a:lnTo>
                  <a:lnTo>
                    <a:pt x="1831" y="3094"/>
                  </a:lnTo>
                  <a:lnTo>
                    <a:pt x="1803" y="3110"/>
                  </a:lnTo>
                  <a:lnTo>
                    <a:pt x="1777" y="3128"/>
                  </a:lnTo>
                  <a:lnTo>
                    <a:pt x="1753" y="3147"/>
                  </a:lnTo>
                  <a:lnTo>
                    <a:pt x="1729" y="3167"/>
                  </a:lnTo>
                  <a:lnTo>
                    <a:pt x="1707" y="3187"/>
                  </a:lnTo>
                  <a:lnTo>
                    <a:pt x="1685" y="3208"/>
                  </a:lnTo>
                  <a:lnTo>
                    <a:pt x="1662" y="3227"/>
                  </a:lnTo>
                  <a:lnTo>
                    <a:pt x="1639" y="3246"/>
                  </a:lnTo>
                  <a:lnTo>
                    <a:pt x="1613" y="3264"/>
                  </a:lnTo>
                  <a:lnTo>
                    <a:pt x="1586" y="3280"/>
                  </a:lnTo>
                  <a:lnTo>
                    <a:pt x="1556" y="3295"/>
                  </a:lnTo>
                  <a:lnTo>
                    <a:pt x="1524" y="3306"/>
                  </a:lnTo>
                  <a:lnTo>
                    <a:pt x="1486" y="3315"/>
                  </a:lnTo>
                  <a:lnTo>
                    <a:pt x="1136" y="3228"/>
                  </a:lnTo>
                  <a:lnTo>
                    <a:pt x="564" y="3228"/>
                  </a:lnTo>
                  <a:lnTo>
                    <a:pt x="528" y="3225"/>
                  </a:lnTo>
                  <a:lnTo>
                    <a:pt x="490" y="3220"/>
                  </a:lnTo>
                  <a:lnTo>
                    <a:pt x="452" y="3214"/>
                  </a:lnTo>
                  <a:lnTo>
                    <a:pt x="412" y="3206"/>
                  </a:lnTo>
                  <a:lnTo>
                    <a:pt x="372" y="3197"/>
                  </a:lnTo>
                  <a:lnTo>
                    <a:pt x="333" y="3185"/>
                  </a:lnTo>
                  <a:lnTo>
                    <a:pt x="294" y="3172"/>
                  </a:lnTo>
                  <a:lnTo>
                    <a:pt x="258" y="3157"/>
                  </a:lnTo>
                  <a:lnTo>
                    <a:pt x="224" y="3138"/>
                  </a:lnTo>
                  <a:lnTo>
                    <a:pt x="192" y="3118"/>
                  </a:lnTo>
                  <a:lnTo>
                    <a:pt x="163" y="3096"/>
                  </a:lnTo>
                  <a:lnTo>
                    <a:pt x="139" y="3072"/>
                  </a:lnTo>
                  <a:lnTo>
                    <a:pt x="119" y="3045"/>
                  </a:lnTo>
                  <a:lnTo>
                    <a:pt x="104" y="3014"/>
                  </a:lnTo>
                  <a:lnTo>
                    <a:pt x="94" y="2981"/>
                  </a:lnTo>
                  <a:lnTo>
                    <a:pt x="91" y="2946"/>
                  </a:lnTo>
                  <a:lnTo>
                    <a:pt x="93" y="2926"/>
                  </a:lnTo>
                  <a:lnTo>
                    <a:pt x="98" y="2907"/>
                  </a:lnTo>
                  <a:lnTo>
                    <a:pt x="106" y="2888"/>
                  </a:lnTo>
                  <a:lnTo>
                    <a:pt x="116" y="2872"/>
                  </a:lnTo>
                  <a:lnTo>
                    <a:pt x="128" y="2857"/>
                  </a:lnTo>
                  <a:lnTo>
                    <a:pt x="142" y="2843"/>
                  </a:lnTo>
                  <a:lnTo>
                    <a:pt x="158" y="2829"/>
                  </a:lnTo>
                  <a:lnTo>
                    <a:pt x="174" y="2816"/>
                  </a:lnTo>
                  <a:lnTo>
                    <a:pt x="191" y="2804"/>
                  </a:lnTo>
                  <a:lnTo>
                    <a:pt x="207" y="2792"/>
                  </a:lnTo>
                  <a:lnTo>
                    <a:pt x="223" y="2780"/>
                  </a:lnTo>
                  <a:lnTo>
                    <a:pt x="238" y="2767"/>
                  </a:lnTo>
                  <a:lnTo>
                    <a:pt x="252" y="2755"/>
                  </a:lnTo>
                  <a:lnTo>
                    <a:pt x="264" y="2744"/>
                  </a:lnTo>
                  <a:lnTo>
                    <a:pt x="274" y="2732"/>
                  </a:lnTo>
                  <a:lnTo>
                    <a:pt x="281" y="2719"/>
                  </a:lnTo>
                  <a:lnTo>
                    <a:pt x="299" y="2684"/>
                  </a:lnTo>
                  <a:lnTo>
                    <a:pt x="316" y="2649"/>
                  </a:lnTo>
                  <a:lnTo>
                    <a:pt x="333" y="2613"/>
                  </a:lnTo>
                  <a:lnTo>
                    <a:pt x="349" y="2580"/>
                  </a:lnTo>
                  <a:lnTo>
                    <a:pt x="364" y="2547"/>
                  </a:lnTo>
                  <a:lnTo>
                    <a:pt x="380" y="2513"/>
                  </a:lnTo>
                  <a:lnTo>
                    <a:pt x="395" y="2481"/>
                  </a:lnTo>
                  <a:lnTo>
                    <a:pt x="410" y="2449"/>
                  </a:lnTo>
                  <a:lnTo>
                    <a:pt x="426" y="2417"/>
                  </a:lnTo>
                  <a:lnTo>
                    <a:pt x="440" y="2385"/>
                  </a:lnTo>
                  <a:lnTo>
                    <a:pt x="455" y="2354"/>
                  </a:lnTo>
                  <a:lnTo>
                    <a:pt x="470" y="2323"/>
                  </a:lnTo>
                  <a:lnTo>
                    <a:pt x="485" y="2292"/>
                  </a:lnTo>
                  <a:lnTo>
                    <a:pt x="501" y="2260"/>
                  </a:lnTo>
                  <a:lnTo>
                    <a:pt x="516" y="2230"/>
                  </a:lnTo>
                  <a:lnTo>
                    <a:pt x="532" y="2199"/>
                  </a:lnTo>
                  <a:lnTo>
                    <a:pt x="550" y="2168"/>
                  </a:lnTo>
                  <a:lnTo>
                    <a:pt x="567" y="2136"/>
                  </a:lnTo>
                  <a:lnTo>
                    <a:pt x="584" y="2105"/>
                  </a:lnTo>
                  <a:lnTo>
                    <a:pt x="603" y="2074"/>
                  </a:lnTo>
                  <a:lnTo>
                    <a:pt x="622" y="2043"/>
                  </a:lnTo>
                  <a:lnTo>
                    <a:pt x="641" y="2010"/>
                  </a:lnTo>
                  <a:lnTo>
                    <a:pt x="662" y="1978"/>
                  </a:lnTo>
                  <a:lnTo>
                    <a:pt x="685" y="1945"/>
                  </a:lnTo>
                  <a:lnTo>
                    <a:pt x="707" y="1913"/>
                  </a:lnTo>
                  <a:lnTo>
                    <a:pt x="731" y="1878"/>
                  </a:lnTo>
                  <a:lnTo>
                    <a:pt x="756" y="1844"/>
                  </a:lnTo>
                  <a:lnTo>
                    <a:pt x="782" y="1810"/>
                  </a:lnTo>
                  <a:lnTo>
                    <a:pt x="810" y="1775"/>
                  </a:lnTo>
                  <a:lnTo>
                    <a:pt x="839" y="1738"/>
                  </a:lnTo>
                  <a:lnTo>
                    <a:pt x="869" y="1701"/>
                  </a:lnTo>
                  <a:lnTo>
                    <a:pt x="900" y="1664"/>
                  </a:lnTo>
                  <a:lnTo>
                    <a:pt x="900" y="1645"/>
                  </a:lnTo>
                  <a:lnTo>
                    <a:pt x="900" y="1626"/>
                  </a:lnTo>
                  <a:lnTo>
                    <a:pt x="900" y="1607"/>
                  </a:lnTo>
                  <a:lnTo>
                    <a:pt x="900" y="1588"/>
                  </a:lnTo>
                  <a:lnTo>
                    <a:pt x="900" y="1570"/>
                  </a:lnTo>
                  <a:lnTo>
                    <a:pt x="900" y="1552"/>
                  </a:lnTo>
                  <a:lnTo>
                    <a:pt x="900" y="1534"/>
                  </a:lnTo>
                  <a:lnTo>
                    <a:pt x="900" y="1517"/>
                  </a:lnTo>
                  <a:lnTo>
                    <a:pt x="900" y="1499"/>
                  </a:lnTo>
                  <a:lnTo>
                    <a:pt x="900" y="1483"/>
                  </a:lnTo>
                  <a:lnTo>
                    <a:pt x="900" y="1468"/>
                  </a:lnTo>
                  <a:lnTo>
                    <a:pt x="900" y="1453"/>
                  </a:lnTo>
                  <a:lnTo>
                    <a:pt x="900" y="1440"/>
                  </a:lnTo>
                  <a:lnTo>
                    <a:pt x="900" y="1427"/>
                  </a:lnTo>
                  <a:lnTo>
                    <a:pt x="900" y="1415"/>
                  </a:lnTo>
                  <a:lnTo>
                    <a:pt x="900" y="1405"/>
                  </a:lnTo>
                  <a:lnTo>
                    <a:pt x="892" y="1417"/>
                  </a:lnTo>
                  <a:lnTo>
                    <a:pt x="879" y="1434"/>
                  </a:lnTo>
                  <a:lnTo>
                    <a:pt x="864" y="1454"/>
                  </a:lnTo>
                  <a:lnTo>
                    <a:pt x="846" y="1475"/>
                  </a:lnTo>
                  <a:lnTo>
                    <a:pt x="826" y="1494"/>
                  </a:lnTo>
                  <a:lnTo>
                    <a:pt x="805" y="1512"/>
                  </a:lnTo>
                  <a:lnTo>
                    <a:pt x="784" y="1524"/>
                  </a:lnTo>
                  <a:lnTo>
                    <a:pt x="764" y="1528"/>
                  </a:lnTo>
                  <a:lnTo>
                    <a:pt x="749" y="1527"/>
                  </a:lnTo>
                  <a:lnTo>
                    <a:pt x="736" y="1524"/>
                  </a:lnTo>
                  <a:lnTo>
                    <a:pt x="726" y="1519"/>
                  </a:lnTo>
                  <a:lnTo>
                    <a:pt x="717" y="1512"/>
                  </a:lnTo>
                  <a:lnTo>
                    <a:pt x="711" y="1504"/>
                  </a:lnTo>
                  <a:lnTo>
                    <a:pt x="705" y="1494"/>
                  </a:lnTo>
                  <a:lnTo>
                    <a:pt x="701" y="1483"/>
                  </a:lnTo>
                  <a:lnTo>
                    <a:pt x="698" y="1471"/>
                  </a:lnTo>
                  <a:lnTo>
                    <a:pt x="695" y="1459"/>
                  </a:lnTo>
                  <a:lnTo>
                    <a:pt x="693" y="1445"/>
                  </a:lnTo>
                  <a:lnTo>
                    <a:pt x="691" y="1432"/>
                  </a:lnTo>
                  <a:lnTo>
                    <a:pt x="689" y="1417"/>
                  </a:lnTo>
                  <a:lnTo>
                    <a:pt x="687" y="1403"/>
                  </a:lnTo>
                  <a:lnTo>
                    <a:pt x="685" y="1388"/>
                  </a:lnTo>
                  <a:lnTo>
                    <a:pt x="681" y="1373"/>
                  </a:lnTo>
                  <a:lnTo>
                    <a:pt x="677" y="1359"/>
                  </a:lnTo>
                  <a:lnTo>
                    <a:pt x="662" y="1325"/>
                  </a:lnTo>
                  <a:lnTo>
                    <a:pt x="647" y="1293"/>
                  </a:lnTo>
                  <a:lnTo>
                    <a:pt x="632" y="1262"/>
                  </a:lnTo>
                  <a:lnTo>
                    <a:pt x="617" y="1231"/>
                  </a:lnTo>
                  <a:lnTo>
                    <a:pt x="601" y="1202"/>
                  </a:lnTo>
                  <a:lnTo>
                    <a:pt x="585" y="1174"/>
                  </a:lnTo>
                  <a:lnTo>
                    <a:pt x="568" y="1147"/>
                  </a:lnTo>
                  <a:lnTo>
                    <a:pt x="551" y="1120"/>
                  </a:lnTo>
                  <a:lnTo>
                    <a:pt x="532" y="1094"/>
                  </a:lnTo>
                  <a:lnTo>
                    <a:pt x="514" y="1069"/>
                  </a:lnTo>
                  <a:lnTo>
                    <a:pt x="495" y="1044"/>
                  </a:lnTo>
                  <a:lnTo>
                    <a:pt x="476" y="1020"/>
                  </a:lnTo>
                  <a:lnTo>
                    <a:pt x="457" y="996"/>
                  </a:lnTo>
                  <a:lnTo>
                    <a:pt x="437" y="971"/>
                  </a:lnTo>
                  <a:lnTo>
                    <a:pt x="416" y="947"/>
                  </a:lnTo>
                  <a:lnTo>
                    <a:pt x="395" y="923"/>
                  </a:lnTo>
                  <a:lnTo>
                    <a:pt x="367" y="892"/>
                  </a:lnTo>
                  <a:lnTo>
                    <a:pt x="339" y="862"/>
                  </a:lnTo>
                  <a:lnTo>
                    <a:pt x="310" y="834"/>
                  </a:lnTo>
                  <a:lnTo>
                    <a:pt x="280" y="806"/>
                  </a:lnTo>
                  <a:lnTo>
                    <a:pt x="251" y="779"/>
                  </a:lnTo>
                  <a:lnTo>
                    <a:pt x="222" y="752"/>
                  </a:lnTo>
                  <a:lnTo>
                    <a:pt x="193" y="723"/>
                  </a:lnTo>
                  <a:lnTo>
                    <a:pt x="164" y="696"/>
                  </a:lnTo>
                  <a:lnTo>
                    <a:pt x="138" y="667"/>
                  </a:lnTo>
                  <a:lnTo>
                    <a:pt x="112" y="637"/>
                  </a:lnTo>
                  <a:lnTo>
                    <a:pt x="88" y="605"/>
                  </a:lnTo>
                  <a:lnTo>
                    <a:pt x="66" y="573"/>
                  </a:lnTo>
                  <a:lnTo>
                    <a:pt x="45" y="538"/>
                  </a:lnTo>
                  <a:lnTo>
                    <a:pt x="28" y="501"/>
                  </a:lnTo>
                  <a:lnTo>
                    <a:pt x="12" y="460"/>
                  </a:lnTo>
                  <a:lnTo>
                    <a:pt x="0" y="418"/>
                  </a:lnTo>
                  <a:lnTo>
                    <a:pt x="15" y="424"/>
                  </a:lnTo>
                  <a:lnTo>
                    <a:pt x="29" y="430"/>
                  </a:lnTo>
                  <a:lnTo>
                    <a:pt x="43" y="435"/>
                  </a:lnTo>
                  <a:lnTo>
                    <a:pt x="56" y="440"/>
                  </a:lnTo>
                  <a:lnTo>
                    <a:pt x="71" y="445"/>
                  </a:lnTo>
                  <a:lnTo>
                    <a:pt x="84" y="449"/>
                  </a:lnTo>
                  <a:lnTo>
                    <a:pt x="97" y="453"/>
                  </a:lnTo>
                  <a:lnTo>
                    <a:pt x="111" y="457"/>
                  </a:lnTo>
                  <a:lnTo>
                    <a:pt x="125" y="460"/>
                  </a:lnTo>
                  <a:lnTo>
                    <a:pt x="139" y="463"/>
                  </a:lnTo>
                  <a:lnTo>
                    <a:pt x="153" y="466"/>
                  </a:lnTo>
                  <a:lnTo>
                    <a:pt x="168" y="468"/>
                  </a:lnTo>
                  <a:lnTo>
                    <a:pt x="183" y="470"/>
                  </a:lnTo>
                  <a:lnTo>
                    <a:pt x="201" y="471"/>
                  </a:lnTo>
                  <a:lnTo>
                    <a:pt x="218" y="472"/>
                  </a:lnTo>
                  <a:lnTo>
                    <a:pt x="236" y="472"/>
                  </a:lnTo>
                  <a:lnTo>
                    <a:pt x="249" y="471"/>
                  </a:lnTo>
                  <a:lnTo>
                    <a:pt x="263" y="467"/>
                  </a:lnTo>
                  <a:lnTo>
                    <a:pt x="277" y="460"/>
                  </a:lnTo>
                  <a:lnTo>
                    <a:pt x="293" y="452"/>
                  </a:lnTo>
                  <a:lnTo>
                    <a:pt x="310" y="441"/>
                  </a:lnTo>
                  <a:lnTo>
                    <a:pt x="326" y="429"/>
                  </a:lnTo>
                  <a:lnTo>
                    <a:pt x="344" y="414"/>
                  </a:lnTo>
                  <a:lnTo>
                    <a:pt x="362" y="399"/>
                  </a:lnTo>
                  <a:lnTo>
                    <a:pt x="381" y="382"/>
                  </a:lnTo>
                  <a:lnTo>
                    <a:pt x="400" y="363"/>
                  </a:lnTo>
                  <a:lnTo>
                    <a:pt x="421" y="343"/>
                  </a:lnTo>
                  <a:lnTo>
                    <a:pt x="443" y="323"/>
                  </a:lnTo>
                  <a:lnTo>
                    <a:pt x="464" y="302"/>
                  </a:lnTo>
                  <a:lnTo>
                    <a:pt x="486" y="280"/>
                  </a:lnTo>
                  <a:lnTo>
                    <a:pt x="509" y="258"/>
                  </a:lnTo>
                  <a:lnTo>
                    <a:pt x="533" y="236"/>
                  </a:lnTo>
                  <a:lnTo>
                    <a:pt x="558" y="214"/>
                  </a:lnTo>
                  <a:lnTo>
                    <a:pt x="583" y="192"/>
                  </a:lnTo>
                  <a:lnTo>
                    <a:pt x="609" y="170"/>
                  </a:lnTo>
                  <a:lnTo>
                    <a:pt x="635" y="149"/>
                  </a:lnTo>
                  <a:lnTo>
                    <a:pt x="662" y="129"/>
                  </a:lnTo>
                  <a:lnTo>
                    <a:pt x="690" y="110"/>
                  </a:lnTo>
                  <a:lnTo>
                    <a:pt x="718" y="90"/>
                  </a:lnTo>
                  <a:lnTo>
                    <a:pt x="747" y="73"/>
                  </a:lnTo>
                  <a:lnTo>
                    <a:pt x="776" y="58"/>
                  </a:lnTo>
                  <a:lnTo>
                    <a:pt x="807" y="43"/>
                  </a:lnTo>
                  <a:lnTo>
                    <a:pt x="838" y="31"/>
                  </a:lnTo>
                  <a:lnTo>
                    <a:pt x="869" y="20"/>
                  </a:lnTo>
                  <a:lnTo>
                    <a:pt x="901" y="12"/>
                  </a:lnTo>
                  <a:lnTo>
                    <a:pt x="934" y="5"/>
                  </a:lnTo>
                  <a:lnTo>
                    <a:pt x="967" y="1"/>
                  </a:lnTo>
                  <a:lnTo>
                    <a:pt x="1000" y="0"/>
                  </a:lnTo>
                  <a:lnTo>
                    <a:pt x="1034" y="1"/>
                  </a:lnTo>
                  <a:lnTo>
                    <a:pt x="1066" y="3"/>
                  </a:lnTo>
                  <a:lnTo>
                    <a:pt x="1097" y="6"/>
                  </a:lnTo>
                  <a:lnTo>
                    <a:pt x="1127" y="11"/>
                  </a:lnTo>
                  <a:lnTo>
                    <a:pt x="1157" y="16"/>
                  </a:lnTo>
                  <a:lnTo>
                    <a:pt x="1185" y="23"/>
                  </a:lnTo>
                  <a:lnTo>
                    <a:pt x="1213" y="30"/>
                  </a:lnTo>
                  <a:lnTo>
                    <a:pt x="1240" y="37"/>
                  </a:lnTo>
                  <a:lnTo>
                    <a:pt x="1268" y="44"/>
                  </a:lnTo>
                  <a:lnTo>
                    <a:pt x="1295" y="52"/>
                  </a:lnTo>
                  <a:lnTo>
                    <a:pt x="1323" y="59"/>
                  </a:lnTo>
                  <a:lnTo>
                    <a:pt x="1350" y="67"/>
                  </a:lnTo>
                  <a:lnTo>
                    <a:pt x="1377" y="74"/>
                  </a:lnTo>
                  <a:lnTo>
                    <a:pt x="1406" y="80"/>
                  </a:lnTo>
                  <a:lnTo>
                    <a:pt x="1435" y="85"/>
                  </a:lnTo>
                  <a:lnTo>
                    <a:pt x="1464" y="90"/>
                  </a:lnTo>
                  <a:lnTo>
                    <a:pt x="1495" y="95"/>
                  </a:lnTo>
                  <a:lnTo>
                    <a:pt x="1526" y="101"/>
                  </a:lnTo>
                  <a:lnTo>
                    <a:pt x="1557" y="108"/>
                  </a:lnTo>
                  <a:lnTo>
                    <a:pt x="1588" y="114"/>
                  </a:lnTo>
                  <a:lnTo>
                    <a:pt x="1618" y="121"/>
                  </a:lnTo>
                  <a:lnTo>
                    <a:pt x="1650" y="128"/>
                  </a:lnTo>
                  <a:lnTo>
                    <a:pt x="1680" y="135"/>
                  </a:lnTo>
                  <a:lnTo>
                    <a:pt x="1711" y="143"/>
                  </a:lnTo>
                  <a:lnTo>
                    <a:pt x="1741" y="151"/>
                  </a:lnTo>
                  <a:lnTo>
                    <a:pt x="1772" y="160"/>
                  </a:lnTo>
                  <a:lnTo>
                    <a:pt x="1802" y="168"/>
                  </a:lnTo>
                  <a:lnTo>
                    <a:pt x="1832" y="177"/>
                  </a:lnTo>
                  <a:lnTo>
                    <a:pt x="1861" y="187"/>
                  </a:lnTo>
                  <a:lnTo>
                    <a:pt x="1892" y="196"/>
                  </a:lnTo>
                  <a:lnTo>
                    <a:pt x="1921" y="206"/>
                  </a:lnTo>
                  <a:lnTo>
                    <a:pt x="1950" y="216"/>
                  </a:lnTo>
                  <a:lnTo>
                    <a:pt x="1979" y="226"/>
                  </a:lnTo>
                  <a:lnTo>
                    <a:pt x="2008" y="237"/>
                  </a:lnTo>
                  <a:lnTo>
                    <a:pt x="2037" y="248"/>
                  </a:lnTo>
                  <a:lnTo>
                    <a:pt x="2065" y="259"/>
                  </a:lnTo>
                  <a:lnTo>
                    <a:pt x="2092" y="269"/>
                  </a:lnTo>
                  <a:lnTo>
                    <a:pt x="2121" y="280"/>
                  </a:lnTo>
                  <a:lnTo>
                    <a:pt x="2148" y="291"/>
                  </a:lnTo>
                  <a:lnTo>
                    <a:pt x="2174" y="303"/>
                  </a:lnTo>
                  <a:lnTo>
                    <a:pt x="2200" y="314"/>
                  </a:lnTo>
                  <a:lnTo>
                    <a:pt x="2226" y="325"/>
                  </a:lnTo>
                  <a:lnTo>
                    <a:pt x="2253" y="337"/>
                  </a:lnTo>
                  <a:lnTo>
                    <a:pt x="2278" y="348"/>
                  </a:lnTo>
                  <a:lnTo>
                    <a:pt x="2302" y="361"/>
                  </a:lnTo>
                  <a:lnTo>
                    <a:pt x="2326" y="372"/>
                  </a:lnTo>
                  <a:lnTo>
                    <a:pt x="2351" y="384"/>
                  </a:lnTo>
                  <a:lnTo>
                    <a:pt x="2374" y="395"/>
                  </a:lnTo>
                  <a:lnTo>
                    <a:pt x="2363" y="380"/>
                  </a:lnTo>
                  <a:lnTo>
                    <a:pt x="2352" y="365"/>
                  </a:lnTo>
                  <a:lnTo>
                    <a:pt x="2341" y="350"/>
                  </a:lnTo>
                  <a:lnTo>
                    <a:pt x="2331" y="335"/>
                  </a:lnTo>
                  <a:lnTo>
                    <a:pt x="2322" y="322"/>
                  </a:lnTo>
                  <a:lnTo>
                    <a:pt x="2312" y="308"/>
                  </a:lnTo>
                  <a:lnTo>
                    <a:pt x="2304" y="294"/>
                  </a:lnTo>
                  <a:lnTo>
                    <a:pt x="2295" y="281"/>
                  </a:lnTo>
                  <a:lnTo>
                    <a:pt x="2287" y="267"/>
                  </a:lnTo>
                  <a:lnTo>
                    <a:pt x="2278" y="253"/>
                  </a:lnTo>
                  <a:lnTo>
                    <a:pt x="2270" y="239"/>
                  </a:lnTo>
                  <a:lnTo>
                    <a:pt x="2262" y="223"/>
                  </a:lnTo>
                  <a:lnTo>
                    <a:pt x="2254" y="208"/>
                  </a:lnTo>
                  <a:lnTo>
                    <a:pt x="2246" y="192"/>
                  </a:lnTo>
                  <a:lnTo>
                    <a:pt x="2237" y="176"/>
                  </a:lnTo>
                  <a:lnTo>
                    <a:pt x="2229" y="159"/>
                  </a:lnTo>
                  <a:lnTo>
                    <a:pt x="2238" y="123"/>
                  </a:lnTo>
                  <a:close/>
                </a:path>
              </a:pathLst>
            </a:custGeom>
            <a:solidFill>
              <a:srgbClr val="E5F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 flipH="1">
              <a:off x="4797" y="876"/>
              <a:ext cx="443" cy="459"/>
            </a:xfrm>
            <a:custGeom>
              <a:avLst/>
              <a:gdLst>
                <a:gd name="T0" fmla="*/ 1326 w 2442"/>
                <a:gd name="T1" fmla="*/ 100 h 2516"/>
                <a:gd name="T2" fmla="*/ 1459 w 2442"/>
                <a:gd name="T3" fmla="*/ 250 h 2516"/>
                <a:gd name="T4" fmla="*/ 1505 w 2442"/>
                <a:gd name="T5" fmla="*/ 429 h 2516"/>
                <a:gd name="T6" fmla="*/ 1505 w 2442"/>
                <a:gd name="T7" fmla="*/ 520 h 2516"/>
                <a:gd name="T8" fmla="*/ 1634 w 2442"/>
                <a:gd name="T9" fmla="*/ 540 h 2516"/>
                <a:gd name="T10" fmla="*/ 1764 w 2442"/>
                <a:gd name="T11" fmla="*/ 540 h 2516"/>
                <a:gd name="T12" fmla="*/ 1883 w 2442"/>
                <a:gd name="T13" fmla="*/ 538 h 2516"/>
                <a:gd name="T14" fmla="*/ 1997 w 2442"/>
                <a:gd name="T15" fmla="*/ 497 h 2516"/>
                <a:gd name="T16" fmla="*/ 2217 w 2442"/>
                <a:gd name="T17" fmla="*/ 573 h 2516"/>
                <a:gd name="T18" fmla="*/ 2390 w 2442"/>
                <a:gd name="T19" fmla="*/ 813 h 2516"/>
                <a:gd name="T20" fmla="*/ 2441 w 2442"/>
                <a:gd name="T21" fmla="*/ 1078 h 2516"/>
                <a:gd name="T22" fmla="*/ 2415 w 2442"/>
                <a:gd name="T23" fmla="*/ 1190 h 2516"/>
                <a:gd name="T24" fmla="*/ 2345 w 2442"/>
                <a:gd name="T25" fmla="*/ 1251 h 2516"/>
                <a:gd name="T26" fmla="*/ 2190 w 2442"/>
                <a:gd name="T27" fmla="*/ 1245 h 2516"/>
                <a:gd name="T28" fmla="*/ 1981 w 2442"/>
                <a:gd name="T29" fmla="*/ 1158 h 2516"/>
                <a:gd name="T30" fmla="*/ 1785 w 2442"/>
                <a:gd name="T31" fmla="*/ 1048 h 2516"/>
                <a:gd name="T32" fmla="*/ 1456 w 2442"/>
                <a:gd name="T33" fmla="*/ 1080 h 2516"/>
                <a:gd name="T34" fmla="*/ 1443 w 2442"/>
                <a:gd name="T35" fmla="*/ 1164 h 2516"/>
                <a:gd name="T36" fmla="*/ 1428 w 2442"/>
                <a:gd name="T37" fmla="*/ 1213 h 2516"/>
                <a:gd name="T38" fmla="*/ 1352 w 2442"/>
                <a:gd name="T39" fmla="*/ 1246 h 2516"/>
                <a:gd name="T40" fmla="*/ 1266 w 2442"/>
                <a:gd name="T41" fmla="*/ 1246 h 2516"/>
                <a:gd name="T42" fmla="*/ 1164 w 2442"/>
                <a:gd name="T43" fmla="*/ 1279 h 2516"/>
                <a:gd name="T44" fmla="*/ 1039 w 2442"/>
                <a:gd name="T45" fmla="*/ 1386 h 2516"/>
                <a:gd name="T46" fmla="*/ 961 w 2442"/>
                <a:gd name="T47" fmla="*/ 1535 h 2516"/>
                <a:gd name="T48" fmla="*/ 976 w 2442"/>
                <a:gd name="T49" fmla="*/ 1651 h 2516"/>
                <a:gd name="T50" fmla="*/ 1413 w 2442"/>
                <a:gd name="T51" fmla="*/ 1596 h 2516"/>
                <a:gd name="T52" fmla="*/ 1449 w 2442"/>
                <a:gd name="T53" fmla="*/ 1656 h 2516"/>
                <a:gd name="T54" fmla="*/ 1470 w 2442"/>
                <a:gd name="T55" fmla="*/ 1722 h 2516"/>
                <a:gd name="T56" fmla="*/ 1451 w 2442"/>
                <a:gd name="T57" fmla="*/ 1837 h 2516"/>
                <a:gd name="T58" fmla="*/ 1333 w 2442"/>
                <a:gd name="T59" fmla="*/ 1960 h 2516"/>
                <a:gd name="T60" fmla="*/ 1240 w 2442"/>
                <a:gd name="T61" fmla="*/ 2019 h 2516"/>
                <a:gd name="T62" fmla="*/ 1256 w 2442"/>
                <a:gd name="T63" fmla="*/ 2194 h 2516"/>
                <a:gd name="T64" fmla="*/ 1304 w 2442"/>
                <a:gd name="T65" fmla="*/ 2377 h 2516"/>
                <a:gd name="T66" fmla="*/ 1316 w 2442"/>
                <a:gd name="T67" fmla="*/ 2501 h 2516"/>
                <a:gd name="T68" fmla="*/ 1194 w 2442"/>
                <a:gd name="T69" fmla="*/ 2439 h 2516"/>
                <a:gd name="T70" fmla="*/ 1079 w 2442"/>
                <a:gd name="T71" fmla="*/ 2399 h 2516"/>
                <a:gd name="T72" fmla="*/ 963 w 2442"/>
                <a:gd name="T73" fmla="*/ 2369 h 2516"/>
                <a:gd name="T74" fmla="*/ 838 w 2442"/>
                <a:gd name="T75" fmla="*/ 2337 h 2516"/>
                <a:gd name="T76" fmla="*/ 699 w 2442"/>
                <a:gd name="T77" fmla="*/ 2289 h 2516"/>
                <a:gd name="T78" fmla="*/ 571 w 2442"/>
                <a:gd name="T79" fmla="*/ 2237 h 2516"/>
                <a:gd name="T80" fmla="*/ 467 w 2442"/>
                <a:gd name="T81" fmla="*/ 2185 h 2516"/>
                <a:gd name="T82" fmla="*/ 427 w 2442"/>
                <a:gd name="T83" fmla="*/ 1838 h 2516"/>
                <a:gd name="T84" fmla="*/ 352 w 2442"/>
                <a:gd name="T85" fmla="*/ 1656 h 2516"/>
                <a:gd name="T86" fmla="*/ 253 w 2442"/>
                <a:gd name="T87" fmla="*/ 1516 h 2516"/>
                <a:gd name="T88" fmla="*/ 166 w 2442"/>
                <a:gd name="T89" fmla="*/ 1384 h 2516"/>
                <a:gd name="T90" fmla="*/ 104 w 2442"/>
                <a:gd name="T91" fmla="*/ 1242 h 2516"/>
                <a:gd name="T92" fmla="*/ 56 w 2442"/>
                <a:gd name="T93" fmla="*/ 1084 h 2516"/>
                <a:gd name="T94" fmla="*/ 24 w 2442"/>
                <a:gd name="T95" fmla="*/ 914 h 2516"/>
                <a:gd name="T96" fmla="*/ 6 w 2442"/>
                <a:gd name="T97" fmla="*/ 732 h 2516"/>
                <a:gd name="T98" fmla="*/ 0 w 2442"/>
                <a:gd name="T99" fmla="*/ 540 h 2516"/>
                <a:gd name="T100" fmla="*/ 24 w 2442"/>
                <a:gd name="T101" fmla="*/ 425 h 2516"/>
                <a:gd name="T102" fmla="*/ 69 w 2442"/>
                <a:gd name="T103" fmla="*/ 294 h 2516"/>
                <a:gd name="T104" fmla="*/ 131 w 2442"/>
                <a:gd name="T105" fmla="*/ 262 h 2516"/>
                <a:gd name="T106" fmla="*/ 231 w 2442"/>
                <a:gd name="T107" fmla="*/ 297 h 2516"/>
                <a:gd name="T108" fmla="*/ 318 w 2442"/>
                <a:gd name="T109" fmla="*/ 333 h 2516"/>
                <a:gd name="T110" fmla="*/ 413 w 2442"/>
                <a:gd name="T111" fmla="*/ 311 h 2516"/>
                <a:gd name="T112" fmla="*/ 522 w 2442"/>
                <a:gd name="T113" fmla="*/ 222 h 2516"/>
                <a:gd name="T114" fmla="*/ 628 w 2442"/>
                <a:gd name="T115" fmla="*/ 145 h 2516"/>
                <a:gd name="T116" fmla="*/ 828 w 2442"/>
                <a:gd name="T117" fmla="*/ 73 h 2516"/>
                <a:gd name="T118" fmla="*/ 1015 w 2442"/>
                <a:gd name="T119" fmla="*/ 25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42" h="2516">
                  <a:moveTo>
                    <a:pt x="1205" y="22"/>
                  </a:moveTo>
                  <a:lnTo>
                    <a:pt x="1227" y="33"/>
                  </a:lnTo>
                  <a:lnTo>
                    <a:pt x="1251" y="47"/>
                  </a:lnTo>
                  <a:lnTo>
                    <a:pt x="1275" y="63"/>
                  </a:lnTo>
                  <a:lnTo>
                    <a:pt x="1301" y="80"/>
                  </a:lnTo>
                  <a:lnTo>
                    <a:pt x="1326" y="100"/>
                  </a:lnTo>
                  <a:lnTo>
                    <a:pt x="1351" y="121"/>
                  </a:lnTo>
                  <a:lnTo>
                    <a:pt x="1375" y="144"/>
                  </a:lnTo>
                  <a:lnTo>
                    <a:pt x="1398" y="168"/>
                  </a:lnTo>
                  <a:lnTo>
                    <a:pt x="1421" y="194"/>
                  </a:lnTo>
                  <a:lnTo>
                    <a:pt x="1441" y="222"/>
                  </a:lnTo>
                  <a:lnTo>
                    <a:pt x="1459" y="250"/>
                  </a:lnTo>
                  <a:lnTo>
                    <a:pt x="1475" y="279"/>
                  </a:lnTo>
                  <a:lnTo>
                    <a:pt x="1487" y="308"/>
                  </a:lnTo>
                  <a:lnTo>
                    <a:pt x="1497" y="339"/>
                  </a:lnTo>
                  <a:lnTo>
                    <a:pt x="1503" y="372"/>
                  </a:lnTo>
                  <a:lnTo>
                    <a:pt x="1505" y="404"/>
                  </a:lnTo>
                  <a:lnTo>
                    <a:pt x="1505" y="429"/>
                  </a:lnTo>
                  <a:lnTo>
                    <a:pt x="1505" y="448"/>
                  </a:lnTo>
                  <a:lnTo>
                    <a:pt x="1505" y="463"/>
                  </a:lnTo>
                  <a:lnTo>
                    <a:pt x="1505" y="477"/>
                  </a:lnTo>
                  <a:lnTo>
                    <a:pt x="1505" y="490"/>
                  </a:lnTo>
                  <a:lnTo>
                    <a:pt x="1505" y="504"/>
                  </a:lnTo>
                  <a:lnTo>
                    <a:pt x="1505" y="520"/>
                  </a:lnTo>
                  <a:lnTo>
                    <a:pt x="1505" y="540"/>
                  </a:lnTo>
                  <a:lnTo>
                    <a:pt x="1534" y="540"/>
                  </a:lnTo>
                  <a:lnTo>
                    <a:pt x="1560" y="540"/>
                  </a:lnTo>
                  <a:lnTo>
                    <a:pt x="1586" y="540"/>
                  </a:lnTo>
                  <a:lnTo>
                    <a:pt x="1610" y="540"/>
                  </a:lnTo>
                  <a:lnTo>
                    <a:pt x="1634" y="540"/>
                  </a:lnTo>
                  <a:lnTo>
                    <a:pt x="1658" y="540"/>
                  </a:lnTo>
                  <a:lnTo>
                    <a:pt x="1680" y="540"/>
                  </a:lnTo>
                  <a:lnTo>
                    <a:pt x="1701" y="540"/>
                  </a:lnTo>
                  <a:lnTo>
                    <a:pt x="1722" y="540"/>
                  </a:lnTo>
                  <a:lnTo>
                    <a:pt x="1743" y="540"/>
                  </a:lnTo>
                  <a:lnTo>
                    <a:pt x="1764" y="540"/>
                  </a:lnTo>
                  <a:lnTo>
                    <a:pt x="1784" y="540"/>
                  </a:lnTo>
                  <a:lnTo>
                    <a:pt x="1805" y="540"/>
                  </a:lnTo>
                  <a:lnTo>
                    <a:pt x="1825" y="540"/>
                  </a:lnTo>
                  <a:lnTo>
                    <a:pt x="1845" y="540"/>
                  </a:lnTo>
                  <a:lnTo>
                    <a:pt x="1865" y="540"/>
                  </a:lnTo>
                  <a:lnTo>
                    <a:pt x="1883" y="538"/>
                  </a:lnTo>
                  <a:lnTo>
                    <a:pt x="1902" y="533"/>
                  </a:lnTo>
                  <a:lnTo>
                    <a:pt x="1921" y="526"/>
                  </a:lnTo>
                  <a:lnTo>
                    <a:pt x="1940" y="517"/>
                  </a:lnTo>
                  <a:lnTo>
                    <a:pt x="1959" y="509"/>
                  </a:lnTo>
                  <a:lnTo>
                    <a:pt x="1978" y="502"/>
                  </a:lnTo>
                  <a:lnTo>
                    <a:pt x="1997" y="497"/>
                  </a:lnTo>
                  <a:lnTo>
                    <a:pt x="2015" y="495"/>
                  </a:lnTo>
                  <a:lnTo>
                    <a:pt x="2058" y="498"/>
                  </a:lnTo>
                  <a:lnTo>
                    <a:pt x="2100" y="509"/>
                  </a:lnTo>
                  <a:lnTo>
                    <a:pt x="2141" y="525"/>
                  </a:lnTo>
                  <a:lnTo>
                    <a:pt x="2180" y="547"/>
                  </a:lnTo>
                  <a:lnTo>
                    <a:pt x="2217" y="573"/>
                  </a:lnTo>
                  <a:lnTo>
                    <a:pt x="2253" y="606"/>
                  </a:lnTo>
                  <a:lnTo>
                    <a:pt x="2285" y="641"/>
                  </a:lnTo>
                  <a:lnTo>
                    <a:pt x="2316" y="680"/>
                  </a:lnTo>
                  <a:lnTo>
                    <a:pt x="2343" y="722"/>
                  </a:lnTo>
                  <a:lnTo>
                    <a:pt x="2369" y="767"/>
                  </a:lnTo>
                  <a:lnTo>
                    <a:pt x="2390" y="813"/>
                  </a:lnTo>
                  <a:lnTo>
                    <a:pt x="2408" y="861"/>
                  </a:lnTo>
                  <a:lnTo>
                    <a:pt x="2423" y="909"/>
                  </a:lnTo>
                  <a:lnTo>
                    <a:pt x="2433" y="958"/>
                  </a:lnTo>
                  <a:lnTo>
                    <a:pt x="2440" y="1007"/>
                  </a:lnTo>
                  <a:lnTo>
                    <a:pt x="2442" y="1055"/>
                  </a:lnTo>
                  <a:lnTo>
                    <a:pt x="2441" y="1078"/>
                  </a:lnTo>
                  <a:lnTo>
                    <a:pt x="2440" y="1100"/>
                  </a:lnTo>
                  <a:lnTo>
                    <a:pt x="2437" y="1121"/>
                  </a:lnTo>
                  <a:lnTo>
                    <a:pt x="2433" y="1140"/>
                  </a:lnTo>
                  <a:lnTo>
                    <a:pt x="2428" y="1158"/>
                  </a:lnTo>
                  <a:lnTo>
                    <a:pt x="2422" y="1175"/>
                  </a:lnTo>
                  <a:lnTo>
                    <a:pt x="2415" y="1190"/>
                  </a:lnTo>
                  <a:lnTo>
                    <a:pt x="2407" y="1204"/>
                  </a:lnTo>
                  <a:lnTo>
                    <a:pt x="2397" y="1216"/>
                  </a:lnTo>
                  <a:lnTo>
                    <a:pt x="2386" y="1227"/>
                  </a:lnTo>
                  <a:lnTo>
                    <a:pt x="2374" y="1237"/>
                  </a:lnTo>
                  <a:lnTo>
                    <a:pt x="2360" y="1245"/>
                  </a:lnTo>
                  <a:lnTo>
                    <a:pt x="2345" y="1251"/>
                  </a:lnTo>
                  <a:lnTo>
                    <a:pt x="2329" y="1255"/>
                  </a:lnTo>
                  <a:lnTo>
                    <a:pt x="2312" y="1258"/>
                  </a:lnTo>
                  <a:lnTo>
                    <a:pt x="2293" y="1259"/>
                  </a:lnTo>
                  <a:lnTo>
                    <a:pt x="2260" y="1257"/>
                  </a:lnTo>
                  <a:lnTo>
                    <a:pt x="2225" y="1253"/>
                  </a:lnTo>
                  <a:lnTo>
                    <a:pt x="2190" y="1245"/>
                  </a:lnTo>
                  <a:lnTo>
                    <a:pt x="2156" y="1235"/>
                  </a:lnTo>
                  <a:lnTo>
                    <a:pt x="2120" y="1222"/>
                  </a:lnTo>
                  <a:lnTo>
                    <a:pt x="2085" y="1208"/>
                  </a:lnTo>
                  <a:lnTo>
                    <a:pt x="2050" y="1193"/>
                  </a:lnTo>
                  <a:lnTo>
                    <a:pt x="2016" y="1176"/>
                  </a:lnTo>
                  <a:lnTo>
                    <a:pt x="1981" y="1158"/>
                  </a:lnTo>
                  <a:lnTo>
                    <a:pt x="1947" y="1140"/>
                  </a:lnTo>
                  <a:lnTo>
                    <a:pt x="1913" y="1121"/>
                  </a:lnTo>
                  <a:lnTo>
                    <a:pt x="1879" y="1101"/>
                  </a:lnTo>
                  <a:lnTo>
                    <a:pt x="1847" y="1083"/>
                  </a:lnTo>
                  <a:lnTo>
                    <a:pt x="1816" y="1065"/>
                  </a:lnTo>
                  <a:lnTo>
                    <a:pt x="1785" y="1048"/>
                  </a:lnTo>
                  <a:lnTo>
                    <a:pt x="1755" y="1032"/>
                  </a:lnTo>
                  <a:lnTo>
                    <a:pt x="1460" y="1032"/>
                  </a:lnTo>
                  <a:lnTo>
                    <a:pt x="1460" y="1042"/>
                  </a:lnTo>
                  <a:lnTo>
                    <a:pt x="1459" y="1054"/>
                  </a:lnTo>
                  <a:lnTo>
                    <a:pt x="1458" y="1067"/>
                  </a:lnTo>
                  <a:lnTo>
                    <a:pt x="1456" y="1080"/>
                  </a:lnTo>
                  <a:lnTo>
                    <a:pt x="1455" y="1094"/>
                  </a:lnTo>
                  <a:lnTo>
                    <a:pt x="1453" y="1110"/>
                  </a:lnTo>
                  <a:lnTo>
                    <a:pt x="1450" y="1124"/>
                  </a:lnTo>
                  <a:lnTo>
                    <a:pt x="1448" y="1138"/>
                  </a:lnTo>
                  <a:lnTo>
                    <a:pt x="1445" y="1152"/>
                  </a:lnTo>
                  <a:lnTo>
                    <a:pt x="1443" y="1164"/>
                  </a:lnTo>
                  <a:lnTo>
                    <a:pt x="1440" y="1176"/>
                  </a:lnTo>
                  <a:lnTo>
                    <a:pt x="1437" y="1187"/>
                  </a:lnTo>
                  <a:lnTo>
                    <a:pt x="1435" y="1196"/>
                  </a:lnTo>
                  <a:lnTo>
                    <a:pt x="1432" y="1204"/>
                  </a:lnTo>
                  <a:lnTo>
                    <a:pt x="1430" y="1210"/>
                  </a:lnTo>
                  <a:lnTo>
                    <a:pt x="1428" y="1213"/>
                  </a:lnTo>
                  <a:lnTo>
                    <a:pt x="1416" y="1223"/>
                  </a:lnTo>
                  <a:lnTo>
                    <a:pt x="1404" y="1231"/>
                  </a:lnTo>
                  <a:lnTo>
                    <a:pt x="1391" y="1238"/>
                  </a:lnTo>
                  <a:lnTo>
                    <a:pt x="1378" y="1242"/>
                  </a:lnTo>
                  <a:lnTo>
                    <a:pt x="1365" y="1244"/>
                  </a:lnTo>
                  <a:lnTo>
                    <a:pt x="1352" y="1246"/>
                  </a:lnTo>
                  <a:lnTo>
                    <a:pt x="1339" y="1246"/>
                  </a:lnTo>
                  <a:lnTo>
                    <a:pt x="1325" y="1246"/>
                  </a:lnTo>
                  <a:lnTo>
                    <a:pt x="1311" y="1246"/>
                  </a:lnTo>
                  <a:lnTo>
                    <a:pt x="1296" y="1245"/>
                  </a:lnTo>
                  <a:lnTo>
                    <a:pt x="1282" y="1245"/>
                  </a:lnTo>
                  <a:lnTo>
                    <a:pt x="1266" y="1246"/>
                  </a:lnTo>
                  <a:lnTo>
                    <a:pt x="1251" y="1247"/>
                  </a:lnTo>
                  <a:lnTo>
                    <a:pt x="1236" y="1250"/>
                  </a:lnTo>
                  <a:lnTo>
                    <a:pt x="1220" y="1253"/>
                  </a:lnTo>
                  <a:lnTo>
                    <a:pt x="1205" y="1259"/>
                  </a:lnTo>
                  <a:lnTo>
                    <a:pt x="1185" y="1268"/>
                  </a:lnTo>
                  <a:lnTo>
                    <a:pt x="1164" y="1279"/>
                  </a:lnTo>
                  <a:lnTo>
                    <a:pt x="1142" y="1292"/>
                  </a:lnTo>
                  <a:lnTo>
                    <a:pt x="1121" y="1307"/>
                  </a:lnTo>
                  <a:lnTo>
                    <a:pt x="1100" y="1324"/>
                  </a:lnTo>
                  <a:lnTo>
                    <a:pt x="1079" y="1343"/>
                  </a:lnTo>
                  <a:lnTo>
                    <a:pt x="1059" y="1365"/>
                  </a:lnTo>
                  <a:lnTo>
                    <a:pt x="1039" y="1386"/>
                  </a:lnTo>
                  <a:lnTo>
                    <a:pt x="1022" y="1409"/>
                  </a:lnTo>
                  <a:lnTo>
                    <a:pt x="1006" y="1433"/>
                  </a:lnTo>
                  <a:lnTo>
                    <a:pt x="991" y="1458"/>
                  </a:lnTo>
                  <a:lnTo>
                    <a:pt x="979" y="1483"/>
                  </a:lnTo>
                  <a:lnTo>
                    <a:pt x="969" y="1509"/>
                  </a:lnTo>
                  <a:lnTo>
                    <a:pt x="961" y="1535"/>
                  </a:lnTo>
                  <a:lnTo>
                    <a:pt x="957" y="1561"/>
                  </a:lnTo>
                  <a:lnTo>
                    <a:pt x="955" y="1586"/>
                  </a:lnTo>
                  <a:lnTo>
                    <a:pt x="956" y="1603"/>
                  </a:lnTo>
                  <a:lnTo>
                    <a:pt x="960" y="1620"/>
                  </a:lnTo>
                  <a:lnTo>
                    <a:pt x="967" y="1636"/>
                  </a:lnTo>
                  <a:lnTo>
                    <a:pt x="976" y="1651"/>
                  </a:lnTo>
                  <a:lnTo>
                    <a:pt x="987" y="1664"/>
                  </a:lnTo>
                  <a:lnTo>
                    <a:pt x="1000" y="1676"/>
                  </a:lnTo>
                  <a:lnTo>
                    <a:pt x="1015" y="1686"/>
                  </a:lnTo>
                  <a:lnTo>
                    <a:pt x="1032" y="1693"/>
                  </a:lnTo>
                  <a:lnTo>
                    <a:pt x="1406" y="1586"/>
                  </a:lnTo>
                  <a:lnTo>
                    <a:pt x="1413" y="1596"/>
                  </a:lnTo>
                  <a:lnTo>
                    <a:pt x="1420" y="1605"/>
                  </a:lnTo>
                  <a:lnTo>
                    <a:pt x="1426" y="1616"/>
                  </a:lnTo>
                  <a:lnTo>
                    <a:pt x="1433" y="1626"/>
                  </a:lnTo>
                  <a:lnTo>
                    <a:pt x="1438" y="1636"/>
                  </a:lnTo>
                  <a:lnTo>
                    <a:pt x="1444" y="1646"/>
                  </a:lnTo>
                  <a:lnTo>
                    <a:pt x="1449" y="1656"/>
                  </a:lnTo>
                  <a:lnTo>
                    <a:pt x="1454" y="1666"/>
                  </a:lnTo>
                  <a:lnTo>
                    <a:pt x="1458" y="1677"/>
                  </a:lnTo>
                  <a:lnTo>
                    <a:pt x="1462" y="1688"/>
                  </a:lnTo>
                  <a:lnTo>
                    <a:pt x="1465" y="1699"/>
                  </a:lnTo>
                  <a:lnTo>
                    <a:pt x="1468" y="1711"/>
                  </a:lnTo>
                  <a:lnTo>
                    <a:pt x="1470" y="1722"/>
                  </a:lnTo>
                  <a:lnTo>
                    <a:pt x="1472" y="1735"/>
                  </a:lnTo>
                  <a:lnTo>
                    <a:pt x="1473" y="1748"/>
                  </a:lnTo>
                  <a:lnTo>
                    <a:pt x="1473" y="1761"/>
                  </a:lnTo>
                  <a:lnTo>
                    <a:pt x="1470" y="1787"/>
                  </a:lnTo>
                  <a:lnTo>
                    <a:pt x="1463" y="1813"/>
                  </a:lnTo>
                  <a:lnTo>
                    <a:pt x="1451" y="1837"/>
                  </a:lnTo>
                  <a:lnTo>
                    <a:pt x="1436" y="1861"/>
                  </a:lnTo>
                  <a:lnTo>
                    <a:pt x="1419" y="1885"/>
                  </a:lnTo>
                  <a:lnTo>
                    <a:pt x="1398" y="1906"/>
                  </a:lnTo>
                  <a:lnTo>
                    <a:pt x="1377" y="1926"/>
                  </a:lnTo>
                  <a:lnTo>
                    <a:pt x="1355" y="1944"/>
                  </a:lnTo>
                  <a:lnTo>
                    <a:pt x="1333" y="1960"/>
                  </a:lnTo>
                  <a:lnTo>
                    <a:pt x="1312" y="1975"/>
                  </a:lnTo>
                  <a:lnTo>
                    <a:pt x="1292" y="1988"/>
                  </a:lnTo>
                  <a:lnTo>
                    <a:pt x="1274" y="2000"/>
                  </a:lnTo>
                  <a:lnTo>
                    <a:pt x="1259" y="2008"/>
                  </a:lnTo>
                  <a:lnTo>
                    <a:pt x="1247" y="2015"/>
                  </a:lnTo>
                  <a:lnTo>
                    <a:pt x="1240" y="2019"/>
                  </a:lnTo>
                  <a:lnTo>
                    <a:pt x="1237" y="2020"/>
                  </a:lnTo>
                  <a:lnTo>
                    <a:pt x="1238" y="2057"/>
                  </a:lnTo>
                  <a:lnTo>
                    <a:pt x="1240" y="2092"/>
                  </a:lnTo>
                  <a:lnTo>
                    <a:pt x="1244" y="2128"/>
                  </a:lnTo>
                  <a:lnTo>
                    <a:pt x="1249" y="2161"/>
                  </a:lnTo>
                  <a:lnTo>
                    <a:pt x="1256" y="2194"/>
                  </a:lnTo>
                  <a:lnTo>
                    <a:pt x="1263" y="2226"/>
                  </a:lnTo>
                  <a:lnTo>
                    <a:pt x="1270" y="2258"/>
                  </a:lnTo>
                  <a:lnTo>
                    <a:pt x="1278" y="2288"/>
                  </a:lnTo>
                  <a:lnTo>
                    <a:pt x="1288" y="2318"/>
                  </a:lnTo>
                  <a:lnTo>
                    <a:pt x="1296" y="2347"/>
                  </a:lnTo>
                  <a:lnTo>
                    <a:pt x="1304" y="2377"/>
                  </a:lnTo>
                  <a:lnTo>
                    <a:pt x="1312" y="2405"/>
                  </a:lnTo>
                  <a:lnTo>
                    <a:pt x="1320" y="2433"/>
                  </a:lnTo>
                  <a:lnTo>
                    <a:pt x="1326" y="2460"/>
                  </a:lnTo>
                  <a:lnTo>
                    <a:pt x="1332" y="2488"/>
                  </a:lnTo>
                  <a:lnTo>
                    <a:pt x="1337" y="2516"/>
                  </a:lnTo>
                  <a:lnTo>
                    <a:pt x="1316" y="2501"/>
                  </a:lnTo>
                  <a:lnTo>
                    <a:pt x="1295" y="2489"/>
                  </a:lnTo>
                  <a:lnTo>
                    <a:pt x="1274" y="2477"/>
                  </a:lnTo>
                  <a:lnTo>
                    <a:pt x="1253" y="2466"/>
                  </a:lnTo>
                  <a:lnTo>
                    <a:pt x="1233" y="2456"/>
                  </a:lnTo>
                  <a:lnTo>
                    <a:pt x="1214" y="2447"/>
                  </a:lnTo>
                  <a:lnTo>
                    <a:pt x="1194" y="2439"/>
                  </a:lnTo>
                  <a:lnTo>
                    <a:pt x="1175" y="2431"/>
                  </a:lnTo>
                  <a:lnTo>
                    <a:pt x="1155" y="2424"/>
                  </a:lnTo>
                  <a:lnTo>
                    <a:pt x="1136" y="2417"/>
                  </a:lnTo>
                  <a:lnTo>
                    <a:pt x="1117" y="2411"/>
                  </a:lnTo>
                  <a:lnTo>
                    <a:pt x="1098" y="2405"/>
                  </a:lnTo>
                  <a:lnTo>
                    <a:pt x="1079" y="2399"/>
                  </a:lnTo>
                  <a:lnTo>
                    <a:pt x="1060" y="2394"/>
                  </a:lnTo>
                  <a:lnTo>
                    <a:pt x="1040" y="2389"/>
                  </a:lnTo>
                  <a:lnTo>
                    <a:pt x="1021" y="2384"/>
                  </a:lnTo>
                  <a:lnTo>
                    <a:pt x="1002" y="2380"/>
                  </a:lnTo>
                  <a:lnTo>
                    <a:pt x="982" y="2374"/>
                  </a:lnTo>
                  <a:lnTo>
                    <a:pt x="963" y="2369"/>
                  </a:lnTo>
                  <a:lnTo>
                    <a:pt x="943" y="2365"/>
                  </a:lnTo>
                  <a:lnTo>
                    <a:pt x="923" y="2360"/>
                  </a:lnTo>
                  <a:lnTo>
                    <a:pt x="901" y="2354"/>
                  </a:lnTo>
                  <a:lnTo>
                    <a:pt x="881" y="2349"/>
                  </a:lnTo>
                  <a:lnTo>
                    <a:pt x="860" y="2343"/>
                  </a:lnTo>
                  <a:lnTo>
                    <a:pt x="838" y="2337"/>
                  </a:lnTo>
                  <a:lnTo>
                    <a:pt x="816" y="2331"/>
                  </a:lnTo>
                  <a:lnTo>
                    <a:pt x="793" y="2324"/>
                  </a:lnTo>
                  <a:lnTo>
                    <a:pt x="770" y="2316"/>
                  </a:lnTo>
                  <a:lnTo>
                    <a:pt x="747" y="2308"/>
                  </a:lnTo>
                  <a:lnTo>
                    <a:pt x="723" y="2299"/>
                  </a:lnTo>
                  <a:lnTo>
                    <a:pt x="699" y="2289"/>
                  </a:lnTo>
                  <a:lnTo>
                    <a:pt x="673" y="2279"/>
                  </a:lnTo>
                  <a:lnTo>
                    <a:pt x="653" y="2271"/>
                  </a:lnTo>
                  <a:lnTo>
                    <a:pt x="632" y="2262"/>
                  </a:lnTo>
                  <a:lnTo>
                    <a:pt x="612" y="2254"/>
                  </a:lnTo>
                  <a:lnTo>
                    <a:pt x="591" y="2245"/>
                  </a:lnTo>
                  <a:lnTo>
                    <a:pt x="571" y="2237"/>
                  </a:lnTo>
                  <a:lnTo>
                    <a:pt x="551" y="2229"/>
                  </a:lnTo>
                  <a:lnTo>
                    <a:pt x="532" y="2220"/>
                  </a:lnTo>
                  <a:lnTo>
                    <a:pt x="514" y="2212"/>
                  </a:lnTo>
                  <a:lnTo>
                    <a:pt x="497" y="2203"/>
                  </a:lnTo>
                  <a:lnTo>
                    <a:pt x="481" y="2195"/>
                  </a:lnTo>
                  <a:lnTo>
                    <a:pt x="467" y="2185"/>
                  </a:lnTo>
                  <a:lnTo>
                    <a:pt x="455" y="2176"/>
                  </a:lnTo>
                  <a:lnTo>
                    <a:pt x="445" y="2166"/>
                  </a:lnTo>
                  <a:lnTo>
                    <a:pt x="436" y="2156"/>
                  </a:lnTo>
                  <a:lnTo>
                    <a:pt x="430" y="2145"/>
                  </a:lnTo>
                  <a:lnTo>
                    <a:pt x="427" y="2134"/>
                  </a:lnTo>
                  <a:lnTo>
                    <a:pt x="427" y="1838"/>
                  </a:lnTo>
                  <a:lnTo>
                    <a:pt x="418" y="1803"/>
                  </a:lnTo>
                  <a:lnTo>
                    <a:pt x="407" y="1770"/>
                  </a:lnTo>
                  <a:lnTo>
                    <a:pt x="395" y="1739"/>
                  </a:lnTo>
                  <a:lnTo>
                    <a:pt x="382" y="1709"/>
                  </a:lnTo>
                  <a:lnTo>
                    <a:pt x="367" y="1682"/>
                  </a:lnTo>
                  <a:lnTo>
                    <a:pt x="352" y="1656"/>
                  </a:lnTo>
                  <a:lnTo>
                    <a:pt x="337" y="1631"/>
                  </a:lnTo>
                  <a:lnTo>
                    <a:pt x="319" y="1606"/>
                  </a:lnTo>
                  <a:lnTo>
                    <a:pt x="303" y="1583"/>
                  </a:lnTo>
                  <a:lnTo>
                    <a:pt x="286" y="1560"/>
                  </a:lnTo>
                  <a:lnTo>
                    <a:pt x="269" y="1538"/>
                  </a:lnTo>
                  <a:lnTo>
                    <a:pt x="253" y="1516"/>
                  </a:lnTo>
                  <a:lnTo>
                    <a:pt x="236" y="1495"/>
                  </a:lnTo>
                  <a:lnTo>
                    <a:pt x="220" y="1472"/>
                  </a:lnTo>
                  <a:lnTo>
                    <a:pt x="205" y="1450"/>
                  </a:lnTo>
                  <a:lnTo>
                    <a:pt x="190" y="1427"/>
                  </a:lnTo>
                  <a:lnTo>
                    <a:pt x="178" y="1406"/>
                  </a:lnTo>
                  <a:lnTo>
                    <a:pt x="166" y="1384"/>
                  </a:lnTo>
                  <a:lnTo>
                    <a:pt x="154" y="1362"/>
                  </a:lnTo>
                  <a:lnTo>
                    <a:pt x="143" y="1338"/>
                  </a:lnTo>
                  <a:lnTo>
                    <a:pt x="133" y="1315"/>
                  </a:lnTo>
                  <a:lnTo>
                    <a:pt x="122" y="1291"/>
                  </a:lnTo>
                  <a:lnTo>
                    <a:pt x="113" y="1267"/>
                  </a:lnTo>
                  <a:lnTo>
                    <a:pt x="104" y="1242"/>
                  </a:lnTo>
                  <a:lnTo>
                    <a:pt x="95" y="1216"/>
                  </a:lnTo>
                  <a:lnTo>
                    <a:pt x="86" y="1191"/>
                  </a:lnTo>
                  <a:lnTo>
                    <a:pt x="77" y="1165"/>
                  </a:lnTo>
                  <a:lnTo>
                    <a:pt x="70" y="1139"/>
                  </a:lnTo>
                  <a:lnTo>
                    <a:pt x="63" y="1112"/>
                  </a:lnTo>
                  <a:lnTo>
                    <a:pt x="56" y="1084"/>
                  </a:lnTo>
                  <a:lnTo>
                    <a:pt x="50" y="1057"/>
                  </a:lnTo>
                  <a:lnTo>
                    <a:pt x="44" y="1029"/>
                  </a:lnTo>
                  <a:lnTo>
                    <a:pt x="38" y="1001"/>
                  </a:lnTo>
                  <a:lnTo>
                    <a:pt x="33" y="971"/>
                  </a:lnTo>
                  <a:lnTo>
                    <a:pt x="29" y="943"/>
                  </a:lnTo>
                  <a:lnTo>
                    <a:pt x="24" y="914"/>
                  </a:lnTo>
                  <a:lnTo>
                    <a:pt x="20" y="884"/>
                  </a:lnTo>
                  <a:lnTo>
                    <a:pt x="17" y="854"/>
                  </a:lnTo>
                  <a:lnTo>
                    <a:pt x="13" y="823"/>
                  </a:lnTo>
                  <a:lnTo>
                    <a:pt x="11" y="793"/>
                  </a:lnTo>
                  <a:lnTo>
                    <a:pt x="8" y="763"/>
                  </a:lnTo>
                  <a:lnTo>
                    <a:pt x="6" y="732"/>
                  </a:lnTo>
                  <a:lnTo>
                    <a:pt x="4" y="700"/>
                  </a:lnTo>
                  <a:lnTo>
                    <a:pt x="3" y="668"/>
                  </a:lnTo>
                  <a:lnTo>
                    <a:pt x="1" y="637"/>
                  </a:lnTo>
                  <a:lnTo>
                    <a:pt x="1" y="605"/>
                  </a:lnTo>
                  <a:lnTo>
                    <a:pt x="0" y="572"/>
                  </a:lnTo>
                  <a:lnTo>
                    <a:pt x="0" y="540"/>
                  </a:lnTo>
                  <a:lnTo>
                    <a:pt x="1" y="527"/>
                  </a:lnTo>
                  <a:lnTo>
                    <a:pt x="3" y="511"/>
                  </a:lnTo>
                  <a:lnTo>
                    <a:pt x="7" y="493"/>
                  </a:lnTo>
                  <a:lnTo>
                    <a:pt x="12" y="472"/>
                  </a:lnTo>
                  <a:lnTo>
                    <a:pt x="18" y="449"/>
                  </a:lnTo>
                  <a:lnTo>
                    <a:pt x="24" y="425"/>
                  </a:lnTo>
                  <a:lnTo>
                    <a:pt x="31" y="401"/>
                  </a:lnTo>
                  <a:lnTo>
                    <a:pt x="39" y="378"/>
                  </a:lnTo>
                  <a:lnTo>
                    <a:pt x="47" y="355"/>
                  </a:lnTo>
                  <a:lnTo>
                    <a:pt x="54" y="332"/>
                  </a:lnTo>
                  <a:lnTo>
                    <a:pt x="62" y="312"/>
                  </a:lnTo>
                  <a:lnTo>
                    <a:pt x="69" y="294"/>
                  </a:lnTo>
                  <a:lnTo>
                    <a:pt x="76" y="280"/>
                  </a:lnTo>
                  <a:lnTo>
                    <a:pt x="83" y="269"/>
                  </a:lnTo>
                  <a:lnTo>
                    <a:pt x="87" y="261"/>
                  </a:lnTo>
                  <a:lnTo>
                    <a:pt x="91" y="259"/>
                  </a:lnTo>
                  <a:lnTo>
                    <a:pt x="111" y="260"/>
                  </a:lnTo>
                  <a:lnTo>
                    <a:pt x="131" y="262"/>
                  </a:lnTo>
                  <a:lnTo>
                    <a:pt x="149" y="266"/>
                  </a:lnTo>
                  <a:lnTo>
                    <a:pt x="167" y="271"/>
                  </a:lnTo>
                  <a:lnTo>
                    <a:pt x="183" y="277"/>
                  </a:lnTo>
                  <a:lnTo>
                    <a:pt x="199" y="283"/>
                  </a:lnTo>
                  <a:lnTo>
                    <a:pt x="216" y="290"/>
                  </a:lnTo>
                  <a:lnTo>
                    <a:pt x="231" y="297"/>
                  </a:lnTo>
                  <a:lnTo>
                    <a:pt x="246" y="305"/>
                  </a:lnTo>
                  <a:lnTo>
                    <a:pt x="260" y="312"/>
                  </a:lnTo>
                  <a:lnTo>
                    <a:pt x="275" y="318"/>
                  </a:lnTo>
                  <a:lnTo>
                    <a:pt x="289" y="324"/>
                  </a:lnTo>
                  <a:lnTo>
                    <a:pt x="304" y="329"/>
                  </a:lnTo>
                  <a:lnTo>
                    <a:pt x="318" y="333"/>
                  </a:lnTo>
                  <a:lnTo>
                    <a:pt x="335" y="335"/>
                  </a:lnTo>
                  <a:lnTo>
                    <a:pt x="350" y="336"/>
                  </a:lnTo>
                  <a:lnTo>
                    <a:pt x="365" y="334"/>
                  </a:lnTo>
                  <a:lnTo>
                    <a:pt x="380" y="329"/>
                  </a:lnTo>
                  <a:lnTo>
                    <a:pt x="397" y="322"/>
                  </a:lnTo>
                  <a:lnTo>
                    <a:pt x="413" y="311"/>
                  </a:lnTo>
                  <a:lnTo>
                    <a:pt x="431" y="299"/>
                  </a:lnTo>
                  <a:lnTo>
                    <a:pt x="449" y="285"/>
                  </a:lnTo>
                  <a:lnTo>
                    <a:pt x="467" y="270"/>
                  </a:lnTo>
                  <a:lnTo>
                    <a:pt x="485" y="254"/>
                  </a:lnTo>
                  <a:lnTo>
                    <a:pt x="503" y="238"/>
                  </a:lnTo>
                  <a:lnTo>
                    <a:pt x="522" y="222"/>
                  </a:lnTo>
                  <a:lnTo>
                    <a:pt x="540" y="205"/>
                  </a:lnTo>
                  <a:lnTo>
                    <a:pt x="558" y="190"/>
                  </a:lnTo>
                  <a:lnTo>
                    <a:pt x="577" y="176"/>
                  </a:lnTo>
                  <a:lnTo>
                    <a:pt x="594" y="163"/>
                  </a:lnTo>
                  <a:lnTo>
                    <a:pt x="611" y="153"/>
                  </a:lnTo>
                  <a:lnTo>
                    <a:pt x="628" y="145"/>
                  </a:lnTo>
                  <a:lnTo>
                    <a:pt x="664" y="131"/>
                  </a:lnTo>
                  <a:lnTo>
                    <a:pt x="699" y="118"/>
                  </a:lnTo>
                  <a:lnTo>
                    <a:pt x="733" y="106"/>
                  </a:lnTo>
                  <a:lnTo>
                    <a:pt x="765" y="95"/>
                  </a:lnTo>
                  <a:lnTo>
                    <a:pt x="796" y="83"/>
                  </a:lnTo>
                  <a:lnTo>
                    <a:pt x="828" y="73"/>
                  </a:lnTo>
                  <a:lnTo>
                    <a:pt x="858" y="64"/>
                  </a:lnTo>
                  <a:lnTo>
                    <a:pt x="889" y="55"/>
                  </a:lnTo>
                  <a:lnTo>
                    <a:pt x="919" y="47"/>
                  </a:lnTo>
                  <a:lnTo>
                    <a:pt x="951" y="39"/>
                  </a:lnTo>
                  <a:lnTo>
                    <a:pt x="983" y="32"/>
                  </a:lnTo>
                  <a:lnTo>
                    <a:pt x="1015" y="25"/>
                  </a:lnTo>
                  <a:lnTo>
                    <a:pt x="1050" y="19"/>
                  </a:lnTo>
                  <a:lnTo>
                    <a:pt x="1084" y="12"/>
                  </a:lnTo>
                  <a:lnTo>
                    <a:pt x="1121" y="6"/>
                  </a:lnTo>
                  <a:lnTo>
                    <a:pt x="1159" y="0"/>
                  </a:lnTo>
                  <a:lnTo>
                    <a:pt x="1205" y="22"/>
                  </a:lnTo>
                  <a:close/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 flipH="1">
              <a:off x="5079" y="798"/>
              <a:ext cx="166" cy="148"/>
            </a:xfrm>
            <a:custGeom>
              <a:avLst/>
              <a:gdLst>
                <a:gd name="T0" fmla="*/ 868 w 919"/>
                <a:gd name="T1" fmla="*/ 139 h 810"/>
                <a:gd name="T2" fmla="*/ 812 w 919"/>
                <a:gd name="T3" fmla="*/ 102 h 810"/>
                <a:gd name="T4" fmla="*/ 755 w 919"/>
                <a:gd name="T5" fmla="*/ 72 h 810"/>
                <a:gd name="T6" fmla="*/ 695 w 919"/>
                <a:gd name="T7" fmla="*/ 48 h 810"/>
                <a:gd name="T8" fmla="*/ 634 w 919"/>
                <a:gd name="T9" fmla="*/ 29 h 810"/>
                <a:gd name="T10" fmla="*/ 569 w 919"/>
                <a:gd name="T11" fmla="*/ 15 h 810"/>
                <a:gd name="T12" fmla="*/ 501 w 919"/>
                <a:gd name="T13" fmla="*/ 5 h 810"/>
                <a:gd name="T14" fmla="*/ 428 w 919"/>
                <a:gd name="T15" fmla="*/ 1 h 810"/>
                <a:gd name="T16" fmla="*/ 359 w 919"/>
                <a:gd name="T17" fmla="*/ 3 h 810"/>
                <a:gd name="T18" fmla="*/ 295 w 919"/>
                <a:gd name="T19" fmla="*/ 23 h 810"/>
                <a:gd name="T20" fmla="*/ 236 w 919"/>
                <a:gd name="T21" fmla="*/ 59 h 810"/>
                <a:gd name="T22" fmla="*/ 181 w 919"/>
                <a:gd name="T23" fmla="*/ 109 h 810"/>
                <a:gd name="T24" fmla="*/ 133 w 919"/>
                <a:gd name="T25" fmla="*/ 170 h 810"/>
                <a:gd name="T26" fmla="*/ 94 w 919"/>
                <a:gd name="T27" fmla="*/ 237 h 810"/>
                <a:gd name="T28" fmla="*/ 65 w 919"/>
                <a:gd name="T29" fmla="*/ 308 h 810"/>
                <a:gd name="T30" fmla="*/ 48 w 919"/>
                <a:gd name="T31" fmla="*/ 379 h 810"/>
                <a:gd name="T32" fmla="*/ 0 w 919"/>
                <a:gd name="T33" fmla="*/ 810 h 810"/>
                <a:gd name="T34" fmla="*/ 48 w 919"/>
                <a:gd name="T35" fmla="*/ 744 h 810"/>
                <a:gd name="T36" fmla="*/ 96 w 919"/>
                <a:gd name="T37" fmla="*/ 681 h 810"/>
                <a:gd name="T38" fmla="*/ 146 w 919"/>
                <a:gd name="T39" fmla="*/ 618 h 810"/>
                <a:gd name="T40" fmla="*/ 195 w 919"/>
                <a:gd name="T41" fmla="*/ 558 h 810"/>
                <a:gd name="T42" fmla="*/ 247 w 919"/>
                <a:gd name="T43" fmla="*/ 500 h 810"/>
                <a:gd name="T44" fmla="*/ 300 w 919"/>
                <a:gd name="T45" fmla="*/ 446 h 810"/>
                <a:gd name="T46" fmla="*/ 356 w 919"/>
                <a:gd name="T47" fmla="*/ 396 h 810"/>
                <a:gd name="T48" fmla="*/ 414 w 919"/>
                <a:gd name="T49" fmla="*/ 350 h 810"/>
                <a:gd name="T50" fmla="*/ 476 w 919"/>
                <a:gd name="T51" fmla="*/ 310 h 810"/>
                <a:gd name="T52" fmla="*/ 538 w 919"/>
                <a:gd name="T53" fmla="*/ 279 h 810"/>
                <a:gd name="T54" fmla="*/ 602 w 919"/>
                <a:gd name="T55" fmla="*/ 253 h 810"/>
                <a:gd name="T56" fmla="*/ 666 w 919"/>
                <a:gd name="T57" fmla="*/ 232 h 810"/>
                <a:gd name="T58" fmla="*/ 731 w 919"/>
                <a:gd name="T59" fmla="*/ 213 h 810"/>
                <a:gd name="T60" fmla="*/ 794 w 919"/>
                <a:gd name="T61" fmla="*/ 193 h 810"/>
                <a:gd name="T62" fmla="*/ 858 w 919"/>
                <a:gd name="T63" fmla="*/ 172 h 810"/>
                <a:gd name="T64" fmla="*/ 919 w 919"/>
                <a:gd name="T65" fmla="*/ 14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810">
                  <a:moveTo>
                    <a:pt x="896" y="159"/>
                  </a:moveTo>
                  <a:lnTo>
                    <a:pt x="868" y="139"/>
                  </a:lnTo>
                  <a:lnTo>
                    <a:pt x="841" y="119"/>
                  </a:lnTo>
                  <a:lnTo>
                    <a:pt x="812" y="102"/>
                  </a:lnTo>
                  <a:lnTo>
                    <a:pt x="783" y="86"/>
                  </a:lnTo>
                  <a:lnTo>
                    <a:pt x="755" y="72"/>
                  </a:lnTo>
                  <a:lnTo>
                    <a:pt x="725" y="59"/>
                  </a:lnTo>
                  <a:lnTo>
                    <a:pt x="695" y="48"/>
                  </a:lnTo>
                  <a:lnTo>
                    <a:pt x="665" y="37"/>
                  </a:lnTo>
                  <a:lnTo>
                    <a:pt x="634" y="29"/>
                  </a:lnTo>
                  <a:lnTo>
                    <a:pt x="602" y="21"/>
                  </a:lnTo>
                  <a:lnTo>
                    <a:pt x="569" y="15"/>
                  </a:lnTo>
                  <a:lnTo>
                    <a:pt x="535" y="10"/>
                  </a:lnTo>
                  <a:lnTo>
                    <a:pt x="501" y="5"/>
                  </a:lnTo>
                  <a:lnTo>
                    <a:pt x="465" y="2"/>
                  </a:lnTo>
                  <a:lnTo>
                    <a:pt x="428" y="1"/>
                  </a:lnTo>
                  <a:lnTo>
                    <a:pt x="391" y="0"/>
                  </a:lnTo>
                  <a:lnTo>
                    <a:pt x="359" y="3"/>
                  </a:lnTo>
                  <a:lnTo>
                    <a:pt x="326" y="11"/>
                  </a:lnTo>
                  <a:lnTo>
                    <a:pt x="295" y="23"/>
                  </a:lnTo>
                  <a:lnTo>
                    <a:pt x="265" y="39"/>
                  </a:lnTo>
                  <a:lnTo>
                    <a:pt x="236" y="59"/>
                  </a:lnTo>
                  <a:lnTo>
                    <a:pt x="207" y="83"/>
                  </a:lnTo>
                  <a:lnTo>
                    <a:pt x="181" y="109"/>
                  </a:lnTo>
                  <a:lnTo>
                    <a:pt x="156" y="139"/>
                  </a:lnTo>
                  <a:lnTo>
                    <a:pt x="133" y="170"/>
                  </a:lnTo>
                  <a:lnTo>
                    <a:pt x="113" y="203"/>
                  </a:lnTo>
                  <a:lnTo>
                    <a:pt x="94" y="237"/>
                  </a:lnTo>
                  <a:lnTo>
                    <a:pt x="78" y="273"/>
                  </a:lnTo>
                  <a:lnTo>
                    <a:pt x="65" y="308"/>
                  </a:lnTo>
                  <a:lnTo>
                    <a:pt x="55" y="344"/>
                  </a:lnTo>
                  <a:lnTo>
                    <a:pt x="48" y="379"/>
                  </a:lnTo>
                  <a:lnTo>
                    <a:pt x="45" y="415"/>
                  </a:lnTo>
                  <a:lnTo>
                    <a:pt x="0" y="810"/>
                  </a:lnTo>
                  <a:lnTo>
                    <a:pt x="24" y="777"/>
                  </a:lnTo>
                  <a:lnTo>
                    <a:pt x="48" y="744"/>
                  </a:lnTo>
                  <a:lnTo>
                    <a:pt x="72" y="712"/>
                  </a:lnTo>
                  <a:lnTo>
                    <a:pt x="96" y="681"/>
                  </a:lnTo>
                  <a:lnTo>
                    <a:pt x="121" y="649"/>
                  </a:lnTo>
                  <a:lnTo>
                    <a:pt x="146" y="618"/>
                  </a:lnTo>
                  <a:lnTo>
                    <a:pt x="170" y="587"/>
                  </a:lnTo>
                  <a:lnTo>
                    <a:pt x="195" y="558"/>
                  </a:lnTo>
                  <a:lnTo>
                    <a:pt x="221" y="529"/>
                  </a:lnTo>
                  <a:lnTo>
                    <a:pt x="247" y="500"/>
                  </a:lnTo>
                  <a:lnTo>
                    <a:pt x="273" y="473"/>
                  </a:lnTo>
                  <a:lnTo>
                    <a:pt x="300" y="446"/>
                  </a:lnTo>
                  <a:lnTo>
                    <a:pt x="327" y="421"/>
                  </a:lnTo>
                  <a:lnTo>
                    <a:pt x="356" y="396"/>
                  </a:lnTo>
                  <a:lnTo>
                    <a:pt x="385" y="372"/>
                  </a:lnTo>
                  <a:lnTo>
                    <a:pt x="414" y="350"/>
                  </a:lnTo>
                  <a:lnTo>
                    <a:pt x="444" y="329"/>
                  </a:lnTo>
                  <a:lnTo>
                    <a:pt x="476" y="310"/>
                  </a:lnTo>
                  <a:lnTo>
                    <a:pt x="507" y="294"/>
                  </a:lnTo>
                  <a:lnTo>
                    <a:pt x="538" y="279"/>
                  </a:lnTo>
                  <a:lnTo>
                    <a:pt x="570" y="266"/>
                  </a:lnTo>
                  <a:lnTo>
                    <a:pt x="602" y="253"/>
                  </a:lnTo>
                  <a:lnTo>
                    <a:pt x="634" y="242"/>
                  </a:lnTo>
                  <a:lnTo>
                    <a:pt x="666" y="232"/>
                  </a:lnTo>
                  <a:lnTo>
                    <a:pt x="698" y="222"/>
                  </a:lnTo>
                  <a:lnTo>
                    <a:pt x="731" y="213"/>
                  </a:lnTo>
                  <a:lnTo>
                    <a:pt x="763" y="203"/>
                  </a:lnTo>
                  <a:lnTo>
                    <a:pt x="794" y="193"/>
                  </a:lnTo>
                  <a:lnTo>
                    <a:pt x="826" y="183"/>
                  </a:lnTo>
                  <a:lnTo>
                    <a:pt x="858" y="172"/>
                  </a:lnTo>
                  <a:lnTo>
                    <a:pt x="889" y="160"/>
                  </a:lnTo>
                  <a:lnTo>
                    <a:pt x="919" y="146"/>
                  </a:lnTo>
                  <a:lnTo>
                    <a:pt x="896" y="159"/>
                  </a:lnTo>
                  <a:close/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 flipH="1">
              <a:off x="4997" y="819"/>
              <a:ext cx="229" cy="123"/>
            </a:xfrm>
            <a:custGeom>
              <a:avLst/>
              <a:gdLst>
                <a:gd name="T0" fmla="*/ 997 w 1264"/>
                <a:gd name="T1" fmla="*/ 15 h 674"/>
                <a:gd name="T2" fmla="*/ 1093 w 1264"/>
                <a:gd name="T3" fmla="*/ 84 h 674"/>
                <a:gd name="T4" fmla="*/ 1178 w 1264"/>
                <a:gd name="T5" fmla="*/ 186 h 674"/>
                <a:gd name="T6" fmla="*/ 1241 w 1264"/>
                <a:gd name="T7" fmla="*/ 296 h 674"/>
                <a:gd name="T8" fmla="*/ 1264 w 1264"/>
                <a:gd name="T9" fmla="*/ 388 h 674"/>
                <a:gd name="T10" fmla="*/ 1238 w 1264"/>
                <a:gd name="T11" fmla="*/ 416 h 674"/>
                <a:gd name="T12" fmla="*/ 1198 w 1264"/>
                <a:gd name="T13" fmla="*/ 383 h 674"/>
                <a:gd name="T14" fmla="*/ 1156 w 1264"/>
                <a:gd name="T15" fmla="*/ 357 h 674"/>
                <a:gd name="T16" fmla="*/ 1112 w 1264"/>
                <a:gd name="T17" fmla="*/ 339 h 674"/>
                <a:gd name="T18" fmla="*/ 1064 w 1264"/>
                <a:gd name="T19" fmla="*/ 328 h 674"/>
                <a:gd name="T20" fmla="*/ 1014 w 1264"/>
                <a:gd name="T21" fmla="*/ 324 h 674"/>
                <a:gd name="T22" fmla="*/ 886 w 1264"/>
                <a:gd name="T23" fmla="*/ 337 h 674"/>
                <a:gd name="T24" fmla="*/ 768 w 1264"/>
                <a:gd name="T25" fmla="*/ 372 h 674"/>
                <a:gd name="T26" fmla="*/ 660 w 1264"/>
                <a:gd name="T27" fmla="*/ 423 h 674"/>
                <a:gd name="T28" fmla="*/ 562 w 1264"/>
                <a:gd name="T29" fmla="*/ 481 h 674"/>
                <a:gd name="T30" fmla="*/ 476 w 1264"/>
                <a:gd name="T31" fmla="*/ 542 h 674"/>
                <a:gd name="T32" fmla="*/ 436 w 1264"/>
                <a:gd name="T33" fmla="*/ 572 h 674"/>
                <a:gd name="T34" fmla="*/ 407 w 1264"/>
                <a:gd name="T35" fmla="*/ 597 h 674"/>
                <a:gd name="T36" fmla="*/ 373 w 1264"/>
                <a:gd name="T37" fmla="*/ 625 h 674"/>
                <a:gd name="T38" fmla="*/ 334 w 1264"/>
                <a:gd name="T39" fmla="*/ 651 h 674"/>
                <a:gd name="T40" fmla="*/ 297 w 1264"/>
                <a:gd name="T41" fmla="*/ 670 h 674"/>
                <a:gd name="T42" fmla="*/ 261 w 1264"/>
                <a:gd name="T43" fmla="*/ 673 h 674"/>
                <a:gd name="T44" fmla="*/ 222 w 1264"/>
                <a:gd name="T45" fmla="*/ 662 h 674"/>
                <a:gd name="T46" fmla="*/ 178 w 1264"/>
                <a:gd name="T47" fmla="*/ 642 h 674"/>
                <a:gd name="T48" fmla="*/ 128 w 1264"/>
                <a:gd name="T49" fmla="*/ 620 h 674"/>
                <a:gd name="T50" fmla="*/ 68 w 1264"/>
                <a:gd name="T51" fmla="*/ 603 h 674"/>
                <a:gd name="T52" fmla="*/ 0 w 1264"/>
                <a:gd name="T53" fmla="*/ 596 h 674"/>
                <a:gd name="T54" fmla="*/ 5 w 1264"/>
                <a:gd name="T55" fmla="*/ 547 h 674"/>
                <a:gd name="T56" fmla="*/ 14 w 1264"/>
                <a:gd name="T57" fmla="*/ 500 h 674"/>
                <a:gd name="T58" fmla="*/ 30 w 1264"/>
                <a:gd name="T59" fmla="*/ 458 h 674"/>
                <a:gd name="T60" fmla="*/ 50 w 1264"/>
                <a:gd name="T61" fmla="*/ 418 h 674"/>
                <a:gd name="T62" fmla="*/ 73 w 1264"/>
                <a:gd name="T63" fmla="*/ 381 h 674"/>
                <a:gd name="T64" fmla="*/ 107 w 1264"/>
                <a:gd name="T65" fmla="*/ 340 h 674"/>
                <a:gd name="T66" fmla="*/ 161 w 1264"/>
                <a:gd name="T67" fmla="*/ 294 h 674"/>
                <a:gd name="T68" fmla="*/ 229 w 1264"/>
                <a:gd name="T69" fmla="*/ 246 h 674"/>
                <a:gd name="T70" fmla="*/ 309 w 1264"/>
                <a:gd name="T71" fmla="*/ 200 h 674"/>
                <a:gd name="T72" fmla="*/ 397 w 1264"/>
                <a:gd name="T73" fmla="*/ 155 h 674"/>
                <a:gd name="T74" fmla="*/ 491 w 1264"/>
                <a:gd name="T75" fmla="*/ 113 h 674"/>
                <a:gd name="T76" fmla="*/ 587 w 1264"/>
                <a:gd name="T77" fmla="*/ 76 h 674"/>
                <a:gd name="T78" fmla="*/ 683 w 1264"/>
                <a:gd name="T79" fmla="*/ 45 h 674"/>
                <a:gd name="T80" fmla="*/ 775 w 1264"/>
                <a:gd name="T81" fmla="*/ 21 h 674"/>
                <a:gd name="T82" fmla="*/ 861 w 1264"/>
                <a:gd name="T83" fmla="*/ 5 h 674"/>
                <a:gd name="T84" fmla="*/ 936 w 1264"/>
                <a:gd name="T85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64" h="674">
                  <a:moveTo>
                    <a:pt x="936" y="0"/>
                  </a:moveTo>
                  <a:lnTo>
                    <a:pt x="967" y="4"/>
                  </a:lnTo>
                  <a:lnTo>
                    <a:pt x="997" y="15"/>
                  </a:lnTo>
                  <a:lnTo>
                    <a:pt x="1029" y="34"/>
                  </a:lnTo>
                  <a:lnTo>
                    <a:pt x="1061" y="57"/>
                  </a:lnTo>
                  <a:lnTo>
                    <a:pt x="1093" y="84"/>
                  </a:lnTo>
                  <a:lnTo>
                    <a:pt x="1123" y="116"/>
                  </a:lnTo>
                  <a:lnTo>
                    <a:pt x="1151" y="151"/>
                  </a:lnTo>
                  <a:lnTo>
                    <a:pt x="1178" y="186"/>
                  </a:lnTo>
                  <a:lnTo>
                    <a:pt x="1202" y="223"/>
                  </a:lnTo>
                  <a:lnTo>
                    <a:pt x="1224" y="259"/>
                  </a:lnTo>
                  <a:lnTo>
                    <a:pt x="1241" y="296"/>
                  </a:lnTo>
                  <a:lnTo>
                    <a:pt x="1253" y="330"/>
                  </a:lnTo>
                  <a:lnTo>
                    <a:pt x="1261" y="360"/>
                  </a:lnTo>
                  <a:lnTo>
                    <a:pt x="1264" y="388"/>
                  </a:lnTo>
                  <a:lnTo>
                    <a:pt x="1261" y="411"/>
                  </a:lnTo>
                  <a:lnTo>
                    <a:pt x="1251" y="428"/>
                  </a:lnTo>
                  <a:lnTo>
                    <a:pt x="1238" y="416"/>
                  </a:lnTo>
                  <a:lnTo>
                    <a:pt x="1225" y="404"/>
                  </a:lnTo>
                  <a:lnTo>
                    <a:pt x="1212" y="393"/>
                  </a:lnTo>
                  <a:lnTo>
                    <a:pt x="1198" y="383"/>
                  </a:lnTo>
                  <a:lnTo>
                    <a:pt x="1184" y="373"/>
                  </a:lnTo>
                  <a:lnTo>
                    <a:pt x="1170" y="365"/>
                  </a:lnTo>
                  <a:lnTo>
                    <a:pt x="1156" y="357"/>
                  </a:lnTo>
                  <a:lnTo>
                    <a:pt x="1142" y="350"/>
                  </a:lnTo>
                  <a:lnTo>
                    <a:pt x="1127" y="344"/>
                  </a:lnTo>
                  <a:lnTo>
                    <a:pt x="1112" y="339"/>
                  </a:lnTo>
                  <a:lnTo>
                    <a:pt x="1097" y="334"/>
                  </a:lnTo>
                  <a:lnTo>
                    <a:pt x="1080" y="331"/>
                  </a:lnTo>
                  <a:lnTo>
                    <a:pt x="1064" y="328"/>
                  </a:lnTo>
                  <a:lnTo>
                    <a:pt x="1048" y="326"/>
                  </a:lnTo>
                  <a:lnTo>
                    <a:pt x="1031" y="324"/>
                  </a:lnTo>
                  <a:lnTo>
                    <a:pt x="1014" y="324"/>
                  </a:lnTo>
                  <a:lnTo>
                    <a:pt x="971" y="326"/>
                  </a:lnTo>
                  <a:lnTo>
                    <a:pt x="927" y="330"/>
                  </a:lnTo>
                  <a:lnTo>
                    <a:pt x="886" y="337"/>
                  </a:lnTo>
                  <a:lnTo>
                    <a:pt x="846" y="347"/>
                  </a:lnTo>
                  <a:lnTo>
                    <a:pt x="806" y="358"/>
                  </a:lnTo>
                  <a:lnTo>
                    <a:pt x="768" y="372"/>
                  </a:lnTo>
                  <a:lnTo>
                    <a:pt x="731" y="387"/>
                  </a:lnTo>
                  <a:lnTo>
                    <a:pt x="694" y="405"/>
                  </a:lnTo>
                  <a:lnTo>
                    <a:pt x="660" y="423"/>
                  </a:lnTo>
                  <a:lnTo>
                    <a:pt x="626" y="442"/>
                  </a:lnTo>
                  <a:lnTo>
                    <a:pt x="593" y="461"/>
                  </a:lnTo>
                  <a:lnTo>
                    <a:pt x="562" y="481"/>
                  </a:lnTo>
                  <a:lnTo>
                    <a:pt x="533" y="501"/>
                  </a:lnTo>
                  <a:lnTo>
                    <a:pt x="504" y="521"/>
                  </a:lnTo>
                  <a:lnTo>
                    <a:pt x="476" y="542"/>
                  </a:lnTo>
                  <a:lnTo>
                    <a:pt x="450" y="561"/>
                  </a:lnTo>
                  <a:lnTo>
                    <a:pt x="443" y="566"/>
                  </a:lnTo>
                  <a:lnTo>
                    <a:pt x="436" y="572"/>
                  </a:lnTo>
                  <a:lnTo>
                    <a:pt x="427" y="580"/>
                  </a:lnTo>
                  <a:lnTo>
                    <a:pt x="418" y="588"/>
                  </a:lnTo>
                  <a:lnTo>
                    <a:pt x="407" y="597"/>
                  </a:lnTo>
                  <a:lnTo>
                    <a:pt x="396" y="606"/>
                  </a:lnTo>
                  <a:lnTo>
                    <a:pt x="385" y="616"/>
                  </a:lnTo>
                  <a:lnTo>
                    <a:pt x="373" y="625"/>
                  </a:lnTo>
                  <a:lnTo>
                    <a:pt x="360" y="635"/>
                  </a:lnTo>
                  <a:lnTo>
                    <a:pt x="347" y="643"/>
                  </a:lnTo>
                  <a:lnTo>
                    <a:pt x="334" y="651"/>
                  </a:lnTo>
                  <a:lnTo>
                    <a:pt x="322" y="660"/>
                  </a:lnTo>
                  <a:lnTo>
                    <a:pt x="309" y="666"/>
                  </a:lnTo>
                  <a:lnTo>
                    <a:pt x="297" y="670"/>
                  </a:lnTo>
                  <a:lnTo>
                    <a:pt x="285" y="673"/>
                  </a:lnTo>
                  <a:lnTo>
                    <a:pt x="273" y="674"/>
                  </a:lnTo>
                  <a:lnTo>
                    <a:pt x="261" y="673"/>
                  </a:lnTo>
                  <a:lnTo>
                    <a:pt x="249" y="671"/>
                  </a:lnTo>
                  <a:lnTo>
                    <a:pt x="235" y="667"/>
                  </a:lnTo>
                  <a:lnTo>
                    <a:pt x="222" y="662"/>
                  </a:lnTo>
                  <a:lnTo>
                    <a:pt x="208" y="655"/>
                  </a:lnTo>
                  <a:lnTo>
                    <a:pt x="194" y="649"/>
                  </a:lnTo>
                  <a:lnTo>
                    <a:pt x="178" y="642"/>
                  </a:lnTo>
                  <a:lnTo>
                    <a:pt x="162" y="634"/>
                  </a:lnTo>
                  <a:lnTo>
                    <a:pt x="145" y="627"/>
                  </a:lnTo>
                  <a:lnTo>
                    <a:pt x="128" y="620"/>
                  </a:lnTo>
                  <a:lnTo>
                    <a:pt x="108" y="614"/>
                  </a:lnTo>
                  <a:lnTo>
                    <a:pt x="89" y="608"/>
                  </a:lnTo>
                  <a:lnTo>
                    <a:pt x="68" y="603"/>
                  </a:lnTo>
                  <a:lnTo>
                    <a:pt x="47" y="599"/>
                  </a:lnTo>
                  <a:lnTo>
                    <a:pt x="24" y="597"/>
                  </a:lnTo>
                  <a:lnTo>
                    <a:pt x="0" y="596"/>
                  </a:lnTo>
                  <a:lnTo>
                    <a:pt x="0" y="579"/>
                  </a:lnTo>
                  <a:lnTo>
                    <a:pt x="2" y="563"/>
                  </a:lnTo>
                  <a:lnTo>
                    <a:pt x="5" y="547"/>
                  </a:lnTo>
                  <a:lnTo>
                    <a:pt x="7" y="531"/>
                  </a:lnTo>
                  <a:lnTo>
                    <a:pt x="10" y="515"/>
                  </a:lnTo>
                  <a:lnTo>
                    <a:pt x="14" y="500"/>
                  </a:lnTo>
                  <a:lnTo>
                    <a:pt x="19" y="486"/>
                  </a:lnTo>
                  <a:lnTo>
                    <a:pt x="24" y="472"/>
                  </a:lnTo>
                  <a:lnTo>
                    <a:pt x="30" y="458"/>
                  </a:lnTo>
                  <a:lnTo>
                    <a:pt x="36" y="444"/>
                  </a:lnTo>
                  <a:lnTo>
                    <a:pt x="43" y="431"/>
                  </a:lnTo>
                  <a:lnTo>
                    <a:pt x="50" y="418"/>
                  </a:lnTo>
                  <a:lnTo>
                    <a:pt x="57" y="406"/>
                  </a:lnTo>
                  <a:lnTo>
                    <a:pt x="65" y="392"/>
                  </a:lnTo>
                  <a:lnTo>
                    <a:pt x="73" y="381"/>
                  </a:lnTo>
                  <a:lnTo>
                    <a:pt x="81" y="369"/>
                  </a:lnTo>
                  <a:lnTo>
                    <a:pt x="93" y="354"/>
                  </a:lnTo>
                  <a:lnTo>
                    <a:pt x="107" y="340"/>
                  </a:lnTo>
                  <a:lnTo>
                    <a:pt x="124" y="324"/>
                  </a:lnTo>
                  <a:lnTo>
                    <a:pt x="142" y="309"/>
                  </a:lnTo>
                  <a:lnTo>
                    <a:pt x="161" y="294"/>
                  </a:lnTo>
                  <a:lnTo>
                    <a:pt x="182" y="278"/>
                  </a:lnTo>
                  <a:lnTo>
                    <a:pt x="205" y="261"/>
                  </a:lnTo>
                  <a:lnTo>
                    <a:pt x="229" y="246"/>
                  </a:lnTo>
                  <a:lnTo>
                    <a:pt x="255" y="230"/>
                  </a:lnTo>
                  <a:lnTo>
                    <a:pt x="281" y="215"/>
                  </a:lnTo>
                  <a:lnTo>
                    <a:pt x="309" y="200"/>
                  </a:lnTo>
                  <a:lnTo>
                    <a:pt x="337" y="185"/>
                  </a:lnTo>
                  <a:lnTo>
                    <a:pt x="367" y="170"/>
                  </a:lnTo>
                  <a:lnTo>
                    <a:pt x="397" y="155"/>
                  </a:lnTo>
                  <a:lnTo>
                    <a:pt x="428" y="140"/>
                  </a:lnTo>
                  <a:lnTo>
                    <a:pt x="459" y="126"/>
                  </a:lnTo>
                  <a:lnTo>
                    <a:pt x="491" y="113"/>
                  </a:lnTo>
                  <a:lnTo>
                    <a:pt x="523" y="100"/>
                  </a:lnTo>
                  <a:lnTo>
                    <a:pt x="555" y="88"/>
                  </a:lnTo>
                  <a:lnTo>
                    <a:pt x="587" y="76"/>
                  </a:lnTo>
                  <a:lnTo>
                    <a:pt x="620" y="65"/>
                  </a:lnTo>
                  <a:lnTo>
                    <a:pt x="651" y="55"/>
                  </a:lnTo>
                  <a:lnTo>
                    <a:pt x="683" y="45"/>
                  </a:lnTo>
                  <a:lnTo>
                    <a:pt x="714" y="37"/>
                  </a:lnTo>
                  <a:lnTo>
                    <a:pt x="745" y="29"/>
                  </a:lnTo>
                  <a:lnTo>
                    <a:pt x="775" y="21"/>
                  </a:lnTo>
                  <a:lnTo>
                    <a:pt x="804" y="14"/>
                  </a:lnTo>
                  <a:lnTo>
                    <a:pt x="832" y="9"/>
                  </a:lnTo>
                  <a:lnTo>
                    <a:pt x="861" y="5"/>
                  </a:lnTo>
                  <a:lnTo>
                    <a:pt x="887" y="2"/>
                  </a:lnTo>
                  <a:lnTo>
                    <a:pt x="912" y="1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E5F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 flipH="1">
              <a:off x="5017" y="1116"/>
              <a:ext cx="55" cy="77"/>
            </a:xfrm>
            <a:custGeom>
              <a:avLst/>
              <a:gdLst>
                <a:gd name="T0" fmla="*/ 285 w 304"/>
                <a:gd name="T1" fmla="*/ 11 h 424"/>
                <a:gd name="T2" fmla="*/ 274 w 304"/>
                <a:gd name="T3" fmla="*/ 31 h 424"/>
                <a:gd name="T4" fmla="*/ 264 w 304"/>
                <a:gd name="T5" fmla="*/ 52 h 424"/>
                <a:gd name="T6" fmla="*/ 256 w 304"/>
                <a:gd name="T7" fmla="*/ 71 h 424"/>
                <a:gd name="T8" fmla="*/ 249 w 304"/>
                <a:gd name="T9" fmla="*/ 91 h 424"/>
                <a:gd name="T10" fmla="*/ 243 w 304"/>
                <a:gd name="T11" fmla="*/ 111 h 424"/>
                <a:gd name="T12" fmla="*/ 239 w 304"/>
                <a:gd name="T13" fmla="*/ 132 h 424"/>
                <a:gd name="T14" fmla="*/ 236 w 304"/>
                <a:gd name="T15" fmla="*/ 156 h 424"/>
                <a:gd name="T16" fmla="*/ 237 w 304"/>
                <a:gd name="T17" fmla="*/ 180 h 424"/>
                <a:gd name="T18" fmla="*/ 242 w 304"/>
                <a:gd name="T19" fmla="*/ 205 h 424"/>
                <a:gd name="T20" fmla="*/ 250 w 304"/>
                <a:gd name="T21" fmla="*/ 231 h 424"/>
                <a:gd name="T22" fmla="*/ 260 w 304"/>
                <a:gd name="T23" fmla="*/ 258 h 424"/>
                <a:gd name="T24" fmla="*/ 271 w 304"/>
                <a:gd name="T25" fmla="*/ 283 h 424"/>
                <a:gd name="T26" fmla="*/ 283 w 304"/>
                <a:gd name="T27" fmla="*/ 307 h 424"/>
                <a:gd name="T28" fmla="*/ 293 w 304"/>
                <a:gd name="T29" fmla="*/ 327 h 424"/>
                <a:gd name="T30" fmla="*/ 301 w 304"/>
                <a:gd name="T31" fmla="*/ 342 h 424"/>
                <a:gd name="T32" fmla="*/ 293 w 304"/>
                <a:gd name="T33" fmla="*/ 354 h 424"/>
                <a:gd name="T34" fmla="*/ 268 w 304"/>
                <a:gd name="T35" fmla="*/ 368 h 424"/>
                <a:gd name="T36" fmla="*/ 242 w 304"/>
                <a:gd name="T37" fmla="*/ 382 h 424"/>
                <a:gd name="T38" fmla="*/ 212 w 304"/>
                <a:gd name="T39" fmla="*/ 394 h 424"/>
                <a:gd name="T40" fmla="*/ 183 w 304"/>
                <a:gd name="T41" fmla="*/ 405 h 424"/>
                <a:gd name="T42" fmla="*/ 153 w 304"/>
                <a:gd name="T43" fmla="*/ 414 h 424"/>
                <a:gd name="T44" fmla="*/ 122 w 304"/>
                <a:gd name="T45" fmla="*/ 420 h 424"/>
                <a:gd name="T46" fmla="*/ 92 w 304"/>
                <a:gd name="T47" fmla="*/ 424 h 424"/>
                <a:gd name="T48" fmla="*/ 63 w 304"/>
                <a:gd name="T49" fmla="*/ 423 h 424"/>
                <a:gd name="T50" fmla="*/ 36 w 304"/>
                <a:gd name="T51" fmla="*/ 415 h 424"/>
                <a:gd name="T52" fmla="*/ 14 w 304"/>
                <a:gd name="T53" fmla="*/ 400 h 424"/>
                <a:gd name="T54" fmla="*/ 2 w 304"/>
                <a:gd name="T55" fmla="*/ 381 h 424"/>
                <a:gd name="T56" fmla="*/ 1 w 304"/>
                <a:gd name="T57" fmla="*/ 337 h 424"/>
                <a:gd name="T58" fmla="*/ 9 w 304"/>
                <a:gd name="T59" fmla="*/ 275 h 424"/>
                <a:gd name="T60" fmla="*/ 26 w 304"/>
                <a:gd name="T61" fmla="*/ 218 h 424"/>
                <a:gd name="T62" fmla="*/ 49 w 304"/>
                <a:gd name="T63" fmla="*/ 164 h 424"/>
                <a:gd name="T64" fmla="*/ 78 w 304"/>
                <a:gd name="T65" fmla="*/ 116 h 424"/>
                <a:gd name="T66" fmla="*/ 113 w 304"/>
                <a:gd name="T67" fmla="*/ 74 h 424"/>
                <a:gd name="T68" fmla="*/ 155 w 304"/>
                <a:gd name="T69" fmla="*/ 38 h 424"/>
                <a:gd name="T70" fmla="*/ 199 w 304"/>
                <a:gd name="T71" fmla="*/ 11 h 424"/>
                <a:gd name="T72" fmla="*/ 291 w 304"/>
                <a:gd name="T73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4" h="424">
                  <a:moveTo>
                    <a:pt x="291" y="0"/>
                  </a:moveTo>
                  <a:lnTo>
                    <a:pt x="285" y="11"/>
                  </a:lnTo>
                  <a:lnTo>
                    <a:pt x="279" y="21"/>
                  </a:lnTo>
                  <a:lnTo>
                    <a:pt x="274" y="31"/>
                  </a:lnTo>
                  <a:lnTo>
                    <a:pt x="269" y="41"/>
                  </a:lnTo>
                  <a:lnTo>
                    <a:pt x="264" y="52"/>
                  </a:lnTo>
                  <a:lnTo>
                    <a:pt x="260" y="61"/>
                  </a:lnTo>
                  <a:lnTo>
                    <a:pt x="256" y="71"/>
                  </a:lnTo>
                  <a:lnTo>
                    <a:pt x="252" y="81"/>
                  </a:lnTo>
                  <a:lnTo>
                    <a:pt x="249" y="91"/>
                  </a:lnTo>
                  <a:lnTo>
                    <a:pt x="246" y="101"/>
                  </a:lnTo>
                  <a:lnTo>
                    <a:pt x="243" y="111"/>
                  </a:lnTo>
                  <a:lnTo>
                    <a:pt x="241" y="121"/>
                  </a:lnTo>
                  <a:lnTo>
                    <a:pt x="239" y="132"/>
                  </a:lnTo>
                  <a:lnTo>
                    <a:pt x="237" y="144"/>
                  </a:lnTo>
                  <a:lnTo>
                    <a:pt x="236" y="156"/>
                  </a:lnTo>
                  <a:lnTo>
                    <a:pt x="236" y="168"/>
                  </a:lnTo>
                  <a:lnTo>
                    <a:pt x="237" y="180"/>
                  </a:lnTo>
                  <a:lnTo>
                    <a:pt x="239" y="192"/>
                  </a:lnTo>
                  <a:lnTo>
                    <a:pt x="242" y="205"/>
                  </a:lnTo>
                  <a:lnTo>
                    <a:pt x="246" y="218"/>
                  </a:lnTo>
                  <a:lnTo>
                    <a:pt x="250" y="231"/>
                  </a:lnTo>
                  <a:lnTo>
                    <a:pt x="255" y="244"/>
                  </a:lnTo>
                  <a:lnTo>
                    <a:pt x="260" y="258"/>
                  </a:lnTo>
                  <a:lnTo>
                    <a:pt x="266" y="271"/>
                  </a:lnTo>
                  <a:lnTo>
                    <a:pt x="271" y="283"/>
                  </a:lnTo>
                  <a:lnTo>
                    <a:pt x="277" y="295"/>
                  </a:lnTo>
                  <a:lnTo>
                    <a:pt x="283" y="307"/>
                  </a:lnTo>
                  <a:lnTo>
                    <a:pt x="288" y="318"/>
                  </a:lnTo>
                  <a:lnTo>
                    <a:pt x="293" y="327"/>
                  </a:lnTo>
                  <a:lnTo>
                    <a:pt x="297" y="335"/>
                  </a:lnTo>
                  <a:lnTo>
                    <a:pt x="301" y="342"/>
                  </a:lnTo>
                  <a:lnTo>
                    <a:pt x="304" y="347"/>
                  </a:lnTo>
                  <a:lnTo>
                    <a:pt x="293" y="354"/>
                  </a:lnTo>
                  <a:lnTo>
                    <a:pt x="281" y="361"/>
                  </a:lnTo>
                  <a:lnTo>
                    <a:pt x="268" y="368"/>
                  </a:lnTo>
                  <a:lnTo>
                    <a:pt x="255" y="375"/>
                  </a:lnTo>
                  <a:lnTo>
                    <a:pt x="242" y="382"/>
                  </a:lnTo>
                  <a:lnTo>
                    <a:pt x="227" y="388"/>
                  </a:lnTo>
                  <a:lnTo>
                    <a:pt x="212" y="394"/>
                  </a:lnTo>
                  <a:lnTo>
                    <a:pt x="198" y="400"/>
                  </a:lnTo>
                  <a:lnTo>
                    <a:pt x="183" y="405"/>
                  </a:lnTo>
                  <a:lnTo>
                    <a:pt x="168" y="410"/>
                  </a:lnTo>
                  <a:lnTo>
                    <a:pt x="153" y="414"/>
                  </a:lnTo>
                  <a:lnTo>
                    <a:pt x="137" y="417"/>
                  </a:lnTo>
                  <a:lnTo>
                    <a:pt x="122" y="420"/>
                  </a:lnTo>
                  <a:lnTo>
                    <a:pt x="106" y="422"/>
                  </a:lnTo>
                  <a:lnTo>
                    <a:pt x="92" y="424"/>
                  </a:lnTo>
                  <a:lnTo>
                    <a:pt x="77" y="424"/>
                  </a:lnTo>
                  <a:lnTo>
                    <a:pt x="63" y="423"/>
                  </a:lnTo>
                  <a:lnTo>
                    <a:pt x="49" y="420"/>
                  </a:lnTo>
                  <a:lnTo>
                    <a:pt x="36" y="415"/>
                  </a:lnTo>
                  <a:lnTo>
                    <a:pt x="24" y="408"/>
                  </a:lnTo>
                  <a:lnTo>
                    <a:pt x="14" y="400"/>
                  </a:lnTo>
                  <a:lnTo>
                    <a:pt x="7" y="391"/>
                  </a:lnTo>
                  <a:lnTo>
                    <a:pt x="2" y="381"/>
                  </a:lnTo>
                  <a:lnTo>
                    <a:pt x="0" y="369"/>
                  </a:lnTo>
                  <a:lnTo>
                    <a:pt x="1" y="337"/>
                  </a:lnTo>
                  <a:lnTo>
                    <a:pt x="4" y="307"/>
                  </a:lnTo>
                  <a:lnTo>
                    <a:pt x="9" y="275"/>
                  </a:lnTo>
                  <a:lnTo>
                    <a:pt x="17" y="246"/>
                  </a:lnTo>
                  <a:lnTo>
                    <a:pt x="26" y="218"/>
                  </a:lnTo>
                  <a:lnTo>
                    <a:pt x="36" y="191"/>
                  </a:lnTo>
                  <a:lnTo>
                    <a:pt x="49" y="164"/>
                  </a:lnTo>
                  <a:lnTo>
                    <a:pt x="63" y="139"/>
                  </a:lnTo>
                  <a:lnTo>
                    <a:pt x="78" y="116"/>
                  </a:lnTo>
                  <a:lnTo>
                    <a:pt x="95" y="94"/>
                  </a:lnTo>
                  <a:lnTo>
                    <a:pt x="113" y="74"/>
                  </a:lnTo>
                  <a:lnTo>
                    <a:pt x="134" y="56"/>
                  </a:lnTo>
                  <a:lnTo>
                    <a:pt x="155" y="38"/>
                  </a:lnTo>
                  <a:lnTo>
                    <a:pt x="176" y="23"/>
                  </a:lnTo>
                  <a:lnTo>
                    <a:pt x="199" y="11"/>
                  </a:lnTo>
                  <a:lnTo>
                    <a:pt x="223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E5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 flipH="1">
              <a:off x="5024" y="940"/>
              <a:ext cx="69" cy="47"/>
            </a:xfrm>
            <a:custGeom>
              <a:avLst/>
              <a:gdLst>
                <a:gd name="T0" fmla="*/ 0 w 382"/>
                <a:gd name="T1" fmla="*/ 245 h 255"/>
                <a:gd name="T2" fmla="*/ 10 w 382"/>
                <a:gd name="T3" fmla="*/ 220 h 255"/>
                <a:gd name="T4" fmla="*/ 21 w 382"/>
                <a:gd name="T5" fmla="*/ 197 h 255"/>
                <a:gd name="T6" fmla="*/ 33 w 382"/>
                <a:gd name="T7" fmla="*/ 176 h 255"/>
                <a:gd name="T8" fmla="*/ 45 w 382"/>
                <a:gd name="T9" fmla="*/ 156 h 255"/>
                <a:gd name="T10" fmla="*/ 57 w 382"/>
                <a:gd name="T11" fmla="*/ 137 h 255"/>
                <a:gd name="T12" fmla="*/ 70 w 382"/>
                <a:gd name="T13" fmla="*/ 120 h 255"/>
                <a:gd name="T14" fmla="*/ 84 w 382"/>
                <a:gd name="T15" fmla="*/ 102 h 255"/>
                <a:gd name="T16" fmla="*/ 99 w 382"/>
                <a:gd name="T17" fmla="*/ 87 h 255"/>
                <a:gd name="T18" fmla="*/ 115 w 382"/>
                <a:gd name="T19" fmla="*/ 73 h 255"/>
                <a:gd name="T20" fmla="*/ 131 w 382"/>
                <a:gd name="T21" fmla="*/ 60 h 255"/>
                <a:gd name="T22" fmla="*/ 148 w 382"/>
                <a:gd name="T23" fmla="*/ 48 h 255"/>
                <a:gd name="T24" fmla="*/ 166 w 382"/>
                <a:gd name="T25" fmla="*/ 37 h 255"/>
                <a:gd name="T26" fmla="*/ 184 w 382"/>
                <a:gd name="T27" fmla="*/ 27 h 255"/>
                <a:gd name="T28" fmla="*/ 203 w 382"/>
                <a:gd name="T29" fmla="*/ 17 h 255"/>
                <a:gd name="T30" fmla="*/ 224 w 382"/>
                <a:gd name="T31" fmla="*/ 8 h 255"/>
                <a:gd name="T32" fmla="*/ 246 w 382"/>
                <a:gd name="T33" fmla="*/ 0 h 255"/>
                <a:gd name="T34" fmla="*/ 382 w 382"/>
                <a:gd name="T35" fmla="*/ 54 h 255"/>
                <a:gd name="T36" fmla="*/ 374 w 382"/>
                <a:gd name="T37" fmla="*/ 77 h 255"/>
                <a:gd name="T38" fmla="*/ 366 w 382"/>
                <a:gd name="T39" fmla="*/ 100 h 255"/>
                <a:gd name="T40" fmla="*/ 357 w 382"/>
                <a:gd name="T41" fmla="*/ 121 h 255"/>
                <a:gd name="T42" fmla="*/ 346 w 382"/>
                <a:gd name="T43" fmla="*/ 141 h 255"/>
                <a:gd name="T44" fmla="*/ 335 w 382"/>
                <a:gd name="T45" fmla="*/ 158 h 255"/>
                <a:gd name="T46" fmla="*/ 323 w 382"/>
                <a:gd name="T47" fmla="*/ 175 h 255"/>
                <a:gd name="T48" fmla="*/ 310 w 382"/>
                <a:gd name="T49" fmla="*/ 190 h 255"/>
                <a:gd name="T50" fmla="*/ 296 w 382"/>
                <a:gd name="T51" fmla="*/ 203 h 255"/>
                <a:gd name="T52" fmla="*/ 281 w 382"/>
                <a:gd name="T53" fmla="*/ 215 h 255"/>
                <a:gd name="T54" fmla="*/ 265 w 382"/>
                <a:gd name="T55" fmla="*/ 225 h 255"/>
                <a:gd name="T56" fmla="*/ 247 w 382"/>
                <a:gd name="T57" fmla="*/ 234 h 255"/>
                <a:gd name="T58" fmla="*/ 227 w 382"/>
                <a:gd name="T59" fmla="*/ 241 h 255"/>
                <a:gd name="T60" fmla="*/ 206 w 382"/>
                <a:gd name="T61" fmla="*/ 248 h 255"/>
                <a:gd name="T62" fmla="*/ 185 w 382"/>
                <a:gd name="T63" fmla="*/ 252 h 255"/>
                <a:gd name="T64" fmla="*/ 161 w 382"/>
                <a:gd name="T65" fmla="*/ 254 h 255"/>
                <a:gd name="T66" fmla="*/ 136 w 382"/>
                <a:gd name="T67" fmla="*/ 255 h 255"/>
                <a:gd name="T68" fmla="*/ 123 w 382"/>
                <a:gd name="T69" fmla="*/ 255 h 255"/>
                <a:gd name="T70" fmla="*/ 110 w 382"/>
                <a:gd name="T71" fmla="*/ 255 h 255"/>
                <a:gd name="T72" fmla="*/ 99 w 382"/>
                <a:gd name="T73" fmla="*/ 255 h 255"/>
                <a:gd name="T74" fmla="*/ 89 w 382"/>
                <a:gd name="T75" fmla="*/ 255 h 255"/>
                <a:gd name="T76" fmla="*/ 78 w 382"/>
                <a:gd name="T77" fmla="*/ 255 h 255"/>
                <a:gd name="T78" fmla="*/ 68 w 382"/>
                <a:gd name="T79" fmla="*/ 255 h 255"/>
                <a:gd name="T80" fmla="*/ 57 w 382"/>
                <a:gd name="T81" fmla="*/ 255 h 255"/>
                <a:gd name="T82" fmla="*/ 45 w 382"/>
                <a:gd name="T83" fmla="*/ 255 h 255"/>
                <a:gd name="T84" fmla="*/ 0 w 382"/>
                <a:gd name="T85" fmla="*/ 24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2" h="255">
                  <a:moveTo>
                    <a:pt x="0" y="245"/>
                  </a:moveTo>
                  <a:lnTo>
                    <a:pt x="10" y="220"/>
                  </a:lnTo>
                  <a:lnTo>
                    <a:pt x="21" y="197"/>
                  </a:lnTo>
                  <a:lnTo>
                    <a:pt x="33" y="176"/>
                  </a:lnTo>
                  <a:lnTo>
                    <a:pt x="45" y="156"/>
                  </a:lnTo>
                  <a:lnTo>
                    <a:pt x="57" y="137"/>
                  </a:lnTo>
                  <a:lnTo>
                    <a:pt x="70" y="120"/>
                  </a:lnTo>
                  <a:lnTo>
                    <a:pt x="84" y="102"/>
                  </a:lnTo>
                  <a:lnTo>
                    <a:pt x="99" y="87"/>
                  </a:lnTo>
                  <a:lnTo>
                    <a:pt x="115" y="73"/>
                  </a:lnTo>
                  <a:lnTo>
                    <a:pt x="131" y="60"/>
                  </a:lnTo>
                  <a:lnTo>
                    <a:pt x="148" y="48"/>
                  </a:lnTo>
                  <a:lnTo>
                    <a:pt x="166" y="37"/>
                  </a:lnTo>
                  <a:lnTo>
                    <a:pt x="184" y="27"/>
                  </a:lnTo>
                  <a:lnTo>
                    <a:pt x="203" y="17"/>
                  </a:lnTo>
                  <a:lnTo>
                    <a:pt x="224" y="8"/>
                  </a:lnTo>
                  <a:lnTo>
                    <a:pt x="246" y="0"/>
                  </a:lnTo>
                  <a:lnTo>
                    <a:pt x="382" y="54"/>
                  </a:lnTo>
                  <a:lnTo>
                    <a:pt x="374" y="77"/>
                  </a:lnTo>
                  <a:lnTo>
                    <a:pt x="366" y="100"/>
                  </a:lnTo>
                  <a:lnTo>
                    <a:pt x="357" y="121"/>
                  </a:lnTo>
                  <a:lnTo>
                    <a:pt x="346" y="141"/>
                  </a:lnTo>
                  <a:lnTo>
                    <a:pt x="335" y="158"/>
                  </a:lnTo>
                  <a:lnTo>
                    <a:pt x="323" y="175"/>
                  </a:lnTo>
                  <a:lnTo>
                    <a:pt x="310" y="190"/>
                  </a:lnTo>
                  <a:lnTo>
                    <a:pt x="296" y="203"/>
                  </a:lnTo>
                  <a:lnTo>
                    <a:pt x="281" y="215"/>
                  </a:lnTo>
                  <a:lnTo>
                    <a:pt x="265" y="225"/>
                  </a:lnTo>
                  <a:lnTo>
                    <a:pt x="247" y="234"/>
                  </a:lnTo>
                  <a:lnTo>
                    <a:pt x="227" y="241"/>
                  </a:lnTo>
                  <a:lnTo>
                    <a:pt x="206" y="248"/>
                  </a:lnTo>
                  <a:lnTo>
                    <a:pt x="185" y="252"/>
                  </a:lnTo>
                  <a:lnTo>
                    <a:pt x="161" y="254"/>
                  </a:lnTo>
                  <a:lnTo>
                    <a:pt x="136" y="255"/>
                  </a:lnTo>
                  <a:lnTo>
                    <a:pt x="123" y="255"/>
                  </a:lnTo>
                  <a:lnTo>
                    <a:pt x="110" y="255"/>
                  </a:lnTo>
                  <a:lnTo>
                    <a:pt x="99" y="255"/>
                  </a:lnTo>
                  <a:lnTo>
                    <a:pt x="89" y="255"/>
                  </a:lnTo>
                  <a:lnTo>
                    <a:pt x="78" y="255"/>
                  </a:lnTo>
                  <a:lnTo>
                    <a:pt x="68" y="255"/>
                  </a:lnTo>
                  <a:lnTo>
                    <a:pt x="57" y="255"/>
                  </a:lnTo>
                  <a:lnTo>
                    <a:pt x="45" y="255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 flipH="1">
              <a:off x="4970" y="944"/>
              <a:ext cx="28" cy="41"/>
            </a:xfrm>
            <a:custGeom>
              <a:avLst/>
              <a:gdLst>
                <a:gd name="T0" fmla="*/ 155 w 155"/>
                <a:gd name="T1" fmla="*/ 32 h 223"/>
                <a:gd name="T2" fmla="*/ 67 w 155"/>
                <a:gd name="T3" fmla="*/ 0 h 223"/>
                <a:gd name="T4" fmla="*/ 0 w 155"/>
                <a:gd name="T5" fmla="*/ 0 h 223"/>
                <a:gd name="T6" fmla="*/ 0 w 155"/>
                <a:gd name="T7" fmla="*/ 101 h 223"/>
                <a:gd name="T8" fmla="*/ 12 w 155"/>
                <a:gd name="T9" fmla="*/ 125 h 223"/>
                <a:gd name="T10" fmla="*/ 26 w 155"/>
                <a:gd name="T11" fmla="*/ 146 h 223"/>
                <a:gd name="T12" fmla="*/ 40 w 155"/>
                <a:gd name="T13" fmla="*/ 164 h 223"/>
                <a:gd name="T14" fmla="*/ 56 w 155"/>
                <a:gd name="T15" fmla="*/ 180 h 223"/>
                <a:gd name="T16" fmla="*/ 75 w 155"/>
                <a:gd name="T17" fmla="*/ 193 h 223"/>
                <a:gd name="T18" fmla="*/ 96 w 155"/>
                <a:gd name="T19" fmla="*/ 204 h 223"/>
                <a:gd name="T20" fmla="*/ 119 w 155"/>
                <a:gd name="T21" fmla="*/ 214 h 223"/>
                <a:gd name="T22" fmla="*/ 145 w 155"/>
                <a:gd name="T23" fmla="*/ 223 h 223"/>
                <a:gd name="T24" fmla="*/ 145 w 155"/>
                <a:gd name="T25" fmla="*/ 168 h 223"/>
                <a:gd name="T26" fmla="*/ 155 w 155"/>
                <a:gd name="T27" fmla="*/ 3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223">
                  <a:moveTo>
                    <a:pt x="155" y="32"/>
                  </a:moveTo>
                  <a:lnTo>
                    <a:pt x="67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" y="125"/>
                  </a:lnTo>
                  <a:lnTo>
                    <a:pt x="26" y="146"/>
                  </a:lnTo>
                  <a:lnTo>
                    <a:pt x="40" y="164"/>
                  </a:lnTo>
                  <a:lnTo>
                    <a:pt x="56" y="180"/>
                  </a:lnTo>
                  <a:lnTo>
                    <a:pt x="75" y="193"/>
                  </a:lnTo>
                  <a:lnTo>
                    <a:pt x="96" y="204"/>
                  </a:lnTo>
                  <a:lnTo>
                    <a:pt x="119" y="214"/>
                  </a:lnTo>
                  <a:lnTo>
                    <a:pt x="145" y="223"/>
                  </a:lnTo>
                  <a:lnTo>
                    <a:pt x="145" y="168"/>
                  </a:lnTo>
                  <a:lnTo>
                    <a:pt x="155" y="32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 flipH="1">
              <a:off x="5403" y="1097"/>
              <a:ext cx="86" cy="55"/>
            </a:xfrm>
            <a:custGeom>
              <a:avLst/>
              <a:gdLst>
                <a:gd name="T0" fmla="*/ 470 w 470"/>
                <a:gd name="T1" fmla="*/ 160 h 305"/>
                <a:gd name="T2" fmla="*/ 444 w 470"/>
                <a:gd name="T3" fmla="*/ 152 h 305"/>
                <a:gd name="T4" fmla="*/ 419 w 470"/>
                <a:gd name="T5" fmla="*/ 142 h 305"/>
                <a:gd name="T6" fmla="*/ 396 w 470"/>
                <a:gd name="T7" fmla="*/ 131 h 305"/>
                <a:gd name="T8" fmla="*/ 373 w 470"/>
                <a:gd name="T9" fmla="*/ 119 h 305"/>
                <a:gd name="T10" fmla="*/ 351 w 470"/>
                <a:gd name="T11" fmla="*/ 106 h 305"/>
                <a:gd name="T12" fmla="*/ 331 w 470"/>
                <a:gd name="T13" fmla="*/ 93 h 305"/>
                <a:gd name="T14" fmla="*/ 311 w 470"/>
                <a:gd name="T15" fmla="*/ 80 h 305"/>
                <a:gd name="T16" fmla="*/ 291 w 470"/>
                <a:gd name="T17" fmla="*/ 66 h 305"/>
                <a:gd name="T18" fmla="*/ 271 w 470"/>
                <a:gd name="T19" fmla="*/ 54 h 305"/>
                <a:gd name="T20" fmla="*/ 251 w 470"/>
                <a:gd name="T21" fmla="*/ 41 h 305"/>
                <a:gd name="T22" fmla="*/ 230 w 470"/>
                <a:gd name="T23" fmla="*/ 30 h 305"/>
                <a:gd name="T24" fmla="*/ 209 w 470"/>
                <a:gd name="T25" fmla="*/ 21 h 305"/>
                <a:gd name="T26" fmla="*/ 187 w 470"/>
                <a:gd name="T27" fmla="*/ 11 h 305"/>
                <a:gd name="T28" fmla="*/ 164 w 470"/>
                <a:gd name="T29" fmla="*/ 5 h 305"/>
                <a:gd name="T30" fmla="*/ 140 w 470"/>
                <a:gd name="T31" fmla="*/ 1 h 305"/>
                <a:gd name="T32" fmla="*/ 113 w 470"/>
                <a:gd name="T33" fmla="*/ 0 h 305"/>
                <a:gd name="T34" fmla="*/ 93 w 470"/>
                <a:gd name="T35" fmla="*/ 2 h 305"/>
                <a:gd name="T36" fmla="*/ 73 w 470"/>
                <a:gd name="T37" fmla="*/ 9 h 305"/>
                <a:gd name="T38" fmla="*/ 54 w 470"/>
                <a:gd name="T39" fmla="*/ 21 h 305"/>
                <a:gd name="T40" fmla="*/ 37 w 470"/>
                <a:gd name="T41" fmla="*/ 36 h 305"/>
                <a:gd name="T42" fmla="*/ 22 w 470"/>
                <a:gd name="T43" fmla="*/ 53 h 305"/>
                <a:gd name="T44" fmla="*/ 11 w 470"/>
                <a:gd name="T45" fmla="*/ 72 h 305"/>
                <a:gd name="T46" fmla="*/ 3 w 470"/>
                <a:gd name="T47" fmla="*/ 92 h 305"/>
                <a:gd name="T48" fmla="*/ 0 w 470"/>
                <a:gd name="T49" fmla="*/ 114 h 305"/>
                <a:gd name="T50" fmla="*/ 1 w 470"/>
                <a:gd name="T51" fmla="*/ 130 h 305"/>
                <a:gd name="T52" fmla="*/ 3 w 470"/>
                <a:gd name="T53" fmla="*/ 148 h 305"/>
                <a:gd name="T54" fmla="*/ 7 w 470"/>
                <a:gd name="T55" fmla="*/ 164 h 305"/>
                <a:gd name="T56" fmla="*/ 13 w 470"/>
                <a:gd name="T57" fmla="*/ 181 h 305"/>
                <a:gd name="T58" fmla="*/ 19 w 470"/>
                <a:gd name="T59" fmla="*/ 197 h 305"/>
                <a:gd name="T60" fmla="*/ 27 w 470"/>
                <a:gd name="T61" fmla="*/ 213 h 305"/>
                <a:gd name="T62" fmla="*/ 36 w 470"/>
                <a:gd name="T63" fmla="*/ 228 h 305"/>
                <a:gd name="T64" fmla="*/ 46 w 470"/>
                <a:gd name="T65" fmla="*/ 242 h 305"/>
                <a:gd name="T66" fmla="*/ 57 w 470"/>
                <a:gd name="T67" fmla="*/ 255 h 305"/>
                <a:gd name="T68" fmla="*/ 70 w 470"/>
                <a:gd name="T69" fmla="*/ 267 h 305"/>
                <a:gd name="T70" fmla="*/ 84 w 470"/>
                <a:gd name="T71" fmla="*/ 278 h 305"/>
                <a:gd name="T72" fmla="*/ 98 w 470"/>
                <a:gd name="T73" fmla="*/ 288 h 305"/>
                <a:gd name="T74" fmla="*/ 114 w 470"/>
                <a:gd name="T75" fmla="*/ 295 h 305"/>
                <a:gd name="T76" fmla="*/ 132 w 470"/>
                <a:gd name="T77" fmla="*/ 300 h 305"/>
                <a:gd name="T78" fmla="*/ 150 w 470"/>
                <a:gd name="T79" fmla="*/ 304 h 305"/>
                <a:gd name="T80" fmla="*/ 169 w 470"/>
                <a:gd name="T81" fmla="*/ 305 h 305"/>
                <a:gd name="T82" fmla="*/ 196 w 470"/>
                <a:gd name="T83" fmla="*/ 304 h 305"/>
                <a:gd name="T84" fmla="*/ 221 w 470"/>
                <a:gd name="T85" fmla="*/ 301 h 305"/>
                <a:gd name="T86" fmla="*/ 245 w 470"/>
                <a:gd name="T87" fmla="*/ 297 h 305"/>
                <a:gd name="T88" fmla="*/ 269 w 470"/>
                <a:gd name="T89" fmla="*/ 291 h 305"/>
                <a:gd name="T90" fmla="*/ 291 w 470"/>
                <a:gd name="T91" fmla="*/ 284 h 305"/>
                <a:gd name="T92" fmla="*/ 312 w 470"/>
                <a:gd name="T93" fmla="*/ 276 h 305"/>
                <a:gd name="T94" fmla="*/ 332 w 470"/>
                <a:gd name="T95" fmla="*/ 265 h 305"/>
                <a:gd name="T96" fmla="*/ 351 w 470"/>
                <a:gd name="T97" fmla="*/ 255 h 305"/>
                <a:gd name="T98" fmla="*/ 370 w 470"/>
                <a:gd name="T99" fmla="*/ 244 h 305"/>
                <a:gd name="T100" fmla="*/ 387 w 470"/>
                <a:gd name="T101" fmla="*/ 232 h 305"/>
                <a:gd name="T102" fmla="*/ 403 w 470"/>
                <a:gd name="T103" fmla="*/ 220 h 305"/>
                <a:gd name="T104" fmla="*/ 418 w 470"/>
                <a:gd name="T105" fmla="*/ 208 h 305"/>
                <a:gd name="T106" fmla="*/ 432 w 470"/>
                <a:gd name="T107" fmla="*/ 196 h 305"/>
                <a:gd name="T108" fmla="*/ 446 w 470"/>
                <a:gd name="T109" fmla="*/ 184 h 305"/>
                <a:gd name="T110" fmla="*/ 458 w 470"/>
                <a:gd name="T111" fmla="*/ 172 h 305"/>
                <a:gd name="T112" fmla="*/ 470 w 470"/>
                <a:gd name="T113" fmla="*/ 16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0" h="305">
                  <a:moveTo>
                    <a:pt x="470" y="160"/>
                  </a:moveTo>
                  <a:lnTo>
                    <a:pt x="444" y="152"/>
                  </a:lnTo>
                  <a:lnTo>
                    <a:pt x="419" y="142"/>
                  </a:lnTo>
                  <a:lnTo>
                    <a:pt x="396" y="131"/>
                  </a:lnTo>
                  <a:lnTo>
                    <a:pt x="373" y="119"/>
                  </a:lnTo>
                  <a:lnTo>
                    <a:pt x="351" y="106"/>
                  </a:lnTo>
                  <a:lnTo>
                    <a:pt x="331" y="93"/>
                  </a:lnTo>
                  <a:lnTo>
                    <a:pt x="311" y="80"/>
                  </a:lnTo>
                  <a:lnTo>
                    <a:pt x="291" y="66"/>
                  </a:lnTo>
                  <a:lnTo>
                    <a:pt x="271" y="54"/>
                  </a:lnTo>
                  <a:lnTo>
                    <a:pt x="251" y="41"/>
                  </a:lnTo>
                  <a:lnTo>
                    <a:pt x="230" y="30"/>
                  </a:lnTo>
                  <a:lnTo>
                    <a:pt x="209" y="21"/>
                  </a:lnTo>
                  <a:lnTo>
                    <a:pt x="187" y="11"/>
                  </a:lnTo>
                  <a:lnTo>
                    <a:pt x="164" y="5"/>
                  </a:lnTo>
                  <a:lnTo>
                    <a:pt x="140" y="1"/>
                  </a:lnTo>
                  <a:lnTo>
                    <a:pt x="113" y="0"/>
                  </a:lnTo>
                  <a:lnTo>
                    <a:pt x="93" y="2"/>
                  </a:lnTo>
                  <a:lnTo>
                    <a:pt x="73" y="9"/>
                  </a:lnTo>
                  <a:lnTo>
                    <a:pt x="54" y="21"/>
                  </a:lnTo>
                  <a:lnTo>
                    <a:pt x="37" y="36"/>
                  </a:lnTo>
                  <a:lnTo>
                    <a:pt x="22" y="53"/>
                  </a:lnTo>
                  <a:lnTo>
                    <a:pt x="11" y="72"/>
                  </a:lnTo>
                  <a:lnTo>
                    <a:pt x="3" y="92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48"/>
                  </a:lnTo>
                  <a:lnTo>
                    <a:pt x="7" y="164"/>
                  </a:lnTo>
                  <a:lnTo>
                    <a:pt x="13" y="181"/>
                  </a:lnTo>
                  <a:lnTo>
                    <a:pt x="19" y="197"/>
                  </a:lnTo>
                  <a:lnTo>
                    <a:pt x="27" y="213"/>
                  </a:lnTo>
                  <a:lnTo>
                    <a:pt x="36" y="228"/>
                  </a:lnTo>
                  <a:lnTo>
                    <a:pt x="46" y="242"/>
                  </a:lnTo>
                  <a:lnTo>
                    <a:pt x="57" y="255"/>
                  </a:lnTo>
                  <a:lnTo>
                    <a:pt x="70" y="267"/>
                  </a:lnTo>
                  <a:lnTo>
                    <a:pt x="84" y="278"/>
                  </a:lnTo>
                  <a:lnTo>
                    <a:pt x="98" y="288"/>
                  </a:lnTo>
                  <a:lnTo>
                    <a:pt x="114" y="295"/>
                  </a:lnTo>
                  <a:lnTo>
                    <a:pt x="132" y="300"/>
                  </a:lnTo>
                  <a:lnTo>
                    <a:pt x="150" y="304"/>
                  </a:lnTo>
                  <a:lnTo>
                    <a:pt x="169" y="305"/>
                  </a:lnTo>
                  <a:lnTo>
                    <a:pt x="196" y="304"/>
                  </a:lnTo>
                  <a:lnTo>
                    <a:pt x="221" y="301"/>
                  </a:lnTo>
                  <a:lnTo>
                    <a:pt x="245" y="297"/>
                  </a:lnTo>
                  <a:lnTo>
                    <a:pt x="269" y="291"/>
                  </a:lnTo>
                  <a:lnTo>
                    <a:pt x="291" y="284"/>
                  </a:lnTo>
                  <a:lnTo>
                    <a:pt x="312" y="276"/>
                  </a:lnTo>
                  <a:lnTo>
                    <a:pt x="332" y="265"/>
                  </a:lnTo>
                  <a:lnTo>
                    <a:pt x="351" y="255"/>
                  </a:lnTo>
                  <a:lnTo>
                    <a:pt x="370" y="244"/>
                  </a:lnTo>
                  <a:lnTo>
                    <a:pt x="387" y="232"/>
                  </a:lnTo>
                  <a:lnTo>
                    <a:pt x="403" y="220"/>
                  </a:lnTo>
                  <a:lnTo>
                    <a:pt x="418" y="208"/>
                  </a:lnTo>
                  <a:lnTo>
                    <a:pt x="432" y="196"/>
                  </a:lnTo>
                  <a:lnTo>
                    <a:pt x="446" y="184"/>
                  </a:lnTo>
                  <a:lnTo>
                    <a:pt x="458" y="172"/>
                  </a:lnTo>
                  <a:lnTo>
                    <a:pt x="470" y="16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 flipH="1">
              <a:off x="5034" y="677"/>
              <a:ext cx="47" cy="70"/>
            </a:xfrm>
            <a:custGeom>
              <a:avLst/>
              <a:gdLst>
                <a:gd name="T0" fmla="*/ 259 w 259"/>
                <a:gd name="T1" fmla="*/ 382 h 382"/>
                <a:gd name="T2" fmla="*/ 253 w 259"/>
                <a:gd name="T3" fmla="*/ 343 h 382"/>
                <a:gd name="T4" fmla="*/ 248 w 259"/>
                <a:gd name="T5" fmla="*/ 305 h 382"/>
                <a:gd name="T6" fmla="*/ 243 w 259"/>
                <a:gd name="T7" fmla="*/ 267 h 382"/>
                <a:gd name="T8" fmla="*/ 239 w 259"/>
                <a:gd name="T9" fmla="*/ 232 h 382"/>
                <a:gd name="T10" fmla="*/ 235 w 259"/>
                <a:gd name="T11" fmla="*/ 199 h 382"/>
                <a:gd name="T12" fmla="*/ 230 w 259"/>
                <a:gd name="T13" fmla="*/ 168 h 382"/>
                <a:gd name="T14" fmla="*/ 224 w 259"/>
                <a:gd name="T15" fmla="*/ 138 h 382"/>
                <a:gd name="T16" fmla="*/ 217 w 259"/>
                <a:gd name="T17" fmla="*/ 111 h 382"/>
                <a:gd name="T18" fmla="*/ 207 w 259"/>
                <a:gd name="T19" fmla="*/ 87 h 382"/>
                <a:gd name="T20" fmla="*/ 194 w 259"/>
                <a:gd name="T21" fmla="*/ 65 h 382"/>
                <a:gd name="T22" fmla="*/ 178 w 259"/>
                <a:gd name="T23" fmla="*/ 46 h 382"/>
                <a:gd name="T24" fmla="*/ 158 w 259"/>
                <a:gd name="T25" fmla="*/ 29 h 382"/>
                <a:gd name="T26" fmla="*/ 134 w 259"/>
                <a:gd name="T27" fmla="*/ 17 h 382"/>
                <a:gd name="T28" fmla="*/ 106 w 259"/>
                <a:gd name="T29" fmla="*/ 8 h 382"/>
                <a:gd name="T30" fmla="*/ 72 w 259"/>
                <a:gd name="T31" fmla="*/ 2 h 382"/>
                <a:gd name="T32" fmla="*/ 32 w 259"/>
                <a:gd name="T33" fmla="*/ 0 h 382"/>
                <a:gd name="T34" fmla="*/ 28 w 259"/>
                <a:gd name="T35" fmla="*/ 1 h 382"/>
                <a:gd name="T36" fmla="*/ 23 w 259"/>
                <a:gd name="T37" fmla="*/ 6 h 382"/>
                <a:gd name="T38" fmla="*/ 20 w 259"/>
                <a:gd name="T39" fmla="*/ 12 h 382"/>
                <a:gd name="T40" fmla="*/ 16 w 259"/>
                <a:gd name="T41" fmla="*/ 21 h 382"/>
                <a:gd name="T42" fmla="*/ 14 w 259"/>
                <a:gd name="T43" fmla="*/ 31 h 382"/>
                <a:gd name="T44" fmla="*/ 11 w 259"/>
                <a:gd name="T45" fmla="*/ 44 h 382"/>
                <a:gd name="T46" fmla="*/ 9 w 259"/>
                <a:gd name="T47" fmla="*/ 57 h 382"/>
                <a:gd name="T48" fmla="*/ 7 w 259"/>
                <a:gd name="T49" fmla="*/ 70 h 382"/>
                <a:gd name="T50" fmla="*/ 5 w 259"/>
                <a:gd name="T51" fmla="*/ 84 h 382"/>
                <a:gd name="T52" fmla="*/ 4 w 259"/>
                <a:gd name="T53" fmla="*/ 98 h 382"/>
                <a:gd name="T54" fmla="*/ 2 w 259"/>
                <a:gd name="T55" fmla="*/ 112 h 382"/>
                <a:gd name="T56" fmla="*/ 1 w 259"/>
                <a:gd name="T57" fmla="*/ 126 h 382"/>
                <a:gd name="T58" fmla="*/ 1 w 259"/>
                <a:gd name="T59" fmla="*/ 138 h 382"/>
                <a:gd name="T60" fmla="*/ 0 w 259"/>
                <a:gd name="T61" fmla="*/ 150 h 382"/>
                <a:gd name="T62" fmla="*/ 0 w 259"/>
                <a:gd name="T63" fmla="*/ 160 h 382"/>
                <a:gd name="T64" fmla="*/ 0 w 259"/>
                <a:gd name="T65" fmla="*/ 169 h 382"/>
                <a:gd name="T66" fmla="*/ 2 w 259"/>
                <a:gd name="T67" fmla="*/ 187 h 382"/>
                <a:gd name="T68" fmla="*/ 8 w 259"/>
                <a:gd name="T69" fmla="*/ 204 h 382"/>
                <a:gd name="T70" fmla="*/ 18 w 259"/>
                <a:gd name="T71" fmla="*/ 220 h 382"/>
                <a:gd name="T72" fmla="*/ 31 w 259"/>
                <a:gd name="T73" fmla="*/ 235 h 382"/>
                <a:gd name="T74" fmla="*/ 47 w 259"/>
                <a:gd name="T75" fmla="*/ 249 h 382"/>
                <a:gd name="T76" fmla="*/ 64 w 259"/>
                <a:gd name="T77" fmla="*/ 262 h 382"/>
                <a:gd name="T78" fmla="*/ 83 w 259"/>
                <a:gd name="T79" fmla="*/ 274 h 382"/>
                <a:gd name="T80" fmla="*/ 103 w 259"/>
                <a:gd name="T81" fmla="*/ 286 h 382"/>
                <a:gd name="T82" fmla="*/ 123 w 259"/>
                <a:gd name="T83" fmla="*/ 297 h 382"/>
                <a:gd name="T84" fmla="*/ 144 w 259"/>
                <a:gd name="T85" fmla="*/ 307 h 382"/>
                <a:gd name="T86" fmla="*/ 165 w 259"/>
                <a:gd name="T87" fmla="*/ 316 h 382"/>
                <a:gd name="T88" fmla="*/ 185 w 259"/>
                <a:gd name="T89" fmla="*/ 324 h 382"/>
                <a:gd name="T90" fmla="*/ 203 w 259"/>
                <a:gd name="T91" fmla="*/ 331 h 382"/>
                <a:gd name="T92" fmla="*/ 220 w 259"/>
                <a:gd name="T93" fmla="*/ 338 h 382"/>
                <a:gd name="T94" fmla="*/ 234 w 259"/>
                <a:gd name="T95" fmla="*/ 344 h 382"/>
                <a:gd name="T96" fmla="*/ 246 w 259"/>
                <a:gd name="T97" fmla="*/ 350 h 382"/>
                <a:gd name="T98" fmla="*/ 259 w 259"/>
                <a:gd name="T99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" h="382">
                  <a:moveTo>
                    <a:pt x="259" y="382"/>
                  </a:moveTo>
                  <a:lnTo>
                    <a:pt x="253" y="343"/>
                  </a:lnTo>
                  <a:lnTo>
                    <a:pt x="248" y="305"/>
                  </a:lnTo>
                  <a:lnTo>
                    <a:pt x="243" y="267"/>
                  </a:lnTo>
                  <a:lnTo>
                    <a:pt x="239" y="232"/>
                  </a:lnTo>
                  <a:lnTo>
                    <a:pt x="235" y="199"/>
                  </a:lnTo>
                  <a:lnTo>
                    <a:pt x="230" y="168"/>
                  </a:lnTo>
                  <a:lnTo>
                    <a:pt x="224" y="138"/>
                  </a:lnTo>
                  <a:lnTo>
                    <a:pt x="217" y="111"/>
                  </a:lnTo>
                  <a:lnTo>
                    <a:pt x="207" y="87"/>
                  </a:lnTo>
                  <a:lnTo>
                    <a:pt x="194" y="65"/>
                  </a:lnTo>
                  <a:lnTo>
                    <a:pt x="178" y="46"/>
                  </a:lnTo>
                  <a:lnTo>
                    <a:pt x="158" y="29"/>
                  </a:lnTo>
                  <a:lnTo>
                    <a:pt x="134" y="17"/>
                  </a:lnTo>
                  <a:lnTo>
                    <a:pt x="106" y="8"/>
                  </a:lnTo>
                  <a:lnTo>
                    <a:pt x="72" y="2"/>
                  </a:lnTo>
                  <a:lnTo>
                    <a:pt x="32" y="0"/>
                  </a:lnTo>
                  <a:lnTo>
                    <a:pt x="28" y="1"/>
                  </a:lnTo>
                  <a:lnTo>
                    <a:pt x="23" y="6"/>
                  </a:lnTo>
                  <a:lnTo>
                    <a:pt x="20" y="12"/>
                  </a:lnTo>
                  <a:lnTo>
                    <a:pt x="16" y="21"/>
                  </a:lnTo>
                  <a:lnTo>
                    <a:pt x="14" y="31"/>
                  </a:lnTo>
                  <a:lnTo>
                    <a:pt x="11" y="44"/>
                  </a:lnTo>
                  <a:lnTo>
                    <a:pt x="9" y="57"/>
                  </a:lnTo>
                  <a:lnTo>
                    <a:pt x="7" y="70"/>
                  </a:lnTo>
                  <a:lnTo>
                    <a:pt x="5" y="84"/>
                  </a:lnTo>
                  <a:lnTo>
                    <a:pt x="4" y="98"/>
                  </a:lnTo>
                  <a:lnTo>
                    <a:pt x="2" y="112"/>
                  </a:lnTo>
                  <a:lnTo>
                    <a:pt x="1" y="126"/>
                  </a:lnTo>
                  <a:lnTo>
                    <a:pt x="1" y="138"/>
                  </a:lnTo>
                  <a:lnTo>
                    <a:pt x="0" y="150"/>
                  </a:lnTo>
                  <a:lnTo>
                    <a:pt x="0" y="160"/>
                  </a:lnTo>
                  <a:lnTo>
                    <a:pt x="0" y="169"/>
                  </a:lnTo>
                  <a:lnTo>
                    <a:pt x="2" y="187"/>
                  </a:lnTo>
                  <a:lnTo>
                    <a:pt x="8" y="204"/>
                  </a:lnTo>
                  <a:lnTo>
                    <a:pt x="18" y="220"/>
                  </a:lnTo>
                  <a:lnTo>
                    <a:pt x="31" y="235"/>
                  </a:lnTo>
                  <a:lnTo>
                    <a:pt x="47" y="249"/>
                  </a:lnTo>
                  <a:lnTo>
                    <a:pt x="64" y="262"/>
                  </a:lnTo>
                  <a:lnTo>
                    <a:pt x="83" y="274"/>
                  </a:lnTo>
                  <a:lnTo>
                    <a:pt x="103" y="286"/>
                  </a:lnTo>
                  <a:lnTo>
                    <a:pt x="123" y="297"/>
                  </a:lnTo>
                  <a:lnTo>
                    <a:pt x="144" y="307"/>
                  </a:lnTo>
                  <a:lnTo>
                    <a:pt x="165" y="316"/>
                  </a:lnTo>
                  <a:lnTo>
                    <a:pt x="185" y="324"/>
                  </a:lnTo>
                  <a:lnTo>
                    <a:pt x="203" y="331"/>
                  </a:lnTo>
                  <a:lnTo>
                    <a:pt x="220" y="338"/>
                  </a:lnTo>
                  <a:lnTo>
                    <a:pt x="234" y="344"/>
                  </a:lnTo>
                  <a:lnTo>
                    <a:pt x="246" y="350"/>
                  </a:lnTo>
                  <a:lnTo>
                    <a:pt x="259" y="382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 flipH="1">
              <a:off x="4813" y="1235"/>
              <a:ext cx="38" cy="82"/>
            </a:xfrm>
            <a:custGeom>
              <a:avLst/>
              <a:gdLst>
                <a:gd name="T0" fmla="*/ 90 w 213"/>
                <a:gd name="T1" fmla="*/ 0 h 450"/>
                <a:gd name="T2" fmla="*/ 93 w 213"/>
                <a:gd name="T3" fmla="*/ 26 h 450"/>
                <a:gd name="T4" fmla="*/ 98 w 213"/>
                <a:gd name="T5" fmla="*/ 52 h 450"/>
                <a:gd name="T6" fmla="*/ 106 w 213"/>
                <a:gd name="T7" fmla="*/ 76 h 450"/>
                <a:gd name="T8" fmla="*/ 114 w 213"/>
                <a:gd name="T9" fmla="*/ 99 h 450"/>
                <a:gd name="T10" fmla="*/ 123 w 213"/>
                <a:gd name="T11" fmla="*/ 120 h 450"/>
                <a:gd name="T12" fmla="*/ 134 w 213"/>
                <a:gd name="T13" fmla="*/ 142 h 450"/>
                <a:gd name="T14" fmla="*/ 144 w 213"/>
                <a:gd name="T15" fmla="*/ 164 h 450"/>
                <a:gd name="T16" fmla="*/ 155 w 213"/>
                <a:gd name="T17" fmla="*/ 185 h 450"/>
                <a:gd name="T18" fmla="*/ 166 w 213"/>
                <a:gd name="T19" fmla="*/ 205 h 450"/>
                <a:gd name="T20" fmla="*/ 177 w 213"/>
                <a:gd name="T21" fmla="*/ 226 h 450"/>
                <a:gd name="T22" fmla="*/ 187 w 213"/>
                <a:gd name="T23" fmla="*/ 248 h 450"/>
                <a:gd name="T24" fmla="*/ 195 w 213"/>
                <a:gd name="T25" fmla="*/ 270 h 450"/>
                <a:gd name="T26" fmla="*/ 203 w 213"/>
                <a:gd name="T27" fmla="*/ 294 h 450"/>
                <a:gd name="T28" fmla="*/ 208 w 213"/>
                <a:gd name="T29" fmla="*/ 318 h 450"/>
                <a:gd name="T30" fmla="*/ 212 w 213"/>
                <a:gd name="T31" fmla="*/ 343 h 450"/>
                <a:gd name="T32" fmla="*/ 213 w 213"/>
                <a:gd name="T33" fmla="*/ 369 h 450"/>
                <a:gd name="T34" fmla="*/ 211 w 213"/>
                <a:gd name="T35" fmla="*/ 377 h 450"/>
                <a:gd name="T36" fmla="*/ 206 w 213"/>
                <a:gd name="T37" fmla="*/ 388 h 450"/>
                <a:gd name="T38" fmla="*/ 198 w 213"/>
                <a:gd name="T39" fmla="*/ 401 h 450"/>
                <a:gd name="T40" fmla="*/ 188 w 213"/>
                <a:gd name="T41" fmla="*/ 416 h 450"/>
                <a:gd name="T42" fmla="*/ 177 w 213"/>
                <a:gd name="T43" fmla="*/ 429 h 450"/>
                <a:gd name="T44" fmla="*/ 165 w 213"/>
                <a:gd name="T45" fmla="*/ 440 h 450"/>
                <a:gd name="T46" fmla="*/ 155 w 213"/>
                <a:gd name="T47" fmla="*/ 447 h 450"/>
                <a:gd name="T48" fmla="*/ 145 w 213"/>
                <a:gd name="T49" fmla="*/ 450 h 450"/>
                <a:gd name="T50" fmla="*/ 118 w 213"/>
                <a:gd name="T51" fmla="*/ 448 h 450"/>
                <a:gd name="T52" fmla="*/ 90 w 213"/>
                <a:gd name="T53" fmla="*/ 441 h 450"/>
                <a:gd name="T54" fmla="*/ 66 w 213"/>
                <a:gd name="T55" fmla="*/ 430 h 450"/>
                <a:gd name="T56" fmla="*/ 44 w 213"/>
                <a:gd name="T57" fmla="*/ 415 h 450"/>
                <a:gd name="T58" fmla="*/ 26 w 213"/>
                <a:gd name="T59" fmla="*/ 396 h 450"/>
                <a:gd name="T60" fmla="*/ 12 w 213"/>
                <a:gd name="T61" fmla="*/ 375 h 450"/>
                <a:gd name="T62" fmla="*/ 3 w 213"/>
                <a:gd name="T63" fmla="*/ 351 h 450"/>
                <a:gd name="T64" fmla="*/ 0 w 213"/>
                <a:gd name="T65" fmla="*/ 324 h 450"/>
                <a:gd name="T66" fmla="*/ 1 w 213"/>
                <a:gd name="T67" fmla="*/ 304 h 450"/>
                <a:gd name="T68" fmla="*/ 3 w 213"/>
                <a:gd name="T69" fmla="*/ 285 h 450"/>
                <a:gd name="T70" fmla="*/ 6 w 213"/>
                <a:gd name="T71" fmla="*/ 265 h 450"/>
                <a:gd name="T72" fmla="*/ 10 w 213"/>
                <a:gd name="T73" fmla="*/ 248 h 450"/>
                <a:gd name="T74" fmla="*/ 15 w 213"/>
                <a:gd name="T75" fmla="*/ 230 h 450"/>
                <a:gd name="T76" fmla="*/ 20 w 213"/>
                <a:gd name="T77" fmla="*/ 213 h 450"/>
                <a:gd name="T78" fmla="*/ 26 w 213"/>
                <a:gd name="T79" fmla="*/ 196 h 450"/>
                <a:gd name="T80" fmla="*/ 33 w 213"/>
                <a:gd name="T81" fmla="*/ 180 h 450"/>
                <a:gd name="T82" fmla="*/ 39 w 213"/>
                <a:gd name="T83" fmla="*/ 163 h 450"/>
                <a:gd name="T84" fmla="*/ 46 w 213"/>
                <a:gd name="T85" fmla="*/ 145 h 450"/>
                <a:gd name="T86" fmla="*/ 52 w 213"/>
                <a:gd name="T87" fmla="*/ 128 h 450"/>
                <a:gd name="T88" fmla="*/ 58 w 213"/>
                <a:gd name="T89" fmla="*/ 110 h 450"/>
                <a:gd name="T90" fmla="*/ 64 w 213"/>
                <a:gd name="T91" fmla="*/ 92 h 450"/>
                <a:gd name="T92" fmla="*/ 69 w 213"/>
                <a:gd name="T93" fmla="*/ 73 h 450"/>
                <a:gd name="T94" fmla="*/ 73 w 213"/>
                <a:gd name="T95" fmla="*/ 54 h 450"/>
                <a:gd name="T96" fmla="*/ 77 w 213"/>
                <a:gd name="T97" fmla="*/ 33 h 450"/>
                <a:gd name="T98" fmla="*/ 90 w 213"/>
                <a:gd name="T99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3" h="450">
                  <a:moveTo>
                    <a:pt x="90" y="0"/>
                  </a:moveTo>
                  <a:lnTo>
                    <a:pt x="93" y="26"/>
                  </a:lnTo>
                  <a:lnTo>
                    <a:pt x="98" y="52"/>
                  </a:lnTo>
                  <a:lnTo>
                    <a:pt x="106" y="76"/>
                  </a:lnTo>
                  <a:lnTo>
                    <a:pt x="114" y="99"/>
                  </a:lnTo>
                  <a:lnTo>
                    <a:pt x="123" y="120"/>
                  </a:lnTo>
                  <a:lnTo>
                    <a:pt x="134" y="142"/>
                  </a:lnTo>
                  <a:lnTo>
                    <a:pt x="144" y="164"/>
                  </a:lnTo>
                  <a:lnTo>
                    <a:pt x="155" y="185"/>
                  </a:lnTo>
                  <a:lnTo>
                    <a:pt x="166" y="205"/>
                  </a:lnTo>
                  <a:lnTo>
                    <a:pt x="177" y="226"/>
                  </a:lnTo>
                  <a:lnTo>
                    <a:pt x="187" y="248"/>
                  </a:lnTo>
                  <a:lnTo>
                    <a:pt x="195" y="270"/>
                  </a:lnTo>
                  <a:lnTo>
                    <a:pt x="203" y="294"/>
                  </a:lnTo>
                  <a:lnTo>
                    <a:pt x="208" y="318"/>
                  </a:lnTo>
                  <a:lnTo>
                    <a:pt x="212" y="343"/>
                  </a:lnTo>
                  <a:lnTo>
                    <a:pt x="213" y="369"/>
                  </a:lnTo>
                  <a:lnTo>
                    <a:pt x="211" y="377"/>
                  </a:lnTo>
                  <a:lnTo>
                    <a:pt x="206" y="388"/>
                  </a:lnTo>
                  <a:lnTo>
                    <a:pt x="198" y="401"/>
                  </a:lnTo>
                  <a:lnTo>
                    <a:pt x="188" y="416"/>
                  </a:lnTo>
                  <a:lnTo>
                    <a:pt x="177" y="429"/>
                  </a:lnTo>
                  <a:lnTo>
                    <a:pt x="165" y="440"/>
                  </a:lnTo>
                  <a:lnTo>
                    <a:pt x="155" y="447"/>
                  </a:lnTo>
                  <a:lnTo>
                    <a:pt x="145" y="450"/>
                  </a:lnTo>
                  <a:lnTo>
                    <a:pt x="118" y="448"/>
                  </a:lnTo>
                  <a:lnTo>
                    <a:pt x="90" y="441"/>
                  </a:lnTo>
                  <a:lnTo>
                    <a:pt x="66" y="430"/>
                  </a:lnTo>
                  <a:lnTo>
                    <a:pt x="44" y="415"/>
                  </a:lnTo>
                  <a:lnTo>
                    <a:pt x="26" y="396"/>
                  </a:lnTo>
                  <a:lnTo>
                    <a:pt x="12" y="375"/>
                  </a:lnTo>
                  <a:lnTo>
                    <a:pt x="3" y="351"/>
                  </a:lnTo>
                  <a:lnTo>
                    <a:pt x="0" y="324"/>
                  </a:lnTo>
                  <a:lnTo>
                    <a:pt x="1" y="304"/>
                  </a:lnTo>
                  <a:lnTo>
                    <a:pt x="3" y="285"/>
                  </a:lnTo>
                  <a:lnTo>
                    <a:pt x="6" y="265"/>
                  </a:lnTo>
                  <a:lnTo>
                    <a:pt x="10" y="248"/>
                  </a:lnTo>
                  <a:lnTo>
                    <a:pt x="15" y="230"/>
                  </a:lnTo>
                  <a:lnTo>
                    <a:pt x="20" y="213"/>
                  </a:lnTo>
                  <a:lnTo>
                    <a:pt x="26" y="196"/>
                  </a:lnTo>
                  <a:lnTo>
                    <a:pt x="33" y="180"/>
                  </a:lnTo>
                  <a:lnTo>
                    <a:pt x="39" y="163"/>
                  </a:lnTo>
                  <a:lnTo>
                    <a:pt x="46" y="145"/>
                  </a:lnTo>
                  <a:lnTo>
                    <a:pt x="52" y="128"/>
                  </a:lnTo>
                  <a:lnTo>
                    <a:pt x="58" y="110"/>
                  </a:lnTo>
                  <a:lnTo>
                    <a:pt x="64" y="92"/>
                  </a:lnTo>
                  <a:lnTo>
                    <a:pt x="69" y="73"/>
                  </a:lnTo>
                  <a:lnTo>
                    <a:pt x="73" y="54"/>
                  </a:lnTo>
                  <a:lnTo>
                    <a:pt x="77" y="33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 flipH="1">
              <a:off x="4580" y="1296"/>
              <a:ext cx="215" cy="326"/>
            </a:xfrm>
            <a:custGeom>
              <a:avLst/>
              <a:gdLst>
                <a:gd name="T0" fmla="*/ 101 w 1183"/>
                <a:gd name="T1" fmla="*/ 1250 h 1787"/>
                <a:gd name="T2" fmla="*/ 159 w 1183"/>
                <a:gd name="T3" fmla="*/ 1154 h 1787"/>
                <a:gd name="T4" fmla="*/ 210 w 1183"/>
                <a:gd name="T5" fmla="*/ 1052 h 1787"/>
                <a:gd name="T6" fmla="*/ 220 w 1183"/>
                <a:gd name="T7" fmla="*/ 957 h 1787"/>
                <a:gd name="T8" fmla="*/ 158 w 1183"/>
                <a:gd name="T9" fmla="*/ 897 h 1787"/>
                <a:gd name="T10" fmla="*/ 114 w 1183"/>
                <a:gd name="T11" fmla="*/ 822 h 1787"/>
                <a:gd name="T12" fmla="*/ 102 w 1183"/>
                <a:gd name="T13" fmla="*/ 735 h 1787"/>
                <a:gd name="T14" fmla="*/ 124 w 1183"/>
                <a:gd name="T15" fmla="*/ 675 h 1787"/>
                <a:gd name="T16" fmla="*/ 164 w 1183"/>
                <a:gd name="T17" fmla="*/ 631 h 1787"/>
                <a:gd name="T18" fmla="*/ 201 w 1183"/>
                <a:gd name="T19" fmla="*/ 583 h 1787"/>
                <a:gd name="T20" fmla="*/ 238 w 1183"/>
                <a:gd name="T21" fmla="*/ 474 h 1787"/>
                <a:gd name="T22" fmla="*/ 253 w 1183"/>
                <a:gd name="T23" fmla="*/ 353 h 1787"/>
                <a:gd name="T24" fmla="*/ 291 w 1183"/>
                <a:gd name="T25" fmla="*/ 242 h 1787"/>
                <a:gd name="T26" fmla="*/ 375 w 1183"/>
                <a:gd name="T27" fmla="*/ 158 h 1787"/>
                <a:gd name="T28" fmla="*/ 508 w 1183"/>
                <a:gd name="T29" fmla="*/ 67 h 1787"/>
                <a:gd name="T30" fmla="*/ 656 w 1183"/>
                <a:gd name="T31" fmla="*/ 7 h 1787"/>
                <a:gd name="T32" fmla="*/ 736 w 1183"/>
                <a:gd name="T33" fmla="*/ 12 h 1787"/>
                <a:gd name="T34" fmla="*/ 777 w 1183"/>
                <a:gd name="T35" fmla="*/ 72 h 1787"/>
                <a:gd name="T36" fmla="*/ 805 w 1183"/>
                <a:gd name="T37" fmla="*/ 150 h 1787"/>
                <a:gd name="T38" fmla="*/ 806 w 1183"/>
                <a:gd name="T39" fmla="*/ 233 h 1787"/>
                <a:gd name="T40" fmla="*/ 767 w 1183"/>
                <a:gd name="T41" fmla="*/ 330 h 1787"/>
                <a:gd name="T42" fmla="*/ 708 w 1183"/>
                <a:gd name="T43" fmla="*/ 413 h 1787"/>
                <a:gd name="T44" fmla="*/ 742 w 1183"/>
                <a:gd name="T45" fmla="*/ 618 h 1787"/>
                <a:gd name="T46" fmla="*/ 785 w 1183"/>
                <a:gd name="T47" fmla="*/ 545 h 1787"/>
                <a:gd name="T48" fmla="*/ 837 w 1183"/>
                <a:gd name="T49" fmla="*/ 489 h 1787"/>
                <a:gd name="T50" fmla="*/ 914 w 1183"/>
                <a:gd name="T51" fmla="*/ 461 h 1787"/>
                <a:gd name="T52" fmla="*/ 1001 w 1183"/>
                <a:gd name="T53" fmla="*/ 474 h 1787"/>
                <a:gd name="T54" fmla="*/ 1103 w 1183"/>
                <a:gd name="T55" fmla="*/ 520 h 1787"/>
                <a:gd name="T56" fmla="*/ 1175 w 1183"/>
                <a:gd name="T57" fmla="*/ 580 h 1787"/>
                <a:gd name="T58" fmla="*/ 1170 w 1183"/>
                <a:gd name="T59" fmla="*/ 641 h 1787"/>
                <a:gd name="T60" fmla="*/ 1125 w 1183"/>
                <a:gd name="T61" fmla="*/ 686 h 1787"/>
                <a:gd name="T62" fmla="*/ 1148 w 1183"/>
                <a:gd name="T63" fmla="*/ 915 h 1787"/>
                <a:gd name="T64" fmla="*/ 1095 w 1183"/>
                <a:gd name="T65" fmla="*/ 1013 h 1787"/>
                <a:gd name="T66" fmla="*/ 1032 w 1183"/>
                <a:gd name="T67" fmla="*/ 1106 h 1787"/>
                <a:gd name="T68" fmla="*/ 1036 w 1183"/>
                <a:gd name="T69" fmla="*/ 1174 h 1787"/>
                <a:gd name="T70" fmla="*/ 1086 w 1183"/>
                <a:gd name="T71" fmla="*/ 1235 h 1787"/>
                <a:gd name="T72" fmla="*/ 1119 w 1183"/>
                <a:gd name="T73" fmla="*/ 1312 h 1787"/>
                <a:gd name="T74" fmla="*/ 1115 w 1183"/>
                <a:gd name="T75" fmla="*/ 1407 h 1787"/>
                <a:gd name="T76" fmla="*/ 1046 w 1183"/>
                <a:gd name="T77" fmla="*/ 1470 h 1787"/>
                <a:gd name="T78" fmla="*/ 974 w 1183"/>
                <a:gd name="T79" fmla="*/ 1456 h 1787"/>
                <a:gd name="T80" fmla="*/ 913 w 1183"/>
                <a:gd name="T81" fmla="*/ 1408 h 1787"/>
                <a:gd name="T82" fmla="*/ 867 w 1183"/>
                <a:gd name="T83" fmla="*/ 1354 h 1787"/>
                <a:gd name="T84" fmla="*/ 826 w 1183"/>
                <a:gd name="T85" fmla="*/ 1374 h 1787"/>
                <a:gd name="T86" fmla="*/ 773 w 1183"/>
                <a:gd name="T87" fmla="*/ 1423 h 1787"/>
                <a:gd name="T88" fmla="*/ 709 w 1183"/>
                <a:gd name="T89" fmla="*/ 1454 h 1787"/>
                <a:gd name="T90" fmla="*/ 640 w 1183"/>
                <a:gd name="T91" fmla="*/ 1459 h 1787"/>
                <a:gd name="T92" fmla="*/ 586 w 1183"/>
                <a:gd name="T93" fmla="*/ 1459 h 1787"/>
                <a:gd name="T94" fmla="*/ 499 w 1183"/>
                <a:gd name="T95" fmla="*/ 1553 h 1787"/>
                <a:gd name="T96" fmla="*/ 411 w 1183"/>
                <a:gd name="T97" fmla="*/ 1665 h 1787"/>
                <a:gd name="T98" fmla="*/ 309 w 1183"/>
                <a:gd name="T99" fmla="*/ 1759 h 1787"/>
                <a:gd name="T100" fmla="*/ 224 w 1183"/>
                <a:gd name="T101" fmla="*/ 1733 h 1787"/>
                <a:gd name="T102" fmla="*/ 122 w 1183"/>
                <a:gd name="T103" fmla="*/ 1576 h 1787"/>
                <a:gd name="T104" fmla="*/ 27 w 1183"/>
                <a:gd name="T105" fmla="*/ 1436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3" h="1787">
                  <a:moveTo>
                    <a:pt x="0" y="1405"/>
                  </a:moveTo>
                  <a:lnTo>
                    <a:pt x="56" y="1314"/>
                  </a:lnTo>
                  <a:lnTo>
                    <a:pt x="72" y="1292"/>
                  </a:lnTo>
                  <a:lnTo>
                    <a:pt x="87" y="1271"/>
                  </a:lnTo>
                  <a:lnTo>
                    <a:pt x="101" y="1250"/>
                  </a:lnTo>
                  <a:lnTo>
                    <a:pt x="114" y="1231"/>
                  </a:lnTo>
                  <a:lnTo>
                    <a:pt x="126" y="1210"/>
                  </a:lnTo>
                  <a:lnTo>
                    <a:pt x="137" y="1192"/>
                  </a:lnTo>
                  <a:lnTo>
                    <a:pt x="148" y="1173"/>
                  </a:lnTo>
                  <a:lnTo>
                    <a:pt x="159" y="1154"/>
                  </a:lnTo>
                  <a:lnTo>
                    <a:pt x="169" y="1135"/>
                  </a:lnTo>
                  <a:lnTo>
                    <a:pt x="179" y="1116"/>
                  </a:lnTo>
                  <a:lnTo>
                    <a:pt x="189" y="1096"/>
                  </a:lnTo>
                  <a:lnTo>
                    <a:pt x="200" y="1074"/>
                  </a:lnTo>
                  <a:lnTo>
                    <a:pt x="210" y="1052"/>
                  </a:lnTo>
                  <a:lnTo>
                    <a:pt x="221" y="1029"/>
                  </a:lnTo>
                  <a:lnTo>
                    <a:pt x="233" y="1004"/>
                  </a:lnTo>
                  <a:lnTo>
                    <a:pt x="246" y="978"/>
                  </a:lnTo>
                  <a:lnTo>
                    <a:pt x="233" y="968"/>
                  </a:lnTo>
                  <a:lnTo>
                    <a:pt x="220" y="957"/>
                  </a:lnTo>
                  <a:lnTo>
                    <a:pt x="207" y="946"/>
                  </a:lnTo>
                  <a:lnTo>
                    <a:pt x="194" y="934"/>
                  </a:lnTo>
                  <a:lnTo>
                    <a:pt x="182" y="923"/>
                  </a:lnTo>
                  <a:lnTo>
                    <a:pt x="170" y="910"/>
                  </a:lnTo>
                  <a:lnTo>
                    <a:pt x="158" y="897"/>
                  </a:lnTo>
                  <a:lnTo>
                    <a:pt x="147" y="884"/>
                  </a:lnTo>
                  <a:lnTo>
                    <a:pt x="137" y="869"/>
                  </a:lnTo>
                  <a:lnTo>
                    <a:pt x="128" y="855"/>
                  </a:lnTo>
                  <a:lnTo>
                    <a:pt x="120" y="839"/>
                  </a:lnTo>
                  <a:lnTo>
                    <a:pt x="114" y="822"/>
                  </a:lnTo>
                  <a:lnTo>
                    <a:pt x="108" y="806"/>
                  </a:lnTo>
                  <a:lnTo>
                    <a:pt x="104" y="788"/>
                  </a:lnTo>
                  <a:lnTo>
                    <a:pt x="102" y="770"/>
                  </a:lnTo>
                  <a:lnTo>
                    <a:pt x="101" y="751"/>
                  </a:lnTo>
                  <a:lnTo>
                    <a:pt x="102" y="735"/>
                  </a:lnTo>
                  <a:lnTo>
                    <a:pt x="104" y="721"/>
                  </a:lnTo>
                  <a:lnTo>
                    <a:pt x="107" y="709"/>
                  </a:lnTo>
                  <a:lnTo>
                    <a:pt x="112" y="696"/>
                  </a:lnTo>
                  <a:lnTo>
                    <a:pt x="118" y="685"/>
                  </a:lnTo>
                  <a:lnTo>
                    <a:pt x="124" y="675"/>
                  </a:lnTo>
                  <a:lnTo>
                    <a:pt x="131" y="666"/>
                  </a:lnTo>
                  <a:lnTo>
                    <a:pt x="139" y="657"/>
                  </a:lnTo>
                  <a:lnTo>
                    <a:pt x="146" y="648"/>
                  </a:lnTo>
                  <a:lnTo>
                    <a:pt x="156" y="640"/>
                  </a:lnTo>
                  <a:lnTo>
                    <a:pt x="164" y="631"/>
                  </a:lnTo>
                  <a:lnTo>
                    <a:pt x="172" y="623"/>
                  </a:lnTo>
                  <a:lnTo>
                    <a:pt x="180" y="614"/>
                  </a:lnTo>
                  <a:lnTo>
                    <a:pt x="188" y="604"/>
                  </a:lnTo>
                  <a:lnTo>
                    <a:pt x="195" y="594"/>
                  </a:lnTo>
                  <a:lnTo>
                    <a:pt x="201" y="583"/>
                  </a:lnTo>
                  <a:lnTo>
                    <a:pt x="212" y="563"/>
                  </a:lnTo>
                  <a:lnTo>
                    <a:pt x="221" y="542"/>
                  </a:lnTo>
                  <a:lnTo>
                    <a:pt x="228" y="520"/>
                  </a:lnTo>
                  <a:lnTo>
                    <a:pt x="233" y="498"/>
                  </a:lnTo>
                  <a:lnTo>
                    <a:pt x="238" y="474"/>
                  </a:lnTo>
                  <a:lnTo>
                    <a:pt x="241" y="450"/>
                  </a:lnTo>
                  <a:lnTo>
                    <a:pt x="244" y="426"/>
                  </a:lnTo>
                  <a:lnTo>
                    <a:pt x="247" y="401"/>
                  </a:lnTo>
                  <a:lnTo>
                    <a:pt x="250" y="377"/>
                  </a:lnTo>
                  <a:lnTo>
                    <a:pt x="253" y="353"/>
                  </a:lnTo>
                  <a:lnTo>
                    <a:pt x="258" y="330"/>
                  </a:lnTo>
                  <a:lnTo>
                    <a:pt x="263" y="306"/>
                  </a:lnTo>
                  <a:lnTo>
                    <a:pt x="270" y="283"/>
                  </a:lnTo>
                  <a:lnTo>
                    <a:pt x="280" y="262"/>
                  </a:lnTo>
                  <a:lnTo>
                    <a:pt x="291" y="242"/>
                  </a:lnTo>
                  <a:lnTo>
                    <a:pt x="305" y="223"/>
                  </a:lnTo>
                  <a:lnTo>
                    <a:pt x="318" y="209"/>
                  </a:lnTo>
                  <a:lnTo>
                    <a:pt x="334" y="192"/>
                  </a:lnTo>
                  <a:lnTo>
                    <a:pt x="353" y="176"/>
                  </a:lnTo>
                  <a:lnTo>
                    <a:pt x="375" y="158"/>
                  </a:lnTo>
                  <a:lnTo>
                    <a:pt x="399" y="140"/>
                  </a:lnTo>
                  <a:lnTo>
                    <a:pt x="424" y="121"/>
                  </a:lnTo>
                  <a:lnTo>
                    <a:pt x="451" y="103"/>
                  </a:lnTo>
                  <a:lnTo>
                    <a:pt x="479" y="85"/>
                  </a:lnTo>
                  <a:lnTo>
                    <a:pt x="508" y="67"/>
                  </a:lnTo>
                  <a:lnTo>
                    <a:pt x="539" y="51"/>
                  </a:lnTo>
                  <a:lnTo>
                    <a:pt x="568" y="37"/>
                  </a:lnTo>
                  <a:lnTo>
                    <a:pt x="598" y="25"/>
                  </a:lnTo>
                  <a:lnTo>
                    <a:pt x="627" y="14"/>
                  </a:lnTo>
                  <a:lnTo>
                    <a:pt x="656" y="7"/>
                  </a:lnTo>
                  <a:lnTo>
                    <a:pt x="684" y="2"/>
                  </a:lnTo>
                  <a:lnTo>
                    <a:pt x="710" y="0"/>
                  </a:lnTo>
                  <a:lnTo>
                    <a:pt x="719" y="1"/>
                  </a:lnTo>
                  <a:lnTo>
                    <a:pt x="727" y="6"/>
                  </a:lnTo>
                  <a:lnTo>
                    <a:pt x="736" y="12"/>
                  </a:lnTo>
                  <a:lnTo>
                    <a:pt x="744" y="21"/>
                  </a:lnTo>
                  <a:lnTo>
                    <a:pt x="754" y="32"/>
                  </a:lnTo>
                  <a:lnTo>
                    <a:pt x="762" y="44"/>
                  </a:lnTo>
                  <a:lnTo>
                    <a:pt x="770" y="57"/>
                  </a:lnTo>
                  <a:lnTo>
                    <a:pt x="777" y="72"/>
                  </a:lnTo>
                  <a:lnTo>
                    <a:pt x="784" y="88"/>
                  </a:lnTo>
                  <a:lnTo>
                    <a:pt x="791" y="103"/>
                  </a:lnTo>
                  <a:lnTo>
                    <a:pt x="796" y="119"/>
                  </a:lnTo>
                  <a:lnTo>
                    <a:pt x="801" y="135"/>
                  </a:lnTo>
                  <a:lnTo>
                    <a:pt x="805" y="150"/>
                  </a:lnTo>
                  <a:lnTo>
                    <a:pt x="808" y="164"/>
                  </a:lnTo>
                  <a:lnTo>
                    <a:pt x="809" y="178"/>
                  </a:lnTo>
                  <a:lnTo>
                    <a:pt x="810" y="190"/>
                  </a:lnTo>
                  <a:lnTo>
                    <a:pt x="809" y="212"/>
                  </a:lnTo>
                  <a:lnTo>
                    <a:pt x="806" y="233"/>
                  </a:lnTo>
                  <a:lnTo>
                    <a:pt x="801" y="254"/>
                  </a:lnTo>
                  <a:lnTo>
                    <a:pt x="794" y="273"/>
                  </a:lnTo>
                  <a:lnTo>
                    <a:pt x="786" y="292"/>
                  </a:lnTo>
                  <a:lnTo>
                    <a:pt x="777" y="311"/>
                  </a:lnTo>
                  <a:lnTo>
                    <a:pt x="767" y="330"/>
                  </a:lnTo>
                  <a:lnTo>
                    <a:pt x="756" y="348"/>
                  </a:lnTo>
                  <a:lnTo>
                    <a:pt x="744" y="365"/>
                  </a:lnTo>
                  <a:lnTo>
                    <a:pt x="732" y="381"/>
                  </a:lnTo>
                  <a:lnTo>
                    <a:pt x="720" y="398"/>
                  </a:lnTo>
                  <a:lnTo>
                    <a:pt x="708" y="413"/>
                  </a:lnTo>
                  <a:lnTo>
                    <a:pt x="696" y="429"/>
                  </a:lnTo>
                  <a:lnTo>
                    <a:pt x="685" y="443"/>
                  </a:lnTo>
                  <a:lnTo>
                    <a:pt x="675" y="459"/>
                  </a:lnTo>
                  <a:lnTo>
                    <a:pt x="665" y="473"/>
                  </a:lnTo>
                  <a:lnTo>
                    <a:pt x="742" y="618"/>
                  </a:lnTo>
                  <a:lnTo>
                    <a:pt x="750" y="603"/>
                  </a:lnTo>
                  <a:lnTo>
                    <a:pt x="760" y="588"/>
                  </a:lnTo>
                  <a:lnTo>
                    <a:pt x="768" y="573"/>
                  </a:lnTo>
                  <a:lnTo>
                    <a:pt x="777" y="559"/>
                  </a:lnTo>
                  <a:lnTo>
                    <a:pt x="785" y="545"/>
                  </a:lnTo>
                  <a:lnTo>
                    <a:pt x="795" y="532"/>
                  </a:lnTo>
                  <a:lnTo>
                    <a:pt x="804" y="520"/>
                  </a:lnTo>
                  <a:lnTo>
                    <a:pt x="815" y="508"/>
                  </a:lnTo>
                  <a:lnTo>
                    <a:pt x="826" y="498"/>
                  </a:lnTo>
                  <a:lnTo>
                    <a:pt x="837" y="489"/>
                  </a:lnTo>
                  <a:lnTo>
                    <a:pt x="850" y="480"/>
                  </a:lnTo>
                  <a:lnTo>
                    <a:pt x="864" y="473"/>
                  </a:lnTo>
                  <a:lnTo>
                    <a:pt x="880" y="468"/>
                  </a:lnTo>
                  <a:lnTo>
                    <a:pt x="896" y="463"/>
                  </a:lnTo>
                  <a:lnTo>
                    <a:pt x="914" y="461"/>
                  </a:lnTo>
                  <a:lnTo>
                    <a:pt x="933" y="460"/>
                  </a:lnTo>
                  <a:lnTo>
                    <a:pt x="947" y="461"/>
                  </a:lnTo>
                  <a:lnTo>
                    <a:pt x="963" y="464"/>
                  </a:lnTo>
                  <a:lnTo>
                    <a:pt x="981" y="468"/>
                  </a:lnTo>
                  <a:lnTo>
                    <a:pt x="1001" y="474"/>
                  </a:lnTo>
                  <a:lnTo>
                    <a:pt x="1022" y="481"/>
                  </a:lnTo>
                  <a:lnTo>
                    <a:pt x="1042" y="489"/>
                  </a:lnTo>
                  <a:lnTo>
                    <a:pt x="1063" y="499"/>
                  </a:lnTo>
                  <a:lnTo>
                    <a:pt x="1084" y="509"/>
                  </a:lnTo>
                  <a:lnTo>
                    <a:pt x="1103" y="520"/>
                  </a:lnTo>
                  <a:lnTo>
                    <a:pt x="1122" y="532"/>
                  </a:lnTo>
                  <a:lnTo>
                    <a:pt x="1139" y="544"/>
                  </a:lnTo>
                  <a:lnTo>
                    <a:pt x="1154" y="556"/>
                  </a:lnTo>
                  <a:lnTo>
                    <a:pt x="1166" y="568"/>
                  </a:lnTo>
                  <a:lnTo>
                    <a:pt x="1175" y="580"/>
                  </a:lnTo>
                  <a:lnTo>
                    <a:pt x="1181" y="593"/>
                  </a:lnTo>
                  <a:lnTo>
                    <a:pt x="1183" y="605"/>
                  </a:lnTo>
                  <a:lnTo>
                    <a:pt x="1181" y="618"/>
                  </a:lnTo>
                  <a:lnTo>
                    <a:pt x="1177" y="630"/>
                  </a:lnTo>
                  <a:lnTo>
                    <a:pt x="1170" y="641"/>
                  </a:lnTo>
                  <a:lnTo>
                    <a:pt x="1162" y="651"/>
                  </a:lnTo>
                  <a:lnTo>
                    <a:pt x="1153" y="661"/>
                  </a:lnTo>
                  <a:lnTo>
                    <a:pt x="1143" y="670"/>
                  </a:lnTo>
                  <a:lnTo>
                    <a:pt x="1134" y="678"/>
                  </a:lnTo>
                  <a:lnTo>
                    <a:pt x="1125" y="686"/>
                  </a:lnTo>
                  <a:lnTo>
                    <a:pt x="1183" y="818"/>
                  </a:lnTo>
                  <a:lnTo>
                    <a:pt x="1174" y="845"/>
                  </a:lnTo>
                  <a:lnTo>
                    <a:pt x="1166" y="870"/>
                  </a:lnTo>
                  <a:lnTo>
                    <a:pt x="1157" y="893"/>
                  </a:lnTo>
                  <a:lnTo>
                    <a:pt x="1148" y="915"/>
                  </a:lnTo>
                  <a:lnTo>
                    <a:pt x="1138" y="936"/>
                  </a:lnTo>
                  <a:lnTo>
                    <a:pt x="1128" y="956"/>
                  </a:lnTo>
                  <a:lnTo>
                    <a:pt x="1118" y="976"/>
                  </a:lnTo>
                  <a:lnTo>
                    <a:pt x="1106" y="994"/>
                  </a:lnTo>
                  <a:lnTo>
                    <a:pt x="1095" y="1013"/>
                  </a:lnTo>
                  <a:lnTo>
                    <a:pt x="1084" y="1031"/>
                  </a:lnTo>
                  <a:lnTo>
                    <a:pt x="1071" y="1049"/>
                  </a:lnTo>
                  <a:lnTo>
                    <a:pt x="1059" y="1067"/>
                  </a:lnTo>
                  <a:lnTo>
                    <a:pt x="1046" y="1085"/>
                  </a:lnTo>
                  <a:lnTo>
                    <a:pt x="1032" y="1106"/>
                  </a:lnTo>
                  <a:lnTo>
                    <a:pt x="1017" y="1125"/>
                  </a:lnTo>
                  <a:lnTo>
                    <a:pt x="1002" y="1146"/>
                  </a:lnTo>
                  <a:lnTo>
                    <a:pt x="1013" y="1155"/>
                  </a:lnTo>
                  <a:lnTo>
                    <a:pt x="1025" y="1164"/>
                  </a:lnTo>
                  <a:lnTo>
                    <a:pt x="1036" y="1174"/>
                  </a:lnTo>
                  <a:lnTo>
                    <a:pt x="1047" y="1185"/>
                  </a:lnTo>
                  <a:lnTo>
                    <a:pt x="1057" y="1196"/>
                  </a:lnTo>
                  <a:lnTo>
                    <a:pt x="1067" y="1208"/>
                  </a:lnTo>
                  <a:lnTo>
                    <a:pt x="1077" y="1221"/>
                  </a:lnTo>
                  <a:lnTo>
                    <a:pt x="1086" y="1235"/>
                  </a:lnTo>
                  <a:lnTo>
                    <a:pt x="1094" y="1249"/>
                  </a:lnTo>
                  <a:lnTo>
                    <a:pt x="1101" y="1263"/>
                  </a:lnTo>
                  <a:lnTo>
                    <a:pt x="1108" y="1279"/>
                  </a:lnTo>
                  <a:lnTo>
                    <a:pt x="1115" y="1295"/>
                  </a:lnTo>
                  <a:lnTo>
                    <a:pt x="1119" y="1312"/>
                  </a:lnTo>
                  <a:lnTo>
                    <a:pt x="1122" y="1330"/>
                  </a:lnTo>
                  <a:lnTo>
                    <a:pt x="1124" y="1350"/>
                  </a:lnTo>
                  <a:lnTo>
                    <a:pt x="1125" y="1369"/>
                  </a:lnTo>
                  <a:lnTo>
                    <a:pt x="1122" y="1388"/>
                  </a:lnTo>
                  <a:lnTo>
                    <a:pt x="1115" y="1407"/>
                  </a:lnTo>
                  <a:lnTo>
                    <a:pt x="1103" y="1424"/>
                  </a:lnTo>
                  <a:lnTo>
                    <a:pt x="1090" y="1440"/>
                  </a:lnTo>
                  <a:lnTo>
                    <a:pt x="1075" y="1453"/>
                  </a:lnTo>
                  <a:lnTo>
                    <a:pt x="1060" y="1463"/>
                  </a:lnTo>
                  <a:lnTo>
                    <a:pt x="1046" y="1470"/>
                  </a:lnTo>
                  <a:lnTo>
                    <a:pt x="1034" y="1473"/>
                  </a:lnTo>
                  <a:lnTo>
                    <a:pt x="1018" y="1472"/>
                  </a:lnTo>
                  <a:lnTo>
                    <a:pt x="1003" y="1468"/>
                  </a:lnTo>
                  <a:lnTo>
                    <a:pt x="988" y="1463"/>
                  </a:lnTo>
                  <a:lnTo>
                    <a:pt x="974" y="1456"/>
                  </a:lnTo>
                  <a:lnTo>
                    <a:pt x="961" y="1449"/>
                  </a:lnTo>
                  <a:lnTo>
                    <a:pt x="948" y="1440"/>
                  </a:lnTo>
                  <a:lnTo>
                    <a:pt x="935" y="1430"/>
                  </a:lnTo>
                  <a:lnTo>
                    <a:pt x="924" y="1419"/>
                  </a:lnTo>
                  <a:lnTo>
                    <a:pt x="913" y="1408"/>
                  </a:lnTo>
                  <a:lnTo>
                    <a:pt x="903" y="1397"/>
                  </a:lnTo>
                  <a:lnTo>
                    <a:pt x="893" y="1386"/>
                  </a:lnTo>
                  <a:lnTo>
                    <a:pt x="884" y="1375"/>
                  </a:lnTo>
                  <a:lnTo>
                    <a:pt x="876" y="1364"/>
                  </a:lnTo>
                  <a:lnTo>
                    <a:pt x="867" y="1354"/>
                  </a:lnTo>
                  <a:lnTo>
                    <a:pt x="861" y="1345"/>
                  </a:lnTo>
                  <a:lnTo>
                    <a:pt x="855" y="1336"/>
                  </a:lnTo>
                  <a:lnTo>
                    <a:pt x="845" y="1350"/>
                  </a:lnTo>
                  <a:lnTo>
                    <a:pt x="836" y="1362"/>
                  </a:lnTo>
                  <a:lnTo>
                    <a:pt x="826" y="1374"/>
                  </a:lnTo>
                  <a:lnTo>
                    <a:pt x="816" y="1385"/>
                  </a:lnTo>
                  <a:lnTo>
                    <a:pt x="805" y="1395"/>
                  </a:lnTo>
                  <a:lnTo>
                    <a:pt x="795" y="1405"/>
                  </a:lnTo>
                  <a:lnTo>
                    <a:pt x="784" y="1415"/>
                  </a:lnTo>
                  <a:lnTo>
                    <a:pt x="773" y="1423"/>
                  </a:lnTo>
                  <a:lnTo>
                    <a:pt x="761" y="1431"/>
                  </a:lnTo>
                  <a:lnTo>
                    <a:pt x="748" y="1438"/>
                  </a:lnTo>
                  <a:lnTo>
                    <a:pt x="735" y="1444"/>
                  </a:lnTo>
                  <a:lnTo>
                    <a:pt x="722" y="1449"/>
                  </a:lnTo>
                  <a:lnTo>
                    <a:pt x="709" y="1454"/>
                  </a:lnTo>
                  <a:lnTo>
                    <a:pt x="695" y="1457"/>
                  </a:lnTo>
                  <a:lnTo>
                    <a:pt x="680" y="1458"/>
                  </a:lnTo>
                  <a:lnTo>
                    <a:pt x="665" y="1459"/>
                  </a:lnTo>
                  <a:lnTo>
                    <a:pt x="652" y="1459"/>
                  </a:lnTo>
                  <a:lnTo>
                    <a:pt x="640" y="1459"/>
                  </a:lnTo>
                  <a:lnTo>
                    <a:pt x="628" y="1459"/>
                  </a:lnTo>
                  <a:lnTo>
                    <a:pt x="618" y="1459"/>
                  </a:lnTo>
                  <a:lnTo>
                    <a:pt x="607" y="1459"/>
                  </a:lnTo>
                  <a:lnTo>
                    <a:pt x="597" y="1459"/>
                  </a:lnTo>
                  <a:lnTo>
                    <a:pt x="586" y="1459"/>
                  </a:lnTo>
                  <a:lnTo>
                    <a:pt x="574" y="1459"/>
                  </a:lnTo>
                  <a:lnTo>
                    <a:pt x="555" y="1483"/>
                  </a:lnTo>
                  <a:lnTo>
                    <a:pt x="536" y="1506"/>
                  </a:lnTo>
                  <a:lnTo>
                    <a:pt x="518" y="1529"/>
                  </a:lnTo>
                  <a:lnTo>
                    <a:pt x="499" y="1553"/>
                  </a:lnTo>
                  <a:lnTo>
                    <a:pt x="481" y="1576"/>
                  </a:lnTo>
                  <a:lnTo>
                    <a:pt x="464" y="1600"/>
                  </a:lnTo>
                  <a:lnTo>
                    <a:pt x="447" y="1622"/>
                  </a:lnTo>
                  <a:lnTo>
                    <a:pt x="429" y="1644"/>
                  </a:lnTo>
                  <a:lnTo>
                    <a:pt x="411" y="1665"/>
                  </a:lnTo>
                  <a:lnTo>
                    <a:pt x="391" y="1685"/>
                  </a:lnTo>
                  <a:lnTo>
                    <a:pt x="372" y="1705"/>
                  </a:lnTo>
                  <a:lnTo>
                    <a:pt x="352" y="1724"/>
                  </a:lnTo>
                  <a:lnTo>
                    <a:pt x="331" y="1742"/>
                  </a:lnTo>
                  <a:lnTo>
                    <a:pt x="309" y="1759"/>
                  </a:lnTo>
                  <a:lnTo>
                    <a:pt x="285" y="1773"/>
                  </a:lnTo>
                  <a:lnTo>
                    <a:pt x="259" y="1787"/>
                  </a:lnTo>
                  <a:lnTo>
                    <a:pt x="251" y="1774"/>
                  </a:lnTo>
                  <a:lnTo>
                    <a:pt x="239" y="1756"/>
                  </a:lnTo>
                  <a:lnTo>
                    <a:pt x="224" y="1733"/>
                  </a:lnTo>
                  <a:lnTo>
                    <a:pt x="206" y="1705"/>
                  </a:lnTo>
                  <a:lnTo>
                    <a:pt x="187" y="1675"/>
                  </a:lnTo>
                  <a:lnTo>
                    <a:pt x="167" y="1643"/>
                  </a:lnTo>
                  <a:lnTo>
                    <a:pt x="144" y="1610"/>
                  </a:lnTo>
                  <a:lnTo>
                    <a:pt x="122" y="1576"/>
                  </a:lnTo>
                  <a:lnTo>
                    <a:pt x="101" y="1543"/>
                  </a:lnTo>
                  <a:lnTo>
                    <a:pt x="80" y="1512"/>
                  </a:lnTo>
                  <a:lnTo>
                    <a:pt x="61" y="1483"/>
                  </a:lnTo>
                  <a:lnTo>
                    <a:pt x="43" y="1457"/>
                  </a:lnTo>
                  <a:lnTo>
                    <a:pt x="27" y="1436"/>
                  </a:lnTo>
                  <a:lnTo>
                    <a:pt x="14" y="1419"/>
                  </a:lnTo>
                  <a:lnTo>
                    <a:pt x="5" y="1409"/>
                  </a:lnTo>
                  <a:lnTo>
                    <a:pt x="0" y="1405"/>
                  </a:lnTo>
                  <a:close/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 flipH="1">
              <a:off x="4864" y="1422"/>
              <a:ext cx="700" cy="470"/>
            </a:xfrm>
            <a:custGeom>
              <a:avLst/>
              <a:gdLst>
                <a:gd name="T0" fmla="*/ 1457 w 3854"/>
                <a:gd name="T1" fmla="*/ 492 h 2575"/>
                <a:gd name="T2" fmla="*/ 1377 w 3854"/>
                <a:gd name="T3" fmla="*/ 719 h 2575"/>
                <a:gd name="T4" fmla="*/ 1126 w 3854"/>
                <a:gd name="T5" fmla="*/ 979 h 2575"/>
                <a:gd name="T6" fmla="*/ 1074 w 3854"/>
                <a:gd name="T7" fmla="*/ 1129 h 2575"/>
                <a:gd name="T8" fmla="*/ 1233 w 3854"/>
                <a:gd name="T9" fmla="*/ 1108 h 2575"/>
                <a:gd name="T10" fmla="*/ 1418 w 3854"/>
                <a:gd name="T11" fmla="*/ 1093 h 2575"/>
                <a:gd name="T12" fmla="*/ 1676 w 3854"/>
                <a:gd name="T13" fmla="*/ 1129 h 2575"/>
                <a:gd name="T14" fmla="*/ 1916 w 3854"/>
                <a:gd name="T15" fmla="*/ 1207 h 2575"/>
                <a:gd name="T16" fmla="*/ 2140 w 3854"/>
                <a:gd name="T17" fmla="*/ 1304 h 2575"/>
                <a:gd name="T18" fmla="*/ 2350 w 3854"/>
                <a:gd name="T19" fmla="*/ 1395 h 2575"/>
                <a:gd name="T20" fmla="*/ 2522 w 3854"/>
                <a:gd name="T21" fmla="*/ 1469 h 2575"/>
                <a:gd name="T22" fmla="*/ 2653 w 3854"/>
                <a:gd name="T23" fmla="*/ 1543 h 2575"/>
                <a:gd name="T24" fmla="*/ 2789 w 3854"/>
                <a:gd name="T25" fmla="*/ 1552 h 2575"/>
                <a:gd name="T26" fmla="*/ 2862 w 3854"/>
                <a:gd name="T27" fmla="*/ 1424 h 2575"/>
                <a:gd name="T28" fmla="*/ 2943 w 3854"/>
                <a:gd name="T29" fmla="*/ 1279 h 2575"/>
                <a:gd name="T30" fmla="*/ 3069 w 3854"/>
                <a:gd name="T31" fmla="*/ 1185 h 2575"/>
                <a:gd name="T32" fmla="*/ 3173 w 3854"/>
                <a:gd name="T33" fmla="*/ 1216 h 2575"/>
                <a:gd name="T34" fmla="*/ 3244 w 3854"/>
                <a:gd name="T35" fmla="*/ 1291 h 2575"/>
                <a:gd name="T36" fmla="*/ 3388 w 3854"/>
                <a:gd name="T37" fmla="*/ 1424 h 2575"/>
                <a:gd name="T38" fmla="*/ 3628 w 3854"/>
                <a:gd name="T39" fmla="*/ 1594 h 2575"/>
                <a:gd name="T40" fmla="*/ 3839 w 3854"/>
                <a:gd name="T41" fmla="*/ 1760 h 2575"/>
                <a:gd name="T42" fmla="*/ 3708 w 3854"/>
                <a:gd name="T43" fmla="*/ 1889 h 2575"/>
                <a:gd name="T44" fmla="*/ 3620 w 3854"/>
                <a:gd name="T45" fmla="*/ 2019 h 2575"/>
                <a:gd name="T46" fmla="*/ 3686 w 3854"/>
                <a:gd name="T47" fmla="*/ 2151 h 2575"/>
                <a:gd name="T48" fmla="*/ 3812 w 3854"/>
                <a:gd name="T49" fmla="*/ 2246 h 2575"/>
                <a:gd name="T50" fmla="*/ 3825 w 3854"/>
                <a:gd name="T51" fmla="*/ 2403 h 2575"/>
                <a:gd name="T52" fmla="*/ 3773 w 3854"/>
                <a:gd name="T53" fmla="*/ 2481 h 2575"/>
                <a:gd name="T54" fmla="*/ 3521 w 3854"/>
                <a:gd name="T55" fmla="*/ 2451 h 2575"/>
                <a:gd name="T56" fmla="*/ 3311 w 3854"/>
                <a:gd name="T57" fmla="*/ 2526 h 2575"/>
                <a:gd name="T58" fmla="*/ 3070 w 3854"/>
                <a:gd name="T59" fmla="*/ 2574 h 2575"/>
                <a:gd name="T60" fmla="*/ 2845 w 3854"/>
                <a:gd name="T61" fmla="*/ 2549 h 2575"/>
                <a:gd name="T62" fmla="*/ 2691 w 3854"/>
                <a:gd name="T63" fmla="*/ 2468 h 2575"/>
                <a:gd name="T64" fmla="*/ 2574 w 3854"/>
                <a:gd name="T65" fmla="*/ 2350 h 2575"/>
                <a:gd name="T66" fmla="*/ 2458 w 3854"/>
                <a:gd name="T67" fmla="*/ 2217 h 2575"/>
                <a:gd name="T68" fmla="*/ 2313 w 3854"/>
                <a:gd name="T69" fmla="*/ 2096 h 2575"/>
                <a:gd name="T70" fmla="*/ 2138 w 3854"/>
                <a:gd name="T71" fmla="*/ 2055 h 2575"/>
                <a:gd name="T72" fmla="*/ 1943 w 3854"/>
                <a:gd name="T73" fmla="*/ 2036 h 2575"/>
                <a:gd name="T74" fmla="*/ 1503 w 3854"/>
                <a:gd name="T75" fmla="*/ 2006 h 2575"/>
                <a:gd name="T76" fmla="*/ 1286 w 3854"/>
                <a:gd name="T77" fmla="*/ 1989 h 2575"/>
                <a:gd name="T78" fmla="*/ 1078 w 3854"/>
                <a:gd name="T79" fmla="*/ 1974 h 2575"/>
                <a:gd name="T80" fmla="*/ 870 w 3854"/>
                <a:gd name="T81" fmla="*/ 1944 h 2575"/>
                <a:gd name="T82" fmla="*/ 648 w 3854"/>
                <a:gd name="T83" fmla="*/ 1878 h 2575"/>
                <a:gd name="T84" fmla="*/ 444 w 3854"/>
                <a:gd name="T85" fmla="*/ 1791 h 2575"/>
                <a:gd name="T86" fmla="*/ 268 w 3854"/>
                <a:gd name="T87" fmla="*/ 1675 h 2575"/>
                <a:gd name="T88" fmla="*/ 178 w 3854"/>
                <a:gd name="T89" fmla="*/ 1562 h 2575"/>
                <a:gd name="T90" fmla="*/ 16 w 3854"/>
                <a:gd name="T91" fmla="*/ 1516 h 2575"/>
                <a:gd name="T92" fmla="*/ 77 w 3854"/>
                <a:gd name="T93" fmla="*/ 1385 h 2575"/>
                <a:gd name="T94" fmla="*/ 161 w 3854"/>
                <a:gd name="T95" fmla="*/ 1282 h 2575"/>
                <a:gd name="T96" fmla="*/ 203 w 3854"/>
                <a:gd name="T97" fmla="*/ 1129 h 2575"/>
                <a:gd name="T98" fmla="*/ 243 w 3854"/>
                <a:gd name="T99" fmla="*/ 969 h 2575"/>
                <a:gd name="T100" fmla="*/ 349 w 3854"/>
                <a:gd name="T101" fmla="*/ 781 h 2575"/>
                <a:gd name="T102" fmla="*/ 482 w 3854"/>
                <a:gd name="T103" fmla="*/ 631 h 2575"/>
                <a:gd name="T104" fmla="*/ 721 w 3854"/>
                <a:gd name="T105" fmla="*/ 450 h 2575"/>
                <a:gd name="T106" fmla="*/ 944 w 3854"/>
                <a:gd name="T107" fmla="*/ 274 h 2575"/>
                <a:gd name="T108" fmla="*/ 1074 w 3854"/>
                <a:gd name="T109" fmla="*/ 121 h 2575"/>
                <a:gd name="T110" fmla="*/ 1182 w 3854"/>
                <a:gd name="T111" fmla="*/ 21 h 2575"/>
                <a:gd name="T112" fmla="*/ 1309 w 3854"/>
                <a:gd name="T113" fmla="*/ 33 h 2575"/>
                <a:gd name="T114" fmla="*/ 1390 w 3854"/>
                <a:gd name="T115" fmla="*/ 167 h 2575"/>
                <a:gd name="T116" fmla="*/ 1475 w 3854"/>
                <a:gd name="T117" fmla="*/ 281 h 2575"/>
                <a:gd name="T118" fmla="*/ 1516 w 3854"/>
                <a:gd name="T119" fmla="*/ 438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54" h="2575">
                  <a:moveTo>
                    <a:pt x="1457" y="419"/>
                  </a:moveTo>
                  <a:lnTo>
                    <a:pt x="1457" y="433"/>
                  </a:lnTo>
                  <a:lnTo>
                    <a:pt x="1457" y="445"/>
                  </a:lnTo>
                  <a:lnTo>
                    <a:pt x="1457" y="457"/>
                  </a:lnTo>
                  <a:lnTo>
                    <a:pt x="1457" y="468"/>
                  </a:lnTo>
                  <a:lnTo>
                    <a:pt x="1457" y="480"/>
                  </a:lnTo>
                  <a:lnTo>
                    <a:pt x="1457" y="492"/>
                  </a:lnTo>
                  <a:lnTo>
                    <a:pt x="1457" y="504"/>
                  </a:lnTo>
                  <a:lnTo>
                    <a:pt x="1457" y="518"/>
                  </a:lnTo>
                  <a:lnTo>
                    <a:pt x="1453" y="560"/>
                  </a:lnTo>
                  <a:lnTo>
                    <a:pt x="1443" y="601"/>
                  </a:lnTo>
                  <a:lnTo>
                    <a:pt x="1426" y="640"/>
                  </a:lnTo>
                  <a:lnTo>
                    <a:pt x="1405" y="680"/>
                  </a:lnTo>
                  <a:lnTo>
                    <a:pt x="1377" y="719"/>
                  </a:lnTo>
                  <a:lnTo>
                    <a:pt x="1347" y="757"/>
                  </a:lnTo>
                  <a:lnTo>
                    <a:pt x="1314" y="795"/>
                  </a:lnTo>
                  <a:lnTo>
                    <a:pt x="1279" y="832"/>
                  </a:lnTo>
                  <a:lnTo>
                    <a:pt x="1241" y="869"/>
                  </a:lnTo>
                  <a:lnTo>
                    <a:pt x="1203" y="907"/>
                  </a:lnTo>
                  <a:lnTo>
                    <a:pt x="1165" y="943"/>
                  </a:lnTo>
                  <a:lnTo>
                    <a:pt x="1126" y="979"/>
                  </a:lnTo>
                  <a:lnTo>
                    <a:pt x="1090" y="1015"/>
                  </a:lnTo>
                  <a:lnTo>
                    <a:pt x="1056" y="1052"/>
                  </a:lnTo>
                  <a:lnTo>
                    <a:pt x="1025" y="1088"/>
                  </a:lnTo>
                  <a:lnTo>
                    <a:pt x="997" y="1124"/>
                  </a:lnTo>
                  <a:lnTo>
                    <a:pt x="1025" y="1127"/>
                  </a:lnTo>
                  <a:lnTo>
                    <a:pt x="1050" y="1129"/>
                  </a:lnTo>
                  <a:lnTo>
                    <a:pt x="1074" y="1129"/>
                  </a:lnTo>
                  <a:lnTo>
                    <a:pt x="1098" y="1128"/>
                  </a:lnTo>
                  <a:lnTo>
                    <a:pt x="1121" y="1126"/>
                  </a:lnTo>
                  <a:lnTo>
                    <a:pt x="1145" y="1124"/>
                  </a:lnTo>
                  <a:lnTo>
                    <a:pt x="1167" y="1120"/>
                  </a:lnTo>
                  <a:lnTo>
                    <a:pt x="1189" y="1116"/>
                  </a:lnTo>
                  <a:lnTo>
                    <a:pt x="1211" y="1112"/>
                  </a:lnTo>
                  <a:lnTo>
                    <a:pt x="1233" y="1108"/>
                  </a:lnTo>
                  <a:lnTo>
                    <a:pt x="1255" y="1104"/>
                  </a:lnTo>
                  <a:lnTo>
                    <a:pt x="1279" y="1100"/>
                  </a:lnTo>
                  <a:lnTo>
                    <a:pt x="1303" y="1097"/>
                  </a:lnTo>
                  <a:lnTo>
                    <a:pt x="1327" y="1094"/>
                  </a:lnTo>
                  <a:lnTo>
                    <a:pt x="1353" y="1093"/>
                  </a:lnTo>
                  <a:lnTo>
                    <a:pt x="1379" y="1092"/>
                  </a:lnTo>
                  <a:lnTo>
                    <a:pt x="1418" y="1093"/>
                  </a:lnTo>
                  <a:lnTo>
                    <a:pt x="1456" y="1095"/>
                  </a:lnTo>
                  <a:lnTo>
                    <a:pt x="1493" y="1098"/>
                  </a:lnTo>
                  <a:lnTo>
                    <a:pt x="1531" y="1102"/>
                  </a:lnTo>
                  <a:lnTo>
                    <a:pt x="1567" y="1107"/>
                  </a:lnTo>
                  <a:lnTo>
                    <a:pt x="1604" y="1114"/>
                  </a:lnTo>
                  <a:lnTo>
                    <a:pt x="1640" y="1121"/>
                  </a:lnTo>
                  <a:lnTo>
                    <a:pt x="1676" y="1129"/>
                  </a:lnTo>
                  <a:lnTo>
                    <a:pt x="1711" y="1138"/>
                  </a:lnTo>
                  <a:lnTo>
                    <a:pt x="1747" y="1148"/>
                  </a:lnTo>
                  <a:lnTo>
                    <a:pt x="1781" y="1160"/>
                  </a:lnTo>
                  <a:lnTo>
                    <a:pt x="1815" y="1171"/>
                  </a:lnTo>
                  <a:lnTo>
                    <a:pt x="1849" y="1182"/>
                  </a:lnTo>
                  <a:lnTo>
                    <a:pt x="1883" y="1195"/>
                  </a:lnTo>
                  <a:lnTo>
                    <a:pt x="1916" y="1207"/>
                  </a:lnTo>
                  <a:lnTo>
                    <a:pt x="1949" y="1220"/>
                  </a:lnTo>
                  <a:lnTo>
                    <a:pt x="1981" y="1234"/>
                  </a:lnTo>
                  <a:lnTo>
                    <a:pt x="2014" y="1247"/>
                  </a:lnTo>
                  <a:lnTo>
                    <a:pt x="2046" y="1261"/>
                  </a:lnTo>
                  <a:lnTo>
                    <a:pt x="2077" y="1275"/>
                  </a:lnTo>
                  <a:lnTo>
                    <a:pt x="2109" y="1290"/>
                  </a:lnTo>
                  <a:lnTo>
                    <a:pt x="2140" y="1304"/>
                  </a:lnTo>
                  <a:lnTo>
                    <a:pt x="2171" y="1317"/>
                  </a:lnTo>
                  <a:lnTo>
                    <a:pt x="2201" y="1331"/>
                  </a:lnTo>
                  <a:lnTo>
                    <a:pt x="2232" y="1345"/>
                  </a:lnTo>
                  <a:lnTo>
                    <a:pt x="2262" y="1358"/>
                  </a:lnTo>
                  <a:lnTo>
                    <a:pt x="2291" y="1371"/>
                  </a:lnTo>
                  <a:lnTo>
                    <a:pt x="2320" y="1383"/>
                  </a:lnTo>
                  <a:lnTo>
                    <a:pt x="2350" y="1395"/>
                  </a:lnTo>
                  <a:lnTo>
                    <a:pt x="2379" y="1407"/>
                  </a:lnTo>
                  <a:lnTo>
                    <a:pt x="2407" y="1419"/>
                  </a:lnTo>
                  <a:lnTo>
                    <a:pt x="2435" y="1429"/>
                  </a:lnTo>
                  <a:lnTo>
                    <a:pt x="2458" y="1438"/>
                  </a:lnTo>
                  <a:lnTo>
                    <a:pt x="2481" y="1448"/>
                  </a:lnTo>
                  <a:lnTo>
                    <a:pt x="2502" y="1458"/>
                  </a:lnTo>
                  <a:lnTo>
                    <a:pt x="2522" y="1469"/>
                  </a:lnTo>
                  <a:lnTo>
                    <a:pt x="2541" y="1480"/>
                  </a:lnTo>
                  <a:lnTo>
                    <a:pt x="2560" y="1491"/>
                  </a:lnTo>
                  <a:lnTo>
                    <a:pt x="2578" y="1503"/>
                  </a:lnTo>
                  <a:lnTo>
                    <a:pt x="2597" y="1513"/>
                  </a:lnTo>
                  <a:lnTo>
                    <a:pt x="2615" y="1524"/>
                  </a:lnTo>
                  <a:lnTo>
                    <a:pt x="2634" y="1533"/>
                  </a:lnTo>
                  <a:lnTo>
                    <a:pt x="2653" y="1543"/>
                  </a:lnTo>
                  <a:lnTo>
                    <a:pt x="2672" y="1550"/>
                  </a:lnTo>
                  <a:lnTo>
                    <a:pt x="2693" y="1556"/>
                  </a:lnTo>
                  <a:lnTo>
                    <a:pt x="2716" y="1561"/>
                  </a:lnTo>
                  <a:lnTo>
                    <a:pt x="2739" y="1564"/>
                  </a:lnTo>
                  <a:lnTo>
                    <a:pt x="2763" y="1565"/>
                  </a:lnTo>
                  <a:lnTo>
                    <a:pt x="2776" y="1561"/>
                  </a:lnTo>
                  <a:lnTo>
                    <a:pt x="2789" y="1552"/>
                  </a:lnTo>
                  <a:lnTo>
                    <a:pt x="2801" y="1536"/>
                  </a:lnTo>
                  <a:lnTo>
                    <a:pt x="2813" y="1518"/>
                  </a:lnTo>
                  <a:lnTo>
                    <a:pt x="2824" y="1498"/>
                  </a:lnTo>
                  <a:lnTo>
                    <a:pt x="2835" y="1478"/>
                  </a:lnTo>
                  <a:lnTo>
                    <a:pt x="2845" y="1458"/>
                  </a:lnTo>
                  <a:lnTo>
                    <a:pt x="2854" y="1441"/>
                  </a:lnTo>
                  <a:lnTo>
                    <a:pt x="2862" y="1424"/>
                  </a:lnTo>
                  <a:lnTo>
                    <a:pt x="2870" y="1404"/>
                  </a:lnTo>
                  <a:lnTo>
                    <a:pt x="2880" y="1384"/>
                  </a:lnTo>
                  <a:lnTo>
                    <a:pt x="2891" y="1364"/>
                  </a:lnTo>
                  <a:lnTo>
                    <a:pt x="2903" y="1343"/>
                  </a:lnTo>
                  <a:lnTo>
                    <a:pt x="2915" y="1321"/>
                  </a:lnTo>
                  <a:lnTo>
                    <a:pt x="2929" y="1300"/>
                  </a:lnTo>
                  <a:lnTo>
                    <a:pt x="2943" y="1279"/>
                  </a:lnTo>
                  <a:lnTo>
                    <a:pt x="2960" y="1259"/>
                  </a:lnTo>
                  <a:lnTo>
                    <a:pt x="2976" y="1241"/>
                  </a:lnTo>
                  <a:lnTo>
                    <a:pt x="2993" y="1225"/>
                  </a:lnTo>
                  <a:lnTo>
                    <a:pt x="3011" y="1211"/>
                  </a:lnTo>
                  <a:lnTo>
                    <a:pt x="3029" y="1199"/>
                  </a:lnTo>
                  <a:lnTo>
                    <a:pt x="3048" y="1190"/>
                  </a:lnTo>
                  <a:lnTo>
                    <a:pt x="3069" y="1185"/>
                  </a:lnTo>
                  <a:lnTo>
                    <a:pt x="3090" y="1183"/>
                  </a:lnTo>
                  <a:lnTo>
                    <a:pt x="3105" y="1184"/>
                  </a:lnTo>
                  <a:lnTo>
                    <a:pt x="3120" y="1187"/>
                  </a:lnTo>
                  <a:lnTo>
                    <a:pt x="3134" y="1192"/>
                  </a:lnTo>
                  <a:lnTo>
                    <a:pt x="3148" y="1199"/>
                  </a:lnTo>
                  <a:lnTo>
                    <a:pt x="3160" y="1207"/>
                  </a:lnTo>
                  <a:lnTo>
                    <a:pt x="3173" y="1216"/>
                  </a:lnTo>
                  <a:lnTo>
                    <a:pt x="3184" y="1226"/>
                  </a:lnTo>
                  <a:lnTo>
                    <a:pt x="3196" y="1236"/>
                  </a:lnTo>
                  <a:lnTo>
                    <a:pt x="3207" y="1247"/>
                  </a:lnTo>
                  <a:lnTo>
                    <a:pt x="3217" y="1258"/>
                  </a:lnTo>
                  <a:lnTo>
                    <a:pt x="3227" y="1269"/>
                  </a:lnTo>
                  <a:lnTo>
                    <a:pt x="3236" y="1280"/>
                  </a:lnTo>
                  <a:lnTo>
                    <a:pt x="3244" y="1291"/>
                  </a:lnTo>
                  <a:lnTo>
                    <a:pt x="3253" y="1300"/>
                  </a:lnTo>
                  <a:lnTo>
                    <a:pt x="3261" y="1308"/>
                  </a:lnTo>
                  <a:lnTo>
                    <a:pt x="3268" y="1315"/>
                  </a:lnTo>
                  <a:lnTo>
                    <a:pt x="3297" y="1341"/>
                  </a:lnTo>
                  <a:lnTo>
                    <a:pt x="3328" y="1368"/>
                  </a:lnTo>
                  <a:lnTo>
                    <a:pt x="3358" y="1395"/>
                  </a:lnTo>
                  <a:lnTo>
                    <a:pt x="3388" y="1424"/>
                  </a:lnTo>
                  <a:lnTo>
                    <a:pt x="3418" y="1451"/>
                  </a:lnTo>
                  <a:lnTo>
                    <a:pt x="3451" y="1478"/>
                  </a:lnTo>
                  <a:lnTo>
                    <a:pt x="3483" y="1504"/>
                  </a:lnTo>
                  <a:lnTo>
                    <a:pt x="3517" y="1529"/>
                  </a:lnTo>
                  <a:lnTo>
                    <a:pt x="3553" y="1553"/>
                  </a:lnTo>
                  <a:lnTo>
                    <a:pt x="3590" y="1575"/>
                  </a:lnTo>
                  <a:lnTo>
                    <a:pt x="3628" y="1594"/>
                  </a:lnTo>
                  <a:lnTo>
                    <a:pt x="3669" y="1610"/>
                  </a:lnTo>
                  <a:lnTo>
                    <a:pt x="3711" y="1624"/>
                  </a:lnTo>
                  <a:lnTo>
                    <a:pt x="3756" y="1634"/>
                  </a:lnTo>
                  <a:lnTo>
                    <a:pt x="3804" y="1640"/>
                  </a:lnTo>
                  <a:lnTo>
                    <a:pt x="3854" y="1642"/>
                  </a:lnTo>
                  <a:lnTo>
                    <a:pt x="3854" y="1733"/>
                  </a:lnTo>
                  <a:lnTo>
                    <a:pt x="3839" y="1760"/>
                  </a:lnTo>
                  <a:lnTo>
                    <a:pt x="3823" y="1784"/>
                  </a:lnTo>
                  <a:lnTo>
                    <a:pt x="3805" y="1806"/>
                  </a:lnTo>
                  <a:lnTo>
                    <a:pt x="3785" y="1825"/>
                  </a:lnTo>
                  <a:lnTo>
                    <a:pt x="3766" y="1843"/>
                  </a:lnTo>
                  <a:lnTo>
                    <a:pt x="3746" y="1859"/>
                  </a:lnTo>
                  <a:lnTo>
                    <a:pt x="3727" y="1874"/>
                  </a:lnTo>
                  <a:lnTo>
                    <a:pt x="3708" y="1889"/>
                  </a:lnTo>
                  <a:lnTo>
                    <a:pt x="3690" y="1905"/>
                  </a:lnTo>
                  <a:lnTo>
                    <a:pt x="3674" y="1921"/>
                  </a:lnTo>
                  <a:lnTo>
                    <a:pt x="3657" y="1937"/>
                  </a:lnTo>
                  <a:lnTo>
                    <a:pt x="3644" y="1955"/>
                  </a:lnTo>
                  <a:lnTo>
                    <a:pt x="3633" y="1974"/>
                  </a:lnTo>
                  <a:lnTo>
                    <a:pt x="3625" y="1995"/>
                  </a:lnTo>
                  <a:lnTo>
                    <a:pt x="3620" y="2019"/>
                  </a:lnTo>
                  <a:lnTo>
                    <a:pt x="3618" y="2047"/>
                  </a:lnTo>
                  <a:lnTo>
                    <a:pt x="3620" y="2072"/>
                  </a:lnTo>
                  <a:lnTo>
                    <a:pt x="3627" y="2093"/>
                  </a:lnTo>
                  <a:lnTo>
                    <a:pt x="3638" y="2111"/>
                  </a:lnTo>
                  <a:lnTo>
                    <a:pt x="3651" y="2126"/>
                  </a:lnTo>
                  <a:lnTo>
                    <a:pt x="3668" y="2139"/>
                  </a:lnTo>
                  <a:lnTo>
                    <a:pt x="3686" y="2151"/>
                  </a:lnTo>
                  <a:lnTo>
                    <a:pt x="3705" y="2162"/>
                  </a:lnTo>
                  <a:lnTo>
                    <a:pt x="3725" y="2172"/>
                  </a:lnTo>
                  <a:lnTo>
                    <a:pt x="3745" y="2185"/>
                  </a:lnTo>
                  <a:lnTo>
                    <a:pt x="3764" y="2197"/>
                  </a:lnTo>
                  <a:lnTo>
                    <a:pt x="3782" y="2211"/>
                  </a:lnTo>
                  <a:lnTo>
                    <a:pt x="3799" y="2227"/>
                  </a:lnTo>
                  <a:lnTo>
                    <a:pt x="3812" y="2246"/>
                  </a:lnTo>
                  <a:lnTo>
                    <a:pt x="3823" y="2269"/>
                  </a:lnTo>
                  <a:lnTo>
                    <a:pt x="3830" y="2296"/>
                  </a:lnTo>
                  <a:lnTo>
                    <a:pt x="3832" y="2329"/>
                  </a:lnTo>
                  <a:lnTo>
                    <a:pt x="3832" y="2350"/>
                  </a:lnTo>
                  <a:lnTo>
                    <a:pt x="3830" y="2369"/>
                  </a:lnTo>
                  <a:lnTo>
                    <a:pt x="3828" y="2387"/>
                  </a:lnTo>
                  <a:lnTo>
                    <a:pt x="3825" y="2403"/>
                  </a:lnTo>
                  <a:lnTo>
                    <a:pt x="3821" y="2418"/>
                  </a:lnTo>
                  <a:lnTo>
                    <a:pt x="3816" y="2432"/>
                  </a:lnTo>
                  <a:lnTo>
                    <a:pt x="3810" y="2444"/>
                  </a:lnTo>
                  <a:lnTo>
                    <a:pt x="3803" y="2455"/>
                  </a:lnTo>
                  <a:lnTo>
                    <a:pt x="3795" y="2465"/>
                  </a:lnTo>
                  <a:lnTo>
                    <a:pt x="3784" y="2474"/>
                  </a:lnTo>
                  <a:lnTo>
                    <a:pt x="3773" y="2481"/>
                  </a:lnTo>
                  <a:lnTo>
                    <a:pt x="3761" y="2488"/>
                  </a:lnTo>
                  <a:lnTo>
                    <a:pt x="3747" y="2494"/>
                  </a:lnTo>
                  <a:lnTo>
                    <a:pt x="3731" y="2499"/>
                  </a:lnTo>
                  <a:lnTo>
                    <a:pt x="3714" y="2503"/>
                  </a:lnTo>
                  <a:lnTo>
                    <a:pt x="3696" y="2506"/>
                  </a:lnTo>
                  <a:lnTo>
                    <a:pt x="3550" y="2442"/>
                  </a:lnTo>
                  <a:lnTo>
                    <a:pt x="3521" y="2451"/>
                  </a:lnTo>
                  <a:lnTo>
                    <a:pt x="3492" y="2461"/>
                  </a:lnTo>
                  <a:lnTo>
                    <a:pt x="3463" y="2472"/>
                  </a:lnTo>
                  <a:lnTo>
                    <a:pt x="3434" y="2483"/>
                  </a:lnTo>
                  <a:lnTo>
                    <a:pt x="3403" y="2494"/>
                  </a:lnTo>
                  <a:lnTo>
                    <a:pt x="3373" y="2505"/>
                  </a:lnTo>
                  <a:lnTo>
                    <a:pt x="3342" y="2516"/>
                  </a:lnTo>
                  <a:lnTo>
                    <a:pt x="3311" y="2526"/>
                  </a:lnTo>
                  <a:lnTo>
                    <a:pt x="3278" y="2536"/>
                  </a:lnTo>
                  <a:lnTo>
                    <a:pt x="3245" y="2545"/>
                  </a:lnTo>
                  <a:lnTo>
                    <a:pt x="3212" y="2553"/>
                  </a:lnTo>
                  <a:lnTo>
                    <a:pt x="3177" y="2561"/>
                  </a:lnTo>
                  <a:lnTo>
                    <a:pt x="3142" y="2567"/>
                  </a:lnTo>
                  <a:lnTo>
                    <a:pt x="3106" y="2571"/>
                  </a:lnTo>
                  <a:lnTo>
                    <a:pt x="3070" y="2574"/>
                  </a:lnTo>
                  <a:lnTo>
                    <a:pt x="3031" y="2575"/>
                  </a:lnTo>
                  <a:lnTo>
                    <a:pt x="2996" y="2574"/>
                  </a:lnTo>
                  <a:lnTo>
                    <a:pt x="2962" y="2572"/>
                  </a:lnTo>
                  <a:lnTo>
                    <a:pt x="2930" y="2568"/>
                  </a:lnTo>
                  <a:lnTo>
                    <a:pt x="2900" y="2563"/>
                  </a:lnTo>
                  <a:lnTo>
                    <a:pt x="2872" y="2557"/>
                  </a:lnTo>
                  <a:lnTo>
                    <a:pt x="2845" y="2549"/>
                  </a:lnTo>
                  <a:lnTo>
                    <a:pt x="2819" y="2540"/>
                  </a:lnTo>
                  <a:lnTo>
                    <a:pt x="2795" y="2530"/>
                  </a:lnTo>
                  <a:lnTo>
                    <a:pt x="2772" y="2520"/>
                  </a:lnTo>
                  <a:lnTo>
                    <a:pt x="2751" y="2508"/>
                  </a:lnTo>
                  <a:lnTo>
                    <a:pt x="2730" y="2495"/>
                  </a:lnTo>
                  <a:lnTo>
                    <a:pt x="2711" y="2482"/>
                  </a:lnTo>
                  <a:lnTo>
                    <a:pt x="2691" y="2468"/>
                  </a:lnTo>
                  <a:lnTo>
                    <a:pt x="2673" y="2453"/>
                  </a:lnTo>
                  <a:lnTo>
                    <a:pt x="2656" y="2437"/>
                  </a:lnTo>
                  <a:lnTo>
                    <a:pt x="2639" y="2420"/>
                  </a:lnTo>
                  <a:lnTo>
                    <a:pt x="2623" y="2403"/>
                  </a:lnTo>
                  <a:lnTo>
                    <a:pt x="2606" y="2385"/>
                  </a:lnTo>
                  <a:lnTo>
                    <a:pt x="2591" y="2368"/>
                  </a:lnTo>
                  <a:lnTo>
                    <a:pt x="2574" y="2350"/>
                  </a:lnTo>
                  <a:lnTo>
                    <a:pt x="2558" y="2331"/>
                  </a:lnTo>
                  <a:lnTo>
                    <a:pt x="2543" y="2313"/>
                  </a:lnTo>
                  <a:lnTo>
                    <a:pt x="2527" y="2293"/>
                  </a:lnTo>
                  <a:lnTo>
                    <a:pt x="2510" y="2274"/>
                  </a:lnTo>
                  <a:lnTo>
                    <a:pt x="2494" y="2255"/>
                  </a:lnTo>
                  <a:lnTo>
                    <a:pt x="2477" y="2236"/>
                  </a:lnTo>
                  <a:lnTo>
                    <a:pt x="2458" y="2217"/>
                  </a:lnTo>
                  <a:lnTo>
                    <a:pt x="2440" y="2198"/>
                  </a:lnTo>
                  <a:lnTo>
                    <a:pt x="2421" y="2179"/>
                  </a:lnTo>
                  <a:lnTo>
                    <a:pt x="2401" y="2160"/>
                  </a:lnTo>
                  <a:lnTo>
                    <a:pt x="2380" y="2142"/>
                  </a:lnTo>
                  <a:lnTo>
                    <a:pt x="2358" y="2124"/>
                  </a:lnTo>
                  <a:lnTo>
                    <a:pt x="2335" y="2109"/>
                  </a:lnTo>
                  <a:lnTo>
                    <a:pt x="2313" y="2096"/>
                  </a:lnTo>
                  <a:lnTo>
                    <a:pt x="2289" y="2086"/>
                  </a:lnTo>
                  <a:lnTo>
                    <a:pt x="2266" y="2077"/>
                  </a:lnTo>
                  <a:lnTo>
                    <a:pt x="2241" y="2071"/>
                  </a:lnTo>
                  <a:lnTo>
                    <a:pt x="2215" y="2065"/>
                  </a:lnTo>
                  <a:lnTo>
                    <a:pt x="2190" y="2061"/>
                  </a:lnTo>
                  <a:lnTo>
                    <a:pt x="2164" y="2058"/>
                  </a:lnTo>
                  <a:lnTo>
                    <a:pt x="2138" y="2055"/>
                  </a:lnTo>
                  <a:lnTo>
                    <a:pt x="2111" y="2053"/>
                  </a:lnTo>
                  <a:lnTo>
                    <a:pt x="2083" y="2051"/>
                  </a:lnTo>
                  <a:lnTo>
                    <a:pt x="2056" y="2049"/>
                  </a:lnTo>
                  <a:lnTo>
                    <a:pt x="2028" y="2047"/>
                  </a:lnTo>
                  <a:lnTo>
                    <a:pt x="2000" y="2044"/>
                  </a:lnTo>
                  <a:lnTo>
                    <a:pt x="1971" y="2040"/>
                  </a:lnTo>
                  <a:lnTo>
                    <a:pt x="1943" y="2036"/>
                  </a:lnTo>
                  <a:lnTo>
                    <a:pt x="1707" y="2036"/>
                  </a:lnTo>
                  <a:lnTo>
                    <a:pt x="1672" y="2030"/>
                  </a:lnTo>
                  <a:lnTo>
                    <a:pt x="1638" y="2024"/>
                  </a:lnTo>
                  <a:lnTo>
                    <a:pt x="1603" y="2019"/>
                  </a:lnTo>
                  <a:lnTo>
                    <a:pt x="1570" y="2014"/>
                  </a:lnTo>
                  <a:lnTo>
                    <a:pt x="1537" y="2010"/>
                  </a:lnTo>
                  <a:lnTo>
                    <a:pt x="1503" y="2006"/>
                  </a:lnTo>
                  <a:lnTo>
                    <a:pt x="1471" y="2003"/>
                  </a:lnTo>
                  <a:lnTo>
                    <a:pt x="1440" y="2000"/>
                  </a:lnTo>
                  <a:lnTo>
                    <a:pt x="1409" y="1997"/>
                  </a:lnTo>
                  <a:lnTo>
                    <a:pt x="1377" y="1995"/>
                  </a:lnTo>
                  <a:lnTo>
                    <a:pt x="1346" y="1993"/>
                  </a:lnTo>
                  <a:lnTo>
                    <a:pt x="1316" y="1991"/>
                  </a:lnTo>
                  <a:lnTo>
                    <a:pt x="1286" y="1989"/>
                  </a:lnTo>
                  <a:lnTo>
                    <a:pt x="1255" y="1987"/>
                  </a:lnTo>
                  <a:lnTo>
                    <a:pt x="1225" y="1986"/>
                  </a:lnTo>
                  <a:lnTo>
                    <a:pt x="1196" y="1984"/>
                  </a:lnTo>
                  <a:lnTo>
                    <a:pt x="1166" y="1982"/>
                  </a:lnTo>
                  <a:lnTo>
                    <a:pt x="1136" y="1979"/>
                  </a:lnTo>
                  <a:lnTo>
                    <a:pt x="1107" y="1977"/>
                  </a:lnTo>
                  <a:lnTo>
                    <a:pt x="1078" y="1974"/>
                  </a:lnTo>
                  <a:lnTo>
                    <a:pt x="1048" y="1971"/>
                  </a:lnTo>
                  <a:lnTo>
                    <a:pt x="1018" y="1968"/>
                  </a:lnTo>
                  <a:lnTo>
                    <a:pt x="989" y="1964"/>
                  </a:lnTo>
                  <a:lnTo>
                    <a:pt x="960" y="1960"/>
                  </a:lnTo>
                  <a:lnTo>
                    <a:pt x="930" y="1955"/>
                  </a:lnTo>
                  <a:lnTo>
                    <a:pt x="900" y="1950"/>
                  </a:lnTo>
                  <a:lnTo>
                    <a:pt x="870" y="1944"/>
                  </a:lnTo>
                  <a:lnTo>
                    <a:pt x="840" y="1937"/>
                  </a:lnTo>
                  <a:lnTo>
                    <a:pt x="809" y="1929"/>
                  </a:lnTo>
                  <a:lnTo>
                    <a:pt x="778" y="1921"/>
                  </a:lnTo>
                  <a:lnTo>
                    <a:pt x="747" y="1911"/>
                  </a:lnTo>
                  <a:lnTo>
                    <a:pt x="716" y="1901"/>
                  </a:lnTo>
                  <a:lnTo>
                    <a:pt x="682" y="1890"/>
                  </a:lnTo>
                  <a:lnTo>
                    <a:pt x="648" y="1878"/>
                  </a:lnTo>
                  <a:lnTo>
                    <a:pt x="616" y="1867"/>
                  </a:lnTo>
                  <a:lnTo>
                    <a:pt x="585" y="1855"/>
                  </a:lnTo>
                  <a:lnTo>
                    <a:pt x="555" y="1843"/>
                  </a:lnTo>
                  <a:lnTo>
                    <a:pt x="525" y="1831"/>
                  </a:lnTo>
                  <a:lnTo>
                    <a:pt x="497" y="1818"/>
                  </a:lnTo>
                  <a:lnTo>
                    <a:pt x="470" y="1805"/>
                  </a:lnTo>
                  <a:lnTo>
                    <a:pt x="444" y="1791"/>
                  </a:lnTo>
                  <a:lnTo>
                    <a:pt x="417" y="1777"/>
                  </a:lnTo>
                  <a:lnTo>
                    <a:pt x="391" y="1762"/>
                  </a:lnTo>
                  <a:lnTo>
                    <a:pt x="367" y="1746"/>
                  </a:lnTo>
                  <a:lnTo>
                    <a:pt x="342" y="1730"/>
                  </a:lnTo>
                  <a:lnTo>
                    <a:pt x="317" y="1713"/>
                  </a:lnTo>
                  <a:lnTo>
                    <a:pt x="292" y="1694"/>
                  </a:lnTo>
                  <a:lnTo>
                    <a:pt x="268" y="1675"/>
                  </a:lnTo>
                  <a:lnTo>
                    <a:pt x="253" y="1660"/>
                  </a:lnTo>
                  <a:lnTo>
                    <a:pt x="241" y="1645"/>
                  </a:lnTo>
                  <a:lnTo>
                    <a:pt x="230" y="1627"/>
                  </a:lnTo>
                  <a:lnTo>
                    <a:pt x="220" y="1609"/>
                  </a:lnTo>
                  <a:lnTo>
                    <a:pt x="209" y="1592"/>
                  </a:lnTo>
                  <a:lnTo>
                    <a:pt x="196" y="1576"/>
                  </a:lnTo>
                  <a:lnTo>
                    <a:pt x="178" y="1562"/>
                  </a:lnTo>
                  <a:lnTo>
                    <a:pt x="158" y="1552"/>
                  </a:lnTo>
                  <a:lnTo>
                    <a:pt x="133" y="1545"/>
                  </a:lnTo>
                  <a:lnTo>
                    <a:pt x="106" y="1540"/>
                  </a:lnTo>
                  <a:lnTo>
                    <a:pt x="80" y="1535"/>
                  </a:lnTo>
                  <a:lnTo>
                    <a:pt x="55" y="1531"/>
                  </a:lnTo>
                  <a:lnTo>
                    <a:pt x="33" y="1525"/>
                  </a:lnTo>
                  <a:lnTo>
                    <a:pt x="16" y="1516"/>
                  </a:lnTo>
                  <a:lnTo>
                    <a:pt x="4" y="1502"/>
                  </a:lnTo>
                  <a:lnTo>
                    <a:pt x="0" y="1483"/>
                  </a:lnTo>
                  <a:lnTo>
                    <a:pt x="5" y="1460"/>
                  </a:lnTo>
                  <a:lnTo>
                    <a:pt x="17" y="1439"/>
                  </a:lnTo>
                  <a:lnTo>
                    <a:pt x="34" y="1419"/>
                  </a:lnTo>
                  <a:lnTo>
                    <a:pt x="55" y="1401"/>
                  </a:lnTo>
                  <a:lnTo>
                    <a:pt x="77" y="1385"/>
                  </a:lnTo>
                  <a:lnTo>
                    <a:pt x="97" y="1372"/>
                  </a:lnTo>
                  <a:lnTo>
                    <a:pt x="113" y="1360"/>
                  </a:lnTo>
                  <a:lnTo>
                    <a:pt x="123" y="1351"/>
                  </a:lnTo>
                  <a:lnTo>
                    <a:pt x="134" y="1336"/>
                  </a:lnTo>
                  <a:lnTo>
                    <a:pt x="144" y="1320"/>
                  </a:lnTo>
                  <a:lnTo>
                    <a:pt x="153" y="1302"/>
                  </a:lnTo>
                  <a:lnTo>
                    <a:pt x="161" y="1282"/>
                  </a:lnTo>
                  <a:lnTo>
                    <a:pt x="169" y="1262"/>
                  </a:lnTo>
                  <a:lnTo>
                    <a:pt x="175" y="1241"/>
                  </a:lnTo>
                  <a:lnTo>
                    <a:pt x="182" y="1219"/>
                  </a:lnTo>
                  <a:lnTo>
                    <a:pt x="188" y="1197"/>
                  </a:lnTo>
                  <a:lnTo>
                    <a:pt x="193" y="1175"/>
                  </a:lnTo>
                  <a:lnTo>
                    <a:pt x="198" y="1151"/>
                  </a:lnTo>
                  <a:lnTo>
                    <a:pt x="203" y="1129"/>
                  </a:lnTo>
                  <a:lnTo>
                    <a:pt x="207" y="1107"/>
                  </a:lnTo>
                  <a:lnTo>
                    <a:pt x="211" y="1085"/>
                  </a:lnTo>
                  <a:lnTo>
                    <a:pt x="216" y="1064"/>
                  </a:lnTo>
                  <a:lnTo>
                    <a:pt x="220" y="1043"/>
                  </a:lnTo>
                  <a:lnTo>
                    <a:pt x="224" y="1023"/>
                  </a:lnTo>
                  <a:lnTo>
                    <a:pt x="233" y="996"/>
                  </a:lnTo>
                  <a:lnTo>
                    <a:pt x="243" y="969"/>
                  </a:lnTo>
                  <a:lnTo>
                    <a:pt x="254" y="941"/>
                  </a:lnTo>
                  <a:lnTo>
                    <a:pt x="267" y="914"/>
                  </a:lnTo>
                  <a:lnTo>
                    <a:pt x="282" y="885"/>
                  </a:lnTo>
                  <a:lnTo>
                    <a:pt x="297" y="859"/>
                  </a:lnTo>
                  <a:lnTo>
                    <a:pt x="314" y="832"/>
                  </a:lnTo>
                  <a:lnTo>
                    <a:pt x="331" y="806"/>
                  </a:lnTo>
                  <a:lnTo>
                    <a:pt x="349" y="781"/>
                  </a:lnTo>
                  <a:lnTo>
                    <a:pt x="367" y="755"/>
                  </a:lnTo>
                  <a:lnTo>
                    <a:pt x="386" y="732"/>
                  </a:lnTo>
                  <a:lnTo>
                    <a:pt x="405" y="709"/>
                  </a:lnTo>
                  <a:lnTo>
                    <a:pt x="425" y="688"/>
                  </a:lnTo>
                  <a:lnTo>
                    <a:pt x="444" y="668"/>
                  </a:lnTo>
                  <a:lnTo>
                    <a:pt x="463" y="648"/>
                  </a:lnTo>
                  <a:lnTo>
                    <a:pt x="482" y="631"/>
                  </a:lnTo>
                  <a:lnTo>
                    <a:pt x="518" y="600"/>
                  </a:lnTo>
                  <a:lnTo>
                    <a:pt x="554" y="571"/>
                  </a:lnTo>
                  <a:lnTo>
                    <a:pt x="588" y="545"/>
                  </a:lnTo>
                  <a:lnTo>
                    <a:pt x="622" y="519"/>
                  </a:lnTo>
                  <a:lnTo>
                    <a:pt x="655" y="495"/>
                  </a:lnTo>
                  <a:lnTo>
                    <a:pt x="689" y="473"/>
                  </a:lnTo>
                  <a:lnTo>
                    <a:pt x="721" y="450"/>
                  </a:lnTo>
                  <a:lnTo>
                    <a:pt x="753" y="428"/>
                  </a:lnTo>
                  <a:lnTo>
                    <a:pt x="786" y="406"/>
                  </a:lnTo>
                  <a:lnTo>
                    <a:pt x="817" y="382"/>
                  </a:lnTo>
                  <a:lnTo>
                    <a:pt x="849" y="357"/>
                  </a:lnTo>
                  <a:lnTo>
                    <a:pt x="880" y="332"/>
                  </a:lnTo>
                  <a:lnTo>
                    <a:pt x="912" y="304"/>
                  </a:lnTo>
                  <a:lnTo>
                    <a:pt x="944" y="274"/>
                  </a:lnTo>
                  <a:lnTo>
                    <a:pt x="975" y="241"/>
                  </a:lnTo>
                  <a:lnTo>
                    <a:pt x="1007" y="205"/>
                  </a:lnTo>
                  <a:lnTo>
                    <a:pt x="1020" y="189"/>
                  </a:lnTo>
                  <a:lnTo>
                    <a:pt x="1034" y="173"/>
                  </a:lnTo>
                  <a:lnTo>
                    <a:pt x="1047" y="156"/>
                  </a:lnTo>
                  <a:lnTo>
                    <a:pt x="1060" y="138"/>
                  </a:lnTo>
                  <a:lnTo>
                    <a:pt x="1074" y="121"/>
                  </a:lnTo>
                  <a:lnTo>
                    <a:pt x="1088" y="104"/>
                  </a:lnTo>
                  <a:lnTo>
                    <a:pt x="1102" y="88"/>
                  </a:lnTo>
                  <a:lnTo>
                    <a:pt x="1117" y="72"/>
                  </a:lnTo>
                  <a:lnTo>
                    <a:pt x="1132" y="57"/>
                  </a:lnTo>
                  <a:lnTo>
                    <a:pt x="1149" y="44"/>
                  </a:lnTo>
                  <a:lnTo>
                    <a:pt x="1165" y="32"/>
                  </a:lnTo>
                  <a:lnTo>
                    <a:pt x="1182" y="21"/>
                  </a:lnTo>
                  <a:lnTo>
                    <a:pt x="1200" y="12"/>
                  </a:lnTo>
                  <a:lnTo>
                    <a:pt x="1218" y="5"/>
                  </a:lnTo>
                  <a:lnTo>
                    <a:pt x="1236" y="1"/>
                  </a:lnTo>
                  <a:lnTo>
                    <a:pt x="1256" y="0"/>
                  </a:lnTo>
                  <a:lnTo>
                    <a:pt x="1276" y="4"/>
                  </a:lnTo>
                  <a:lnTo>
                    <a:pt x="1294" y="17"/>
                  </a:lnTo>
                  <a:lnTo>
                    <a:pt x="1309" y="33"/>
                  </a:lnTo>
                  <a:lnTo>
                    <a:pt x="1322" y="53"/>
                  </a:lnTo>
                  <a:lnTo>
                    <a:pt x="1333" y="73"/>
                  </a:lnTo>
                  <a:lnTo>
                    <a:pt x="1342" y="93"/>
                  </a:lnTo>
                  <a:lnTo>
                    <a:pt x="1350" y="111"/>
                  </a:lnTo>
                  <a:lnTo>
                    <a:pt x="1357" y="123"/>
                  </a:lnTo>
                  <a:lnTo>
                    <a:pt x="1373" y="147"/>
                  </a:lnTo>
                  <a:lnTo>
                    <a:pt x="1390" y="167"/>
                  </a:lnTo>
                  <a:lnTo>
                    <a:pt x="1405" y="186"/>
                  </a:lnTo>
                  <a:lnTo>
                    <a:pt x="1419" y="203"/>
                  </a:lnTo>
                  <a:lnTo>
                    <a:pt x="1432" y="219"/>
                  </a:lnTo>
                  <a:lnTo>
                    <a:pt x="1444" y="235"/>
                  </a:lnTo>
                  <a:lnTo>
                    <a:pt x="1455" y="250"/>
                  </a:lnTo>
                  <a:lnTo>
                    <a:pt x="1465" y="265"/>
                  </a:lnTo>
                  <a:lnTo>
                    <a:pt x="1475" y="281"/>
                  </a:lnTo>
                  <a:lnTo>
                    <a:pt x="1483" y="298"/>
                  </a:lnTo>
                  <a:lnTo>
                    <a:pt x="1491" y="315"/>
                  </a:lnTo>
                  <a:lnTo>
                    <a:pt x="1498" y="335"/>
                  </a:lnTo>
                  <a:lnTo>
                    <a:pt x="1503" y="356"/>
                  </a:lnTo>
                  <a:lnTo>
                    <a:pt x="1509" y="380"/>
                  </a:lnTo>
                  <a:lnTo>
                    <a:pt x="1513" y="408"/>
                  </a:lnTo>
                  <a:lnTo>
                    <a:pt x="1516" y="438"/>
                  </a:lnTo>
                  <a:lnTo>
                    <a:pt x="1457" y="419"/>
                  </a:lnTo>
                  <a:close/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 flipH="1">
              <a:off x="4992" y="1873"/>
              <a:ext cx="269" cy="299"/>
            </a:xfrm>
            <a:custGeom>
              <a:avLst/>
              <a:gdLst>
                <a:gd name="T0" fmla="*/ 425 w 1480"/>
                <a:gd name="T1" fmla="*/ 35 h 1641"/>
                <a:gd name="T2" fmla="*/ 505 w 1480"/>
                <a:gd name="T3" fmla="*/ 105 h 1641"/>
                <a:gd name="T4" fmla="*/ 546 w 1480"/>
                <a:gd name="T5" fmla="*/ 207 h 1641"/>
                <a:gd name="T6" fmla="*/ 550 w 1480"/>
                <a:gd name="T7" fmla="*/ 310 h 1641"/>
                <a:gd name="T8" fmla="*/ 549 w 1480"/>
                <a:gd name="T9" fmla="*/ 380 h 1641"/>
                <a:gd name="T10" fmla="*/ 549 w 1480"/>
                <a:gd name="T11" fmla="*/ 444 h 1641"/>
                <a:gd name="T12" fmla="*/ 594 w 1480"/>
                <a:gd name="T13" fmla="*/ 493 h 1641"/>
                <a:gd name="T14" fmla="*/ 716 w 1480"/>
                <a:gd name="T15" fmla="*/ 517 h 1641"/>
                <a:gd name="T16" fmla="*/ 818 w 1480"/>
                <a:gd name="T17" fmla="*/ 563 h 1641"/>
                <a:gd name="T18" fmla="*/ 845 w 1480"/>
                <a:gd name="T19" fmla="*/ 641 h 1641"/>
                <a:gd name="T20" fmla="*/ 759 w 1480"/>
                <a:gd name="T21" fmla="*/ 697 h 1641"/>
                <a:gd name="T22" fmla="*/ 764 w 1480"/>
                <a:gd name="T23" fmla="*/ 758 h 1641"/>
                <a:gd name="T24" fmla="*/ 810 w 1480"/>
                <a:gd name="T25" fmla="*/ 838 h 1641"/>
                <a:gd name="T26" fmla="*/ 793 w 1480"/>
                <a:gd name="T27" fmla="*/ 875 h 1641"/>
                <a:gd name="T28" fmla="*/ 759 w 1480"/>
                <a:gd name="T29" fmla="*/ 946 h 1641"/>
                <a:gd name="T30" fmla="*/ 734 w 1480"/>
                <a:gd name="T31" fmla="*/ 1002 h 1641"/>
                <a:gd name="T32" fmla="*/ 904 w 1480"/>
                <a:gd name="T33" fmla="*/ 1025 h 1641"/>
                <a:gd name="T34" fmla="*/ 1072 w 1480"/>
                <a:gd name="T35" fmla="*/ 1085 h 1641"/>
                <a:gd name="T36" fmla="*/ 1208 w 1480"/>
                <a:gd name="T37" fmla="*/ 1165 h 1641"/>
                <a:gd name="T38" fmla="*/ 1298 w 1480"/>
                <a:gd name="T39" fmla="*/ 1214 h 1641"/>
                <a:gd name="T40" fmla="*/ 1387 w 1480"/>
                <a:gd name="T41" fmla="*/ 1257 h 1641"/>
                <a:gd name="T42" fmla="*/ 1464 w 1480"/>
                <a:gd name="T43" fmla="*/ 1312 h 1641"/>
                <a:gd name="T44" fmla="*/ 1477 w 1480"/>
                <a:gd name="T45" fmla="*/ 1387 h 1641"/>
                <a:gd name="T46" fmla="*/ 1454 w 1480"/>
                <a:gd name="T47" fmla="*/ 1490 h 1641"/>
                <a:gd name="T48" fmla="*/ 1422 w 1480"/>
                <a:gd name="T49" fmla="*/ 1585 h 1641"/>
                <a:gd name="T50" fmla="*/ 1386 w 1480"/>
                <a:gd name="T51" fmla="*/ 1614 h 1641"/>
                <a:gd name="T52" fmla="*/ 1281 w 1480"/>
                <a:gd name="T53" fmla="*/ 1493 h 1641"/>
                <a:gd name="T54" fmla="*/ 1137 w 1480"/>
                <a:gd name="T55" fmla="*/ 1392 h 1641"/>
                <a:gd name="T56" fmla="*/ 971 w 1480"/>
                <a:gd name="T57" fmla="*/ 1306 h 1641"/>
                <a:gd name="T58" fmla="*/ 790 w 1480"/>
                <a:gd name="T59" fmla="*/ 1233 h 1641"/>
                <a:gd name="T60" fmla="*/ 611 w 1480"/>
                <a:gd name="T61" fmla="*/ 1168 h 1641"/>
                <a:gd name="T62" fmla="*/ 443 w 1480"/>
                <a:gd name="T63" fmla="*/ 1109 h 1641"/>
                <a:gd name="T64" fmla="*/ 452 w 1480"/>
                <a:gd name="T65" fmla="*/ 1022 h 1641"/>
                <a:gd name="T66" fmla="*/ 516 w 1480"/>
                <a:gd name="T67" fmla="*/ 956 h 1641"/>
                <a:gd name="T68" fmla="*/ 597 w 1480"/>
                <a:gd name="T69" fmla="*/ 901 h 1641"/>
                <a:gd name="T70" fmla="*/ 598 w 1480"/>
                <a:gd name="T71" fmla="*/ 851 h 1641"/>
                <a:gd name="T72" fmla="*/ 528 w 1480"/>
                <a:gd name="T73" fmla="*/ 815 h 1641"/>
                <a:gd name="T74" fmla="*/ 453 w 1480"/>
                <a:gd name="T75" fmla="*/ 786 h 1641"/>
                <a:gd name="T76" fmla="*/ 435 w 1480"/>
                <a:gd name="T77" fmla="*/ 754 h 1641"/>
                <a:gd name="T78" fmla="*/ 490 w 1480"/>
                <a:gd name="T79" fmla="*/ 723 h 1641"/>
                <a:gd name="T80" fmla="*/ 548 w 1480"/>
                <a:gd name="T81" fmla="*/ 703 h 1641"/>
                <a:gd name="T82" fmla="*/ 582 w 1480"/>
                <a:gd name="T83" fmla="*/ 683 h 1641"/>
                <a:gd name="T84" fmla="*/ 466 w 1480"/>
                <a:gd name="T85" fmla="*/ 636 h 1641"/>
                <a:gd name="T86" fmla="*/ 344 w 1480"/>
                <a:gd name="T87" fmla="*/ 600 h 1641"/>
                <a:gd name="T88" fmla="*/ 221 w 1480"/>
                <a:gd name="T89" fmla="*/ 569 h 1641"/>
                <a:gd name="T90" fmla="*/ 242 w 1480"/>
                <a:gd name="T91" fmla="*/ 485 h 1641"/>
                <a:gd name="T92" fmla="*/ 275 w 1480"/>
                <a:gd name="T93" fmla="*/ 431 h 1641"/>
                <a:gd name="T94" fmla="*/ 297 w 1480"/>
                <a:gd name="T95" fmla="*/ 374 h 1641"/>
                <a:gd name="T96" fmla="*/ 265 w 1480"/>
                <a:gd name="T97" fmla="*/ 256 h 1641"/>
                <a:gd name="T98" fmla="*/ 162 w 1480"/>
                <a:gd name="T99" fmla="*/ 157 h 1641"/>
                <a:gd name="T100" fmla="*/ 41 w 1480"/>
                <a:gd name="T101" fmla="*/ 82 h 1641"/>
                <a:gd name="T102" fmla="*/ 58 w 1480"/>
                <a:gd name="T103" fmla="*/ 35 h 1641"/>
                <a:gd name="T104" fmla="*/ 169 w 1480"/>
                <a:gd name="T105" fmla="*/ 18 h 1641"/>
                <a:gd name="T106" fmla="*/ 284 w 1480"/>
                <a:gd name="T107" fmla="*/ 9 h 1641"/>
                <a:gd name="T108" fmla="*/ 337 w 1480"/>
                <a:gd name="T109" fmla="*/ 0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0" h="1641">
                  <a:moveTo>
                    <a:pt x="337" y="0"/>
                  </a:moveTo>
                  <a:lnTo>
                    <a:pt x="361" y="7"/>
                  </a:lnTo>
                  <a:lnTo>
                    <a:pt x="383" y="15"/>
                  </a:lnTo>
                  <a:lnTo>
                    <a:pt x="404" y="24"/>
                  </a:lnTo>
                  <a:lnTo>
                    <a:pt x="425" y="35"/>
                  </a:lnTo>
                  <a:lnTo>
                    <a:pt x="444" y="46"/>
                  </a:lnTo>
                  <a:lnTo>
                    <a:pt x="462" y="58"/>
                  </a:lnTo>
                  <a:lnTo>
                    <a:pt x="478" y="72"/>
                  </a:lnTo>
                  <a:lnTo>
                    <a:pt x="492" y="88"/>
                  </a:lnTo>
                  <a:lnTo>
                    <a:pt x="505" y="105"/>
                  </a:lnTo>
                  <a:lnTo>
                    <a:pt x="517" y="122"/>
                  </a:lnTo>
                  <a:lnTo>
                    <a:pt x="527" y="141"/>
                  </a:lnTo>
                  <a:lnTo>
                    <a:pt x="535" y="162"/>
                  </a:lnTo>
                  <a:lnTo>
                    <a:pt x="541" y="183"/>
                  </a:lnTo>
                  <a:lnTo>
                    <a:pt x="546" y="207"/>
                  </a:lnTo>
                  <a:lnTo>
                    <a:pt x="549" y="233"/>
                  </a:lnTo>
                  <a:lnTo>
                    <a:pt x="550" y="259"/>
                  </a:lnTo>
                  <a:lnTo>
                    <a:pt x="550" y="277"/>
                  </a:lnTo>
                  <a:lnTo>
                    <a:pt x="550" y="294"/>
                  </a:lnTo>
                  <a:lnTo>
                    <a:pt x="550" y="310"/>
                  </a:lnTo>
                  <a:lnTo>
                    <a:pt x="550" y="325"/>
                  </a:lnTo>
                  <a:lnTo>
                    <a:pt x="549" y="339"/>
                  </a:lnTo>
                  <a:lnTo>
                    <a:pt x="549" y="353"/>
                  </a:lnTo>
                  <a:lnTo>
                    <a:pt x="549" y="367"/>
                  </a:lnTo>
                  <a:lnTo>
                    <a:pt x="549" y="380"/>
                  </a:lnTo>
                  <a:lnTo>
                    <a:pt x="549" y="392"/>
                  </a:lnTo>
                  <a:lnTo>
                    <a:pt x="549" y="405"/>
                  </a:lnTo>
                  <a:lnTo>
                    <a:pt x="549" y="418"/>
                  </a:lnTo>
                  <a:lnTo>
                    <a:pt x="549" y="431"/>
                  </a:lnTo>
                  <a:lnTo>
                    <a:pt x="549" y="444"/>
                  </a:lnTo>
                  <a:lnTo>
                    <a:pt x="549" y="458"/>
                  </a:lnTo>
                  <a:lnTo>
                    <a:pt x="550" y="474"/>
                  </a:lnTo>
                  <a:lnTo>
                    <a:pt x="550" y="489"/>
                  </a:lnTo>
                  <a:lnTo>
                    <a:pt x="572" y="491"/>
                  </a:lnTo>
                  <a:lnTo>
                    <a:pt x="594" y="493"/>
                  </a:lnTo>
                  <a:lnTo>
                    <a:pt x="618" y="496"/>
                  </a:lnTo>
                  <a:lnTo>
                    <a:pt x="642" y="500"/>
                  </a:lnTo>
                  <a:lnTo>
                    <a:pt x="667" y="505"/>
                  </a:lnTo>
                  <a:lnTo>
                    <a:pt x="692" y="510"/>
                  </a:lnTo>
                  <a:lnTo>
                    <a:pt x="716" y="517"/>
                  </a:lnTo>
                  <a:lnTo>
                    <a:pt x="740" y="524"/>
                  </a:lnTo>
                  <a:lnTo>
                    <a:pt x="762" y="532"/>
                  </a:lnTo>
                  <a:lnTo>
                    <a:pt x="782" y="542"/>
                  </a:lnTo>
                  <a:lnTo>
                    <a:pt x="802" y="552"/>
                  </a:lnTo>
                  <a:lnTo>
                    <a:pt x="818" y="563"/>
                  </a:lnTo>
                  <a:lnTo>
                    <a:pt x="831" y="575"/>
                  </a:lnTo>
                  <a:lnTo>
                    <a:pt x="841" y="588"/>
                  </a:lnTo>
                  <a:lnTo>
                    <a:pt x="847" y="603"/>
                  </a:lnTo>
                  <a:lnTo>
                    <a:pt x="849" y="618"/>
                  </a:lnTo>
                  <a:lnTo>
                    <a:pt x="845" y="641"/>
                  </a:lnTo>
                  <a:lnTo>
                    <a:pt x="835" y="658"/>
                  </a:lnTo>
                  <a:lnTo>
                    <a:pt x="819" y="672"/>
                  </a:lnTo>
                  <a:lnTo>
                    <a:pt x="801" y="682"/>
                  </a:lnTo>
                  <a:lnTo>
                    <a:pt x="779" y="690"/>
                  </a:lnTo>
                  <a:lnTo>
                    <a:pt x="759" y="697"/>
                  </a:lnTo>
                  <a:lnTo>
                    <a:pt x="739" y="702"/>
                  </a:lnTo>
                  <a:lnTo>
                    <a:pt x="723" y="708"/>
                  </a:lnTo>
                  <a:lnTo>
                    <a:pt x="736" y="727"/>
                  </a:lnTo>
                  <a:lnTo>
                    <a:pt x="750" y="743"/>
                  </a:lnTo>
                  <a:lnTo>
                    <a:pt x="764" y="758"/>
                  </a:lnTo>
                  <a:lnTo>
                    <a:pt x="778" y="772"/>
                  </a:lnTo>
                  <a:lnTo>
                    <a:pt x="790" y="787"/>
                  </a:lnTo>
                  <a:lnTo>
                    <a:pt x="801" y="802"/>
                  </a:lnTo>
                  <a:lnTo>
                    <a:pt x="808" y="819"/>
                  </a:lnTo>
                  <a:lnTo>
                    <a:pt x="810" y="838"/>
                  </a:lnTo>
                  <a:lnTo>
                    <a:pt x="809" y="840"/>
                  </a:lnTo>
                  <a:lnTo>
                    <a:pt x="807" y="845"/>
                  </a:lnTo>
                  <a:lnTo>
                    <a:pt x="803" y="853"/>
                  </a:lnTo>
                  <a:lnTo>
                    <a:pt x="799" y="863"/>
                  </a:lnTo>
                  <a:lnTo>
                    <a:pt x="793" y="875"/>
                  </a:lnTo>
                  <a:lnTo>
                    <a:pt x="786" y="888"/>
                  </a:lnTo>
                  <a:lnTo>
                    <a:pt x="780" y="902"/>
                  </a:lnTo>
                  <a:lnTo>
                    <a:pt x="773" y="916"/>
                  </a:lnTo>
                  <a:lnTo>
                    <a:pt x="766" y="931"/>
                  </a:lnTo>
                  <a:lnTo>
                    <a:pt x="759" y="946"/>
                  </a:lnTo>
                  <a:lnTo>
                    <a:pt x="753" y="960"/>
                  </a:lnTo>
                  <a:lnTo>
                    <a:pt x="747" y="973"/>
                  </a:lnTo>
                  <a:lnTo>
                    <a:pt x="742" y="986"/>
                  </a:lnTo>
                  <a:lnTo>
                    <a:pt x="737" y="995"/>
                  </a:lnTo>
                  <a:lnTo>
                    <a:pt x="734" y="1002"/>
                  </a:lnTo>
                  <a:lnTo>
                    <a:pt x="732" y="1007"/>
                  </a:lnTo>
                  <a:lnTo>
                    <a:pt x="779" y="1008"/>
                  </a:lnTo>
                  <a:lnTo>
                    <a:pt x="824" y="1012"/>
                  </a:lnTo>
                  <a:lnTo>
                    <a:pt x="865" y="1017"/>
                  </a:lnTo>
                  <a:lnTo>
                    <a:pt x="904" y="1025"/>
                  </a:lnTo>
                  <a:lnTo>
                    <a:pt x="942" y="1034"/>
                  </a:lnTo>
                  <a:lnTo>
                    <a:pt x="976" y="1045"/>
                  </a:lnTo>
                  <a:lnTo>
                    <a:pt x="1009" y="1057"/>
                  </a:lnTo>
                  <a:lnTo>
                    <a:pt x="1042" y="1070"/>
                  </a:lnTo>
                  <a:lnTo>
                    <a:pt x="1072" y="1085"/>
                  </a:lnTo>
                  <a:lnTo>
                    <a:pt x="1100" y="1100"/>
                  </a:lnTo>
                  <a:lnTo>
                    <a:pt x="1128" y="1116"/>
                  </a:lnTo>
                  <a:lnTo>
                    <a:pt x="1156" y="1132"/>
                  </a:lnTo>
                  <a:lnTo>
                    <a:pt x="1182" y="1149"/>
                  </a:lnTo>
                  <a:lnTo>
                    <a:pt x="1208" y="1165"/>
                  </a:lnTo>
                  <a:lnTo>
                    <a:pt x="1234" y="1181"/>
                  </a:lnTo>
                  <a:lnTo>
                    <a:pt x="1260" y="1197"/>
                  </a:lnTo>
                  <a:lnTo>
                    <a:pt x="1270" y="1202"/>
                  </a:lnTo>
                  <a:lnTo>
                    <a:pt x="1283" y="1207"/>
                  </a:lnTo>
                  <a:lnTo>
                    <a:pt x="1298" y="1214"/>
                  </a:lnTo>
                  <a:lnTo>
                    <a:pt x="1314" y="1221"/>
                  </a:lnTo>
                  <a:lnTo>
                    <a:pt x="1332" y="1229"/>
                  </a:lnTo>
                  <a:lnTo>
                    <a:pt x="1350" y="1238"/>
                  </a:lnTo>
                  <a:lnTo>
                    <a:pt x="1368" y="1247"/>
                  </a:lnTo>
                  <a:lnTo>
                    <a:pt x="1387" y="1257"/>
                  </a:lnTo>
                  <a:lnTo>
                    <a:pt x="1406" y="1267"/>
                  </a:lnTo>
                  <a:lnTo>
                    <a:pt x="1423" y="1278"/>
                  </a:lnTo>
                  <a:lnTo>
                    <a:pt x="1439" y="1289"/>
                  </a:lnTo>
                  <a:lnTo>
                    <a:pt x="1452" y="1300"/>
                  </a:lnTo>
                  <a:lnTo>
                    <a:pt x="1464" y="1312"/>
                  </a:lnTo>
                  <a:lnTo>
                    <a:pt x="1472" y="1324"/>
                  </a:lnTo>
                  <a:lnTo>
                    <a:pt x="1478" y="1337"/>
                  </a:lnTo>
                  <a:lnTo>
                    <a:pt x="1480" y="1349"/>
                  </a:lnTo>
                  <a:lnTo>
                    <a:pt x="1479" y="1368"/>
                  </a:lnTo>
                  <a:lnTo>
                    <a:pt x="1477" y="1387"/>
                  </a:lnTo>
                  <a:lnTo>
                    <a:pt x="1474" y="1407"/>
                  </a:lnTo>
                  <a:lnTo>
                    <a:pt x="1470" y="1427"/>
                  </a:lnTo>
                  <a:lnTo>
                    <a:pt x="1465" y="1447"/>
                  </a:lnTo>
                  <a:lnTo>
                    <a:pt x="1460" y="1468"/>
                  </a:lnTo>
                  <a:lnTo>
                    <a:pt x="1454" y="1490"/>
                  </a:lnTo>
                  <a:lnTo>
                    <a:pt x="1448" y="1510"/>
                  </a:lnTo>
                  <a:lnTo>
                    <a:pt x="1441" y="1530"/>
                  </a:lnTo>
                  <a:lnTo>
                    <a:pt x="1434" y="1549"/>
                  </a:lnTo>
                  <a:lnTo>
                    <a:pt x="1428" y="1568"/>
                  </a:lnTo>
                  <a:lnTo>
                    <a:pt x="1422" y="1585"/>
                  </a:lnTo>
                  <a:lnTo>
                    <a:pt x="1416" y="1601"/>
                  </a:lnTo>
                  <a:lnTo>
                    <a:pt x="1411" y="1617"/>
                  </a:lnTo>
                  <a:lnTo>
                    <a:pt x="1407" y="1630"/>
                  </a:lnTo>
                  <a:lnTo>
                    <a:pt x="1403" y="1641"/>
                  </a:lnTo>
                  <a:lnTo>
                    <a:pt x="1386" y="1614"/>
                  </a:lnTo>
                  <a:lnTo>
                    <a:pt x="1369" y="1588"/>
                  </a:lnTo>
                  <a:lnTo>
                    <a:pt x="1349" y="1563"/>
                  </a:lnTo>
                  <a:lnTo>
                    <a:pt x="1328" y="1539"/>
                  </a:lnTo>
                  <a:lnTo>
                    <a:pt x="1305" y="1516"/>
                  </a:lnTo>
                  <a:lnTo>
                    <a:pt x="1281" y="1493"/>
                  </a:lnTo>
                  <a:lnTo>
                    <a:pt x="1254" y="1471"/>
                  </a:lnTo>
                  <a:lnTo>
                    <a:pt x="1227" y="1450"/>
                  </a:lnTo>
                  <a:lnTo>
                    <a:pt x="1198" y="1430"/>
                  </a:lnTo>
                  <a:lnTo>
                    <a:pt x="1169" y="1411"/>
                  </a:lnTo>
                  <a:lnTo>
                    <a:pt x="1137" y="1392"/>
                  </a:lnTo>
                  <a:lnTo>
                    <a:pt x="1106" y="1374"/>
                  </a:lnTo>
                  <a:lnTo>
                    <a:pt x="1073" y="1355"/>
                  </a:lnTo>
                  <a:lnTo>
                    <a:pt x="1040" y="1338"/>
                  </a:lnTo>
                  <a:lnTo>
                    <a:pt x="1005" y="1322"/>
                  </a:lnTo>
                  <a:lnTo>
                    <a:pt x="971" y="1306"/>
                  </a:lnTo>
                  <a:lnTo>
                    <a:pt x="935" y="1290"/>
                  </a:lnTo>
                  <a:lnTo>
                    <a:pt x="899" y="1276"/>
                  </a:lnTo>
                  <a:lnTo>
                    <a:pt x="863" y="1261"/>
                  </a:lnTo>
                  <a:lnTo>
                    <a:pt x="827" y="1247"/>
                  </a:lnTo>
                  <a:lnTo>
                    <a:pt x="790" y="1233"/>
                  </a:lnTo>
                  <a:lnTo>
                    <a:pt x="754" y="1219"/>
                  </a:lnTo>
                  <a:lnTo>
                    <a:pt x="718" y="1206"/>
                  </a:lnTo>
                  <a:lnTo>
                    <a:pt x="683" y="1193"/>
                  </a:lnTo>
                  <a:lnTo>
                    <a:pt x="646" y="1181"/>
                  </a:lnTo>
                  <a:lnTo>
                    <a:pt x="611" y="1168"/>
                  </a:lnTo>
                  <a:lnTo>
                    <a:pt x="576" y="1156"/>
                  </a:lnTo>
                  <a:lnTo>
                    <a:pt x="541" y="1144"/>
                  </a:lnTo>
                  <a:lnTo>
                    <a:pt x="508" y="1133"/>
                  </a:lnTo>
                  <a:lnTo>
                    <a:pt x="475" y="1121"/>
                  </a:lnTo>
                  <a:lnTo>
                    <a:pt x="443" y="1109"/>
                  </a:lnTo>
                  <a:lnTo>
                    <a:pt x="411" y="1097"/>
                  </a:lnTo>
                  <a:lnTo>
                    <a:pt x="420" y="1076"/>
                  </a:lnTo>
                  <a:lnTo>
                    <a:pt x="429" y="1056"/>
                  </a:lnTo>
                  <a:lnTo>
                    <a:pt x="441" y="1038"/>
                  </a:lnTo>
                  <a:lnTo>
                    <a:pt x="452" y="1022"/>
                  </a:lnTo>
                  <a:lnTo>
                    <a:pt x="463" y="1007"/>
                  </a:lnTo>
                  <a:lnTo>
                    <a:pt x="475" y="993"/>
                  </a:lnTo>
                  <a:lnTo>
                    <a:pt x="488" y="980"/>
                  </a:lnTo>
                  <a:lnTo>
                    <a:pt x="502" y="967"/>
                  </a:lnTo>
                  <a:lnTo>
                    <a:pt x="516" y="956"/>
                  </a:lnTo>
                  <a:lnTo>
                    <a:pt x="531" y="945"/>
                  </a:lnTo>
                  <a:lnTo>
                    <a:pt x="546" y="934"/>
                  </a:lnTo>
                  <a:lnTo>
                    <a:pt x="563" y="923"/>
                  </a:lnTo>
                  <a:lnTo>
                    <a:pt x="580" y="912"/>
                  </a:lnTo>
                  <a:lnTo>
                    <a:pt x="597" y="901"/>
                  </a:lnTo>
                  <a:lnTo>
                    <a:pt x="614" y="889"/>
                  </a:lnTo>
                  <a:lnTo>
                    <a:pt x="632" y="877"/>
                  </a:lnTo>
                  <a:lnTo>
                    <a:pt x="622" y="868"/>
                  </a:lnTo>
                  <a:lnTo>
                    <a:pt x="610" y="859"/>
                  </a:lnTo>
                  <a:lnTo>
                    <a:pt x="598" y="851"/>
                  </a:lnTo>
                  <a:lnTo>
                    <a:pt x="585" y="842"/>
                  </a:lnTo>
                  <a:lnTo>
                    <a:pt x="572" y="835"/>
                  </a:lnTo>
                  <a:lnTo>
                    <a:pt x="558" y="828"/>
                  </a:lnTo>
                  <a:lnTo>
                    <a:pt x="542" y="821"/>
                  </a:lnTo>
                  <a:lnTo>
                    <a:pt x="528" y="815"/>
                  </a:lnTo>
                  <a:lnTo>
                    <a:pt x="513" y="809"/>
                  </a:lnTo>
                  <a:lnTo>
                    <a:pt x="497" y="803"/>
                  </a:lnTo>
                  <a:lnTo>
                    <a:pt x="482" y="797"/>
                  </a:lnTo>
                  <a:lnTo>
                    <a:pt x="468" y="792"/>
                  </a:lnTo>
                  <a:lnTo>
                    <a:pt x="453" y="786"/>
                  </a:lnTo>
                  <a:lnTo>
                    <a:pt x="439" y="781"/>
                  </a:lnTo>
                  <a:lnTo>
                    <a:pt x="424" y="775"/>
                  </a:lnTo>
                  <a:lnTo>
                    <a:pt x="411" y="770"/>
                  </a:lnTo>
                  <a:lnTo>
                    <a:pt x="422" y="762"/>
                  </a:lnTo>
                  <a:lnTo>
                    <a:pt x="435" y="754"/>
                  </a:lnTo>
                  <a:lnTo>
                    <a:pt x="446" y="747"/>
                  </a:lnTo>
                  <a:lnTo>
                    <a:pt x="457" y="740"/>
                  </a:lnTo>
                  <a:lnTo>
                    <a:pt x="468" y="734"/>
                  </a:lnTo>
                  <a:lnTo>
                    <a:pt x="479" y="729"/>
                  </a:lnTo>
                  <a:lnTo>
                    <a:pt x="490" y="723"/>
                  </a:lnTo>
                  <a:lnTo>
                    <a:pt x="501" y="718"/>
                  </a:lnTo>
                  <a:lnTo>
                    <a:pt x="512" y="713"/>
                  </a:lnTo>
                  <a:lnTo>
                    <a:pt x="524" y="710"/>
                  </a:lnTo>
                  <a:lnTo>
                    <a:pt x="536" y="706"/>
                  </a:lnTo>
                  <a:lnTo>
                    <a:pt x="548" y="703"/>
                  </a:lnTo>
                  <a:lnTo>
                    <a:pt x="562" y="701"/>
                  </a:lnTo>
                  <a:lnTo>
                    <a:pt x="575" y="698"/>
                  </a:lnTo>
                  <a:lnTo>
                    <a:pt x="589" y="696"/>
                  </a:lnTo>
                  <a:lnTo>
                    <a:pt x="603" y="695"/>
                  </a:lnTo>
                  <a:lnTo>
                    <a:pt x="582" y="683"/>
                  </a:lnTo>
                  <a:lnTo>
                    <a:pt x="560" y="673"/>
                  </a:lnTo>
                  <a:lnTo>
                    <a:pt x="536" y="662"/>
                  </a:lnTo>
                  <a:lnTo>
                    <a:pt x="513" y="653"/>
                  </a:lnTo>
                  <a:lnTo>
                    <a:pt x="490" y="644"/>
                  </a:lnTo>
                  <a:lnTo>
                    <a:pt x="466" y="636"/>
                  </a:lnTo>
                  <a:lnTo>
                    <a:pt x="442" y="628"/>
                  </a:lnTo>
                  <a:lnTo>
                    <a:pt x="417" y="620"/>
                  </a:lnTo>
                  <a:lnTo>
                    <a:pt x="393" y="613"/>
                  </a:lnTo>
                  <a:lnTo>
                    <a:pt x="368" y="607"/>
                  </a:lnTo>
                  <a:lnTo>
                    <a:pt x="344" y="600"/>
                  </a:lnTo>
                  <a:lnTo>
                    <a:pt x="319" y="593"/>
                  </a:lnTo>
                  <a:lnTo>
                    <a:pt x="294" y="587"/>
                  </a:lnTo>
                  <a:lnTo>
                    <a:pt x="269" y="581"/>
                  </a:lnTo>
                  <a:lnTo>
                    <a:pt x="245" y="575"/>
                  </a:lnTo>
                  <a:lnTo>
                    <a:pt x="221" y="569"/>
                  </a:lnTo>
                  <a:lnTo>
                    <a:pt x="223" y="548"/>
                  </a:lnTo>
                  <a:lnTo>
                    <a:pt x="226" y="529"/>
                  </a:lnTo>
                  <a:lnTo>
                    <a:pt x="230" y="513"/>
                  </a:lnTo>
                  <a:lnTo>
                    <a:pt x="236" y="498"/>
                  </a:lnTo>
                  <a:lnTo>
                    <a:pt x="242" y="485"/>
                  </a:lnTo>
                  <a:lnTo>
                    <a:pt x="248" y="473"/>
                  </a:lnTo>
                  <a:lnTo>
                    <a:pt x="255" y="461"/>
                  </a:lnTo>
                  <a:lnTo>
                    <a:pt x="262" y="450"/>
                  </a:lnTo>
                  <a:lnTo>
                    <a:pt x="269" y="440"/>
                  </a:lnTo>
                  <a:lnTo>
                    <a:pt x="275" y="431"/>
                  </a:lnTo>
                  <a:lnTo>
                    <a:pt x="281" y="421"/>
                  </a:lnTo>
                  <a:lnTo>
                    <a:pt x="287" y="410"/>
                  </a:lnTo>
                  <a:lnTo>
                    <a:pt x="291" y="399"/>
                  </a:lnTo>
                  <a:lnTo>
                    <a:pt x="295" y="387"/>
                  </a:lnTo>
                  <a:lnTo>
                    <a:pt x="297" y="374"/>
                  </a:lnTo>
                  <a:lnTo>
                    <a:pt x="298" y="359"/>
                  </a:lnTo>
                  <a:lnTo>
                    <a:pt x="296" y="330"/>
                  </a:lnTo>
                  <a:lnTo>
                    <a:pt x="289" y="304"/>
                  </a:lnTo>
                  <a:lnTo>
                    <a:pt x="279" y="280"/>
                  </a:lnTo>
                  <a:lnTo>
                    <a:pt x="265" y="256"/>
                  </a:lnTo>
                  <a:lnTo>
                    <a:pt x="249" y="234"/>
                  </a:lnTo>
                  <a:lnTo>
                    <a:pt x="230" y="212"/>
                  </a:lnTo>
                  <a:lnTo>
                    <a:pt x="209" y="193"/>
                  </a:lnTo>
                  <a:lnTo>
                    <a:pt x="185" y="174"/>
                  </a:lnTo>
                  <a:lnTo>
                    <a:pt x="162" y="157"/>
                  </a:lnTo>
                  <a:lnTo>
                    <a:pt x="137" y="140"/>
                  </a:lnTo>
                  <a:lnTo>
                    <a:pt x="113" y="125"/>
                  </a:lnTo>
                  <a:lnTo>
                    <a:pt x="88" y="110"/>
                  </a:lnTo>
                  <a:lnTo>
                    <a:pt x="63" y="96"/>
                  </a:lnTo>
                  <a:lnTo>
                    <a:pt x="41" y="82"/>
                  </a:lnTo>
                  <a:lnTo>
                    <a:pt x="19" y="70"/>
                  </a:lnTo>
                  <a:lnTo>
                    <a:pt x="0" y="58"/>
                  </a:lnTo>
                  <a:lnTo>
                    <a:pt x="19" y="49"/>
                  </a:lnTo>
                  <a:lnTo>
                    <a:pt x="38" y="41"/>
                  </a:lnTo>
                  <a:lnTo>
                    <a:pt x="58" y="35"/>
                  </a:lnTo>
                  <a:lnTo>
                    <a:pt x="80" y="30"/>
                  </a:lnTo>
                  <a:lnTo>
                    <a:pt x="102" y="26"/>
                  </a:lnTo>
                  <a:lnTo>
                    <a:pt x="124" y="23"/>
                  </a:lnTo>
                  <a:lnTo>
                    <a:pt x="146" y="20"/>
                  </a:lnTo>
                  <a:lnTo>
                    <a:pt x="169" y="18"/>
                  </a:lnTo>
                  <a:lnTo>
                    <a:pt x="192" y="16"/>
                  </a:lnTo>
                  <a:lnTo>
                    <a:pt x="216" y="14"/>
                  </a:lnTo>
                  <a:lnTo>
                    <a:pt x="238" y="13"/>
                  </a:lnTo>
                  <a:lnTo>
                    <a:pt x="261" y="11"/>
                  </a:lnTo>
                  <a:lnTo>
                    <a:pt x="284" y="9"/>
                  </a:lnTo>
                  <a:lnTo>
                    <a:pt x="306" y="7"/>
                  </a:lnTo>
                  <a:lnTo>
                    <a:pt x="329" y="4"/>
                  </a:lnTo>
                  <a:lnTo>
                    <a:pt x="350" y="0"/>
                  </a:lnTo>
                  <a:lnTo>
                    <a:pt x="427" y="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 flipH="1">
              <a:off x="5205" y="2098"/>
              <a:ext cx="158" cy="96"/>
            </a:xfrm>
            <a:custGeom>
              <a:avLst/>
              <a:gdLst>
                <a:gd name="T0" fmla="*/ 839 w 864"/>
                <a:gd name="T1" fmla="*/ 500 h 524"/>
                <a:gd name="T2" fmla="*/ 791 w 864"/>
                <a:gd name="T3" fmla="*/ 456 h 524"/>
                <a:gd name="T4" fmla="*/ 743 w 864"/>
                <a:gd name="T5" fmla="*/ 415 h 524"/>
                <a:gd name="T6" fmla="*/ 697 w 864"/>
                <a:gd name="T7" fmla="*/ 378 h 524"/>
                <a:gd name="T8" fmla="*/ 652 w 864"/>
                <a:gd name="T9" fmla="*/ 342 h 524"/>
                <a:gd name="T10" fmla="*/ 606 w 864"/>
                <a:gd name="T11" fmla="*/ 309 h 524"/>
                <a:gd name="T12" fmla="*/ 561 w 864"/>
                <a:gd name="T13" fmla="*/ 278 h 524"/>
                <a:gd name="T14" fmla="*/ 516 w 864"/>
                <a:gd name="T15" fmla="*/ 249 h 524"/>
                <a:gd name="T16" fmla="*/ 469 w 864"/>
                <a:gd name="T17" fmla="*/ 219 h 524"/>
                <a:gd name="T18" fmla="*/ 422 w 864"/>
                <a:gd name="T19" fmla="*/ 191 h 524"/>
                <a:gd name="T20" fmla="*/ 373 w 864"/>
                <a:gd name="T21" fmla="*/ 164 h 524"/>
                <a:gd name="T22" fmla="*/ 324 w 864"/>
                <a:gd name="T23" fmla="*/ 136 h 524"/>
                <a:gd name="T24" fmla="*/ 271 w 864"/>
                <a:gd name="T25" fmla="*/ 107 h 524"/>
                <a:gd name="T26" fmla="*/ 218 w 864"/>
                <a:gd name="T27" fmla="*/ 78 h 524"/>
                <a:gd name="T28" fmla="*/ 162 w 864"/>
                <a:gd name="T29" fmla="*/ 48 h 524"/>
                <a:gd name="T30" fmla="*/ 102 w 864"/>
                <a:gd name="T31" fmla="*/ 17 h 524"/>
                <a:gd name="T32" fmla="*/ 70 w 864"/>
                <a:gd name="T33" fmla="*/ 29 h 524"/>
                <a:gd name="T34" fmla="*/ 65 w 864"/>
                <a:gd name="T35" fmla="*/ 82 h 524"/>
                <a:gd name="T36" fmla="*/ 57 w 864"/>
                <a:gd name="T37" fmla="*/ 129 h 524"/>
                <a:gd name="T38" fmla="*/ 45 w 864"/>
                <a:gd name="T39" fmla="*/ 171 h 524"/>
                <a:gd name="T40" fmla="*/ 32 w 864"/>
                <a:gd name="T41" fmla="*/ 210 h 524"/>
                <a:gd name="T42" fmla="*/ 20 w 864"/>
                <a:gd name="T43" fmla="*/ 250 h 524"/>
                <a:gd name="T44" fmla="*/ 10 w 864"/>
                <a:gd name="T45" fmla="*/ 290 h 524"/>
                <a:gd name="T46" fmla="*/ 2 w 864"/>
                <a:gd name="T47" fmla="*/ 334 h 524"/>
                <a:gd name="T48" fmla="*/ 34 w 864"/>
                <a:gd name="T49" fmla="*/ 358 h 524"/>
                <a:gd name="T50" fmla="*/ 97 w 864"/>
                <a:gd name="T51" fmla="*/ 360 h 524"/>
                <a:gd name="T52" fmla="*/ 160 w 864"/>
                <a:gd name="T53" fmla="*/ 362 h 524"/>
                <a:gd name="T54" fmla="*/ 219 w 864"/>
                <a:gd name="T55" fmla="*/ 367 h 524"/>
                <a:gd name="T56" fmla="*/ 278 w 864"/>
                <a:gd name="T57" fmla="*/ 372 h 524"/>
                <a:gd name="T58" fmla="*/ 334 w 864"/>
                <a:gd name="T59" fmla="*/ 380 h 524"/>
                <a:gd name="T60" fmla="*/ 389 w 864"/>
                <a:gd name="T61" fmla="*/ 388 h 524"/>
                <a:gd name="T62" fmla="*/ 444 w 864"/>
                <a:gd name="T63" fmla="*/ 397 h 524"/>
                <a:gd name="T64" fmla="*/ 496 w 864"/>
                <a:gd name="T65" fmla="*/ 408 h 524"/>
                <a:gd name="T66" fmla="*/ 548 w 864"/>
                <a:gd name="T67" fmla="*/ 420 h 524"/>
                <a:gd name="T68" fmla="*/ 598 w 864"/>
                <a:gd name="T69" fmla="*/ 432 h 524"/>
                <a:gd name="T70" fmla="*/ 648 w 864"/>
                <a:gd name="T71" fmla="*/ 446 h 524"/>
                <a:gd name="T72" fmla="*/ 697 w 864"/>
                <a:gd name="T73" fmla="*/ 462 h 524"/>
                <a:gd name="T74" fmla="*/ 745 w 864"/>
                <a:gd name="T75" fmla="*/ 478 h 524"/>
                <a:gd name="T76" fmla="*/ 793 w 864"/>
                <a:gd name="T77" fmla="*/ 495 h 524"/>
                <a:gd name="T78" fmla="*/ 841 w 864"/>
                <a:gd name="T79" fmla="*/ 51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64" h="524">
                  <a:moveTo>
                    <a:pt x="864" y="524"/>
                  </a:moveTo>
                  <a:lnTo>
                    <a:pt x="839" y="500"/>
                  </a:lnTo>
                  <a:lnTo>
                    <a:pt x="815" y="477"/>
                  </a:lnTo>
                  <a:lnTo>
                    <a:pt x="791" y="456"/>
                  </a:lnTo>
                  <a:lnTo>
                    <a:pt x="767" y="435"/>
                  </a:lnTo>
                  <a:lnTo>
                    <a:pt x="743" y="415"/>
                  </a:lnTo>
                  <a:lnTo>
                    <a:pt x="720" y="396"/>
                  </a:lnTo>
                  <a:lnTo>
                    <a:pt x="697" y="378"/>
                  </a:lnTo>
                  <a:lnTo>
                    <a:pt x="674" y="359"/>
                  </a:lnTo>
                  <a:lnTo>
                    <a:pt x="652" y="342"/>
                  </a:lnTo>
                  <a:lnTo>
                    <a:pt x="628" y="325"/>
                  </a:lnTo>
                  <a:lnTo>
                    <a:pt x="606" y="309"/>
                  </a:lnTo>
                  <a:lnTo>
                    <a:pt x="583" y="293"/>
                  </a:lnTo>
                  <a:lnTo>
                    <a:pt x="561" y="278"/>
                  </a:lnTo>
                  <a:lnTo>
                    <a:pt x="538" y="263"/>
                  </a:lnTo>
                  <a:lnTo>
                    <a:pt x="516" y="249"/>
                  </a:lnTo>
                  <a:lnTo>
                    <a:pt x="492" y="233"/>
                  </a:lnTo>
                  <a:lnTo>
                    <a:pt x="469" y="219"/>
                  </a:lnTo>
                  <a:lnTo>
                    <a:pt x="446" y="205"/>
                  </a:lnTo>
                  <a:lnTo>
                    <a:pt x="422" y="191"/>
                  </a:lnTo>
                  <a:lnTo>
                    <a:pt x="398" y="178"/>
                  </a:lnTo>
                  <a:lnTo>
                    <a:pt x="373" y="164"/>
                  </a:lnTo>
                  <a:lnTo>
                    <a:pt x="349" y="150"/>
                  </a:lnTo>
                  <a:lnTo>
                    <a:pt x="324" y="136"/>
                  </a:lnTo>
                  <a:lnTo>
                    <a:pt x="298" y="122"/>
                  </a:lnTo>
                  <a:lnTo>
                    <a:pt x="271" y="107"/>
                  </a:lnTo>
                  <a:lnTo>
                    <a:pt x="245" y="93"/>
                  </a:lnTo>
                  <a:lnTo>
                    <a:pt x="218" y="78"/>
                  </a:lnTo>
                  <a:lnTo>
                    <a:pt x="190" y="64"/>
                  </a:lnTo>
                  <a:lnTo>
                    <a:pt x="162" y="48"/>
                  </a:lnTo>
                  <a:lnTo>
                    <a:pt x="131" y="33"/>
                  </a:lnTo>
                  <a:lnTo>
                    <a:pt x="102" y="17"/>
                  </a:lnTo>
                  <a:lnTo>
                    <a:pt x="71" y="0"/>
                  </a:lnTo>
                  <a:lnTo>
                    <a:pt x="70" y="29"/>
                  </a:lnTo>
                  <a:lnTo>
                    <a:pt x="68" y="57"/>
                  </a:lnTo>
                  <a:lnTo>
                    <a:pt x="65" y="82"/>
                  </a:lnTo>
                  <a:lnTo>
                    <a:pt x="61" y="106"/>
                  </a:lnTo>
                  <a:lnTo>
                    <a:pt x="57" y="129"/>
                  </a:lnTo>
                  <a:lnTo>
                    <a:pt x="51" y="151"/>
                  </a:lnTo>
                  <a:lnTo>
                    <a:pt x="45" y="171"/>
                  </a:lnTo>
                  <a:lnTo>
                    <a:pt x="39" y="191"/>
                  </a:lnTo>
                  <a:lnTo>
                    <a:pt x="32" y="210"/>
                  </a:lnTo>
                  <a:lnTo>
                    <a:pt x="26" y="230"/>
                  </a:lnTo>
                  <a:lnTo>
                    <a:pt x="20" y="250"/>
                  </a:lnTo>
                  <a:lnTo>
                    <a:pt x="15" y="270"/>
                  </a:lnTo>
                  <a:lnTo>
                    <a:pt x="10" y="290"/>
                  </a:lnTo>
                  <a:lnTo>
                    <a:pt x="6" y="312"/>
                  </a:lnTo>
                  <a:lnTo>
                    <a:pt x="2" y="334"/>
                  </a:lnTo>
                  <a:lnTo>
                    <a:pt x="0" y="358"/>
                  </a:lnTo>
                  <a:lnTo>
                    <a:pt x="34" y="358"/>
                  </a:lnTo>
                  <a:lnTo>
                    <a:pt x="66" y="359"/>
                  </a:lnTo>
                  <a:lnTo>
                    <a:pt x="97" y="360"/>
                  </a:lnTo>
                  <a:lnTo>
                    <a:pt x="128" y="361"/>
                  </a:lnTo>
                  <a:lnTo>
                    <a:pt x="160" y="362"/>
                  </a:lnTo>
                  <a:lnTo>
                    <a:pt x="190" y="364"/>
                  </a:lnTo>
                  <a:lnTo>
                    <a:pt x="219" y="367"/>
                  </a:lnTo>
                  <a:lnTo>
                    <a:pt x="248" y="369"/>
                  </a:lnTo>
                  <a:lnTo>
                    <a:pt x="278" y="372"/>
                  </a:lnTo>
                  <a:lnTo>
                    <a:pt x="307" y="376"/>
                  </a:lnTo>
                  <a:lnTo>
                    <a:pt x="334" y="380"/>
                  </a:lnTo>
                  <a:lnTo>
                    <a:pt x="362" y="384"/>
                  </a:lnTo>
                  <a:lnTo>
                    <a:pt x="389" y="388"/>
                  </a:lnTo>
                  <a:lnTo>
                    <a:pt x="417" y="392"/>
                  </a:lnTo>
                  <a:lnTo>
                    <a:pt x="444" y="397"/>
                  </a:lnTo>
                  <a:lnTo>
                    <a:pt x="470" y="402"/>
                  </a:lnTo>
                  <a:lnTo>
                    <a:pt x="496" y="408"/>
                  </a:lnTo>
                  <a:lnTo>
                    <a:pt x="523" y="414"/>
                  </a:lnTo>
                  <a:lnTo>
                    <a:pt x="548" y="420"/>
                  </a:lnTo>
                  <a:lnTo>
                    <a:pt x="573" y="426"/>
                  </a:lnTo>
                  <a:lnTo>
                    <a:pt x="598" y="432"/>
                  </a:lnTo>
                  <a:lnTo>
                    <a:pt x="623" y="439"/>
                  </a:lnTo>
                  <a:lnTo>
                    <a:pt x="648" y="446"/>
                  </a:lnTo>
                  <a:lnTo>
                    <a:pt x="673" y="454"/>
                  </a:lnTo>
                  <a:lnTo>
                    <a:pt x="697" y="462"/>
                  </a:lnTo>
                  <a:lnTo>
                    <a:pt x="721" y="470"/>
                  </a:lnTo>
                  <a:lnTo>
                    <a:pt x="745" y="478"/>
                  </a:lnTo>
                  <a:lnTo>
                    <a:pt x="770" y="486"/>
                  </a:lnTo>
                  <a:lnTo>
                    <a:pt x="793" y="495"/>
                  </a:lnTo>
                  <a:lnTo>
                    <a:pt x="817" y="505"/>
                  </a:lnTo>
                  <a:lnTo>
                    <a:pt x="841" y="514"/>
                  </a:lnTo>
                  <a:lnTo>
                    <a:pt x="864" y="524"/>
                  </a:lnTo>
                  <a:close/>
                </a:path>
              </a:pathLst>
            </a:custGeom>
            <a:solidFill>
              <a:srgbClr val="33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 flipH="1">
              <a:off x="4668" y="1995"/>
              <a:ext cx="98" cy="47"/>
            </a:xfrm>
            <a:custGeom>
              <a:avLst/>
              <a:gdLst>
                <a:gd name="T0" fmla="*/ 537 w 537"/>
                <a:gd name="T1" fmla="*/ 100 h 259"/>
                <a:gd name="T2" fmla="*/ 518 w 537"/>
                <a:gd name="T3" fmla="*/ 110 h 259"/>
                <a:gd name="T4" fmla="*/ 500 w 537"/>
                <a:gd name="T5" fmla="*/ 120 h 259"/>
                <a:gd name="T6" fmla="*/ 483 w 537"/>
                <a:gd name="T7" fmla="*/ 129 h 259"/>
                <a:gd name="T8" fmla="*/ 464 w 537"/>
                <a:gd name="T9" fmla="*/ 138 h 259"/>
                <a:gd name="T10" fmla="*/ 447 w 537"/>
                <a:gd name="T11" fmla="*/ 147 h 259"/>
                <a:gd name="T12" fmla="*/ 431 w 537"/>
                <a:gd name="T13" fmla="*/ 156 h 259"/>
                <a:gd name="T14" fmla="*/ 414 w 537"/>
                <a:gd name="T15" fmla="*/ 165 h 259"/>
                <a:gd name="T16" fmla="*/ 399 w 537"/>
                <a:gd name="T17" fmla="*/ 174 h 259"/>
                <a:gd name="T18" fmla="*/ 383 w 537"/>
                <a:gd name="T19" fmla="*/ 184 h 259"/>
                <a:gd name="T20" fmla="*/ 368 w 537"/>
                <a:gd name="T21" fmla="*/ 194 h 259"/>
                <a:gd name="T22" fmla="*/ 353 w 537"/>
                <a:gd name="T23" fmla="*/ 203 h 259"/>
                <a:gd name="T24" fmla="*/ 338 w 537"/>
                <a:gd name="T25" fmla="*/ 213 h 259"/>
                <a:gd name="T26" fmla="*/ 324 w 537"/>
                <a:gd name="T27" fmla="*/ 224 h 259"/>
                <a:gd name="T28" fmla="*/ 310 w 537"/>
                <a:gd name="T29" fmla="*/ 235 h 259"/>
                <a:gd name="T30" fmla="*/ 297 w 537"/>
                <a:gd name="T31" fmla="*/ 247 h 259"/>
                <a:gd name="T32" fmla="*/ 284 w 537"/>
                <a:gd name="T33" fmla="*/ 259 h 259"/>
                <a:gd name="T34" fmla="*/ 0 w 537"/>
                <a:gd name="T35" fmla="*/ 38 h 259"/>
                <a:gd name="T36" fmla="*/ 38 w 537"/>
                <a:gd name="T37" fmla="*/ 0 h 259"/>
                <a:gd name="T38" fmla="*/ 323 w 537"/>
                <a:gd name="T39" fmla="*/ 0 h 259"/>
                <a:gd name="T40" fmla="*/ 505 w 537"/>
                <a:gd name="T41" fmla="*/ 78 h 259"/>
                <a:gd name="T42" fmla="*/ 537 w 537"/>
                <a:gd name="T43" fmla="*/ 10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7" h="259">
                  <a:moveTo>
                    <a:pt x="537" y="100"/>
                  </a:moveTo>
                  <a:lnTo>
                    <a:pt x="518" y="110"/>
                  </a:lnTo>
                  <a:lnTo>
                    <a:pt x="500" y="120"/>
                  </a:lnTo>
                  <a:lnTo>
                    <a:pt x="483" y="129"/>
                  </a:lnTo>
                  <a:lnTo>
                    <a:pt x="464" y="138"/>
                  </a:lnTo>
                  <a:lnTo>
                    <a:pt x="447" y="147"/>
                  </a:lnTo>
                  <a:lnTo>
                    <a:pt x="431" y="156"/>
                  </a:lnTo>
                  <a:lnTo>
                    <a:pt x="414" y="165"/>
                  </a:lnTo>
                  <a:lnTo>
                    <a:pt x="399" y="174"/>
                  </a:lnTo>
                  <a:lnTo>
                    <a:pt x="383" y="184"/>
                  </a:lnTo>
                  <a:lnTo>
                    <a:pt x="368" y="194"/>
                  </a:lnTo>
                  <a:lnTo>
                    <a:pt x="353" y="203"/>
                  </a:lnTo>
                  <a:lnTo>
                    <a:pt x="338" y="213"/>
                  </a:lnTo>
                  <a:lnTo>
                    <a:pt x="324" y="224"/>
                  </a:lnTo>
                  <a:lnTo>
                    <a:pt x="310" y="235"/>
                  </a:lnTo>
                  <a:lnTo>
                    <a:pt x="297" y="247"/>
                  </a:lnTo>
                  <a:lnTo>
                    <a:pt x="284" y="259"/>
                  </a:lnTo>
                  <a:lnTo>
                    <a:pt x="0" y="38"/>
                  </a:lnTo>
                  <a:lnTo>
                    <a:pt x="38" y="0"/>
                  </a:lnTo>
                  <a:lnTo>
                    <a:pt x="323" y="0"/>
                  </a:lnTo>
                  <a:lnTo>
                    <a:pt x="505" y="78"/>
                  </a:lnTo>
                  <a:lnTo>
                    <a:pt x="537" y="100"/>
                  </a:lnTo>
                  <a:close/>
                </a:path>
              </a:pathLst>
            </a:custGeom>
            <a:solidFill>
              <a:srgbClr val="33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 flipH="1">
              <a:off x="4646" y="1997"/>
              <a:ext cx="318" cy="426"/>
            </a:xfrm>
            <a:custGeom>
              <a:avLst/>
              <a:gdLst>
                <a:gd name="T0" fmla="*/ 1741 w 1750"/>
                <a:gd name="T1" fmla="*/ 1043 h 2341"/>
                <a:gd name="T2" fmla="*/ 1702 w 1750"/>
                <a:gd name="T3" fmla="*/ 1178 h 2341"/>
                <a:gd name="T4" fmla="*/ 1638 w 1750"/>
                <a:gd name="T5" fmla="*/ 1309 h 2341"/>
                <a:gd name="T6" fmla="*/ 1556 w 1750"/>
                <a:gd name="T7" fmla="*/ 1433 h 2341"/>
                <a:gd name="T8" fmla="*/ 1463 w 1750"/>
                <a:gd name="T9" fmla="*/ 1551 h 2341"/>
                <a:gd name="T10" fmla="*/ 1365 w 1750"/>
                <a:gd name="T11" fmla="*/ 1660 h 2341"/>
                <a:gd name="T12" fmla="*/ 1267 w 1750"/>
                <a:gd name="T13" fmla="*/ 1760 h 2341"/>
                <a:gd name="T14" fmla="*/ 1177 w 1750"/>
                <a:gd name="T15" fmla="*/ 1849 h 2341"/>
                <a:gd name="T16" fmla="*/ 1101 w 1750"/>
                <a:gd name="T17" fmla="*/ 1935 h 2341"/>
                <a:gd name="T18" fmla="*/ 1056 w 1750"/>
                <a:gd name="T19" fmla="*/ 2020 h 2341"/>
                <a:gd name="T20" fmla="*/ 1027 w 1750"/>
                <a:gd name="T21" fmla="*/ 2107 h 2341"/>
                <a:gd name="T22" fmla="*/ 991 w 1750"/>
                <a:gd name="T23" fmla="*/ 2201 h 2341"/>
                <a:gd name="T24" fmla="*/ 912 w 1750"/>
                <a:gd name="T25" fmla="*/ 2275 h 2341"/>
                <a:gd name="T26" fmla="*/ 747 w 1750"/>
                <a:gd name="T27" fmla="*/ 2315 h 2341"/>
                <a:gd name="T28" fmla="*/ 550 w 1750"/>
                <a:gd name="T29" fmla="*/ 2335 h 2341"/>
                <a:gd name="T30" fmla="*/ 388 w 1750"/>
                <a:gd name="T31" fmla="*/ 2341 h 2341"/>
                <a:gd name="T32" fmla="*/ 222 w 1750"/>
                <a:gd name="T33" fmla="*/ 2319 h 2341"/>
                <a:gd name="T34" fmla="*/ 112 w 1750"/>
                <a:gd name="T35" fmla="*/ 2232 h 2341"/>
                <a:gd name="T36" fmla="*/ 60 w 1750"/>
                <a:gd name="T37" fmla="*/ 2093 h 2341"/>
                <a:gd name="T38" fmla="*/ 33 w 1750"/>
                <a:gd name="T39" fmla="*/ 1916 h 2341"/>
                <a:gd name="T40" fmla="*/ 37 w 1750"/>
                <a:gd name="T41" fmla="*/ 1521 h 2341"/>
                <a:gd name="T42" fmla="*/ 65 w 1750"/>
                <a:gd name="T43" fmla="*/ 1377 h 2341"/>
                <a:gd name="T44" fmla="*/ 94 w 1750"/>
                <a:gd name="T45" fmla="*/ 1236 h 2341"/>
                <a:gd name="T46" fmla="*/ 114 w 1750"/>
                <a:gd name="T47" fmla="*/ 1088 h 2341"/>
                <a:gd name="T48" fmla="*/ 112 w 1750"/>
                <a:gd name="T49" fmla="*/ 957 h 2341"/>
                <a:gd name="T50" fmla="*/ 80 w 1750"/>
                <a:gd name="T51" fmla="*/ 875 h 2341"/>
                <a:gd name="T52" fmla="*/ 38 w 1750"/>
                <a:gd name="T53" fmla="*/ 799 h 2341"/>
                <a:gd name="T54" fmla="*/ 6 w 1750"/>
                <a:gd name="T55" fmla="*/ 712 h 2341"/>
                <a:gd name="T56" fmla="*/ 8 w 1750"/>
                <a:gd name="T57" fmla="*/ 593 h 2341"/>
                <a:gd name="T58" fmla="*/ 61 w 1750"/>
                <a:gd name="T59" fmla="*/ 468 h 2341"/>
                <a:gd name="T60" fmla="*/ 158 w 1750"/>
                <a:gd name="T61" fmla="*/ 352 h 2341"/>
                <a:gd name="T62" fmla="*/ 289 w 1750"/>
                <a:gd name="T63" fmla="*/ 246 h 2341"/>
                <a:gd name="T64" fmla="*/ 442 w 1750"/>
                <a:gd name="T65" fmla="*/ 155 h 2341"/>
                <a:gd name="T66" fmla="*/ 610 w 1750"/>
                <a:gd name="T67" fmla="*/ 83 h 2341"/>
                <a:gd name="T68" fmla="*/ 780 w 1750"/>
                <a:gd name="T69" fmla="*/ 31 h 2341"/>
                <a:gd name="T70" fmla="*/ 942 w 1750"/>
                <a:gd name="T71" fmla="*/ 4 h 2341"/>
                <a:gd name="T72" fmla="*/ 1059 w 1750"/>
                <a:gd name="T73" fmla="*/ 6 h 2341"/>
                <a:gd name="T74" fmla="*/ 1136 w 1750"/>
                <a:gd name="T75" fmla="*/ 50 h 2341"/>
                <a:gd name="T76" fmla="*/ 1205 w 1750"/>
                <a:gd name="T77" fmla="*/ 116 h 2341"/>
                <a:gd name="T78" fmla="*/ 1262 w 1750"/>
                <a:gd name="T79" fmla="*/ 184 h 2341"/>
                <a:gd name="T80" fmla="*/ 1322 w 1750"/>
                <a:gd name="T81" fmla="*/ 246 h 2341"/>
                <a:gd name="T82" fmla="*/ 1400 w 1750"/>
                <a:gd name="T83" fmla="*/ 318 h 2341"/>
                <a:gd name="T84" fmla="*/ 1479 w 1750"/>
                <a:gd name="T85" fmla="*/ 390 h 2341"/>
                <a:gd name="T86" fmla="*/ 1554 w 1750"/>
                <a:gd name="T87" fmla="*/ 468 h 2341"/>
                <a:gd name="T88" fmla="*/ 1623 w 1750"/>
                <a:gd name="T89" fmla="*/ 553 h 2341"/>
                <a:gd name="T90" fmla="*/ 1681 w 1750"/>
                <a:gd name="T91" fmla="*/ 647 h 2341"/>
                <a:gd name="T92" fmla="*/ 1724 w 1750"/>
                <a:gd name="T93" fmla="*/ 753 h 2341"/>
                <a:gd name="T94" fmla="*/ 1747 w 1750"/>
                <a:gd name="T95" fmla="*/ 873 h 2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0" h="2341">
                  <a:moveTo>
                    <a:pt x="1750" y="940"/>
                  </a:moveTo>
                  <a:lnTo>
                    <a:pt x="1749" y="975"/>
                  </a:lnTo>
                  <a:lnTo>
                    <a:pt x="1746" y="1009"/>
                  </a:lnTo>
                  <a:lnTo>
                    <a:pt x="1741" y="1043"/>
                  </a:lnTo>
                  <a:lnTo>
                    <a:pt x="1733" y="1078"/>
                  </a:lnTo>
                  <a:lnTo>
                    <a:pt x="1725" y="1112"/>
                  </a:lnTo>
                  <a:lnTo>
                    <a:pt x="1714" y="1145"/>
                  </a:lnTo>
                  <a:lnTo>
                    <a:pt x="1702" y="1178"/>
                  </a:lnTo>
                  <a:lnTo>
                    <a:pt x="1688" y="1212"/>
                  </a:lnTo>
                  <a:lnTo>
                    <a:pt x="1672" y="1244"/>
                  </a:lnTo>
                  <a:lnTo>
                    <a:pt x="1655" y="1277"/>
                  </a:lnTo>
                  <a:lnTo>
                    <a:pt x="1638" y="1309"/>
                  </a:lnTo>
                  <a:lnTo>
                    <a:pt x="1619" y="1341"/>
                  </a:lnTo>
                  <a:lnTo>
                    <a:pt x="1599" y="1372"/>
                  </a:lnTo>
                  <a:lnTo>
                    <a:pt x="1578" y="1403"/>
                  </a:lnTo>
                  <a:lnTo>
                    <a:pt x="1556" y="1433"/>
                  </a:lnTo>
                  <a:lnTo>
                    <a:pt x="1534" y="1464"/>
                  </a:lnTo>
                  <a:lnTo>
                    <a:pt x="1511" y="1493"/>
                  </a:lnTo>
                  <a:lnTo>
                    <a:pt x="1487" y="1522"/>
                  </a:lnTo>
                  <a:lnTo>
                    <a:pt x="1463" y="1551"/>
                  </a:lnTo>
                  <a:lnTo>
                    <a:pt x="1438" y="1579"/>
                  </a:lnTo>
                  <a:lnTo>
                    <a:pt x="1414" y="1607"/>
                  </a:lnTo>
                  <a:lnTo>
                    <a:pt x="1389" y="1634"/>
                  </a:lnTo>
                  <a:lnTo>
                    <a:pt x="1365" y="1660"/>
                  </a:lnTo>
                  <a:lnTo>
                    <a:pt x="1340" y="1685"/>
                  </a:lnTo>
                  <a:lnTo>
                    <a:pt x="1315" y="1711"/>
                  </a:lnTo>
                  <a:lnTo>
                    <a:pt x="1291" y="1736"/>
                  </a:lnTo>
                  <a:lnTo>
                    <a:pt x="1267" y="1760"/>
                  </a:lnTo>
                  <a:lnTo>
                    <a:pt x="1244" y="1783"/>
                  </a:lnTo>
                  <a:lnTo>
                    <a:pt x="1222" y="1805"/>
                  </a:lnTo>
                  <a:lnTo>
                    <a:pt x="1199" y="1828"/>
                  </a:lnTo>
                  <a:lnTo>
                    <a:pt x="1177" y="1849"/>
                  </a:lnTo>
                  <a:lnTo>
                    <a:pt x="1157" y="1869"/>
                  </a:lnTo>
                  <a:lnTo>
                    <a:pt x="1136" y="1892"/>
                  </a:lnTo>
                  <a:lnTo>
                    <a:pt x="1117" y="1914"/>
                  </a:lnTo>
                  <a:lnTo>
                    <a:pt x="1101" y="1935"/>
                  </a:lnTo>
                  <a:lnTo>
                    <a:pt x="1088" y="1957"/>
                  </a:lnTo>
                  <a:lnTo>
                    <a:pt x="1075" y="1978"/>
                  </a:lnTo>
                  <a:lnTo>
                    <a:pt x="1065" y="1999"/>
                  </a:lnTo>
                  <a:lnTo>
                    <a:pt x="1056" y="2020"/>
                  </a:lnTo>
                  <a:lnTo>
                    <a:pt x="1048" y="2041"/>
                  </a:lnTo>
                  <a:lnTo>
                    <a:pt x="1041" y="2062"/>
                  </a:lnTo>
                  <a:lnTo>
                    <a:pt x="1034" y="2085"/>
                  </a:lnTo>
                  <a:lnTo>
                    <a:pt x="1027" y="2107"/>
                  </a:lnTo>
                  <a:lnTo>
                    <a:pt x="1019" y="2129"/>
                  </a:lnTo>
                  <a:lnTo>
                    <a:pt x="1011" y="2152"/>
                  </a:lnTo>
                  <a:lnTo>
                    <a:pt x="1002" y="2176"/>
                  </a:lnTo>
                  <a:lnTo>
                    <a:pt x="991" y="2201"/>
                  </a:lnTo>
                  <a:lnTo>
                    <a:pt x="979" y="2228"/>
                  </a:lnTo>
                  <a:lnTo>
                    <a:pt x="965" y="2246"/>
                  </a:lnTo>
                  <a:lnTo>
                    <a:pt x="941" y="2262"/>
                  </a:lnTo>
                  <a:lnTo>
                    <a:pt x="912" y="2275"/>
                  </a:lnTo>
                  <a:lnTo>
                    <a:pt x="877" y="2288"/>
                  </a:lnTo>
                  <a:lnTo>
                    <a:pt x="837" y="2298"/>
                  </a:lnTo>
                  <a:lnTo>
                    <a:pt x="793" y="2307"/>
                  </a:lnTo>
                  <a:lnTo>
                    <a:pt x="747" y="2315"/>
                  </a:lnTo>
                  <a:lnTo>
                    <a:pt x="697" y="2321"/>
                  </a:lnTo>
                  <a:lnTo>
                    <a:pt x="648" y="2327"/>
                  </a:lnTo>
                  <a:lnTo>
                    <a:pt x="598" y="2332"/>
                  </a:lnTo>
                  <a:lnTo>
                    <a:pt x="550" y="2335"/>
                  </a:lnTo>
                  <a:lnTo>
                    <a:pt x="504" y="2338"/>
                  </a:lnTo>
                  <a:lnTo>
                    <a:pt x="460" y="2339"/>
                  </a:lnTo>
                  <a:lnTo>
                    <a:pt x="422" y="2340"/>
                  </a:lnTo>
                  <a:lnTo>
                    <a:pt x="388" y="2341"/>
                  </a:lnTo>
                  <a:lnTo>
                    <a:pt x="360" y="2341"/>
                  </a:lnTo>
                  <a:lnTo>
                    <a:pt x="308" y="2339"/>
                  </a:lnTo>
                  <a:lnTo>
                    <a:pt x="262" y="2331"/>
                  </a:lnTo>
                  <a:lnTo>
                    <a:pt x="222" y="2319"/>
                  </a:lnTo>
                  <a:lnTo>
                    <a:pt x="187" y="2303"/>
                  </a:lnTo>
                  <a:lnTo>
                    <a:pt x="158" y="2283"/>
                  </a:lnTo>
                  <a:lnTo>
                    <a:pt x="133" y="2259"/>
                  </a:lnTo>
                  <a:lnTo>
                    <a:pt x="112" y="2232"/>
                  </a:lnTo>
                  <a:lnTo>
                    <a:pt x="95" y="2201"/>
                  </a:lnTo>
                  <a:lnTo>
                    <a:pt x="81" y="2168"/>
                  </a:lnTo>
                  <a:lnTo>
                    <a:pt x="69" y="2132"/>
                  </a:lnTo>
                  <a:lnTo>
                    <a:pt x="60" y="2093"/>
                  </a:lnTo>
                  <a:lnTo>
                    <a:pt x="52" y="2051"/>
                  </a:lnTo>
                  <a:lnTo>
                    <a:pt x="45" y="2008"/>
                  </a:lnTo>
                  <a:lnTo>
                    <a:pt x="39" y="1964"/>
                  </a:lnTo>
                  <a:lnTo>
                    <a:pt x="33" y="1916"/>
                  </a:lnTo>
                  <a:lnTo>
                    <a:pt x="27" y="1869"/>
                  </a:lnTo>
                  <a:lnTo>
                    <a:pt x="27" y="1597"/>
                  </a:lnTo>
                  <a:lnTo>
                    <a:pt x="32" y="1558"/>
                  </a:lnTo>
                  <a:lnTo>
                    <a:pt x="37" y="1521"/>
                  </a:lnTo>
                  <a:lnTo>
                    <a:pt x="43" y="1484"/>
                  </a:lnTo>
                  <a:lnTo>
                    <a:pt x="50" y="1448"/>
                  </a:lnTo>
                  <a:lnTo>
                    <a:pt x="58" y="1412"/>
                  </a:lnTo>
                  <a:lnTo>
                    <a:pt x="65" y="1377"/>
                  </a:lnTo>
                  <a:lnTo>
                    <a:pt x="73" y="1342"/>
                  </a:lnTo>
                  <a:lnTo>
                    <a:pt x="80" y="1306"/>
                  </a:lnTo>
                  <a:lnTo>
                    <a:pt x="87" y="1271"/>
                  </a:lnTo>
                  <a:lnTo>
                    <a:pt x="94" y="1236"/>
                  </a:lnTo>
                  <a:lnTo>
                    <a:pt x="101" y="1200"/>
                  </a:lnTo>
                  <a:lnTo>
                    <a:pt x="106" y="1163"/>
                  </a:lnTo>
                  <a:lnTo>
                    <a:pt x="111" y="1126"/>
                  </a:lnTo>
                  <a:lnTo>
                    <a:pt x="114" y="1088"/>
                  </a:lnTo>
                  <a:lnTo>
                    <a:pt x="116" y="1047"/>
                  </a:lnTo>
                  <a:lnTo>
                    <a:pt x="117" y="1007"/>
                  </a:lnTo>
                  <a:lnTo>
                    <a:pt x="116" y="981"/>
                  </a:lnTo>
                  <a:lnTo>
                    <a:pt x="112" y="957"/>
                  </a:lnTo>
                  <a:lnTo>
                    <a:pt x="106" y="935"/>
                  </a:lnTo>
                  <a:lnTo>
                    <a:pt x="99" y="913"/>
                  </a:lnTo>
                  <a:lnTo>
                    <a:pt x="90" y="894"/>
                  </a:lnTo>
                  <a:lnTo>
                    <a:pt x="80" y="875"/>
                  </a:lnTo>
                  <a:lnTo>
                    <a:pt x="70" y="856"/>
                  </a:lnTo>
                  <a:lnTo>
                    <a:pt x="59" y="838"/>
                  </a:lnTo>
                  <a:lnTo>
                    <a:pt x="48" y="819"/>
                  </a:lnTo>
                  <a:lnTo>
                    <a:pt x="38" y="799"/>
                  </a:lnTo>
                  <a:lnTo>
                    <a:pt x="28" y="779"/>
                  </a:lnTo>
                  <a:lnTo>
                    <a:pt x="19" y="759"/>
                  </a:lnTo>
                  <a:lnTo>
                    <a:pt x="12" y="736"/>
                  </a:lnTo>
                  <a:lnTo>
                    <a:pt x="6" y="712"/>
                  </a:lnTo>
                  <a:lnTo>
                    <a:pt x="1" y="686"/>
                  </a:lnTo>
                  <a:lnTo>
                    <a:pt x="0" y="657"/>
                  </a:lnTo>
                  <a:lnTo>
                    <a:pt x="2" y="625"/>
                  </a:lnTo>
                  <a:lnTo>
                    <a:pt x="8" y="593"/>
                  </a:lnTo>
                  <a:lnTo>
                    <a:pt x="17" y="562"/>
                  </a:lnTo>
                  <a:lnTo>
                    <a:pt x="29" y="530"/>
                  </a:lnTo>
                  <a:lnTo>
                    <a:pt x="43" y="499"/>
                  </a:lnTo>
                  <a:lnTo>
                    <a:pt x="61" y="468"/>
                  </a:lnTo>
                  <a:lnTo>
                    <a:pt x="81" y="439"/>
                  </a:lnTo>
                  <a:lnTo>
                    <a:pt x="104" y="408"/>
                  </a:lnTo>
                  <a:lnTo>
                    <a:pt x="131" y="380"/>
                  </a:lnTo>
                  <a:lnTo>
                    <a:pt x="158" y="352"/>
                  </a:lnTo>
                  <a:lnTo>
                    <a:pt x="188" y="325"/>
                  </a:lnTo>
                  <a:lnTo>
                    <a:pt x="219" y="298"/>
                  </a:lnTo>
                  <a:lnTo>
                    <a:pt x="254" y="271"/>
                  </a:lnTo>
                  <a:lnTo>
                    <a:pt x="289" y="246"/>
                  </a:lnTo>
                  <a:lnTo>
                    <a:pt x="325" y="222"/>
                  </a:lnTo>
                  <a:lnTo>
                    <a:pt x="363" y="199"/>
                  </a:lnTo>
                  <a:lnTo>
                    <a:pt x="403" y="177"/>
                  </a:lnTo>
                  <a:lnTo>
                    <a:pt x="442" y="155"/>
                  </a:lnTo>
                  <a:lnTo>
                    <a:pt x="483" y="136"/>
                  </a:lnTo>
                  <a:lnTo>
                    <a:pt x="525" y="117"/>
                  </a:lnTo>
                  <a:lnTo>
                    <a:pt x="567" y="99"/>
                  </a:lnTo>
                  <a:lnTo>
                    <a:pt x="610" y="83"/>
                  </a:lnTo>
                  <a:lnTo>
                    <a:pt x="652" y="68"/>
                  </a:lnTo>
                  <a:lnTo>
                    <a:pt x="695" y="55"/>
                  </a:lnTo>
                  <a:lnTo>
                    <a:pt x="738" y="41"/>
                  </a:lnTo>
                  <a:lnTo>
                    <a:pt x="780" y="31"/>
                  </a:lnTo>
                  <a:lnTo>
                    <a:pt x="821" y="22"/>
                  </a:lnTo>
                  <a:lnTo>
                    <a:pt x="863" y="14"/>
                  </a:lnTo>
                  <a:lnTo>
                    <a:pt x="903" y="8"/>
                  </a:lnTo>
                  <a:lnTo>
                    <a:pt x="942" y="4"/>
                  </a:lnTo>
                  <a:lnTo>
                    <a:pt x="981" y="1"/>
                  </a:lnTo>
                  <a:lnTo>
                    <a:pt x="1018" y="0"/>
                  </a:lnTo>
                  <a:lnTo>
                    <a:pt x="1039" y="2"/>
                  </a:lnTo>
                  <a:lnTo>
                    <a:pt x="1059" y="6"/>
                  </a:lnTo>
                  <a:lnTo>
                    <a:pt x="1079" y="14"/>
                  </a:lnTo>
                  <a:lnTo>
                    <a:pt x="1099" y="24"/>
                  </a:lnTo>
                  <a:lnTo>
                    <a:pt x="1118" y="36"/>
                  </a:lnTo>
                  <a:lnTo>
                    <a:pt x="1136" y="50"/>
                  </a:lnTo>
                  <a:lnTo>
                    <a:pt x="1154" y="65"/>
                  </a:lnTo>
                  <a:lnTo>
                    <a:pt x="1171" y="81"/>
                  </a:lnTo>
                  <a:lnTo>
                    <a:pt x="1188" y="98"/>
                  </a:lnTo>
                  <a:lnTo>
                    <a:pt x="1205" y="116"/>
                  </a:lnTo>
                  <a:lnTo>
                    <a:pt x="1220" y="133"/>
                  </a:lnTo>
                  <a:lnTo>
                    <a:pt x="1234" y="150"/>
                  </a:lnTo>
                  <a:lnTo>
                    <a:pt x="1248" y="167"/>
                  </a:lnTo>
                  <a:lnTo>
                    <a:pt x="1262" y="184"/>
                  </a:lnTo>
                  <a:lnTo>
                    <a:pt x="1274" y="198"/>
                  </a:lnTo>
                  <a:lnTo>
                    <a:pt x="1286" y="211"/>
                  </a:lnTo>
                  <a:lnTo>
                    <a:pt x="1304" y="229"/>
                  </a:lnTo>
                  <a:lnTo>
                    <a:pt x="1322" y="246"/>
                  </a:lnTo>
                  <a:lnTo>
                    <a:pt x="1342" y="264"/>
                  </a:lnTo>
                  <a:lnTo>
                    <a:pt x="1361" y="281"/>
                  </a:lnTo>
                  <a:lnTo>
                    <a:pt x="1381" y="300"/>
                  </a:lnTo>
                  <a:lnTo>
                    <a:pt x="1400" y="318"/>
                  </a:lnTo>
                  <a:lnTo>
                    <a:pt x="1420" y="336"/>
                  </a:lnTo>
                  <a:lnTo>
                    <a:pt x="1439" y="354"/>
                  </a:lnTo>
                  <a:lnTo>
                    <a:pt x="1460" y="372"/>
                  </a:lnTo>
                  <a:lnTo>
                    <a:pt x="1479" y="390"/>
                  </a:lnTo>
                  <a:lnTo>
                    <a:pt x="1498" y="409"/>
                  </a:lnTo>
                  <a:lnTo>
                    <a:pt x="1517" y="429"/>
                  </a:lnTo>
                  <a:lnTo>
                    <a:pt x="1536" y="449"/>
                  </a:lnTo>
                  <a:lnTo>
                    <a:pt x="1554" y="468"/>
                  </a:lnTo>
                  <a:lnTo>
                    <a:pt x="1573" y="489"/>
                  </a:lnTo>
                  <a:lnTo>
                    <a:pt x="1590" y="509"/>
                  </a:lnTo>
                  <a:lnTo>
                    <a:pt x="1607" y="530"/>
                  </a:lnTo>
                  <a:lnTo>
                    <a:pt x="1623" y="553"/>
                  </a:lnTo>
                  <a:lnTo>
                    <a:pt x="1639" y="576"/>
                  </a:lnTo>
                  <a:lnTo>
                    <a:pt x="1654" y="599"/>
                  </a:lnTo>
                  <a:lnTo>
                    <a:pt x="1668" y="622"/>
                  </a:lnTo>
                  <a:lnTo>
                    <a:pt x="1681" y="647"/>
                  </a:lnTo>
                  <a:lnTo>
                    <a:pt x="1694" y="672"/>
                  </a:lnTo>
                  <a:lnTo>
                    <a:pt x="1705" y="698"/>
                  </a:lnTo>
                  <a:lnTo>
                    <a:pt x="1715" y="725"/>
                  </a:lnTo>
                  <a:lnTo>
                    <a:pt x="1724" y="753"/>
                  </a:lnTo>
                  <a:lnTo>
                    <a:pt x="1732" y="781"/>
                  </a:lnTo>
                  <a:lnTo>
                    <a:pt x="1738" y="811"/>
                  </a:lnTo>
                  <a:lnTo>
                    <a:pt x="1743" y="842"/>
                  </a:lnTo>
                  <a:lnTo>
                    <a:pt x="1747" y="873"/>
                  </a:lnTo>
                  <a:lnTo>
                    <a:pt x="1749" y="906"/>
                  </a:lnTo>
                  <a:lnTo>
                    <a:pt x="1750" y="940"/>
                  </a:lnTo>
                  <a:close/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 flipH="1">
              <a:off x="5067" y="2170"/>
              <a:ext cx="361" cy="364"/>
            </a:xfrm>
            <a:custGeom>
              <a:avLst/>
              <a:gdLst>
                <a:gd name="T0" fmla="*/ 1983 w 1984"/>
                <a:gd name="T1" fmla="*/ 303 h 1993"/>
                <a:gd name="T2" fmla="*/ 1984 w 1984"/>
                <a:gd name="T3" fmla="*/ 388 h 1993"/>
                <a:gd name="T4" fmla="*/ 1982 w 1984"/>
                <a:gd name="T5" fmla="*/ 466 h 1993"/>
                <a:gd name="T6" fmla="*/ 1980 w 1984"/>
                <a:gd name="T7" fmla="*/ 539 h 1993"/>
                <a:gd name="T8" fmla="*/ 1981 w 1984"/>
                <a:gd name="T9" fmla="*/ 670 h 1993"/>
                <a:gd name="T10" fmla="*/ 1982 w 1984"/>
                <a:gd name="T11" fmla="*/ 807 h 1993"/>
                <a:gd name="T12" fmla="*/ 1974 w 1984"/>
                <a:gd name="T13" fmla="*/ 937 h 1993"/>
                <a:gd name="T14" fmla="*/ 1950 w 1984"/>
                <a:gd name="T15" fmla="*/ 1071 h 1993"/>
                <a:gd name="T16" fmla="*/ 1917 w 1984"/>
                <a:gd name="T17" fmla="*/ 1163 h 1993"/>
                <a:gd name="T18" fmla="*/ 1882 w 1984"/>
                <a:gd name="T19" fmla="*/ 1226 h 1993"/>
                <a:gd name="T20" fmla="*/ 1852 w 1984"/>
                <a:gd name="T21" fmla="*/ 1290 h 1993"/>
                <a:gd name="T22" fmla="*/ 1835 w 1984"/>
                <a:gd name="T23" fmla="*/ 1368 h 1993"/>
                <a:gd name="T24" fmla="*/ 1792 w 1984"/>
                <a:gd name="T25" fmla="*/ 1480 h 1993"/>
                <a:gd name="T26" fmla="*/ 1644 w 1984"/>
                <a:gd name="T27" fmla="*/ 1535 h 1993"/>
                <a:gd name="T28" fmla="*/ 1448 w 1984"/>
                <a:gd name="T29" fmla="*/ 1550 h 1993"/>
                <a:gd name="T30" fmla="*/ 1274 w 1984"/>
                <a:gd name="T31" fmla="*/ 1560 h 1993"/>
                <a:gd name="T32" fmla="*/ 1147 w 1984"/>
                <a:gd name="T33" fmla="*/ 1624 h 1993"/>
                <a:gd name="T34" fmla="*/ 1061 w 1984"/>
                <a:gd name="T35" fmla="*/ 1762 h 1993"/>
                <a:gd name="T36" fmla="*/ 982 w 1984"/>
                <a:gd name="T37" fmla="*/ 1905 h 1993"/>
                <a:gd name="T38" fmla="*/ 870 w 1984"/>
                <a:gd name="T39" fmla="*/ 1989 h 1993"/>
                <a:gd name="T40" fmla="*/ 730 w 1984"/>
                <a:gd name="T41" fmla="*/ 1986 h 1993"/>
                <a:gd name="T42" fmla="*/ 588 w 1984"/>
                <a:gd name="T43" fmla="*/ 1956 h 1993"/>
                <a:gd name="T44" fmla="*/ 447 w 1984"/>
                <a:gd name="T45" fmla="*/ 1903 h 1993"/>
                <a:gd name="T46" fmla="*/ 314 w 1984"/>
                <a:gd name="T47" fmla="*/ 1830 h 1993"/>
                <a:gd name="T48" fmla="*/ 196 w 1984"/>
                <a:gd name="T49" fmla="*/ 1739 h 1993"/>
                <a:gd name="T50" fmla="*/ 100 w 1984"/>
                <a:gd name="T51" fmla="*/ 1634 h 1993"/>
                <a:gd name="T52" fmla="*/ 33 w 1984"/>
                <a:gd name="T53" fmla="*/ 1513 h 1993"/>
                <a:gd name="T54" fmla="*/ 1 w 1984"/>
                <a:gd name="T55" fmla="*/ 1381 h 1993"/>
                <a:gd name="T56" fmla="*/ 7 w 1984"/>
                <a:gd name="T57" fmla="*/ 1227 h 1993"/>
                <a:gd name="T58" fmla="*/ 36 w 1984"/>
                <a:gd name="T59" fmla="*/ 1084 h 1993"/>
                <a:gd name="T60" fmla="*/ 85 w 1984"/>
                <a:gd name="T61" fmla="*/ 957 h 1993"/>
                <a:gd name="T62" fmla="*/ 154 w 1984"/>
                <a:gd name="T63" fmla="*/ 847 h 1993"/>
                <a:gd name="T64" fmla="*/ 240 w 1984"/>
                <a:gd name="T65" fmla="*/ 755 h 1993"/>
                <a:gd name="T66" fmla="*/ 344 w 1984"/>
                <a:gd name="T67" fmla="*/ 680 h 1993"/>
                <a:gd name="T68" fmla="*/ 462 w 1984"/>
                <a:gd name="T69" fmla="*/ 624 h 1993"/>
                <a:gd name="T70" fmla="*/ 593 w 1984"/>
                <a:gd name="T71" fmla="*/ 585 h 1993"/>
                <a:gd name="T72" fmla="*/ 616 w 1984"/>
                <a:gd name="T73" fmla="*/ 458 h 1993"/>
                <a:gd name="T74" fmla="*/ 598 w 1984"/>
                <a:gd name="T75" fmla="*/ 291 h 1993"/>
                <a:gd name="T76" fmla="*/ 598 w 1984"/>
                <a:gd name="T77" fmla="*/ 137 h 1993"/>
                <a:gd name="T78" fmla="*/ 635 w 1984"/>
                <a:gd name="T79" fmla="*/ 21 h 1993"/>
                <a:gd name="T80" fmla="*/ 759 w 1984"/>
                <a:gd name="T81" fmla="*/ 34 h 1993"/>
                <a:gd name="T82" fmla="*/ 909 w 1984"/>
                <a:gd name="T83" fmla="*/ 74 h 1993"/>
                <a:gd name="T84" fmla="*/ 1066 w 1984"/>
                <a:gd name="T85" fmla="*/ 109 h 1993"/>
                <a:gd name="T86" fmla="*/ 1229 w 1984"/>
                <a:gd name="T87" fmla="*/ 138 h 1993"/>
                <a:gd name="T88" fmla="*/ 1395 w 1984"/>
                <a:gd name="T89" fmla="*/ 162 h 1993"/>
                <a:gd name="T90" fmla="*/ 1563 w 1984"/>
                <a:gd name="T91" fmla="*/ 182 h 1993"/>
                <a:gd name="T92" fmla="*/ 1732 w 1984"/>
                <a:gd name="T93" fmla="*/ 199 h 1993"/>
                <a:gd name="T94" fmla="*/ 1899 w 1984"/>
                <a:gd name="T95" fmla="*/ 21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84" h="1993">
                  <a:moveTo>
                    <a:pt x="1980" y="236"/>
                  </a:moveTo>
                  <a:lnTo>
                    <a:pt x="1981" y="259"/>
                  </a:lnTo>
                  <a:lnTo>
                    <a:pt x="1983" y="281"/>
                  </a:lnTo>
                  <a:lnTo>
                    <a:pt x="1983" y="303"/>
                  </a:lnTo>
                  <a:lnTo>
                    <a:pt x="1984" y="324"/>
                  </a:lnTo>
                  <a:lnTo>
                    <a:pt x="1984" y="346"/>
                  </a:lnTo>
                  <a:lnTo>
                    <a:pt x="1984" y="367"/>
                  </a:lnTo>
                  <a:lnTo>
                    <a:pt x="1984" y="388"/>
                  </a:lnTo>
                  <a:lnTo>
                    <a:pt x="1983" y="408"/>
                  </a:lnTo>
                  <a:lnTo>
                    <a:pt x="1983" y="428"/>
                  </a:lnTo>
                  <a:lnTo>
                    <a:pt x="1982" y="447"/>
                  </a:lnTo>
                  <a:lnTo>
                    <a:pt x="1982" y="466"/>
                  </a:lnTo>
                  <a:lnTo>
                    <a:pt x="1981" y="484"/>
                  </a:lnTo>
                  <a:lnTo>
                    <a:pt x="1981" y="504"/>
                  </a:lnTo>
                  <a:lnTo>
                    <a:pt x="1980" y="521"/>
                  </a:lnTo>
                  <a:lnTo>
                    <a:pt x="1980" y="539"/>
                  </a:lnTo>
                  <a:lnTo>
                    <a:pt x="1980" y="556"/>
                  </a:lnTo>
                  <a:lnTo>
                    <a:pt x="1980" y="595"/>
                  </a:lnTo>
                  <a:lnTo>
                    <a:pt x="1981" y="634"/>
                  </a:lnTo>
                  <a:lnTo>
                    <a:pt x="1981" y="670"/>
                  </a:lnTo>
                  <a:lnTo>
                    <a:pt x="1982" y="705"/>
                  </a:lnTo>
                  <a:lnTo>
                    <a:pt x="1982" y="740"/>
                  </a:lnTo>
                  <a:lnTo>
                    <a:pt x="1982" y="774"/>
                  </a:lnTo>
                  <a:lnTo>
                    <a:pt x="1982" y="807"/>
                  </a:lnTo>
                  <a:lnTo>
                    <a:pt x="1981" y="840"/>
                  </a:lnTo>
                  <a:lnTo>
                    <a:pt x="1980" y="873"/>
                  </a:lnTo>
                  <a:lnTo>
                    <a:pt x="1978" y="905"/>
                  </a:lnTo>
                  <a:lnTo>
                    <a:pt x="1974" y="937"/>
                  </a:lnTo>
                  <a:lnTo>
                    <a:pt x="1970" y="970"/>
                  </a:lnTo>
                  <a:lnTo>
                    <a:pt x="1965" y="1004"/>
                  </a:lnTo>
                  <a:lnTo>
                    <a:pt x="1958" y="1037"/>
                  </a:lnTo>
                  <a:lnTo>
                    <a:pt x="1950" y="1071"/>
                  </a:lnTo>
                  <a:lnTo>
                    <a:pt x="1940" y="1106"/>
                  </a:lnTo>
                  <a:lnTo>
                    <a:pt x="1933" y="1127"/>
                  </a:lnTo>
                  <a:lnTo>
                    <a:pt x="1925" y="1145"/>
                  </a:lnTo>
                  <a:lnTo>
                    <a:pt x="1917" y="1163"/>
                  </a:lnTo>
                  <a:lnTo>
                    <a:pt x="1909" y="1179"/>
                  </a:lnTo>
                  <a:lnTo>
                    <a:pt x="1900" y="1195"/>
                  </a:lnTo>
                  <a:lnTo>
                    <a:pt x="1891" y="1210"/>
                  </a:lnTo>
                  <a:lnTo>
                    <a:pt x="1882" y="1226"/>
                  </a:lnTo>
                  <a:lnTo>
                    <a:pt x="1874" y="1241"/>
                  </a:lnTo>
                  <a:lnTo>
                    <a:pt x="1866" y="1258"/>
                  </a:lnTo>
                  <a:lnTo>
                    <a:pt x="1858" y="1274"/>
                  </a:lnTo>
                  <a:lnTo>
                    <a:pt x="1852" y="1290"/>
                  </a:lnTo>
                  <a:lnTo>
                    <a:pt x="1846" y="1308"/>
                  </a:lnTo>
                  <a:lnTo>
                    <a:pt x="1841" y="1326"/>
                  </a:lnTo>
                  <a:lnTo>
                    <a:pt x="1837" y="1346"/>
                  </a:lnTo>
                  <a:lnTo>
                    <a:pt x="1835" y="1368"/>
                  </a:lnTo>
                  <a:lnTo>
                    <a:pt x="1833" y="1392"/>
                  </a:lnTo>
                  <a:lnTo>
                    <a:pt x="1828" y="1427"/>
                  </a:lnTo>
                  <a:lnTo>
                    <a:pt x="1814" y="1456"/>
                  </a:lnTo>
                  <a:lnTo>
                    <a:pt x="1792" y="1480"/>
                  </a:lnTo>
                  <a:lnTo>
                    <a:pt x="1763" y="1499"/>
                  </a:lnTo>
                  <a:lnTo>
                    <a:pt x="1728" y="1515"/>
                  </a:lnTo>
                  <a:lnTo>
                    <a:pt x="1688" y="1526"/>
                  </a:lnTo>
                  <a:lnTo>
                    <a:pt x="1644" y="1535"/>
                  </a:lnTo>
                  <a:lnTo>
                    <a:pt x="1597" y="1541"/>
                  </a:lnTo>
                  <a:lnTo>
                    <a:pt x="1548" y="1545"/>
                  </a:lnTo>
                  <a:lnTo>
                    <a:pt x="1498" y="1548"/>
                  </a:lnTo>
                  <a:lnTo>
                    <a:pt x="1448" y="1550"/>
                  </a:lnTo>
                  <a:lnTo>
                    <a:pt x="1401" y="1551"/>
                  </a:lnTo>
                  <a:lnTo>
                    <a:pt x="1355" y="1553"/>
                  </a:lnTo>
                  <a:lnTo>
                    <a:pt x="1312" y="1556"/>
                  </a:lnTo>
                  <a:lnTo>
                    <a:pt x="1274" y="1560"/>
                  </a:lnTo>
                  <a:lnTo>
                    <a:pt x="1241" y="1566"/>
                  </a:lnTo>
                  <a:lnTo>
                    <a:pt x="1205" y="1579"/>
                  </a:lnTo>
                  <a:lnTo>
                    <a:pt x="1174" y="1599"/>
                  </a:lnTo>
                  <a:lnTo>
                    <a:pt x="1147" y="1624"/>
                  </a:lnTo>
                  <a:lnTo>
                    <a:pt x="1123" y="1655"/>
                  </a:lnTo>
                  <a:lnTo>
                    <a:pt x="1100" y="1688"/>
                  </a:lnTo>
                  <a:lnTo>
                    <a:pt x="1080" y="1724"/>
                  </a:lnTo>
                  <a:lnTo>
                    <a:pt x="1061" y="1762"/>
                  </a:lnTo>
                  <a:lnTo>
                    <a:pt x="1042" y="1799"/>
                  </a:lnTo>
                  <a:lnTo>
                    <a:pt x="1023" y="1836"/>
                  </a:lnTo>
                  <a:lnTo>
                    <a:pt x="1004" y="1872"/>
                  </a:lnTo>
                  <a:lnTo>
                    <a:pt x="982" y="1905"/>
                  </a:lnTo>
                  <a:lnTo>
                    <a:pt x="959" y="1934"/>
                  </a:lnTo>
                  <a:lnTo>
                    <a:pt x="933" y="1958"/>
                  </a:lnTo>
                  <a:lnTo>
                    <a:pt x="904" y="1977"/>
                  </a:lnTo>
                  <a:lnTo>
                    <a:pt x="870" y="1989"/>
                  </a:lnTo>
                  <a:lnTo>
                    <a:pt x="833" y="1993"/>
                  </a:lnTo>
                  <a:lnTo>
                    <a:pt x="799" y="1992"/>
                  </a:lnTo>
                  <a:lnTo>
                    <a:pt x="765" y="1990"/>
                  </a:lnTo>
                  <a:lnTo>
                    <a:pt x="730" y="1986"/>
                  </a:lnTo>
                  <a:lnTo>
                    <a:pt x="695" y="1981"/>
                  </a:lnTo>
                  <a:lnTo>
                    <a:pt x="660" y="1974"/>
                  </a:lnTo>
                  <a:lnTo>
                    <a:pt x="623" y="1965"/>
                  </a:lnTo>
                  <a:lnTo>
                    <a:pt x="588" y="1956"/>
                  </a:lnTo>
                  <a:lnTo>
                    <a:pt x="553" y="1945"/>
                  </a:lnTo>
                  <a:lnTo>
                    <a:pt x="517" y="1932"/>
                  </a:lnTo>
                  <a:lnTo>
                    <a:pt x="482" y="1918"/>
                  </a:lnTo>
                  <a:lnTo>
                    <a:pt x="447" y="1903"/>
                  </a:lnTo>
                  <a:lnTo>
                    <a:pt x="413" y="1887"/>
                  </a:lnTo>
                  <a:lnTo>
                    <a:pt x="379" y="1869"/>
                  </a:lnTo>
                  <a:lnTo>
                    <a:pt x="346" y="1850"/>
                  </a:lnTo>
                  <a:lnTo>
                    <a:pt x="314" y="1830"/>
                  </a:lnTo>
                  <a:lnTo>
                    <a:pt x="283" y="1809"/>
                  </a:lnTo>
                  <a:lnTo>
                    <a:pt x="252" y="1787"/>
                  </a:lnTo>
                  <a:lnTo>
                    <a:pt x="224" y="1764"/>
                  </a:lnTo>
                  <a:lnTo>
                    <a:pt x="196" y="1739"/>
                  </a:lnTo>
                  <a:lnTo>
                    <a:pt x="170" y="1714"/>
                  </a:lnTo>
                  <a:lnTo>
                    <a:pt x="144" y="1688"/>
                  </a:lnTo>
                  <a:lnTo>
                    <a:pt x="121" y="1661"/>
                  </a:lnTo>
                  <a:lnTo>
                    <a:pt x="100" y="1634"/>
                  </a:lnTo>
                  <a:lnTo>
                    <a:pt x="80" y="1604"/>
                  </a:lnTo>
                  <a:lnTo>
                    <a:pt x="63" y="1575"/>
                  </a:lnTo>
                  <a:lnTo>
                    <a:pt x="47" y="1544"/>
                  </a:lnTo>
                  <a:lnTo>
                    <a:pt x="33" y="1513"/>
                  </a:lnTo>
                  <a:lnTo>
                    <a:pt x="21" y="1481"/>
                  </a:lnTo>
                  <a:lnTo>
                    <a:pt x="12" y="1448"/>
                  </a:lnTo>
                  <a:lnTo>
                    <a:pt x="5" y="1415"/>
                  </a:lnTo>
                  <a:lnTo>
                    <a:pt x="1" y="1381"/>
                  </a:lnTo>
                  <a:lnTo>
                    <a:pt x="0" y="1346"/>
                  </a:lnTo>
                  <a:lnTo>
                    <a:pt x="1" y="1306"/>
                  </a:lnTo>
                  <a:lnTo>
                    <a:pt x="3" y="1267"/>
                  </a:lnTo>
                  <a:lnTo>
                    <a:pt x="7" y="1227"/>
                  </a:lnTo>
                  <a:lnTo>
                    <a:pt x="12" y="1190"/>
                  </a:lnTo>
                  <a:lnTo>
                    <a:pt x="18" y="1154"/>
                  </a:lnTo>
                  <a:lnTo>
                    <a:pt x="26" y="1118"/>
                  </a:lnTo>
                  <a:lnTo>
                    <a:pt x="36" y="1084"/>
                  </a:lnTo>
                  <a:lnTo>
                    <a:pt x="46" y="1051"/>
                  </a:lnTo>
                  <a:lnTo>
                    <a:pt x="58" y="1019"/>
                  </a:lnTo>
                  <a:lnTo>
                    <a:pt x="71" y="987"/>
                  </a:lnTo>
                  <a:lnTo>
                    <a:pt x="85" y="957"/>
                  </a:lnTo>
                  <a:lnTo>
                    <a:pt x="100" y="928"/>
                  </a:lnTo>
                  <a:lnTo>
                    <a:pt x="117" y="901"/>
                  </a:lnTo>
                  <a:lnTo>
                    <a:pt x="134" y="874"/>
                  </a:lnTo>
                  <a:lnTo>
                    <a:pt x="154" y="847"/>
                  </a:lnTo>
                  <a:lnTo>
                    <a:pt x="174" y="823"/>
                  </a:lnTo>
                  <a:lnTo>
                    <a:pt x="195" y="799"/>
                  </a:lnTo>
                  <a:lnTo>
                    <a:pt x="217" y="777"/>
                  </a:lnTo>
                  <a:lnTo>
                    <a:pt x="240" y="755"/>
                  </a:lnTo>
                  <a:lnTo>
                    <a:pt x="264" y="734"/>
                  </a:lnTo>
                  <a:lnTo>
                    <a:pt x="291" y="715"/>
                  </a:lnTo>
                  <a:lnTo>
                    <a:pt x="317" y="697"/>
                  </a:lnTo>
                  <a:lnTo>
                    <a:pt x="344" y="680"/>
                  </a:lnTo>
                  <a:lnTo>
                    <a:pt x="372" y="664"/>
                  </a:lnTo>
                  <a:lnTo>
                    <a:pt x="402" y="650"/>
                  </a:lnTo>
                  <a:lnTo>
                    <a:pt x="431" y="636"/>
                  </a:lnTo>
                  <a:lnTo>
                    <a:pt x="462" y="624"/>
                  </a:lnTo>
                  <a:lnTo>
                    <a:pt x="493" y="612"/>
                  </a:lnTo>
                  <a:lnTo>
                    <a:pt x="527" y="601"/>
                  </a:lnTo>
                  <a:lnTo>
                    <a:pt x="560" y="593"/>
                  </a:lnTo>
                  <a:lnTo>
                    <a:pt x="593" y="585"/>
                  </a:lnTo>
                  <a:lnTo>
                    <a:pt x="628" y="578"/>
                  </a:lnTo>
                  <a:lnTo>
                    <a:pt x="625" y="539"/>
                  </a:lnTo>
                  <a:lnTo>
                    <a:pt x="620" y="499"/>
                  </a:lnTo>
                  <a:lnTo>
                    <a:pt x="616" y="458"/>
                  </a:lnTo>
                  <a:lnTo>
                    <a:pt x="611" y="416"/>
                  </a:lnTo>
                  <a:lnTo>
                    <a:pt x="606" y="374"/>
                  </a:lnTo>
                  <a:lnTo>
                    <a:pt x="602" y="332"/>
                  </a:lnTo>
                  <a:lnTo>
                    <a:pt x="598" y="291"/>
                  </a:lnTo>
                  <a:lnTo>
                    <a:pt x="596" y="250"/>
                  </a:lnTo>
                  <a:lnTo>
                    <a:pt x="595" y="210"/>
                  </a:lnTo>
                  <a:lnTo>
                    <a:pt x="596" y="173"/>
                  </a:lnTo>
                  <a:lnTo>
                    <a:pt x="598" y="137"/>
                  </a:lnTo>
                  <a:lnTo>
                    <a:pt x="603" y="103"/>
                  </a:lnTo>
                  <a:lnTo>
                    <a:pt x="610" y="72"/>
                  </a:lnTo>
                  <a:lnTo>
                    <a:pt x="621" y="45"/>
                  </a:lnTo>
                  <a:lnTo>
                    <a:pt x="635" y="21"/>
                  </a:lnTo>
                  <a:lnTo>
                    <a:pt x="652" y="0"/>
                  </a:lnTo>
                  <a:lnTo>
                    <a:pt x="687" y="12"/>
                  </a:lnTo>
                  <a:lnTo>
                    <a:pt x="722" y="23"/>
                  </a:lnTo>
                  <a:lnTo>
                    <a:pt x="759" y="34"/>
                  </a:lnTo>
                  <a:lnTo>
                    <a:pt x="796" y="45"/>
                  </a:lnTo>
                  <a:lnTo>
                    <a:pt x="833" y="55"/>
                  </a:lnTo>
                  <a:lnTo>
                    <a:pt x="871" y="65"/>
                  </a:lnTo>
                  <a:lnTo>
                    <a:pt x="909" y="74"/>
                  </a:lnTo>
                  <a:lnTo>
                    <a:pt x="948" y="83"/>
                  </a:lnTo>
                  <a:lnTo>
                    <a:pt x="987" y="92"/>
                  </a:lnTo>
                  <a:lnTo>
                    <a:pt x="1027" y="100"/>
                  </a:lnTo>
                  <a:lnTo>
                    <a:pt x="1066" y="109"/>
                  </a:lnTo>
                  <a:lnTo>
                    <a:pt x="1106" y="117"/>
                  </a:lnTo>
                  <a:lnTo>
                    <a:pt x="1147" y="124"/>
                  </a:lnTo>
                  <a:lnTo>
                    <a:pt x="1188" y="131"/>
                  </a:lnTo>
                  <a:lnTo>
                    <a:pt x="1229" y="138"/>
                  </a:lnTo>
                  <a:lnTo>
                    <a:pt x="1271" y="144"/>
                  </a:lnTo>
                  <a:lnTo>
                    <a:pt x="1312" y="151"/>
                  </a:lnTo>
                  <a:lnTo>
                    <a:pt x="1353" y="157"/>
                  </a:lnTo>
                  <a:lnTo>
                    <a:pt x="1395" y="162"/>
                  </a:lnTo>
                  <a:lnTo>
                    <a:pt x="1437" y="168"/>
                  </a:lnTo>
                  <a:lnTo>
                    <a:pt x="1480" y="173"/>
                  </a:lnTo>
                  <a:lnTo>
                    <a:pt x="1521" y="178"/>
                  </a:lnTo>
                  <a:lnTo>
                    <a:pt x="1563" y="182"/>
                  </a:lnTo>
                  <a:lnTo>
                    <a:pt x="1606" y="187"/>
                  </a:lnTo>
                  <a:lnTo>
                    <a:pt x="1648" y="191"/>
                  </a:lnTo>
                  <a:lnTo>
                    <a:pt x="1689" y="195"/>
                  </a:lnTo>
                  <a:lnTo>
                    <a:pt x="1732" y="199"/>
                  </a:lnTo>
                  <a:lnTo>
                    <a:pt x="1774" y="203"/>
                  </a:lnTo>
                  <a:lnTo>
                    <a:pt x="1815" y="206"/>
                  </a:lnTo>
                  <a:lnTo>
                    <a:pt x="1858" y="210"/>
                  </a:lnTo>
                  <a:lnTo>
                    <a:pt x="1899" y="213"/>
                  </a:lnTo>
                  <a:lnTo>
                    <a:pt x="1940" y="216"/>
                  </a:lnTo>
                  <a:lnTo>
                    <a:pt x="1980" y="236"/>
                  </a:lnTo>
                  <a:close/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 flipH="1">
              <a:off x="4674" y="2400"/>
              <a:ext cx="326" cy="399"/>
            </a:xfrm>
            <a:custGeom>
              <a:avLst/>
              <a:gdLst>
                <a:gd name="T0" fmla="*/ 1791 w 1798"/>
                <a:gd name="T1" fmla="*/ 201 h 2188"/>
                <a:gd name="T2" fmla="*/ 1758 w 1798"/>
                <a:gd name="T3" fmla="*/ 262 h 2188"/>
                <a:gd name="T4" fmla="*/ 1708 w 1798"/>
                <a:gd name="T5" fmla="*/ 313 h 2188"/>
                <a:gd name="T6" fmla="*/ 1651 w 1798"/>
                <a:gd name="T7" fmla="*/ 355 h 2188"/>
                <a:gd name="T8" fmla="*/ 1593 w 1798"/>
                <a:gd name="T9" fmla="*/ 390 h 2188"/>
                <a:gd name="T10" fmla="*/ 1534 w 1798"/>
                <a:gd name="T11" fmla="*/ 427 h 2188"/>
                <a:gd name="T12" fmla="*/ 1461 w 1798"/>
                <a:gd name="T13" fmla="*/ 511 h 2188"/>
                <a:gd name="T14" fmla="*/ 1403 w 1798"/>
                <a:gd name="T15" fmla="*/ 624 h 2188"/>
                <a:gd name="T16" fmla="*/ 1361 w 1798"/>
                <a:gd name="T17" fmla="*/ 757 h 2188"/>
                <a:gd name="T18" fmla="*/ 1332 w 1798"/>
                <a:gd name="T19" fmla="*/ 898 h 2188"/>
                <a:gd name="T20" fmla="*/ 1315 w 1798"/>
                <a:gd name="T21" fmla="*/ 1036 h 2188"/>
                <a:gd name="T22" fmla="*/ 1246 w 1798"/>
                <a:gd name="T23" fmla="*/ 1848 h 2188"/>
                <a:gd name="T24" fmla="*/ 1183 w 1798"/>
                <a:gd name="T25" fmla="*/ 1947 h 2188"/>
                <a:gd name="T26" fmla="*/ 1081 w 1798"/>
                <a:gd name="T27" fmla="*/ 2021 h 2188"/>
                <a:gd name="T28" fmla="*/ 958 w 1798"/>
                <a:gd name="T29" fmla="*/ 2076 h 2188"/>
                <a:gd name="T30" fmla="*/ 828 w 1798"/>
                <a:gd name="T31" fmla="*/ 2116 h 2188"/>
                <a:gd name="T32" fmla="*/ 401 w 1798"/>
                <a:gd name="T33" fmla="*/ 2188 h 2188"/>
                <a:gd name="T34" fmla="*/ 308 w 1798"/>
                <a:gd name="T35" fmla="*/ 2143 h 2188"/>
                <a:gd name="T36" fmla="*/ 230 w 1798"/>
                <a:gd name="T37" fmla="*/ 2079 h 2188"/>
                <a:gd name="T38" fmla="*/ 166 w 1798"/>
                <a:gd name="T39" fmla="*/ 1999 h 2188"/>
                <a:gd name="T40" fmla="*/ 123 w 1798"/>
                <a:gd name="T41" fmla="*/ 1904 h 2188"/>
                <a:gd name="T42" fmla="*/ 102 w 1798"/>
                <a:gd name="T43" fmla="*/ 1796 h 2188"/>
                <a:gd name="T44" fmla="*/ 102 w 1798"/>
                <a:gd name="T45" fmla="*/ 1707 h 2188"/>
                <a:gd name="T46" fmla="*/ 107 w 1798"/>
                <a:gd name="T47" fmla="*/ 1630 h 2188"/>
                <a:gd name="T48" fmla="*/ 116 w 1798"/>
                <a:gd name="T49" fmla="*/ 1553 h 2188"/>
                <a:gd name="T50" fmla="*/ 128 w 1798"/>
                <a:gd name="T51" fmla="*/ 1473 h 2188"/>
                <a:gd name="T52" fmla="*/ 141 w 1798"/>
                <a:gd name="T53" fmla="*/ 1394 h 2188"/>
                <a:gd name="T54" fmla="*/ 155 w 1798"/>
                <a:gd name="T55" fmla="*/ 1313 h 2188"/>
                <a:gd name="T56" fmla="*/ 169 w 1798"/>
                <a:gd name="T57" fmla="*/ 1231 h 2188"/>
                <a:gd name="T58" fmla="*/ 181 w 1798"/>
                <a:gd name="T59" fmla="*/ 1151 h 2188"/>
                <a:gd name="T60" fmla="*/ 191 w 1798"/>
                <a:gd name="T61" fmla="*/ 1070 h 2188"/>
                <a:gd name="T62" fmla="*/ 198 w 1798"/>
                <a:gd name="T63" fmla="*/ 989 h 2188"/>
                <a:gd name="T64" fmla="*/ 200 w 1798"/>
                <a:gd name="T65" fmla="*/ 910 h 2188"/>
                <a:gd name="T66" fmla="*/ 184 w 1798"/>
                <a:gd name="T67" fmla="*/ 866 h 2188"/>
                <a:gd name="T68" fmla="*/ 144 w 1798"/>
                <a:gd name="T69" fmla="*/ 825 h 2188"/>
                <a:gd name="T70" fmla="*/ 93 w 1798"/>
                <a:gd name="T71" fmla="*/ 781 h 2188"/>
                <a:gd name="T72" fmla="*/ 42 w 1798"/>
                <a:gd name="T73" fmla="*/ 731 h 2188"/>
                <a:gd name="T74" fmla="*/ 7 w 1798"/>
                <a:gd name="T75" fmla="*/ 675 h 2188"/>
                <a:gd name="T76" fmla="*/ 217 w 1798"/>
                <a:gd name="T77" fmla="*/ 581 h 2188"/>
                <a:gd name="T78" fmla="*/ 217 w 1798"/>
                <a:gd name="T79" fmla="*/ 558 h 2188"/>
                <a:gd name="T80" fmla="*/ 217 w 1798"/>
                <a:gd name="T81" fmla="*/ 536 h 2188"/>
                <a:gd name="T82" fmla="*/ 211 w 1798"/>
                <a:gd name="T83" fmla="*/ 509 h 2188"/>
                <a:gd name="T84" fmla="*/ 186 w 1798"/>
                <a:gd name="T85" fmla="*/ 475 h 2188"/>
                <a:gd name="T86" fmla="*/ 150 w 1798"/>
                <a:gd name="T87" fmla="*/ 436 h 2188"/>
                <a:gd name="T88" fmla="*/ 112 w 1798"/>
                <a:gd name="T89" fmla="*/ 394 h 2188"/>
                <a:gd name="T90" fmla="*/ 82 w 1798"/>
                <a:gd name="T91" fmla="*/ 349 h 2188"/>
                <a:gd name="T92" fmla="*/ 81 w 1798"/>
                <a:gd name="T93" fmla="*/ 320 h 2188"/>
                <a:gd name="T94" fmla="*/ 111 w 1798"/>
                <a:gd name="T95" fmla="*/ 320 h 2188"/>
                <a:gd name="T96" fmla="*/ 139 w 1798"/>
                <a:gd name="T97" fmla="*/ 320 h 2188"/>
                <a:gd name="T98" fmla="*/ 147 w 1798"/>
                <a:gd name="T99" fmla="*/ 293 h 2188"/>
                <a:gd name="T100" fmla="*/ 141 w 1798"/>
                <a:gd name="T101" fmla="*/ 225 h 2188"/>
                <a:gd name="T102" fmla="*/ 134 w 1798"/>
                <a:gd name="T103" fmla="*/ 143 h 2188"/>
                <a:gd name="T104" fmla="*/ 132 w 1798"/>
                <a:gd name="T105" fmla="*/ 65 h 2188"/>
                <a:gd name="T106" fmla="*/ 138 w 1798"/>
                <a:gd name="T107" fmla="*/ 12 h 2188"/>
                <a:gd name="T108" fmla="*/ 176 w 1798"/>
                <a:gd name="T109" fmla="*/ 1 h 2188"/>
                <a:gd name="T110" fmla="*/ 260 w 1798"/>
                <a:gd name="T111" fmla="*/ 14 h 2188"/>
                <a:gd name="T112" fmla="*/ 347 w 1798"/>
                <a:gd name="T113" fmla="*/ 35 h 2188"/>
                <a:gd name="T114" fmla="*/ 437 w 1798"/>
                <a:gd name="T115" fmla="*/ 59 h 2188"/>
                <a:gd name="T116" fmla="*/ 534 w 1798"/>
                <a:gd name="T117" fmla="*/ 79 h 2188"/>
                <a:gd name="T118" fmla="*/ 638 w 1798"/>
                <a:gd name="T119" fmla="*/ 87 h 2188"/>
                <a:gd name="T120" fmla="*/ 1766 w 1798"/>
                <a:gd name="T121" fmla="*/ 32 h 2188"/>
                <a:gd name="T122" fmla="*/ 1786 w 1798"/>
                <a:gd name="T123" fmla="*/ 87 h 2188"/>
                <a:gd name="T124" fmla="*/ 1798 w 1798"/>
                <a:gd name="T125" fmla="*/ 155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98" h="2188">
                  <a:moveTo>
                    <a:pt x="1798" y="155"/>
                  </a:moveTo>
                  <a:lnTo>
                    <a:pt x="1796" y="179"/>
                  </a:lnTo>
                  <a:lnTo>
                    <a:pt x="1791" y="201"/>
                  </a:lnTo>
                  <a:lnTo>
                    <a:pt x="1783" y="222"/>
                  </a:lnTo>
                  <a:lnTo>
                    <a:pt x="1772" y="242"/>
                  </a:lnTo>
                  <a:lnTo>
                    <a:pt x="1758" y="262"/>
                  </a:lnTo>
                  <a:lnTo>
                    <a:pt x="1743" y="280"/>
                  </a:lnTo>
                  <a:lnTo>
                    <a:pt x="1726" y="297"/>
                  </a:lnTo>
                  <a:lnTo>
                    <a:pt x="1708" y="313"/>
                  </a:lnTo>
                  <a:lnTo>
                    <a:pt x="1690" y="328"/>
                  </a:lnTo>
                  <a:lnTo>
                    <a:pt x="1670" y="342"/>
                  </a:lnTo>
                  <a:lnTo>
                    <a:pt x="1651" y="355"/>
                  </a:lnTo>
                  <a:lnTo>
                    <a:pt x="1630" y="367"/>
                  </a:lnTo>
                  <a:lnTo>
                    <a:pt x="1611" y="379"/>
                  </a:lnTo>
                  <a:lnTo>
                    <a:pt x="1593" y="390"/>
                  </a:lnTo>
                  <a:lnTo>
                    <a:pt x="1576" y="399"/>
                  </a:lnTo>
                  <a:lnTo>
                    <a:pt x="1561" y="408"/>
                  </a:lnTo>
                  <a:lnTo>
                    <a:pt x="1534" y="427"/>
                  </a:lnTo>
                  <a:lnTo>
                    <a:pt x="1507" y="451"/>
                  </a:lnTo>
                  <a:lnTo>
                    <a:pt x="1483" y="479"/>
                  </a:lnTo>
                  <a:lnTo>
                    <a:pt x="1461" y="511"/>
                  </a:lnTo>
                  <a:lnTo>
                    <a:pt x="1440" y="546"/>
                  </a:lnTo>
                  <a:lnTo>
                    <a:pt x="1421" y="584"/>
                  </a:lnTo>
                  <a:lnTo>
                    <a:pt x="1403" y="624"/>
                  </a:lnTo>
                  <a:lnTo>
                    <a:pt x="1388" y="667"/>
                  </a:lnTo>
                  <a:lnTo>
                    <a:pt x="1373" y="711"/>
                  </a:lnTo>
                  <a:lnTo>
                    <a:pt x="1361" y="757"/>
                  </a:lnTo>
                  <a:lnTo>
                    <a:pt x="1350" y="804"/>
                  </a:lnTo>
                  <a:lnTo>
                    <a:pt x="1340" y="850"/>
                  </a:lnTo>
                  <a:lnTo>
                    <a:pt x="1332" y="898"/>
                  </a:lnTo>
                  <a:lnTo>
                    <a:pt x="1325" y="944"/>
                  </a:lnTo>
                  <a:lnTo>
                    <a:pt x="1319" y="990"/>
                  </a:lnTo>
                  <a:lnTo>
                    <a:pt x="1315" y="1036"/>
                  </a:lnTo>
                  <a:lnTo>
                    <a:pt x="1259" y="1767"/>
                  </a:lnTo>
                  <a:lnTo>
                    <a:pt x="1256" y="1810"/>
                  </a:lnTo>
                  <a:lnTo>
                    <a:pt x="1246" y="1848"/>
                  </a:lnTo>
                  <a:lnTo>
                    <a:pt x="1230" y="1883"/>
                  </a:lnTo>
                  <a:lnTo>
                    <a:pt x="1209" y="1917"/>
                  </a:lnTo>
                  <a:lnTo>
                    <a:pt x="1183" y="1947"/>
                  </a:lnTo>
                  <a:lnTo>
                    <a:pt x="1152" y="1974"/>
                  </a:lnTo>
                  <a:lnTo>
                    <a:pt x="1118" y="1998"/>
                  </a:lnTo>
                  <a:lnTo>
                    <a:pt x="1081" y="2021"/>
                  </a:lnTo>
                  <a:lnTo>
                    <a:pt x="1041" y="2042"/>
                  </a:lnTo>
                  <a:lnTo>
                    <a:pt x="1000" y="2060"/>
                  </a:lnTo>
                  <a:lnTo>
                    <a:pt x="958" y="2076"/>
                  </a:lnTo>
                  <a:lnTo>
                    <a:pt x="914" y="2091"/>
                  </a:lnTo>
                  <a:lnTo>
                    <a:pt x="871" y="2104"/>
                  </a:lnTo>
                  <a:lnTo>
                    <a:pt x="828" y="2116"/>
                  </a:lnTo>
                  <a:lnTo>
                    <a:pt x="785" y="2127"/>
                  </a:lnTo>
                  <a:lnTo>
                    <a:pt x="745" y="2136"/>
                  </a:lnTo>
                  <a:lnTo>
                    <a:pt x="401" y="2188"/>
                  </a:lnTo>
                  <a:lnTo>
                    <a:pt x="369" y="2175"/>
                  </a:lnTo>
                  <a:lnTo>
                    <a:pt x="339" y="2161"/>
                  </a:lnTo>
                  <a:lnTo>
                    <a:pt x="308" y="2143"/>
                  </a:lnTo>
                  <a:lnTo>
                    <a:pt x="280" y="2124"/>
                  </a:lnTo>
                  <a:lnTo>
                    <a:pt x="254" y="2102"/>
                  </a:lnTo>
                  <a:lnTo>
                    <a:pt x="230" y="2079"/>
                  </a:lnTo>
                  <a:lnTo>
                    <a:pt x="207" y="2055"/>
                  </a:lnTo>
                  <a:lnTo>
                    <a:pt x="185" y="2028"/>
                  </a:lnTo>
                  <a:lnTo>
                    <a:pt x="166" y="1999"/>
                  </a:lnTo>
                  <a:lnTo>
                    <a:pt x="150" y="1969"/>
                  </a:lnTo>
                  <a:lnTo>
                    <a:pt x="135" y="1937"/>
                  </a:lnTo>
                  <a:lnTo>
                    <a:pt x="123" y="1904"/>
                  </a:lnTo>
                  <a:lnTo>
                    <a:pt x="114" y="1869"/>
                  </a:lnTo>
                  <a:lnTo>
                    <a:pt x="107" y="1833"/>
                  </a:lnTo>
                  <a:lnTo>
                    <a:pt x="102" y="1796"/>
                  </a:lnTo>
                  <a:lnTo>
                    <a:pt x="101" y="1757"/>
                  </a:lnTo>
                  <a:lnTo>
                    <a:pt x="101" y="1732"/>
                  </a:lnTo>
                  <a:lnTo>
                    <a:pt x="102" y="1707"/>
                  </a:lnTo>
                  <a:lnTo>
                    <a:pt x="103" y="1682"/>
                  </a:lnTo>
                  <a:lnTo>
                    <a:pt x="105" y="1657"/>
                  </a:lnTo>
                  <a:lnTo>
                    <a:pt x="107" y="1630"/>
                  </a:lnTo>
                  <a:lnTo>
                    <a:pt x="110" y="1605"/>
                  </a:lnTo>
                  <a:lnTo>
                    <a:pt x="113" y="1579"/>
                  </a:lnTo>
                  <a:lnTo>
                    <a:pt x="116" y="1553"/>
                  </a:lnTo>
                  <a:lnTo>
                    <a:pt x="120" y="1527"/>
                  </a:lnTo>
                  <a:lnTo>
                    <a:pt x="124" y="1500"/>
                  </a:lnTo>
                  <a:lnTo>
                    <a:pt x="128" y="1473"/>
                  </a:lnTo>
                  <a:lnTo>
                    <a:pt x="132" y="1447"/>
                  </a:lnTo>
                  <a:lnTo>
                    <a:pt x="137" y="1420"/>
                  </a:lnTo>
                  <a:lnTo>
                    <a:pt x="141" y="1394"/>
                  </a:lnTo>
                  <a:lnTo>
                    <a:pt x="146" y="1366"/>
                  </a:lnTo>
                  <a:lnTo>
                    <a:pt x="151" y="1339"/>
                  </a:lnTo>
                  <a:lnTo>
                    <a:pt x="155" y="1313"/>
                  </a:lnTo>
                  <a:lnTo>
                    <a:pt x="160" y="1286"/>
                  </a:lnTo>
                  <a:lnTo>
                    <a:pt x="164" y="1258"/>
                  </a:lnTo>
                  <a:lnTo>
                    <a:pt x="169" y="1231"/>
                  </a:lnTo>
                  <a:lnTo>
                    <a:pt x="173" y="1205"/>
                  </a:lnTo>
                  <a:lnTo>
                    <a:pt x="177" y="1178"/>
                  </a:lnTo>
                  <a:lnTo>
                    <a:pt x="181" y="1151"/>
                  </a:lnTo>
                  <a:lnTo>
                    <a:pt x="185" y="1123"/>
                  </a:lnTo>
                  <a:lnTo>
                    <a:pt x="188" y="1096"/>
                  </a:lnTo>
                  <a:lnTo>
                    <a:pt x="191" y="1070"/>
                  </a:lnTo>
                  <a:lnTo>
                    <a:pt x="194" y="1043"/>
                  </a:lnTo>
                  <a:lnTo>
                    <a:pt x="196" y="1016"/>
                  </a:lnTo>
                  <a:lnTo>
                    <a:pt x="198" y="989"/>
                  </a:lnTo>
                  <a:lnTo>
                    <a:pt x="199" y="963"/>
                  </a:lnTo>
                  <a:lnTo>
                    <a:pt x="200" y="936"/>
                  </a:lnTo>
                  <a:lnTo>
                    <a:pt x="200" y="910"/>
                  </a:lnTo>
                  <a:lnTo>
                    <a:pt x="198" y="896"/>
                  </a:lnTo>
                  <a:lnTo>
                    <a:pt x="193" y="881"/>
                  </a:lnTo>
                  <a:lnTo>
                    <a:pt x="184" y="866"/>
                  </a:lnTo>
                  <a:lnTo>
                    <a:pt x="173" y="853"/>
                  </a:lnTo>
                  <a:lnTo>
                    <a:pt x="159" y="839"/>
                  </a:lnTo>
                  <a:lnTo>
                    <a:pt x="144" y="825"/>
                  </a:lnTo>
                  <a:lnTo>
                    <a:pt x="127" y="810"/>
                  </a:lnTo>
                  <a:lnTo>
                    <a:pt x="110" y="796"/>
                  </a:lnTo>
                  <a:lnTo>
                    <a:pt x="93" y="781"/>
                  </a:lnTo>
                  <a:lnTo>
                    <a:pt x="74" y="765"/>
                  </a:lnTo>
                  <a:lnTo>
                    <a:pt x="58" y="748"/>
                  </a:lnTo>
                  <a:lnTo>
                    <a:pt x="42" y="731"/>
                  </a:lnTo>
                  <a:lnTo>
                    <a:pt x="28" y="713"/>
                  </a:lnTo>
                  <a:lnTo>
                    <a:pt x="16" y="695"/>
                  </a:lnTo>
                  <a:lnTo>
                    <a:pt x="7" y="675"/>
                  </a:lnTo>
                  <a:lnTo>
                    <a:pt x="0" y="654"/>
                  </a:lnTo>
                  <a:lnTo>
                    <a:pt x="217" y="589"/>
                  </a:lnTo>
                  <a:lnTo>
                    <a:pt x="217" y="581"/>
                  </a:lnTo>
                  <a:lnTo>
                    <a:pt x="217" y="573"/>
                  </a:lnTo>
                  <a:lnTo>
                    <a:pt x="217" y="565"/>
                  </a:lnTo>
                  <a:lnTo>
                    <a:pt x="217" y="558"/>
                  </a:lnTo>
                  <a:lnTo>
                    <a:pt x="217" y="551"/>
                  </a:lnTo>
                  <a:lnTo>
                    <a:pt x="217" y="544"/>
                  </a:lnTo>
                  <a:lnTo>
                    <a:pt x="217" y="536"/>
                  </a:lnTo>
                  <a:lnTo>
                    <a:pt x="217" y="528"/>
                  </a:lnTo>
                  <a:lnTo>
                    <a:pt x="216" y="519"/>
                  </a:lnTo>
                  <a:lnTo>
                    <a:pt x="211" y="509"/>
                  </a:lnTo>
                  <a:lnTo>
                    <a:pt x="205" y="498"/>
                  </a:lnTo>
                  <a:lnTo>
                    <a:pt x="196" y="487"/>
                  </a:lnTo>
                  <a:lnTo>
                    <a:pt x="186" y="475"/>
                  </a:lnTo>
                  <a:lnTo>
                    <a:pt x="175" y="462"/>
                  </a:lnTo>
                  <a:lnTo>
                    <a:pt x="163" y="449"/>
                  </a:lnTo>
                  <a:lnTo>
                    <a:pt x="150" y="436"/>
                  </a:lnTo>
                  <a:lnTo>
                    <a:pt x="137" y="422"/>
                  </a:lnTo>
                  <a:lnTo>
                    <a:pt x="125" y="408"/>
                  </a:lnTo>
                  <a:lnTo>
                    <a:pt x="112" y="394"/>
                  </a:lnTo>
                  <a:lnTo>
                    <a:pt x="101" y="379"/>
                  </a:lnTo>
                  <a:lnTo>
                    <a:pt x="91" y="364"/>
                  </a:lnTo>
                  <a:lnTo>
                    <a:pt x="82" y="349"/>
                  </a:lnTo>
                  <a:lnTo>
                    <a:pt x="75" y="335"/>
                  </a:lnTo>
                  <a:lnTo>
                    <a:pt x="71" y="320"/>
                  </a:lnTo>
                  <a:lnTo>
                    <a:pt x="81" y="320"/>
                  </a:lnTo>
                  <a:lnTo>
                    <a:pt x="92" y="320"/>
                  </a:lnTo>
                  <a:lnTo>
                    <a:pt x="101" y="320"/>
                  </a:lnTo>
                  <a:lnTo>
                    <a:pt x="111" y="320"/>
                  </a:lnTo>
                  <a:lnTo>
                    <a:pt x="120" y="320"/>
                  </a:lnTo>
                  <a:lnTo>
                    <a:pt x="129" y="320"/>
                  </a:lnTo>
                  <a:lnTo>
                    <a:pt x="139" y="320"/>
                  </a:lnTo>
                  <a:lnTo>
                    <a:pt x="149" y="320"/>
                  </a:lnTo>
                  <a:lnTo>
                    <a:pt x="149" y="309"/>
                  </a:lnTo>
                  <a:lnTo>
                    <a:pt x="147" y="293"/>
                  </a:lnTo>
                  <a:lnTo>
                    <a:pt x="146" y="274"/>
                  </a:lnTo>
                  <a:lnTo>
                    <a:pt x="144" y="251"/>
                  </a:lnTo>
                  <a:lnTo>
                    <a:pt x="141" y="225"/>
                  </a:lnTo>
                  <a:lnTo>
                    <a:pt x="139" y="199"/>
                  </a:lnTo>
                  <a:lnTo>
                    <a:pt x="136" y="171"/>
                  </a:lnTo>
                  <a:lnTo>
                    <a:pt x="134" y="143"/>
                  </a:lnTo>
                  <a:lnTo>
                    <a:pt x="133" y="115"/>
                  </a:lnTo>
                  <a:lnTo>
                    <a:pt x="132" y="89"/>
                  </a:lnTo>
                  <a:lnTo>
                    <a:pt x="132" y="65"/>
                  </a:lnTo>
                  <a:lnTo>
                    <a:pt x="133" y="43"/>
                  </a:lnTo>
                  <a:lnTo>
                    <a:pt x="135" y="25"/>
                  </a:lnTo>
                  <a:lnTo>
                    <a:pt x="138" y="12"/>
                  </a:lnTo>
                  <a:lnTo>
                    <a:pt x="143" y="3"/>
                  </a:lnTo>
                  <a:lnTo>
                    <a:pt x="149" y="0"/>
                  </a:lnTo>
                  <a:lnTo>
                    <a:pt x="176" y="1"/>
                  </a:lnTo>
                  <a:lnTo>
                    <a:pt x="204" y="4"/>
                  </a:lnTo>
                  <a:lnTo>
                    <a:pt x="232" y="8"/>
                  </a:lnTo>
                  <a:lnTo>
                    <a:pt x="260" y="14"/>
                  </a:lnTo>
                  <a:lnTo>
                    <a:pt x="288" y="20"/>
                  </a:lnTo>
                  <a:lnTo>
                    <a:pt x="317" y="28"/>
                  </a:lnTo>
                  <a:lnTo>
                    <a:pt x="347" y="35"/>
                  </a:lnTo>
                  <a:lnTo>
                    <a:pt x="376" y="43"/>
                  </a:lnTo>
                  <a:lnTo>
                    <a:pt x="406" y="52"/>
                  </a:lnTo>
                  <a:lnTo>
                    <a:pt x="437" y="59"/>
                  </a:lnTo>
                  <a:lnTo>
                    <a:pt x="469" y="67"/>
                  </a:lnTo>
                  <a:lnTo>
                    <a:pt x="501" y="73"/>
                  </a:lnTo>
                  <a:lnTo>
                    <a:pt x="534" y="79"/>
                  </a:lnTo>
                  <a:lnTo>
                    <a:pt x="569" y="83"/>
                  </a:lnTo>
                  <a:lnTo>
                    <a:pt x="603" y="86"/>
                  </a:lnTo>
                  <a:lnTo>
                    <a:pt x="638" y="87"/>
                  </a:lnTo>
                  <a:lnTo>
                    <a:pt x="1758" y="0"/>
                  </a:lnTo>
                  <a:lnTo>
                    <a:pt x="1761" y="16"/>
                  </a:lnTo>
                  <a:lnTo>
                    <a:pt x="1766" y="32"/>
                  </a:lnTo>
                  <a:lnTo>
                    <a:pt x="1773" y="50"/>
                  </a:lnTo>
                  <a:lnTo>
                    <a:pt x="1780" y="68"/>
                  </a:lnTo>
                  <a:lnTo>
                    <a:pt x="1786" y="87"/>
                  </a:lnTo>
                  <a:lnTo>
                    <a:pt x="1792" y="108"/>
                  </a:lnTo>
                  <a:lnTo>
                    <a:pt x="1796" y="131"/>
                  </a:lnTo>
                  <a:lnTo>
                    <a:pt x="1798" y="155"/>
                  </a:lnTo>
                  <a:close/>
                </a:path>
              </a:pathLst>
            </a:custGeom>
            <a:solidFill>
              <a:srgbClr val="CC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 flipH="1">
              <a:off x="5262" y="2428"/>
              <a:ext cx="358" cy="419"/>
            </a:xfrm>
            <a:custGeom>
              <a:avLst/>
              <a:gdLst>
                <a:gd name="T0" fmla="*/ 1900 w 1972"/>
                <a:gd name="T1" fmla="*/ 566 h 2299"/>
                <a:gd name="T2" fmla="*/ 1832 w 1972"/>
                <a:gd name="T3" fmla="*/ 563 h 2299"/>
                <a:gd name="T4" fmla="*/ 1687 w 1972"/>
                <a:gd name="T5" fmla="*/ 549 h 2299"/>
                <a:gd name="T6" fmla="*/ 1533 w 1972"/>
                <a:gd name="T7" fmla="*/ 491 h 2299"/>
                <a:gd name="T8" fmla="*/ 1391 w 1972"/>
                <a:gd name="T9" fmla="*/ 398 h 2299"/>
                <a:gd name="T10" fmla="*/ 1253 w 1972"/>
                <a:gd name="T11" fmla="*/ 283 h 2299"/>
                <a:gd name="T12" fmla="*/ 1170 w 1972"/>
                <a:gd name="T13" fmla="*/ 200 h 2299"/>
                <a:gd name="T14" fmla="*/ 1106 w 1972"/>
                <a:gd name="T15" fmla="*/ 118 h 2299"/>
                <a:gd name="T16" fmla="*/ 1028 w 1972"/>
                <a:gd name="T17" fmla="*/ 43 h 2299"/>
                <a:gd name="T18" fmla="*/ 921 w 1972"/>
                <a:gd name="T19" fmla="*/ 2 h 2299"/>
                <a:gd name="T20" fmla="*/ 790 w 1972"/>
                <a:gd name="T21" fmla="*/ 36 h 2299"/>
                <a:gd name="T22" fmla="*/ 700 w 1972"/>
                <a:gd name="T23" fmla="*/ 171 h 2299"/>
                <a:gd name="T24" fmla="*/ 651 w 1972"/>
                <a:gd name="T25" fmla="*/ 360 h 2299"/>
                <a:gd name="T26" fmla="*/ 633 w 1972"/>
                <a:gd name="T27" fmla="*/ 548 h 2299"/>
                <a:gd name="T28" fmla="*/ 473 w 1972"/>
                <a:gd name="T29" fmla="*/ 608 h 2299"/>
                <a:gd name="T30" fmla="*/ 326 w 1972"/>
                <a:gd name="T31" fmla="*/ 688 h 2299"/>
                <a:gd name="T32" fmla="*/ 241 w 1972"/>
                <a:gd name="T33" fmla="*/ 829 h 2299"/>
                <a:gd name="T34" fmla="*/ 209 w 1972"/>
                <a:gd name="T35" fmla="*/ 1032 h 2299"/>
                <a:gd name="T36" fmla="*/ 212 w 1972"/>
                <a:gd name="T37" fmla="*/ 1142 h 2299"/>
                <a:gd name="T38" fmla="*/ 225 w 1972"/>
                <a:gd name="T39" fmla="*/ 1195 h 2299"/>
                <a:gd name="T40" fmla="*/ 239 w 1972"/>
                <a:gd name="T41" fmla="*/ 1244 h 2299"/>
                <a:gd name="T42" fmla="*/ 250 w 1972"/>
                <a:gd name="T43" fmla="*/ 1296 h 2299"/>
                <a:gd name="T44" fmla="*/ 116 w 1972"/>
                <a:gd name="T45" fmla="*/ 1446 h 2299"/>
                <a:gd name="T46" fmla="*/ 63 w 1972"/>
                <a:gd name="T47" fmla="*/ 1531 h 2299"/>
                <a:gd name="T48" fmla="*/ 25 w 1972"/>
                <a:gd name="T49" fmla="*/ 1633 h 2299"/>
                <a:gd name="T50" fmla="*/ 3 w 1972"/>
                <a:gd name="T51" fmla="*/ 1744 h 2299"/>
                <a:gd name="T52" fmla="*/ 113 w 1972"/>
                <a:gd name="T53" fmla="*/ 1985 h 2299"/>
                <a:gd name="T54" fmla="*/ 227 w 1972"/>
                <a:gd name="T55" fmla="*/ 2111 h 2299"/>
                <a:gd name="T56" fmla="*/ 381 w 1972"/>
                <a:gd name="T57" fmla="*/ 2215 h 2299"/>
                <a:gd name="T58" fmla="*/ 571 w 1972"/>
                <a:gd name="T59" fmla="*/ 2282 h 2299"/>
                <a:gd name="T60" fmla="*/ 757 w 1972"/>
                <a:gd name="T61" fmla="*/ 2297 h 2299"/>
                <a:gd name="T62" fmla="*/ 858 w 1972"/>
                <a:gd name="T63" fmla="*/ 2252 h 2299"/>
                <a:gd name="T64" fmla="*/ 895 w 1972"/>
                <a:gd name="T65" fmla="*/ 2168 h 2299"/>
                <a:gd name="T66" fmla="*/ 845 w 1972"/>
                <a:gd name="T67" fmla="*/ 2095 h 2299"/>
                <a:gd name="T68" fmla="*/ 815 w 1972"/>
                <a:gd name="T69" fmla="*/ 2034 h 2299"/>
                <a:gd name="T70" fmla="*/ 869 w 1972"/>
                <a:gd name="T71" fmla="*/ 2014 h 2299"/>
                <a:gd name="T72" fmla="*/ 912 w 1972"/>
                <a:gd name="T73" fmla="*/ 1992 h 2299"/>
                <a:gd name="T74" fmla="*/ 946 w 1972"/>
                <a:gd name="T75" fmla="*/ 1960 h 2299"/>
                <a:gd name="T76" fmla="*/ 948 w 1972"/>
                <a:gd name="T77" fmla="*/ 1923 h 2299"/>
                <a:gd name="T78" fmla="*/ 886 w 1972"/>
                <a:gd name="T79" fmla="*/ 1920 h 2299"/>
                <a:gd name="T80" fmla="*/ 839 w 1972"/>
                <a:gd name="T81" fmla="*/ 1861 h 2299"/>
                <a:gd name="T82" fmla="*/ 924 w 1972"/>
                <a:gd name="T83" fmla="*/ 1849 h 2299"/>
                <a:gd name="T84" fmla="*/ 993 w 1972"/>
                <a:gd name="T85" fmla="*/ 1832 h 2299"/>
                <a:gd name="T86" fmla="*/ 1048 w 1972"/>
                <a:gd name="T87" fmla="*/ 1806 h 2299"/>
                <a:gd name="T88" fmla="*/ 1096 w 1972"/>
                <a:gd name="T89" fmla="*/ 1771 h 2299"/>
                <a:gd name="T90" fmla="*/ 1040 w 1972"/>
                <a:gd name="T91" fmla="*/ 1716 h 2299"/>
                <a:gd name="T92" fmla="*/ 980 w 1972"/>
                <a:gd name="T93" fmla="*/ 1692 h 2299"/>
                <a:gd name="T94" fmla="*/ 915 w 1972"/>
                <a:gd name="T95" fmla="*/ 1680 h 2299"/>
                <a:gd name="T96" fmla="*/ 850 w 1972"/>
                <a:gd name="T97" fmla="*/ 1664 h 2299"/>
                <a:gd name="T98" fmla="*/ 934 w 1972"/>
                <a:gd name="T99" fmla="*/ 1554 h 2299"/>
                <a:gd name="T100" fmla="*/ 1021 w 1972"/>
                <a:gd name="T101" fmla="*/ 1435 h 2299"/>
                <a:gd name="T102" fmla="*/ 1113 w 1972"/>
                <a:gd name="T103" fmla="*/ 1320 h 2299"/>
                <a:gd name="T104" fmla="*/ 1219 w 1972"/>
                <a:gd name="T105" fmla="*/ 1220 h 2299"/>
                <a:gd name="T106" fmla="*/ 1325 w 1972"/>
                <a:gd name="T107" fmla="*/ 1149 h 2299"/>
                <a:gd name="T108" fmla="*/ 1451 w 1972"/>
                <a:gd name="T109" fmla="*/ 1079 h 2299"/>
                <a:gd name="T110" fmla="*/ 1584 w 1972"/>
                <a:gd name="T111" fmla="*/ 1010 h 2299"/>
                <a:gd name="T112" fmla="*/ 1712 w 1972"/>
                <a:gd name="T113" fmla="*/ 938 h 2299"/>
                <a:gd name="T114" fmla="*/ 1825 w 1972"/>
                <a:gd name="T115" fmla="*/ 860 h 2299"/>
                <a:gd name="T116" fmla="*/ 1912 w 1972"/>
                <a:gd name="T117" fmla="*/ 773 h 2299"/>
                <a:gd name="T118" fmla="*/ 1964 w 1972"/>
                <a:gd name="T119" fmla="*/ 675 h 2299"/>
                <a:gd name="T120" fmla="*/ 1967 w 1972"/>
                <a:gd name="T121" fmla="*/ 563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72" h="2299">
                  <a:moveTo>
                    <a:pt x="1967" y="563"/>
                  </a:moveTo>
                  <a:lnTo>
                    <a:pt x="1943" y="565"/>
                  </a:lnTo>
                  <a:lnTo>
                    <a:pt x="1920" y="566"/>
                  </a:lnTo>
                  <a:lnTo>
                    <a:pt x="1900" y="566"/>
                  </a:lnTo>
                  <a:lnTo>
                    <a:pt x="1882" y="565"/>
                  </a:lnTo>
                  <a:lnTo>
                    <a:pt x="1865" y="565"/>
                  </a:lnTo>
                  <a:lnTo>
                    <a:pt x="1848" y="564"/>
                  </a:lnTo>
                  <a:lnTo>
                    <a:pt x="1832" y="563"/>
                  </a:lnTo>
                  <a:lnTo>
                    <a:pt x="1815" y="563"/>
                  </a:lnTo>
                  <a:lnTo>
                    <a:pt x="1771" y="561"/>
                  </a:lnTo>
                  <a:lnTo>
                    <a:pt x="1729" y="556"/>
                  </a:lnTo>
                  <a:lnTo>
                    <a:pt x="1687" y="549"/>
                  </a:lnTo>
                  <a:lnTo>
                    <a:pt x="1647" y="538"/>
                  </a:lnTo>
                  <a:lnTo>
                    <a:pt x="1609" y="525"/>
                  </a:lnTo>
                  <a:lnTo>
                    <a:pt x="1571" y="509"/>
                  </a:lnTo>
                  <a:lnTo>
                    <a:pt x="1533" y="491"/>
                  </a:lnTo>
                  <a:lnTo>
                    <a:pt x="1497" y="469"/>
                  </a:lnTo>
                  <a:lnTo>
                    <a:pt x="1461" y="447"/>
                  </a:lnTo>
                  <a:lnTo>
                    <a:pt x="1425" y="424"/>
                  </a:lnTo>
                  <a:lnTo>
                    <a:pt x="1391" y="398"/>
                  </a:lnTo>
                  <a:lnTo>
                    <a:pt x="1357" y="371"/>
                  </a:lnTo>
                  <a:lnTo>
                    <a:pt x="1321" y="342"/>
                  </a:lnTo>
                  <a:lnTo>
                    <a:pt x="1287" y="313"/>
                  </a:lnTo>
                  <a:lnTo>
                    <a:pt x="1253" y="283"/>
                  </a:lnTo>
                  <a:lnTo>
                    <a:pt x="1219" y="253"/>
                  </a:lnTo>
                  <a:lnTo>
                    <a:pt x="1201" y="237"/>
                  </a:lnTo>
                  <a:lnTo>
                    <a:pt x="1186" y="220"/>
                  </a:lnTo>
                  <a:lnTo>
                    <a:pt x="1170" y="200"/>
                  </a:lnTo>
                  <a:lnTo>
                    <a:pt x="1155" y="180"/>
                  </a:lnTo>
                  <a:lnTo>
                    <a:pt x="1139" y="160"/>
                  </a:lnTo>
                  <a:lnTo>
                    <a:pt x="1123" y="139"/>
                  </a:lnTo>
                  <a:lnTo>
                    <a:pt x="1106" y="118"/>
                  </a:lnTo>
                  <a:lnTo>
                    <a:pt x="1089" y="98"/>
                  </a:lnTo>
                  <a:lnTo>
                    <a:pt x="1069" y="77"/>
                  </a:lnTo>
                  <a:lnTo>
                    <a:pt x="1049" y="59"/>
                  </a:lnTo>
                  <a:lnTo>
                    <a:pt x="1028" y="43"/>
                  </a:lnTo>
                  <a:lnTo>
                    <a:pt x="1005" y="28"/>
                  </a:lnTo>
                  <a:lnTo>
                    <a:pt x="980" y="17"/>
                  </a:lnTo>
                  <a:lnTo>
                    <a:pt x="951" y="8"/>
                  </a:lnTo>
                  <a:lnTo>
                    <a:pt x="921" y="2"/>
                  </a:lnTo>
                  <a:lnTo>
                    <a:pt x="888" y="0"/>
                  </a:lnTo>
                  <a:lnTo>
                    <a:pt x="852" y="4"/>
                  </a:lnTo>
                  <a:lnTo>
                    <a:pt x="819" y="17"/>
                  </a:lnTo>
                  <a:lnTo>
                    <a:pt x="790" y="36"/>
                  </a:lnTo>
                  <a:lnTo>
                    <a:pt x="763" y="62"/>
                  </a:lnTo>
                  <a:lnTo>
                    <a:pt x="740" y="95"/>
                  </a:lnTo>
                  <a:lnTo>
                    <a:pt x="718" y="131"/>
                  </a:lnTo>
                  <a:lnTo>
                    <a:pt x="700" y="171"/>
                  </a:lnTo>
                  <a:lnTo>
                    <a:pt x="684" y="215"/>
                  </a:lnTo>
                  <a:lnTo>
                    <a:pt x="671" y="262"/>
                  </a:lnTo>
                  <a:lnTo>
                    <a:pt x="660" y="310"/>
                  </a:lnTo>
                  <a:lnTo>
                    <a:pt x="651" y="360"/>
                  </a:lnTo>
                  <a:lnTo>
                    <a:pt x="644" y="408"/>
                  </a:lnTo>
                  <a:lnTo>
                    <a:pt x="638" y="456"/>
                  </a:lnTo>
                  <a:lnTo>
                    <a:pt x="635" y="504"/>
                  </a:lnTo>
                  <a:lnTo>
                    <a:pt x="633" y="548"/>
                  </a:lnTo>
                  <a:lnTo>
                    <a:pt x="632" y="589"/>
                  </a:lnTo>
                  <a:lnTo>
                    <a:pt x="574" y="591"/>
                  </a:lnTo>
                  <a:lnTo>
                    <a:pt x="522" y="597"/>
                  </a:lnTo>
                  <a:lnTo>
                    <a:pt x="473" y="608"/>
                  </a:lnTo>
                  <a:lnTo>
                    <a:pt x="430" y="622"/>
                  </a:lnTo>
                  <a:lnTo>
                    <a:pt x="392" y="640"/>
                  </a:lnTo>
                  <a:lnTo>
                    <a:pt x="356" y="662"/>
                  </a:lnTo>
                  <a:lnTo>
                    <a:pt x="326" y="688"/>
                  </a:lnTo>
                  <a:lnTo>
                    <a:pt x="300" y="717"/>
                  </a:lnTo>
                  <a:lnTo>
                    <a:pt x="277" y="751"/>
                  </a:lnTo>
                  <a:lnTo>
                    <a:pt x="258" y="789"/>
                  </a:lnTo>
                  <a:lnTo>
                    <a:pt x="241" y="829"/>
                  </a:lnTo>
                  <a:lnTo>
                    <a:pt x="229" y="875"/>
                  </a:lnTo>
                  <a:lnTo>
                    <a:pt x="220" y="923"/>
                  </a:lnTo>
                  <a:lnTo>
                    <a:pt x="213" y="975"/>
                  </a:lnTo>
                  <a:lnTo>
                    <a:pt x="209" y="1032"/>
                  </a:lnTo>
                  <a:lnTo>
                    <a:pt x="208" y="1091"/>
                  </a:lnTo>
                  <a:lnTo>
                    <a:pt x="208" y="1110"/>
                  </a:lnTo>
                  <a:lnTo>
                    <a:pt x="210" y="1126"/>
                  </a:lnTo>
                  <a:lnTo>
                    <a:pt x="212" y="1142"/>
                  </a:lnTo>
                  <a:lnTo>
                    <a:pt x="214" y="1156"/>
                  </a:lnTo>
                  <a:lnTo>
                    <a:pt x="218" y="1170"/>
                  </a:lnTo>
                  <a:lnTo>
                    <a:pt x="221" y="1183"/>
                  </a:lnTo>
                  <a:lnTo>
                    <a:pt x="225" y="1195"/>
                  </a:lnTo>
                  <a:lnTo>
                    <a:pt x="229" y="1207"/>
                  </a:lnTo>
                  <a:lnTo>
                    <a:pt x="232" y="1219"/>
                  </a:lnTo>
                  <a:lnTo>
                    <a:pt x="236" y="1231"/>
                  </a:lnTo>
                  <a:lnTo>
                    <a:pt x="239" y="1244"/>
                  </a:lnTo>
                  <a:lnTo>
                    <a:pt x="243" y="1256"/>
                  </a:lnTo>
                  <a:lnTo>
                    <a:pt x="245" y="1269"/>
                  </a:lnTo>
                  <a:lnTo>
                    <a:pt x="247" y="1282"/>
                  </a:lnTo>
                  <a:lnTo>
                    <a:pt x="250" y="1296"/>
                  </a:lnTo>
                  <a:lnTo>
                    <a:pt x="250" y="1311"/>
                  </a:lnTo>
                  <a:lnTo>
                    <a:pt x="147" y="1412"/>
                  </a:lnTo>
                  <a:lnTo>
                    <a:pt x="132" y="1428"/>
                  </a:lnTo>
                  <a:lnTo>
                    <a:pt x="116" y="1446"/>
                  </a:lnTo>
                  <a:lnTo>
                    <a:pt x="101" y="1465"/>
                  </a:lnTo>
                  <a:lnTo>
                    <a:pt x="88" y="1486"/>
                  </a:lnTo>
                  <a:lnTo>
                    <a:pt x="75" y="1509"/>
                  </a:lnTo>
                  <a:lnTo>
                    <a:pt x="63" y="1531"/>
                  </a:lnTo>
                  <a:lnTo>
                    <a:pt x="52" y="1555"/>
                  </a:lnTo>
                  <a:lnTo>
                    <a:pt x="42" y="1580"/>
                  </a:lnTo>
                  <a:lnTo>
                    <a:pt x="33" y="1606"/>
                  </a:lnTo>
                  <a:lnTo>
                    <a:pt x="25" y="1633"/>
                  </a:lnTo>
                  <a:lnTo>
                    <a:pt x="18" y="1660"/>
                  </a:lnTo>
                  <a:lnTo>
                    <a:pt x="12" y="1687"/>
                  </a:lnTo>
                  <a:lnTo>
                    <a:pt x="6" y="1715"/>
                  </a:lnTo>
                  <a:lnTo>
                    <a:pt x="3" y="1744"/>
                  </a:lnTo>
                  <a:lnTo>
                    <a:pt x="1" y="1772"/>
                  </a:lnTo>
                  <a:lnTo>
                    <a:pt x="0" y="1800"/>
                  </a:lnTo>
                  <a:lnTo>
                    <a:pt x="91" y="1952"/>
                  </a:lnTo>
                  <a:lnTo>
                    <a:pt x="113" y="1985"/>
                  </a:lnTo>
                  <a:lnTo>
                    <a:pt x="139" y="2019"/>
                  </a:lnTo>
                  <a:lnTo>
                    <a:pt x="166" y="2050"/>
                  </a:lnTo>
                  <a:lnTo>
                    <a:pt x="195" y="2081"/>
                  </a:lnTo>
                  <a:lnTo>
                    <a:pt x="227" y="2111"/>
                  </a:lnTo>
                  <a:lnTo>
                    <a:pt x="263" y="2141"/>
                  </a:lnTo>
                  <a:lnTo>
                    <a:pt x="299" y="2167"/>
                  </a:lnTo>
                  <a:lnTo>
                    <a:pt x="338" y="2192"/>
                  </a:lnTo>
                  <a:lnTo>
                    <a:pt x="381" y="2215"/>
                  </a:lnTo>
                  <a:lnTo>
                    <a:pt x="424" y="2236"/>
                  </a:lnTo>
                  <a:lnTo>
                    <a:pt x="471" y="2255"/>
                  </a:lnTo>
                  <a:lnTo>
                    <a:pt x="520" y="2270"/>
                  </a:lnTo>
                  <a:lnTo>
                    <a:pt x="571" y="2282"/>
                  </a:lnTo>
                  <a:lnTo>
                    <a:pt x="625" y="2291"/>
                  </a:lnTo>
                  <a:lnTo>
                    <a:pt x="680" y="2297"/>
                  </a:lnTo>
                  <a:lnTo>
                    <a:pt x="739" y="2299"/>
                  </a:lnTo>
                  <a:lnTo>
                    <a:pt x="757" y="2297"/>
                  </a:lnTo>
                  <a:lnTo>
                    <a:pt x="780" y="2291"/>
                  </a:lnTo>
                  <a:lnTo>
                    <a:pt x="806" y="2281"/>
                  </a:lnTo>
                  <a:lnTo>
                    <a:pt x="833" y="2268"/>
                  </a:lnTo>
                  <a:lnTo>
                    <a:pt x="858" y="2252"/>
                  </a:lnTo>
                  <a:lnTo>
                    <a:pt x="879" y="2233"/>
                  </a:lnTo>
                  <a:lnTo>
                    <a:pt x="893" y="2213"/>
                  </a:lnTo>
                  <a:lnTo>
                    <a:pt x="898" y="2192"/>
                  </a:lnTo>
                  <a:lnTo>
                    <a:pt x="895" y="2168"/>
                  </a:lnTo>
                  <a:lnTo>
                    <a:pt x="887" y="2148"/>
                  </a:lnTo>
                  <a:lnTo>
                    <a:pt x="876" y="2130"/>
                  </a:lnTo>
                  <a:lnTo>
                    <a:pt x="862" y="2112"/>
                  </a:lnTo>
                  <a:lnTo>
                    <a:pt x="845" y="2095"/>
                  </a:lnTo>
                  <a:lnTo>
                    <a:pt x="829" y="2078"/>
                  </a:lnTo>
                  <a:lnTo>
                    <a:pt x="813" y="2060"/>
                  </a:lnTo>
                  <a:lnTo>
                    <a:pt x="800" y="2040"/>
                  </a:lnTo>
                  <a:lnTo>
                    <a:pt x="815" y="2034"/>
                  </a:lnTo>
                  <a:lnTo>
                    <a:pt x="829" y="2029"/>
                  </a:lnTo>
                  <a:lnTo>
                    <a:pt x="843" y="2024"/>
                  </a:lnTo>
                  <a:lnTo>
                    <a:pt x="857" y="2019"/>
                  </a:lnTo>
                  <a:lnTo>
                    <a:pt x="869" y="2014"/>
                  </a:lnTo>
                  <a:lnTo>
                    <a:pt x="881" y="2010"/>
                  </a:lnTo>
                  <a:lnTo>
                    <a:pt x="892" y="2004"/>
                  </a:lnTo>
                  <a:lnTo>
                    <a:pt x="903" y="1999"/>
                  </a:lnTo>
                  <a:lnTo>
                    <a:pt x="912" y="1992"/>
                  </a:lnTo>
                  <a:lnTo>
                    <a:pt x="922" y="1985"/>
                  </a:lnTo>
                  <a:lnTo>
                    <a:pt x="930" y="1978"/>
                  </a:lnTo>
                  <a:lnTo>
                    <a:pt x="939" y="1969"/>
                  </a:lnTo>
                  <a:lnTo>
                    <a:pt x="946" y="1960"/>
                  </a:lnTo>
                  <a:lnTo>
                    <a:pt x="953" y="1949"/>
                  </a:lnTo>
                  <a:lnTo>
                    <a:pt x="959" y="1937"/>
                  </a:lnTo>
                  <a:lnTo>
                    <a:pt x="965" y="1923"/>
                  </a:lnTo>
                  <a:lnTo>
                    <a:pt x="948" y="1923"/>
                  </a:lnTo>
                  <a:lnTo>
                    <a:pt x="932" y="1922"/>
                  </a:lnTo>
                  <a:lnTo>
                    <a:pt x="917" y="1921"/>
                  </a:lnTo>
                  <a:lnTo>
                    <a:pt x="901" y="1921"/>
                  </a:lnTo>
                  <a:lnTo>
                    <a:pt x="886" y="1920"/>
                  </a:lnTo>
                  <a:lnTo>
                    <a:pt x="871" y="1920"/>
                  </a:lnTo>
                  <a:lnTo>
                    <a:pt x="856" y="1921"/>
                  </a:lnTo>
                  <a:lnTo>
                    <a:pt x="839" y="1923"/>
                  </a:lnTo>
                  <a:lnTo>
                    <a:pt x="839" y="1861"/>
                  </a:lnTo>
                  <a:lnTo>
                    <a:pt x="863" y="1858"/>
                  </a:lnTo>
                  <a:lnTo>
                    <a:pt x="884" y="1856"/>
                  </a:lnTo>
                  <a:lnTo>
                    <a:pt x="905" y="1853"/>
                  </a:lnTo>
                  <a:lnTo>
                    <a:pt x="924" y="1849"/>
                  </a:lnTo>
                  <a:lnTo>
                    <a:pt x="943" y="1845"/>
                  </a:lnTo>
                  <a:lnTo>
                    <a:pt x="960" y="1841"/>
                  </a:lnTo>
                  <a:lnTo>
                    <a:pt x="977" y="1837"/>
                  </a:lnTo>
                  <a:lnTo>
                    <a:pt x="993" y="1832"/>
                  </a:lnTo>
                  <a:lnTo>
                    <a:pt x="1008" y="1826"/>
                  </a:lnTo>
                  <a:lnTo>
                    <a:pt x="1022" y="1820"/>
                  </a:lnTo>
                  <a:lnTo>
                    <a:pt x="1036" y="1814"/>
                  </a:lnTo>
                  <a:lnTo>
                    <a:pt x="1048" y="1806"/>
                  </a:lnTo>
                  <a:lnTo>
                    <a:pt x="1061" y="1799"/>
                  </a:lnTo>
                  <a:lnTo>
                    <a:pt x="1073" y="1790"/>
                  </a:lnTo>
                  <a:lnTo>
                    <a:pt x="1084" y="1781"/>
                  </a:lnTo>
                  <a:lnTo>
                    <a:pt x="1096" y="1771"/>
                  </a:lnTo>
                  <a:lnTo>
                    <a:pt x="1082" y="1754"/>
                  </a:lnTo>
                  <a:lnTo>
                    <a:pt x="1069" y="1738"/>
                  </a:lnTo>
                  <a:lnTo>
                    <a:pt x="1055" y="1726"/>
                  </a:lnTo>
                  <a:lnTo>
                    <a:pt x="1040" y="1716"/>
                  </a:lnTo>
                  <a:lnTo>
                    <a:pt x="1026" y="1708"/>
                  </a:lnTo>
                  <a:lnTo>
                    <a:pt x="1011" y="1701"/>
                  </a:lnTo>
                  <a:lnTo>
                    <a:pt x="995" y="1696"/>
                  </a:lnTo>
                  <a:lnTo>
                    <a:pt x="980" y="1692"/>
                  </a:lnTo>
                  <a:lnTo>
                    <a:pt x="963" y="1688"/>
                  </a:lnTo>
                  <a:lnTo>
                    <a:pt x="947" y="1685"/>
                  </a:lnTo>
                  <a:lnTo>
                    <a:pt x="931" y="1683"/>
                  </a:lnTo>
                  <a:lnTo>
                    <a:pt x="915" y="1680"/>
                  </a:lnTo>
                  <a:lnTo>
                    <a:pt x="899" y="1677"/>
                  </a:lnTo>
                  <a:lnTo>
                    <a:pt x="882" y="1674"/>
                  </a:lnTo>
                  <a:lnTo>
                    <a:pt x="866" y="1669"/>
                  </a:lnTo>
                  <a:lnTo>
                    <a:pt x="850" y="1664"/>
                  </a:lnTo>
                  <a:lnTo>
                    <a:pt x="871" y="1638"/>
                  </a:lnTo>
                  <a:lnTo>
                    <a:pt x="893" y="1610"/>
                  </a:lnTo>
                  <a:lnTo>
                    <a:pt x="914" y="1582"/>
                  </a:lnTo>
                  <a:lnTo>
                    <a:pt x="934" y="1554"/>
                  </a:lnTo>
                  <a:lnTo>
                    <a:pt x="955" y="1524"/>
                  </a:lnTo>
                  <a:lnTo>
                    <a:pt x="978" y="1495"/>
                  </a:lnTo>
                  <a:lnTo>
                    <a:pt x="999" y="1464"/>
                  </a:lnTo>
                  <a:lnTo>
                    <a:pt x="1021" y="1435"/>
                  </a:lnTo>
                  <a:lnTo>
                    <a:pt x="1043" y="1406"/>
                  </a:lnTo>
                  <a:lnTo>
                    <a:pt x="1065" y="1377"/>
                  </a:lnTo>
                  <a:lnTo>
                    <a:pt x="1089" y="1347"/>
                  </a:lnTo>
                  <a:lnTo>
                    <a:pt x="1113" y="1320"/>
                  </a:lnTo>
                  <a:lnTo>
                    <a:pt x="1138" y="1293"/>
                  </a:lnTo>
                  <a:lnTo>
                    <a:pt x="1164" y="1268"/>
                  </a:lnTo>
                  <a:lnTo>
                    <a:pt x="1190" y="1244"/>
                  </a:lnTo>
                  <a:lnTo>
                    <a:pt x="1219" y="1220"/>
                  </a:lnTo>
                  <a:lnTo>
                    <a:pt x="1243" y="1202"/>
                  </a:lnTo>
                  <a:lnTo>
                    <a:pt x="1269" y="1184"/>
                  </a:lnTo>
                  <a:lnTo>
                    <a:pt x="1297" y="1166"/>
                  </a:lnTo>
                  <a:lnTo>
                    <a:pt x="1325" y="1149"/>
                  </a:lnTo>
                  <a:lnTo>
                    <a:pt x="1356" y="1131"/>
                  </a:lnTo>
                  <a:lnTo>
                    <a:pt x="1387" y="1114"/>
                  </a:lnTo>
                  <a:lnTo>
                    <a:pt x="1418" y="1096"/>
                  </a:lnTo>
                  <a:lnTo>
                    <a:pt x="1451" y="1079"/>
                  </a:lnTo>
                  <a:lnTo>
                    <a:pt x="1484" y="1062"/>
                  </a:lnTo>
                  <a:lnTo>
                    <a:pt x="1517" y="1045"/>
                  </a:lnTo>
                  <a:lnTo>
                    <a:pt x="1550" y="1028"/>
                  </a:lnTo>
                  <a:lnTo>
                    <a:pt x="1584" y="1010"/>
                  </a:lnTo>
                  <a:lnTo>
                    <a:pt x="1616" y="993"/>
                  </a:lnTo>
                  <a:lnTo>
                    <a:pt x="1648" y="974"/>
                  </a:lnTo>
                  <a:lnTo>
                    <a:pt x="1680" y="956"/>
                  </a:lnTo>
                  <a:lnTo>
                    <a:pt x="1712" y="938"/>
                  </a:lnTo>
                  <a:lnTo>
                    <a:pt x="1742" y="919"/>
                  </a:lnTo>
                  <a:lnTo>
                    <a:pt x="1771" y="900"/>
                  </a:lnTo>
                  <a:lnTo>
                    <a:pt x="1798" y="880"/>
                  </a:lnTo>
                  <a:lnTo>
                    <a:pt x="1825" y="860"/>
                  </a:lnTo>
                  <a:lnTo>
                    <a:pt x="1850" y="839"/>
                  </a:lnTo>
                  <a:lnTo>
                    <a:pt x="1873" y="818"/>
                  </a:lnTo>
                  <a:lnTo>
                    <a:pt x="1893" y="796"/>
                  </a:lnTo>
                  <a:lnTo>
                    <a:pt x="1912" y="773"/>
                  </a:lnTo>
                  <a:lnTo>
                    <a:pt x="1930" y="750"/>
                  </a:lnTo>
                  <a:lnTo>
                    <a:pt x="1944" y="726"/>
                  </a:lnTo>
                  <a:lnTo>
                    <a:pt x="1955" y="701"/>
                  </a:lnTo>
                  <a:lnTo>
                    <a:pt x="1964" y="675"/>
                  </a:lnTo>
                  <a:lnTo>
                    <a:pt x="1969" y="649"/>
                  </a:lnTo>
                  <a:lnTo>
                    <a:pt x="1972" y="622"/>
                  </a:lnTo>
                  <a:lnTo>
                    <a:pt x="1971" y="592"/>
                  </a:lnTo>
                  <a:lnTo>
                    <a:pt x="1967" y="563"/>
                  </a:lnTo>
                  <a:close/>
                </a:path>
              </a:pathLst>
            </a:custGeom>
            <a:solidFill>
              <a:srgbClr val="CC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 flipH="1">
              <a:off x="4710" y="2463"/>
              <a:ext cx="277" cy="105"/>
            </a:xfrm>
            <a:custGeom>
              <a:avLst/>
              <a:gdLst>
                <a:gd name="T0" fmla="*/ 1441 w 1529"/>
                <a:gd name="T1" fmla="*/ 45 h 580"/>
                <a:gd name="T2" fmla="*/ 1361 w 1529"/>
                <a:gd name="T3" fmla="*/ 67 h 580"/>
                <a:gd name="T4" fmla="*/ 1284 w 1529"/>
                <a:gd name="T5" fmla="*/ 87 h 580"/>
                <a:gd name="T6" fmla="*/ 1208 w 1529"/>
                <a:gd name="T7" fmla="*/ 107 h 580"/>
                <a:gd name="T8" fmla="*/ 1132 w 1529"/>
                <a:gd name="T9" fmla="*/ 124 h 580"/>
                <a:gd name="T10" fmla="*/ 1052 w 1529"/>
                <a:gd name="T11" fmla="*/ 138 h 580"/>
                <a:gd name="T12" fmla="*/ 966 w 1529"/>
                <a:gd name="T13" fmla="*/ 147 h 580"/>
                <a:gd name="T14" fmla="*/ 874 w 1529"/>
                <a:gd name="T15" fmla="*/ 152 h 580"/>
                <a:gd name="T16" fmla="*/ 767 w 1529"/>
                <a:gd name="T17" fmla="*/ 150 h 580"/>
                <a:gd name="T18" fmla="*/ 658 w 1529"/>
                <a:gd name="T19" fmla="*/ 140 h 580"/>
                <a:gd name="T20" fmla="*/ 551 w 1529"/>
                <a:gd name="T21" fmla="*/ 125 h 580"/>
                <a:gd name="T22" fmla="*/ 446 w 1529"/>
                <a:gd name="T23" fmla="*/ 106 h 580"/>
                <a:gd name="T24" fmla="*/ 344 w 1529"/>
                <a:gd name="T25" fmla="*/ 85 h 580"/>
                <a:gd name="T26" fmla="*/ 245 w 1529"/>
                <a:gd name="T27" fmla="*/ 63 h 580"/>
                <a:gd name="T28" fmla="*/ 151 w 1529"/>
                <a:gd name="T29" fmla="*/ 43 h 580"/>
                <a:gd name="T30" fmla="*/ 61 w 1529"/>
                <a:gd name="T31" fmla="*/ 25 h 580"/>
                <a:gd name="T32" fmla="*/ 87 w 1529"/>
                <a:gd name="T33" fmla="*/ 82 h 580"/>
                <a:gd name="T34" fmla="*/ 157 w 1529"/>
                <a:gd name="T35" fmla="*/ 141 h 580"/>
                <a:gd name="T36" fmla="*/ 234 w 1529"/>
                <a:gd name="T37" fmla="*/ 183 h 580"/>
                <a:gd name="T38" fmla="*/ 319 w 1529"/>
                <a:gd name="T39" fmla="*/ 209 h 580"/>
                <a:gd name="T40" fmla="*/ 409 w 1529"/>
                <a:gd name="T41" fmla="*/ 226 h 580"/>
                <a:gd name="T42" fmla="*/ 505 w 1529"/>
                <a:gd name="T43" fmla="*/ 239 h 580"/>
                <a:gd name="T44" fmla="*/ 604 w 1529"/>
                <a:gd name="T45" fmla="*/ 250 h 580"/>
                <a:gd name="T46" fmla="*/ 709 w 1529"/>
                <a:gd name="T47" fmla="*/ 266 h 580"/>
                <a:gd name="T48" fmla="*/ 1296 w 1529"/>
                <a:gd name="T49" fmla="*/ 279 h 580"/>
                <a:gd name="T50" fmla="*/ 1259 w 1529"/>
                <a:gd name="T51" fmla="*/ 313 h 580"/>
                <a:gd name="T52" fmla="*/ 1232 w 1529"/>
                <a:gd name="T53" fmla="*/ 352 h 580"/>
                <a:gd name="T54" fmla="*/ 1211 w 1529"/>
                <a:gd name="T55" fmla="*/ 398 h 580"/>
                <a:gd name="T56" fmla="*/ 1186 w 1529"/>
                <a:gd name="T57" fmla="*/ 435 h 580"/>
                <a:gd name="T58" fmla="*/ 1122 w 1529"/>
                <a:gd name="T59" fmla="*/ 415 h 580"/>
                <a:gd name="T60" fmla="*/ 1044 w 1529"/>
                <a:gd name="T61" fmla="*/ 403 h 580"/>
                <a:gd name="T62" fmla="*/ 966 w 1529"/>
                <a:gd name="T63" fmla="*/ 399 h 580"/>
                <a:gd name="T64" fmla="*/ 894 w 1529"/>
                <a:gd name="T65" fmla="*/ 398 h 580"/>
                <a:gd name="T66" fmla="*/ 817 w 1529"/>
                <a:gd name="T67" fmla="*/ 398 h 580"/>
                <a:gd name="T68" fmla="*/ 757 w 1529"/>
                <a:gd name="T69" fmla="*/ 398 h 580"/>
                <a:gd name="T70" fmla="*/ 699 w 1529"/>
                <a:gd name="T71" fmla="*/ 398 h 580"/>
                <a:gd name="T72" fmla="*/ 616 w 1529"/>
                <a:gd name="T73" fmla="*/ 397 h 580"/>
                <a:gd name="T74" fmla="*/ 475 w 1529"/>
                <a:gd name="T75" fmla="*/ 383 h 580"/>
                <a:gd name="T76" fmla="*/ 331 w 1529"/>
                <a:gd name="T77" fmla="*/ 360 h 580"/>
                <a:gd name="T78" fmla="*/ 203 w 1529"/>
                <a:gd name="T79" fmla="*/ 340 h 580"/>
                <a:gd name="T80" fmla="*/ 108 w 1529"/>
                <a:gd name="T81" fmla="*/ 336 h 580"/>
                <a:gd name="T82" fmla="*/ 43 w 1529"/>
                <a:gd name="T83" fmla="*/ 369 h 580"/>
                <a:gd name="T84" fmla="*/ 16 w 1529"/>
                <a:gd name="T85" fmla="*/ 429 h 580"/>
                <a:gd name="T86" fmla="*/ 80 w 1529"/>
                <a:gd name="T87" fmla="*/ 489 h 580"/>
                <a:gd name="T88" fmla="*/ 156 w 1529"/>
                <a:gd name="T89" fmla="*/ 537 h 580"/>
                <a:gd name="T90" fmla="*/ 247 w 1529"/>
                <a:gd name="T91" fmla="*/ 569 h 580"/>
                <a:gd name="T92" fmla="*/ 687 w 1529"/>
                <a:gd name="T93" fmla="*/ 580 h 580"/>
                <a:gd name="T94" fmla="*/ 799 w 1529"/>
                <a:gd name="T95" fmla="*/ 546 h 580"/>
                <a:gd name="T96" fmla="*/ 945 w 1529"/>
                <a:gd name="T97" fmla="*/ 530 h 580"/>
                <a:gd name="T98" fmla="*/ 1107 w 1529"/>
                <a:gd name="T99" fmla="*/ 527 h 580"/>
                <a:gd name="T100" fmla="*/ 1260 w 1529"/>
                <a:gd name="T101" fmla="*/ 527 h 580"/>
                <a:gd name="T102" fmla="*/ 1299 w 1529"/>
                <a:gd name="T103" fmla="*/ 351 h 580"/>
                <a:gd name="T104" fmla="*/ 1386 w 1529"/>
                <a:gd name="T105" fmla="*/ 257 h 580"/>
                <a:gd name="T106" fmla="*/ 1475 w 1529"/>
                <a:gd name="T107" fmla="*/ 176 h 580"/>
                <a:gd name="T108" fmla="*/ 1526 w 1529"/>
                <a:gd name="T109" fmla="*/ 72 h 580"/>
                <a:gd name="T110" fmla="*/ 1529 w 1529"/>
                <a:gd name="T111" fmla="*/ 25 h 580"/>
                <a:gd name="T112" fmla="*/ 1529 w 1529"/>
                <a:gd name="T113" fmla="*/ 5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29" h="580">
                  <a:moveTo>
                    <a:pt x="1506" y="30"/>
                  </a:moveTo>
                  <a:lnTo>
                    <a:pt x="1484" y="35"/>
                  </a:lnTo>
                  <a:lnTo>
                    <a:pt x="1463" y="40"/>
                  </a:lnTo>
                  <a:lnTo>
                    <a:pt x="1441" y="45"/>
                  </a:lnTo>
                  <a:lnTo>
                    <a:pt x="1421" y="51"/>
                  </a:lnTo>
                  <a:lnTo>
                    <a:pt x="1401" y="56"/>
                  </a:lnTo>
                  <a:lnTo>
                    <a:pt x="1381" y="61"/>
                  </a:lnTo>
                  <a:lnTo>
                    <a:pt x="1361" y="67"/>
                  </a:lnTo>
                  <a:lnTo>
                    <a:pt x="1342" y="72"/>
                  </a:lnTo>
                  <a:lnTo>
                    <a:pt x="1322" y="77"/>
                  </a:lnTo>
                  <a:lnTo>
                    <a:pt x="1303" y="82"/>
                  </a:lnTo>
                  <a:lnTo>
                    <a:pt x="1284" y="87"/>
                  </a:lnTo>
                  <a:lnTo>
                    <a:pt x="1265" y="92"/>
                  </a:lnTo>
                  <a:lnTo>
                    <a:pt x="1247" y="97"/>
                  </a:lnTo>
                  <a:lnTo>
                    <a:pt x="1228" y="102"/>
                  </a:lnTo>
                  <a:lnTo>
                    <a:pt x="1208" y="107"/>
                  </a:lnTo>
                  <a:lnTo>
                    <a:pt x="1189" y="111"/>
                  </a:lnTo>
                  <a:lnTo>
                    <a:pt x="1171" y="116"/>
                  </a:lnTo>
                  <a:lnTo>
                    <a:pt x="1151" y="120"/>
                  </a:lnTo>
                  <a:lnTo>
                    <a:pt x="1132" y="124"/>
                  </a:lnTo>
                  <a:lnTo>
                    <a:pt x="1113" y="128"/>
                  </a:lnTo>
                  <a:lnTo>
                    <a:pt x="1092" y="131"/>
                  </a:lnTo>
                  <a:lnTo>
                    <a:pt x="1072" y="135"/>
                  </a:lnTo>
                  <a:lnTo>
                    <a:pt x="1052" y="138"/>
                  </a:lnTo>
                  <a:lnTo>
                    <a:pt x="1032" y="141"/>
                  </a:lnTo>
                  <a:lnTo>
                    <a:pt x="1011" y="143"/>
                  </a:lnTo>
                  <a:lnTo>
                    <a:pt x="989" y="145"/>
                  </a:lnTo>
                  <a:lnTo>
                    <a:pt x="966" y="147"/>
                  </a:lnTo>
                  <a:lnTo>
                    <a:pt x="944" y="149"/>
                  </a:lnTo>
                  <a:lnTo>
                    <a:pt x="921" y="150"/>
                  </a:lnTo>
                  <a:lnTo>
                    <a:pt x="898" y="151"/>
                  </a:lnTo>
                  <a:lnTo>
                    <a:pt x="874" y="152"/>
                  </a:lnTo>
                  <a:lnTo>
                    <a:pt x="848" y="152"/>
                  </a:lnTo>
                  <a:lnTo>
                    <a:pt x="821" y="152"/>
                  </a:lnTo>
                  <a:lnTo>
                    <a:pt x="794" y="151"/>
                  </a:lnTo>
                  <a:lnTo>
                    <a:pt x="767" y="150"/>
                  </a:lnTo>
                  <a:lnTo>
                    <a:pt x="740" y="148"/>
                  </a:lnTo>
                  <a:lnTo>
                    <a:pt x="712" y="146"/>
                  </a:lnTo>
                  <a:lnTo>
                    <a:pt x="685" y="143"/>
                  </a:lnTo>
                  <a:lnTo>
                    <a:pt x="658" y="140"/>
                  </a:lnTo>
                  <a:lnTo>
                    <a:pt x="632" y="137"/>
                  </a:lnTo>
                  <a:lnTo>
                    <a:pt x="604" y="133"/>
                  </a:lnTo>
                  <a:lnTo>
                    <a:pt x="578" y="129"/>
                  </a:lnTo>
                  <a:lnTo>
                    <a:pt x="551" y="125"/>
                  </a:lnTo>
                  <a:lnTo>
                    <a:pt x="525" y="120"/>
                  </a:lnTo>
                  <a:lnTo>
                    <a:pt x="499" y="116"/>
                  </a:lnTo>
                  <a:lnTo>
                    <a:pt x="472" y="111"/>
                  </a:lnTo>
                  <a:lnTo>
                    <a:pt x="446" y="106"/>
                  </a:lnTo>
                  <a:lnTo>
                    <a:pt x="421" y="101"/>
                  </a:lnTo>
                  <a:lnTo>
                    <a:pt x="395" y="95"/>
                  </a:lnTo>
                  <a:lnTo>
                    <a:pt x="369" y="90"/>
                  </a:lnTo>
                  <a:lnTo>
                    <a:pt x="344" y="85"/>
                  </a:lnTo>
                  <a:lnTo>
                    <a:pt x="319" y="79"/>
                  </a:lnTo>
                  <a:lnTo>
                    <a:pt x="294" y="74"/>
                  </a:lnTo>
                  <a:lnTo>
                    <a:pt x="270" y="68"/>
                  </a:lnTo>
                  <a:lnTo>
                    <a:pt x="245" y="63"/>
                  </a:lnTo>
                  <a:lnTo>
                    <a:pt x="221" y="58"/>
                  </a:lnTo>
                  <a:lnTo>
                    <a:pt x="197" y="53"/>
                  </a:lnTo>
                  <a:lnTo>
                    <a:pt x="174" y="48"/>
                  </a:lnTo>
                  <a:lnTo>
                    <a:pt x="151" y="43"/>
                  </a:lnTo>
                  <a:lnTo>
                    <a:pt x="127" y="39"/>
                  </a:lnTo>
                  <a:lnTo>
                    <a:pt x="105" y="34"/>
                  </a:lnTo>
                  <a:lnTo>
                    <a:pt x="82" y="30"/>
                  </a:lnTo>
                  <a:lnTo>
                    <a:pt x="61" y="25"/>
                  </a:lnTo>
                  <a:lnTo>
                    <a:pt x="39" y="22"/>
                  </a:lnTo>
                  <a:lnTo>
                    <a:pt x="54" y="44"/>
                  </a:lnTo>
                  <a:lnTo>
                    <a:pt x="70" y="64"/>
                  </a:lnTo>
                  <a:lnTo>
                    <a:pt x="87" y="82"/>
                  </a:lnTo>
                  <a:lnTo>
                    <a:pt x="103" y="99"/>
                  </a:lnTo>
                  <a:lnTo>
                    <a:pt x="121" y="114"/>
                  </a:lnTo>
                  <a:lnTo>
                    <a:pt x="139" y="128"/>
                  </a:lnTo>
                  <a:lnTo>
                    <a:pt x="157" y="141"/>
                  </a:lnTo>
                  <a:lnTo>
                    <a:pt x="176" y="154"/>
                  </a:lnTo>
                  <a:lnTo>
                    <a:pt x="195" y="164"/>
                  </a:lnTo>
                  <a:lnTo>
                    <a:pt x="215" y="174"/>
                  </a:lnTo>
                  <a:lnTo>
                    <a:pt x="234" y="183"/>
                  </a:lnTo>
                  <a:lnTo>
                    <a:pt x="256" y="190"/>
                  </a:lnTo>
                  <a:lnTo>
                    <a:pt x="276" y="197"/>
                  </a:lnTo>
                  <a:lnTo>
                    <a:pt x="298" y="204"/>
                  </a:lnTo>
                  <a:lnTo>
                    <a:pt x="319" y="209"/>
                  </a:lnTo>
                  <a:lnTo>
                    <a:pt x="341" y="214"/>
                  </a:lnTo>
                  <a:lnTo>
                    <a:pt x="363" y="219"/>
                  </a:lnTo>
                  <a:lnTo>
                    <a:pt x="386" y="223"/>
                  </a:lnTo>
                  <a:lnTo>
                    <a:pt x="409" y="226"/>
                  </a:lnTo>
                  <a:lnTo>
                    <a:pt x="432" y="230"/>
                  </a:lnTo>
                  <a:lnTo>
                    <a:pt x="456" y="233"/>
                  </a:lnTo>
                  <a:lnTo>
                    <a:pt x="480" y="236"/>
                  </a:lnTo>
                  <a:lnTo>
                    <a:pt x="505" y="239"/>
                  </a:lnTo>
                  <a:lnTo>
                    <a:pt x="529" y="241"/>
                  </a:lnTo>
                  <a:lnTo>
                    <a:pt x="554" y="244"/>
                  </a:lnTo>
                  <a:lnTo>
                    <a:pt x="579" y="247"/>
                  </a:lnTo>
                  <a:lnTo>
                    <a:pt x="604" y="250"/>
                  </a:lnTo>
                  <a:lnTo>
                    <a:pt x="631" y="254"/>
                  </a:lnTo>
                  <a:lnTo>
                    <a:pt x="656" y="257"/>
                  </a:lnTo>
                  <a:lnTo>
                    <a:pt x="682" y="261"/>
                  </a:lnTo>
                  <a:lnTo>
                    <a:pt x="709" y="266"/>
                  </a:lnTo>
                  <a:lnTo>
                    <a:pt x="736" y="271"/>
                  </a:lnTo>
                  <a:lnTo>
                    <a:pt x="1367" y="271"/>
                  </a:lnTo>
                  <a:lnTo>
                    <a:pt x="1308" y="271"/>
                  </a:lnTo>
                  <a:lnTo>
                    <a:pt x="1296" y="279"/>
                  </a:lnTo>
                  <a:lnTo>
                    <a:pt x="1286" y="288"/>
                  </a:lnTo>
                  <a:lnTo>
                    <a:pt x="1276" y="296"/>
                  </a:lnTo>
                  <a:lnTo>
                    <a:pt x="1267" y="305"/>
                  </a:lnTo>
                  <a:lnTo>
                    <a:pt x="1259" y="313"/>
                  </a:lnTo>
                  <a:lnTo>
                    <a:pt x="1251" y="322"/>
                  </a:lnTo>
                  <a:lnTo>
                    <a:pt x="1245" y="332"/>
                  </a:lnTo>
                  <a:lnTo>
                    <a:pt x="1238" y="341"/>
                  </a:lnTo>
                  <a:lnTo>
                    <a:pt x="1232" y="352"/>
                  </a:lnTo>
                  <a:lnTo>
                    <a:pt x="1227" y="362"/>
                  </a:lnTo>
                  <a:lnTo>
                    <a:pt x="1222" y="374"/>
                  </a:lnTo>
                  <a:lnTo>
                    <a:pt x="1217" y="385"/>
                  </a:lnTo>
                  <a:lnTo>
                    <a:pt x="1211" y="398"/>
                  </a:lnTo>
                  <a:lnTo>
                    <a:pt x="1207" y="412"/>
                  </a:lnTo>
                  <a:lnTo>
                    <a:pt x="1202" y="426"/>
                  </a:lnTo>
                  <a:lnTo>
                    <a:pt x="1198" y="441"/>
                  </a:lnTo>
                  <a:lnTo>
                    <a:pt x="1186" y="435"/>
                  </a:lnTo>
                  <a:lnTo>
                    <a:pt x="1172" y="429"/>
                  </a:lnTo>
                  <a:lnTo>
                    <a:pt x="1156" y="424"/>
                  </a:lnTo>
                  <a:lnTo>
                    <a:pt x="1140" y="419"/>
                  </a:lnTo>
                  <a:lnTo>
                    <a:pt x="1122" y="415"/>
                  </a:lnTo>
                  <a:lnTo>
                    <a:pt x="1103" y="412"/>
                  </a:lnTo>
                  <a:lnTo>
                    <a:pt x="1083" y="409"/>
                  </a:lnTo>
                  <a:lnTo>
                    <a:pt x="1064" y="405"/>
                  </a:lnTo>
                  <a:lnTo>
                    <a:pt x="1044" y="403"/>
                  </a:lnTo>
                  <a:lnTo>
                    <a:pt x="1024" y="402"/>
                  </a:lnTo>
                  <a:lnTo>
                    <a:pt x="1005" y="400"/>
                  </a:lnTo>
                  <a:lnTo>
                    <a:pt x="986" y="399"/>
                  </a:lnTo>
                  <a:lnTo>
                    <a:pt x="966" y="399"/>
                  </a:lnTo>
                  <a:lnTo>
                    <a:pt x="949" y="398"/>
                  </a:lnTo>
                  <a:lnTo>
                    <a:pt x="932" y="398"/>
                  </a:lnTo>
                  <a:lnTo>
                    <a:pt x="917" y="398"/>
                  </a:lnTo>
                  <a:lnTo>
                    <a:pt x="894" y="398"/>
                  </a:lnTo>
                  <a:lnTo>
                    <a:pt x="873" y="398"/>
                  </a:lnTo>
                  <a:lnTo>
                    <a:pt x="852" y="398"/>
                  </a:lnTo>
                  <a:lnTo>
                    <a:pt x="834" y="398"/>
                  </a:lnTo>
                  <a:lnTo>
                    <a:pt x="817" y="398"/>
                  </a:lnTo>
                  <a:lnTo>
                    <a:pt x="801" y="398"/>
                  </a:lnTo>
                  <a:lnTo>
                    <a:pt x="786" y="398"/>
                  </a:lnTo>
                  <a:lnTo>
                    <a:pt x="772" y="398"/>
                  </a:lnTo>
                  <a:lnTo>
                    <a:pt x="757" y="398"/>
                  </a:lnTo>
                  <a:lnTo>
                    <a:pt x="743" y="398"/>
                  </a:lnTo>
                  <a:lnTo>
                    <a:pt x="728" y="398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83" y="398"/>
                  </a:lnTo>
                  <a:lnTo>
                    <a:pt x="666" y="398"/>
                  </a:lnTo>
                  <a:lnTo>
                    <a:pt x="648" y="398"/>
                  </a:lnTo>
                  <a:lnTo>
                    <a:pt x="616" y="397"/>
                  </a:lnTo>
                  <a:lnTo>
                    <a:pt x="582" y="395"/>
                  </a:lnTo>
                  <a:lnTo>
                    <a:pt x="548" y="392"/>
                  </a:lnTo>
                  <a:lnTo>
                    <a:pt x="512" y="388"/>
                  </a:lnTo>
                  <a:lnTo>
                    <a:pt x="475" y="383"/>
                  </a:lnTo>
                  <a:lnTo>
                    <a:pt x="439" y="378"/>
                  </a:lnTo>
                  <a:lnTo>
                    <a:pt x="403" y="372"/>
                  </a:lnTo>
                  <a:lnTo>
                    <a:pt x="366" y="366"/>
                  </a:lnTo>
                  <a:lnTo>
                    <a:pt x="331" y="360"/>
                  </a:lnTo>
                  <a:lnTo>
                    <a:pt x="297" y="354"/>
                  </a:lnTo>
                  <a:lnTo>
                    <a:pt x="264" y="349"/>
                  </a:lnTo>
                  <a:lnTo>
                    <a:pt x="232" y="344"/>
                  </a:lnTo>
                  <a:lnTo>
                    <a:pt x="203" y="340"/>
                  </a:lnTo>
                  <a:lnTo>
                    <a:pt x="176" y="337"/>
                  </a:lnTo>
                  <a:lnTo>
                    <a:pt x="151" y="335"/>
                  </a:lnTo>
                  <a:lnTo>
                    <a:pt x="129" y="334"/>
                  </a:lnTo>
                  <a:lnTo>
                    <a:pt x="108" y="336"/>
                  </a:lnTo>
                  <a:lnTo>
                    <a:pt x="90" y="341"/>
                  </a:lnTo>
                  <a:lnTo>
                    <a:pt x="73" y="348"/>
                  </a:lnTo>
                  <a:lnTo>
                    <a:pt x="58" y="358"/>
                  </a:lnTo>
                  <a:lnTo>
                    <a:pt x="43" y="369"/>
                  </a:lnTo>
                  <a:lnTo>
                    <a:pt x="29" y="383"/>
                  </a:lnTo>
                  <a:lnTo>
                    <a:pt x="15" y="396"/>
                  </a:lnTo>
                  <a:lnTo>
                    <a:pt x="0" y="412"/>
                  </a:lnTo>
                  <a:lnTo>
                    <a:pt x="16" y="429"/>
                  </a:lnTo>
                  <a:lnTo>
                    <a:pt x="31" y="445"/>
                  </a:lnTo>
                  <a:lnTo>
                    <a:pt x="47" y="460"/>
                  </a:lnTo>
                  <a:lnTo>
                    <a:pt x="63" y="475"/>
                  </a:lnTo>
                  <a:lnTo>
                    <a:pt x="80" y="489"/>
                  </a:lnTo>
                  <a:lnTo>
                    <a:pt x="98" y="502"/>
                  </a:lnTo>
                  <a:lnTo>
                    <a:pt x="116" y="514"/>
                  </a:lnTo>
                  <a:lnTo>
                    <a:pt x="136" y="525"/>
                  </a:lnTo>
                  <a:lnTo>
                    <a:pt x="156" y="537"/>
                  </a:lnTo>
                  <a:lnTo>
                    <a:pt x="177" y="546"/>
                  </a:lnTo>
                  <a:lnTo>
                    <a:pt x="199" y="555"/>
                  </a:lnTo>
                  <a:lnTo>
                    <a:pt x="223" y="562"/>
                  </a:lnTo>
                  <a:lnTo>
                    <a:pt x="247" y="569"/>
                  </a:lnTo>
                  <a:lnTo>
                    <a:pt x="273" y="574"/>
                  </a:lnTo>
                  <a:lnTo>
                    <a:pt x="299" y="577"/>
                  </a:lnTo>
                  <a:lnTo>
                    <a:pt x="327" y="580"/>
                  </a:lnTo>
                  <a:lnTo>
                    <a:pt x="687" y="580"/>
                  </a:lnTo>
                  <a:lnTo>
                    <a:pt x="710" y="569"/>
                  </a:lnTo>
                  <a:lnTo>
                    <a:pt x="738" y="560"/>
                  </a:lnTo>
                  <a:lnTo>
                    <a:pt x="767" y="553"/>
                  </a:lnTo>
                  <a:lnTo>
                    <a:pt x="799" y="546"/>
                  </a:lnTo>
                  <a:lnTo>
                    <a:pt x="833" y="541"/>
                  </a:lnTo>
                  <a:lnTo>
                    <a:pt x="869" y="537"/>
                  </a:lnTo>
                  <a:lnTo>
                    <a:pt x="907" y="533"/>
                  </a:lnTo>
                  <a:lnTo>
                    <a:pt x="945" y="530"/>
                  </a:lnTo>
                  <a:lnTo>
                    <a:pt x="986" y="528"/>
                  </a:lnTo>
                  <a:lnTo>
                    <a:pt x="1026" y="527"/>
                  </a:lnTo>
                  <a:lnTo>
                    <a:pt x="1066" y="527"/>
                  </a:lnTo>
                  <a:lnTo>
                    <a:pt x="1107" y="527"/>
                  </a:lnTo>
                  <a:lnTo>
                    <a:pt x="1146" y="527"/>
                  </a:lnTo>
                  <a:lnTo>
                    <a:pt x="1185" y="527"/>
                  </a:lnTo>
                  <a:lnTo>
                    <a:pt x="1224" y="527"/>
                  </a:lnTo>
                  <a:lnTo>
                    <a:pt x="1260" y="527"/>
                  </a:lnTo>
                  <a:lnTo>
                    <a:pt x="1260" y="450"/>
                  </a:lnTo>
                  <a:lnTo>
                    <a:pt x="1269" y="414"/>
                  </a:lnTo>
                  <a:lnTo>
                    <a:pt x="1283" y="380"/>
                  </a:lnTo>
                  <a:lnTo>
                    <a:pt x="1299" y="351"/>
                  </a:lnTo>
                  <a:lnTo>
                    <a:pt x="1318" y="325"/>
                  </a:lnTo>
                  <a:lnTo>
                    <a:pt x="1340" y="301"/>
                  </a:lnTo>
                  <a:lnTo>
                    <a:pt x="1363" y="278"/>
                  </a:lnTo>
                  <a:lnTo>
                    <a:pt x="1386" y="257"/>
                  </a:lnTo>
                  <a:lnTo>
                    <a:pt x="1409" y="237"/>
                  </a:lnTo>
                  <a:lnTo>
                    <a:pt x="1432" y="217"/>
                  </a:lnTo>
                  <a:lnTo>
                    <a:pt x="1455" y="197"/>
                  </a:lnTo>
                  <a:lnTo>
                    <a:pt x="1475" y="176"/>
                  </a:lnTo>
                  <a:lnTo>
                    <a:pt x="1493" y="154"/>
                  </a:lnTo>
                  <a:lnTo>
                    <a:pt x="1508" y="129"/>
                  </a:lnTo>
                  <a:lnTo>
                    <a:pt x="1519" y="102"/>
                  </a:lnTo>
                  <a:lnTo>
                    <a:pt x="1526" y="72"/>
                  </a:lnTo>
                  <a:lnTo>
                    <a:pt x="1529" y="39"/>
                  </a:lnTo>
                  <a:lnTo>
                    <a:pt x="1529" y="35"/>
                  </a:lnTo>
                  <a:lnTo>
                    <a:pt x="1529" y="31"/>
                  </a:lnTo>
                  <a:lnTo>
                    <a:pt x="1529" y="25"/>
                  </a:lnTo>
                  <a:lnTo>
                    <a:pt x="1529" y="20"/>
                  </a:lnTo>
                  <a:lnTo>
                    <a:pt x="1529" y="15"/>
                  </a:lnTo>
                  <a:lnTo>
                    <a:pt x="1529" y="10"/>
                  </a:lnTo>
                  <a:lnTo>
                    <a:pt x="1529" y="5"/>
                  </a:lnTo>
                  <a:lnTo>
                    <a:pt x="1529" y="0"/>
                  </a:lnTo>
                  <a:lnTo>
                    <a:pt x="1506" y="3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 flipH="1">
              <a:off x="5279" y="2442"/>
              <a:ext cx="226" cy="199"/>
            </a:xfrm>
            <a:custGeom>
              <a:avLst/>
              <a:gdLst>
                <a:gd name="T0" fmla="*/ 1134 w 1244"/>
                <a:gd name="T1" fmla="*/ 683 h 1095"/>
                <a:gd name="T2" fmla="*/ 1091 w 1244"/>
                <a:gd name="T3" fmla="*/ 701 h 1095"/>
                <a:gd name="T4" fmla="*/ 1040 w 1244"/>
                <a:gd name="T5" fmla="*/ 713 h 1095"/>
                <a:gd name="T6" fmla="*/ 980 w 1244"/>
                <a:gd name="T7" fmla="*/ 719 h 1095"/>
                <a:gd name="T8" fmla="*/ 872 w 1244"/>
                <a:gd name="T9" fmla="*/ 714 h 1095"/>
                <a:gd name="T10" fmla="*/ 762 w 1244"/>
                <a:gd name="T11" fmla="*/ 694 h 1095"/>
                <a:gd name="T12" fmla="*/ 662 w 1244"/>
                <a:gd name="T13" fmla="*/ 660 h 1095"/>
                <a:gd name="T14" fmla="*/ 571 w 1244"/>
                <a:gd name="T15" fmla="*/ 614 h 1095"/>
                <a:gd name="T16" fmla="*/ 492 w 1244"/>
                <a:gd name="T17" fmla="*/ 560 h 1095"/>
                <a:gd name="T18" fmla="*/ 421 w 1244"/>
                <a:gd name="T19" fmla="*/ 498 h 1095"/>
                <a:gd name="T20" fmla="*/ 360 w 1244"/>
                <a:gd name="T21" fmla="*/ 432 h 1095"/>
                <a:gd name="T22" fmla="*/ 307 w 1244"/>
                <a:gd name="T23" fmla="*/ 364 h 1095"/>
                <a:gd name="T24" fmla="*/ 258 w 1244"/>
                <a:gd name="T25" fmla="*/ 279 h 1095"/>
                <a:gd name="T26" fmla="*/ 223 w 1244"/>
                <a:gd name="T27" fmla="*/ 185 h 1095"/>
                <a:gd name="T28" fmla="*/ 189 w 1244"/>
                <a:gd name="T29" fmla="*/ 95 h 1095"/>
                <a:gd name="T30" fmla="*/ 145 w 1244"/>
                <a:gd name="T31" fmla="*/ 17 h 1095"/>
                <a:gd name="T32" fmla="*/ 75 w 1244"/>
                <a:gd name="T33" fmla="*/ 170 h 1095"/>
                <a:gd name="T34" fmla="*/ 125 w 1244"/>
                <a:gd name="T35" fmla="*/ 296 h 1095"/>
                <a:gd name="T36" fmla="*/ 185 w 1244"/>
                <a:gd name="T37" fmla="*/ 420 h 1095"/>
                <a:gd name="T38" fmla="*/ 259 w 1244"/>
                <a:gd name="T39" fmla="*/ 537 h 1095"/>
                <a:gd name="T40" fmla="*/ 345 w 1244"/>
                <a:gd name="T41" fmla="*/ 642 h 1095"/>
                <a:gd name="T42" fmla="*/ 442 w 1244"/>
                <a:gd name="T43" fmla="*/ 731 h 1095"/>
                <a:gd name="T44" fmla="*/ 554 w 1244"/>
                <a:gd name="T45" fmla="*/ 798 h 1095"/>
                <a:gd name="T46" fmla="*/ 678 w 1244"/>
                <a:gd name="T47" fmla="*/ 840 h 1095"/>
                <a:gd name="T48" fmla="*/ 1080 w 1244"/>
                <a:gd name="T49" fmla="*/ 788 h 1095"/>
                <a:gd name="T50" fmla="*/ 1020 w 1244"/>
                <a:gd name="T51" fmla="*/ 851 h 1095"/>
                <a:gd name="T52" fmla="*/ 943 w 1244"/>
                <a:gd name="T53" fmla="*/ 904 h 1095"/>
                <a:gd name="T54" fmla="*/ 844 w 1244"/>
                <a:gd name="T55" fmla="*/ 940 h 1095"/>
                <a:gd name="T56" fmla="*/ 715 w 1244"/>
                <a:gd name="T57" fmla="*/ 948 h 1095"/>
                <a:gd name="T58" fmla="*/ 565 w 1244"/>
                <a:gd name="T59" fmla="*/ 931 h 1095"/>
                <a:gd name="T60" fmla="*/ 435 w 1244"/>
                <a:gd name="T61" fmla="*/ 891 h 1095"/>
                <a:gd name="T62" fmla="*/ 324 w 1244"/>
                <a:gd name="T63" fmla="*/ 832 h 1095"/>
                <a:gd name="T64" fmla="*/ 229 w 1244"/>
                <a:gd name="T65" fmla="*/ 756 h 1095"/>
                <a:gd name="T66" fmla="*/ 149 w 1244"/>
                <a:gd name="T67" fmla="*/ 666 h 1095"/>
                <a:gd name="T68" fmla="*/ 83 w 1244"/>
                <a:gd name="T69" fmla="*/ 563 h 1095"/>
                <a:gd name="T70" fmla="*/ 31 w 1244"/>
                <a:gd name="T71" fmla="*/ 450 h 1095"/>
                <a:gd name="T72" fmla="*/ 0 w 1244"/>
                <a:gd name="T73" fmla="*/ 428 h 1095"/>
                <a:gd name="T74" fmla="*/ 15 w 1244"/>
                <a:gd name="T75" fmla="*/ 586 h 1095"/>
                <a:gd name="T76" fmla="*/ 59 w 1244"/>
                <a:gd name="T77" fmla="*/ 722 h 1095"/>
                <a:gd name="T78" fmla="*/ 129 w 1244"/>
                <a:gd name="T79" fmla="*/ 837 h 1095"/>
                <a:gd name="T80" fmla="*/ 221 w 1244"/>
                <a:gd name="T81" fmla="*/ 931 h 1095"/>
                <a:gd name="T82" fmla="*/ 329 w 1244"/>
                <a:gd name="T83" fmla="*/ 1002 h 1095"/>
                <a:gd name="T84" fmla="*/ 453 w 1244"/>
                <a:gd name="T85" fmla="*/ 1054 h 1095"/>
                <a:gd name="T86" fmla="*/ 589 w 1244"/>
                <a:gd name="T87" fmla="*/ 1085 h 1095"/>
                <a:gd name="T88" fmla="*/ 732 w 1244"/>
                <a:gd name="T89" fmla="*/ 1095 h 1095"/>
                <a:gd name="T90" fmla="*/ 773 w 1244"/>
                <a:gd name="T91" fmla="*/ 1062 h 1095"/>
                <a:gd name="T92" fmla="*/ 806 w 1244"/>
                <a:gd name="T93" fmla="*/ 1017 h 1095"/>
                <a:gd name="T94" fmla="*/ 929 w 1244"/>
                <a:gd name="T95" fmla="*/ 937 h 1095"/>
                <a:gd name="T96" fmla="*/ 1045 w 1244"/>
                <a:gd name="T97" fmla="*/ 864 h 1095"/>
                <a:gd name="T98" fmla="*/ 1151 w 1244"/>
                <a:gd name="T99" fmla="*/ 782 h 1095"/>
                <a:gd name="T100" fmla="*/ 1244 w 1244"/>
                <a:gd name="T101" fmla="*/ 668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4" h="1095">
                  <a:moveTo>
                    <a:pt x="1166" y="668"/>
                  </a:moveTo>
                  <a:lnTo>
                    <a:pt x="1155" y="673"/>
                  </a:lnTo>
                  <a:lnTo>
                    <a:pt x="1145" y="679"/>
                  </a:lnTo>
                  <a:lnTo>
                    <a:pt x="1134" y="683"/>
                  </a:lnTo>
                  <a:lnTo>
                    <a:pt x="1123" y="688"/>
                  </a:lnTo>
                  <a:lnTo>
                    <a:pt x="1113" y="693"/>
                  </a:lnTo>
                  <a:lnTo>
                    <a:pt x="1102" y="697"/>
                  </a:lnTo>
                  <a:lnTo>
                    <a:pt x="1091" y="701"/>
                  </a:lnTo>
                  <a:lnTo>
                    <a:pt x="1079" y="704"/>
                  </a:lnTo>
                  <a:lnTo>
                    <a:pt x="1067" y="708"/>
                  </a:lnTo>
                  <a:lnTo>
                    <a:pt x="1054" y="711"/>
                  </a:lnTo>
                  <a:lnTo>
                    <a:pt x="1040" y="713"/>
                  </a:lnTo>
                  <a:lnTo>
                    <a:pt x="1026" y="715"/>
                  </a:lnTo>
                  <a:lnTo>
                    <a:pt x="1012" y="717"/>
                  </a:lnTo>
                  <a:lnTo>
                    <a:pt x="996" y="718"/>
                  </a:lnTo>
                  <a:lnTo>
                    <a:pt x="980" y="719"/>
                  </a:lnTo>
                  <a:lnTo>
                    <a:pt x="962" y="719"/>
                  </a:lnTo>
                  <a:lnTo>
                    <a:pt x="931" y="718"/>
                  </a:lnTo>
                  <a:lnTo>
                    <a:pt x="901" y="717"/>
                  </a:lnTo>
                  <a:lnTo>
                    <a:pt x="872" y="714"/>
                  </a:lnTo>
                  <a:lnTo>
                    <a:pt x="844" y="711"/>
                  </a:lnTo>
                  <a:lnTo>
                    <a:pt x="815" y="706"/>
                  </a:lnTo>
                  <a:lnTo>
                    <a:pt x="788" y="700"/>
                  </a:lnTo>
                  <a:lnTo>
                    <a:pt x="762" y="694"/>
                  </a:lnTo>
                  <a:lnTo>
                    <a:pt x="736" y="687"/>
                  </a:lnTo>
                  <a:lnTo>
                    <a:pt x="711" y="679"/>
                  </a:lnTo>
                  <a:lnTo>
                    <a:pt x="685" y="670"/>
                  </a:lnTo>
                  <a:lnTo>
                    <a:pt x="662" y="660"/>
                  </a:lnTo>
                  <a:lnTo>
                    <a:pt x="638" y="649"/>
                  </a:lnTo>
                  <a:lnTo>
                    <a:pt x="616" y="638"/>
                  </a:lnTo>
                  <a:lnTo>
                    <a:pt x="594" y="626"/>
                  </a:lnTo>
                  <a:lnTo>
                    <a:pt x="571" y="614"/>
                  </a:lnTo>
                  <a:lnTo>
                    <a:pt x="551" y="601"/>
                  </a:lnTo>
                  <a:lnTo>
                    <a:pt x="530" y="588"/>
                  </a:lnTo>
                  <a:lnTo>
                    <a:pt x="511" y="574"/>
                  </a:lnTo>
                  <a:lnTo>
                    <a:pt x="492" y="560"/>
                  </a:lnTo>
                  <a:lnTo>
                    <a:pt x="474" y="545"/>
                  </a:lnTo>
                  <a:lnTo>
                    <a:pt x="455" y="530"/>
                  </a:lnTo>
                  <a:lnTo>
                    <a:pt x="438" y="513"/>
                  </a:lnTo>
                  <a:lnTo>
                    <a:pt x="421" y="498"/>
                  </a:lnTo>
                  <a:lnTo>
                    <a:pt x="405" y="482"/>
                  </a:lnTo>
                  <a:lnTo>
                    <a:pt x="389" y="465"/>
                  </a:lnTo>
                  <a:lnTo>
                    <a:pt x="374" y="449"/>
                  </a:lnTo>
                  <a:lnTo>
                    <a:pt x="360" y="432"/>
                  </a:lnTo>
                  <a:lnTo>
                    <a:pt x="346" y="416"/>
                  </a:lnTo>
                  <a:lnTo>
                    <a:pt x="332" y="399"/>
                  </a:lnTo>
                  <a:lnTo>
                    <a:pt x="319" y="381"/>
                  </a:lnTo>
                  <a:lnTo>
                    <a:pt x="307" y="364"/>
                  </a:lnTo>
                  <a:lnTo>
                    <a:pt x="295" y="347"/>
                  </a:lnTo>
                  <a:lnTo>
                    <a:pt x="281" y="325"/>
                  </a:lnTo>
                  <a:lnTo>
                    <a:pt x="269" y="302"/>
                  </a:lnTo>
                  <a:lnTo>
                    <a:pt x="258" y="279"/>
                  </a:lnTo>
                  <a:lnTo>
                    <a:pt x="249" y="255"/>
                  </a:lnTo>
                  <a:lnTo>
                    <a:pt x="240" y="232"/>
                  </a:lnTo>
                  <a:lnTo>
                    <a:pt x="231" y="208"/>
                  </a:lnTo>
                  <a:lnTo>
                    <a:pt x="223" y="185"/>
                  </a:lnTo>
                  <a:lnTo>
                    <a:pt x="214" y="162"/>
                  </a:lnTo>
                  <a:lnTo>
                    <a:pt x="206" y="138"/>
                  </a:lnTo>
                  <a:lnTo>
                    <a:pt x="198" y="116"/>
                  </a:lnTo>
                  <a:lnTo>
                    <a:pt x="189" y="95"/>
                  </a:lnTo>
                  <a:lnTo>
                    <a:pt x="180" y="74"/>
                  </a:lnTo>
                  <a:lnTo>
                    <a:pt x="169" y="54"/>
                  </a:lnTo>
                  <a:lnTo>
                    <a:pt x="158" y="35"/>
                  </a:lnTo>
                  <a:lnTo>
                    <a:pt x="145" y="17"/>
                  </a:lnTo>
                  <a:lnTo>
                    <a:pt x="130" y="0"/>
                  </a:lnTo>
                  <a:lnTo>
                    <a:pt x="55" y="107"/>
                  </a:lnTo>
                  <a:lnTo>
                    <a:pt x="65" y="138"/>
                  </a:lnTo>
                  <a:lnTo>
                    <a:pt x="75" y="170"/>
                  </a:lnTo>
                  <a:lnTo>
                    <a:pt x="86" y="201"/>
                  </a:lnTo>
                  <a:lnTo>
                    <a:pt x="99" y="233"/>
                  </a:lnTo>
                  <a:lnTo>
                    <a:pt x="111" y="264"/>
                  </a:lnTo>
                  <a:lnTo>
                    <a:pt x="125" y="296"/>
                  </a:lnTo>
                  <a:lnTo>
                    <a:pt x="139" y="327"/>
                  </a:lnTo>
                  <a:lnTo>
                    <a:pt x="154" y="358"/>
                  </a:lnTo>
                  <a:lnTo>
                    <a:pt x="169" y="389"/>
                  </a:lnTo>
                  <a:lnTo>
                    <a:pt x="185" y="420"/>
                  </a:lnTo>
                  <a:lnTo>
                    <a:pt x="202" y="450"/>
                  </a:lnTo>
                  <a:lnTo>
                    <a:pt x="221" y="479"/>
                  </a:lnTo>
                  <a:lnTo>
                    <a:pt x="240" y="508"/>
                  </a:lnTo>
                  <a:lnTo>
                    <a:pt x="259" y="537"/>
                  </a:lnTo>
                  <a:lnTo>
                    <a:pt x="279" y="565"/>
                  </a:lnTo>
                  <a:lnTo>
                    <a:pt x="300" y="591"/>
                  </a:lnTo>
                  <a:lnTo>
                    <a:pt x="322" y="617"/>
                  </a:lnTo>
                  <a:lnTo>
                    <a:pt x="345" y="642"/>
                  </a:lnTo>
                  <a:lnTo>
                    <a:pt x="368" y="666"/>
                  </a:lnTo>
                  <a:lnTo>
                    <a:pt x="392" y="689"/>
                  </a:lnTo>
                  <a:lnTo>
                    <a:pt x="417" y="710"/>
                  </a:lnTo>
                  <a:lnTo>
                    <a:pt x="442" y="731"/>
                  </a:lnTo>
                  <a:lnTo>
                    <a:pt x="470" y="749"/>
                  </a:lnTo>
                  <a:lnTo>
                    <a:pt x="497" y="767"/>
                  </a:lnTo>
                  <a:lnTo>
                    <a:pt x="525" y="784"/>
                  </a:lnTo>
                  <a:lnTo>
                    <a:pt x="554" y="798"/>
                  </a:lnTo>
                  <a:lnTo>
                    <a:pt x="584" y="811"/>
                  </a:lnTo>
                  <a:lnTo>
                    <a:pt x="614" y="823"/>
                  </a:lnTo>
                  <a:lnTo>
                    <a:pt x="646" y="832"/>
                  </a:lnTo>
                  <a:lnTo>
                    <a:pt x="678" y="840"/>
                  </a:lnTo>
                  <a:lnTo>
                    <a:pt x="711" y="845"/>
                  </a:lnTo>
                  <a:lnTo>
                    <a:pt x="745" y="849"/>
                  </a:lnTo>
                  <a:lnTo>
                    <a:pt x="1092" y="771"/>
                  </a:lnTo>
                  <a:lnTo>
                    <a:pt x="1080" y="788"/>
                  </a:lnTo>
                  <a:lnTo>
                    <a:pt x="1067" y="804"/>
                  </a:lnTo>
                  <a:lnTo>
                    <a:pt x="1052" y="820"/>
                  </a:lnTo>
                  <a:lnTo>
                    <a:pt x="1037" y="836"/>
                  </a:lnTo>
                  <a:lnTo>
                    <a:pt x="1020" y="851"/>
                  </a:lnTo>
                  <a:lnTo>
                    <a:pt x="1003" y="865"/>
                  </a:lnTo>
                  <a:lnTo>
                    <a:pt x="984" y="879"/>
                  </a:lnTo>
                  <a:lnTo>
                    <a:pt x="964" y="892"/>
                  </a:lnTo>
                  <a:lnTo>
                    <a:pt x="943" y="904"/>
                  </a:lnTo>
                  <a:lnTo>
                    <a:pt x="919" y="916"/>
                  </a:lnTo>
                  <a:lnTo>
                    <a:pt x="895" y="926"/>
                  </a:lnTo>
                  <a:lnTo>
                    <a:pt x="870" y="934"/>
                  </a:lnTo>
                  <a:lnTo>
                    <a:pt x="844" y="940"/>
                  </a:lnTo>
                  <a:lnTo>
                    <a:pt x="815" y="945"/>
                  </a:lnTo>
                  <a:lnTo>
                    <a:pt x="786" y="948"/>
                  </a:lnTo>
                  <a:lnTo>
                    <a:pt x="755" y="949"/>
                  </a:lnTo>
                  <a:lnTo>
                    <a:pt x="715" y="948"/>
                  </a:lnTo>
                  <a:lnTo>
                    <a:pt x="675" y="946"/>
                  </a:lnTo>
                  <a:lnTo>
                    <a:pt x="638" y="942"/>
                  </a:lnTo>
                  <a:lnTo>
                    <a:pt x="601" y="937"/>
                  </a:lnTo>
                  <a:lnTo>
                    <a:pt x="565" y="931"/>
                  </a:lnTo>
                  <a:lnTo>
                    <a:pt x="531" y="923"/>
                  </a:lnTo>
                  <a:lnTo>
                    <a:pt x="499" y="914"/>
                  </a:lnTo>
                  <a:lnTo>
                    <a:pt x="467" y="902"/>
                  </a:lnTo>
                  <a:lnTo>
                    <a:pt x="435" y="891"/>
                  </a:lnTo>
                  <a:lnTo>
                    <a:pt x="406" y="878"/>
                  </a:lnTo>
                  <a:lnTo>
                    <a:pt x="378" y="864"/>
                  </a:lnTo>
                  <a:lnTo>
                    <a:pt x="351" y="849"/>
                  </a:lnTo>
                  <a:lnTo>
                    <a:pt x="324" y="832"/>
                  </a:lnTo>
                  <a:lnTo>
                    <a:pt x="298" y="815"/>
                  </a:lnTo>
                  <a:lnTo>
                    <a:pt x="274" y="797"/>
                  </a:lnTo>
                  <a:lnTo>
                    <a:pt x="251" y="776"/>
                  </a:lnTo>
                  <a:lnTo>
                    <a:pt x="229" y="756"/>
                  </a:lnTo>
                  <a:lnTo>
                    <a:pt x="207" y="735"/>
                  </a:lnTo>
                  <a:lnTo>
                    <a:pt x="187" y="713"/>
                  </a:lnTo>
                  <a:lnTo>
                    <a:pt x="168" y="690"/>
                  </a:lnTo>
                  <a:lnTo>
                    <a:pt x="149" y="666"/>
                  </a:lnTo>
                  <a:lnTo>
                    <a:pt x="132" y="641"/>
                  </a:lnTo>
                  <a:lnTo>
                    <a:pt x="115" y="616"/>
                  </a:lnTo>
                  <a:lnTo>
                    <a:pt x="99" y="590"/>
                  </a:lnTo>
                  <a:lnTo>
                    <a:pt x="83" y="563"/>
                  </a:lnTo>
                  <a:lnTo>
                    <a:pt x="69" y="536"/>
                  </a:lnTo>
                  <a:lnTo>
                    <a:pt x="56" y="507"/>
                  </a:lnTo>
                  <a:lnTo>
                    <a:pt x="43" y="479"/>
                  </a:lnTo>
                  <a:lnTo>
                    <a:pt x="31" y="450"/>
                  </a:lnTo>
                  <a:lnTo>
                    <a:pt x="20" y="421"/>
                  </a:lnTo>
                  <a:lnTo>
                    <a:pt x="10" y="390"/>
                  </a:lnTo>
                  <a:lnTo>
                    <a:pt x="0" y="360"/>
                  </a:lnTo>
                  <a:lnTo>
                    <a:pt x="0" y="428"/>
                  </a:lnTo>
                  <a:lnTo>
                    <a:pt x="1" y="469"/>
                  </a:lnTo>
                  <a:lnTo>
                    <a:pt x="4" y="509"/>
                  </a:lnTo>
                  <a:lnTo>
                    <a:pt x="9" y="549"/>
                  </a:lnTo>
                  <a:lnTo>
                    <a:pt x="15" y="586"/>
                  </a:lnTo>
                  <a:lnTo>
                    <a:pt x="24" y="622"/>
                  </a:lnTo>
                  <a:lnTo>
                    <a:pt x="34" y="657"/>
                  </a:lnTo>
                  <a:lnTo>
                    <a:pt x="46" y="690"/>
                  </a:lnTo>
                  <a:lnTo>
                    <a:pt x="59" y="722"/>
                  </a:lnTo>
                  <a:lnTo>
                    <a:pt x="74" y="752"/>
                  </a:lnTo>
                  <a:lnTo>
                    <a:pt x="91" y="783"/>
                  </a:lnTo>
                  <a:lnTo>
                    <a:pt x="110" y="810"/>
                  </a:lnTo>
                  <a:lnTo>
                    <a:pt x="129" y="837"/>
                  </a:lnTo>
                  <a:lnTo>
                    <a:pt x="150" y="862"/>
                  </a:lnTo>
                  <a:lnTo>
                    <a:pt x="172" y="886"/>
                  </a:lnTo>
                  <a:lnTo>
                    <a:pt x="195" y="909"/>
                  </a:lnTo>
                  <a:lnTo>
                    <a:pt x="221" y="931"/>
                  </a:lnTo>
                  <a:lnTo>
                    <a:pt x="246" y="951"/>
                  </a:lnTo>
                  <a:lnTo>
                    <a:pt x="273" y="969"/>
                  </a:lnTo>
                  <a:lnTo>
                    <a:pt x="300" y="986"/>
                  </a:lnTo>
                  <a:lnTo>
                    <a:pt x="329" y="1002"/>
                  </a:lnTo>
                  <a:lnTo>
                    <a:pt x="360" y="1017"/>
                  </a:lnTo>
                  <a:lnTo>
                    <a:pt x="390" y="1030"/>
                  </a:lnTo>
                  <a:lnTo>
                    <a:pt x="421" y="1044"/>
                  </a:lnTo>
                  <a:lnTo>
                    <a:pt x="453" y="1054"/>
                  </a:lnTo>
                  <a:lnTo>
                    <a:pt x="487" y="1064"/>
                  </a:lnTo>
                  <a:lnTo>
                    <a:pt x="520" y="1072"/>
                  </a:lnTo>
                  <a:lnTo>
                    <a:pt x="554" y="1079"/>
                  </a:lnTo>
                  <a:lnTo>
                    <a:pt x="589" y="1085"/>
                  </a:lnTo>
                  <a:lnTo>
                    <a:pt x="624" y="1089"/>
                  </a:lnTo>
                  <a:lnTo>
                    <a:pt x="659" y="1092"/>
                  </a:lnTo>
                  <a:lnTo>
                    <a:pt x="695" y="1094"/>
                  </a:lnTo>
                  <a:lnTo>
                    <a:pt x="732" y="1095"/>
                  </a:lnTo>
                  <a:lnTo>
                    <a:pt x="745" y="1092"/>
                  </a:lnTo>
                  <a:lnTo>
                    <a:pt x="756" y="1085"/>
                  </a:lnTo>
                  <a:lnTo>
                    <a:pt x="765" y="1075"/>
                  </a:lnTo>
                  <a:lnTo>
                    <a:pt x="773" y="1062"/>
                  </a:lnTo>
                  <a:lnTo>
                    <a:pt x="780" y="1049"/>
                  </a:lnTo>
                  <a:lnTo>
                    <a:pt x="788" y="1037"/>
                  </a:lnTo>
                  <a:lnTo>
                    <a:pt x="796" y="1025"/>
                  </a:lnTo>
                  <a:lnTo>
                    <a:pt x="806" y="1017"/>
                  </a:lnTo>
                  <a:lnTo>
                    <a:pt x="838" y="995"/>
                  </a:lnTo>
                  <a:lnTo>
                    <a:pt x="869" y="974"/>
                  </a:lnTo>
                  <a:lnTo>
                    <a:pt x="899" y="955"/>
                  </a:lnTo>
                  <a:lnTo>
                    <a:pt x="929" y="937"/>
                  </a:lnTo>
                  <a:lnTo>
                    <a:pt x="960" y="919"/>
                  </a:lnTo>
                  <a:lnTo>
                    <a:pt x="989" y="900"/>
                  </a:lnTo>
                  <a:lnTo>
                    <a:pt x="1017" y="882"/>
                  </a:lnTo>
                  <a:lnTo>
                    <a:pt x="1045" y="864"/>
                  </a:lnTo>
                  <a:lnTo>
                    <a:pt x="1073" y="845"/>
                  </a:lnTo>
                  <a:lnTo>
                    <a:pt x="1100" y="826"/>
                  </a:lnTo>
                  <a:lnTo>
                    <a:pt x="1126" y="805"/>
                  </a:lnTo>
                  <a:lnTo>
                    <a:pt x="1151" y="782"/>
                  </a:lnTo>
                  <a:lnTo>
                    <a:pt x="1175" y="756"/>
                  </a:lnTo>
                  <a:lnTo>
                    <a:pt x="1200" y="730"/>
                  </a:lnTo>
                  <a:lnTo>
                    <a:pt x="1222" y="700"/>
                  </a:lnTo>
                  <a:lnTo>
                    <a:pt x="1244" y="668"/>
                  </a:lnTo>
                  <a:lnTo>
                    <a:pt x="1205" y="668"/>
                  </a:lnTo>
                  <a:lnTo>
                    <a:pt x="1166" y="668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 flipH="1">
              <a:off x="4586" y="2594"/>
              <a:ext cx="406" cy="303"/>
            </a:xfrm>
            <a:custGeom>
              <a:avLst/>
              <a:gdLst>
                <a:gd name="T0" fmla="*/ 1325 w 2232"/>
                <a:gd name="T1" fmla="*/ 574 h 1660"/>
                <a:gd name="T2" fmla="*/ 1434 w 2232"/>
                <a:gd name="T3" fmla="*/ 493 h 1660"/>
                <a:gd name="T4" fmla="*/ 1531 w 2232"/>
                <a:gd name="T5" fmla="*/ 394 h 1660"/>
                <a:gd name="T6" fmla="*/ 1621 w 2232"/>
                <a:gd name="T7" fmla="*/ 289 h 1660"/>
                <a:gd name="T8" fmla="*/ 1711 w 2232"/>
                <a:gd name="T9" fmla="*/ 186 h 1660"/>
                <a:gd name="T10" fmla="*/ 1806 w 2232"/>
                <a:gd name="T11" fmla="*/ 98 h 1660"/>
                <a:gd name="T12" fmla="*/ 1913 w 2232"/>
                <a:gd name="T13" fmla="*/ 33 h 1660"/>
                <a:gd name="T14" fmla="*/ 2036 w 2232"/>
                <a:gd name="T15" fmla="*/ 1 h 1660"/>
                <a:gd name="T16" fmla="*/ 2125 w 2232"/>
                <a:gd name="T17" fmla="*/ 8 h 1660"/>
                <a:gd name="T18" fmla="*/ 2180 w 2232"/>
                <a:gd name="T19" fmla="*/ 41 h 1660"/>
                <a:gd name="T20" fmla="*/ 2216 w 2232"/>
                <a:gd name="T21" fmla="*/ 95 h 1660"/>
                <a:gd name="T22" fmla="*/ 2231 w 2232"/>
                <a:gd name="T23" fmla="*/ 162 h 1660"/>
                <a:gd name="T24" fmla="*/ 2222 w 2232"/>
                <a:gd name="T25" fmla="*/ 351 h 1660"/>
                <a:gd name="T26" fmla="*/ 2179 w 2232"/>
                <a:gd name="T27" fmla="*/ 545 h 1660"/>
                <a:gd name="T28" fmla="*/ 2108 w 2232"/>
                <a:gd name="T29" fmla="*/ 709 h 1660"/>
                <a:gd name="T30" fmla="*/ 2011 w 2232"/>
                <a:gd name="T31" fmla="*/ 845 h 1660"/>
                <a:gd name="T32" fmla="*/ 1894 w 2232"/>
                <a:gd name="T33" fmla="*/ 960 h 1660"/>
                <a:gd name="T34" fmla="*/ 1761 w 2232"/>
                <a:gd name="T35" fmla="*/ 1057 h 1660"/>
                <a:gd name="T36" fmla="*/ 1615 w 2232"/>
                <a:gd name="T37" fmla="*/ 1144 h 1660"/>
                <a:gd name="T38" fmla="*/ 1461 w 2232"/>
                <a:gd name="T39" fmla="*/ 1224 h 1660"/>
                <a:gd name="T40" fmla="*/ 1370 w 2232"/>
                <a:gd name="T41" fmla="*/ 1275 h 1660"/>
                <a:gd name="T42" fmla="*/ 1319 w 2232"/>
                <a:gd name="T43" fmla="*/ 1321 h 1660"/>
                <a:gd name="T44" fmla="*/ 1278 w 2232"/>
                <a:gd name="T45" fmla="*/ 1370 h 1660"/>
                <a:gd name="T46" fmla="*/ 1234 w 2232"/>
                <a:gd name="T47" fmla="*/ 1414 h 1660"/>
                <a:gd name="T48" fmla="*/ 1160 w 2232"/>
                <a:gd name="T49" fmla="*/ 1461 h 1660"/>
                <a:gd name="T50" fmla="*/ 1072 w 2232"/>
                <a:gd name="T51" fmla="*/ 1503 h 1660"/>
                <a:gd name="T52" fmla="*/ 980 w 2232"/>
                <a:gd name="T53" fmla="*/ 1535 h 1660"/>
                <a:gd name="T54" fmla="*/ 884 w 2232"/>
                <a:gd name="T55" fmla="*/ 1561 h 1660"/>
                <a:gd name="T56" fmla="*/ 785 w 2232"/>
                <a:gd name="T57" fmla="*/ 1583 h 1660"/>
                <a:gd name="T58" fmla="*/ 683 w 2232"/>
                <a:gd name="T59" fmla="*/ 1605 h 1660"/>
                <a:gd name="T60" fmla="*/ 580 w 2232"/>
                <a:gd name="T61" fmla="*/ 1627 h 1660"/>
                <a:gd name="T62" fmla="*/ 477 w 2232"/>
                <a:gd name="T63" fmla="*/ 1653 h 1660"/>
                <a:gd name="T64" fmla="*/ 133 w 2232"/>
                <a:gd name="T65" fmla="*/ 1636 h 1660"/>
                <a:gd name="T66" fmla="*/ 47 w 2232"/>
                <a:gd name="T67" fmla="*/ 1559 h 1660"/>
                <a:gd name="T68" fmla="*/ 9 w 2232"/>
                <a:gd name="T69" fmla="*/ 1451 h 1660"/>
                <a:gd name="T70" fmla="*/ 0 w 2232"/>
                <a:gd name="T71" fmla="*/ 1317 h 1660"/>
                <a:gd name="T72" fmla="*/ 2 w 2232"/>
                <a:gd name="T73" fmla="*/ 1185 h 1660"/>
                <a:gd name="T74" fmla="*/ 20 w 2232"/>
                <a:gd name="T75" fmla="*/ 1073 h 1660"/>
                <a:gd name="T76" fmla="*/ 51 w 2232"/>
                <a:gd name="T77" fmla="*/ 973 h 1660"/>
                <a:gd name="T78" fmla="*/ 92 w 2232"/>
                <a:gd name="T79" fmla="*/ 886 h 1660"/>
                <a:gd name="T80" fmla="*/ 135 w 2232"/>
                <a:gd name="T81" fmla="*/ 888 h 1660"/>
                <a:gd name="T82" fmla="*/ 188 w 2232"/>
                <a:gd name="T83" fmla="*/ 969 h 1660"/>
                <a:gd name="T84" fmla="*/ 261 w 2232"/>
                <a:gd name="T85" fmla="*/ 1039 h 1660"/>
                <a:gd name="T86" fmla="*/ 368 w 2232"/>
                <a:gd name="T87" fmla="*/ 1084 h 1660"/>
                <a:gd name="T88" fmla="*/ 487 w 2232"/>
                <a:gd name="T89" fmla="*/ 1090 h 1660"/>
                <a:gd name="T90" fmla="*/ 590 w 2232"/>
                <a:gd name="T91" fmla="*/ 1080 h 1660"/>
                <a:gd name="T92" fmla="*/ 694 w 2232"/>
                <a:gd name="T93" fmla="*/ 1063 h 1660"/>
                <a:gd name="T94" fmla="*/ 798 w 2232"/>
                <a:gd name="T95" fmla="*/ 1040 h 1660"/>
                <a:gd name="T96" fmla="*/ 898 w 2232"/>
                <a:gd name="T97" fmla="*/ 1011 h 1660"/>
                <a:gd name="T98" fmla="*/ 990 w 2232"/>
                <a:gd name="T99" fmla="*/ 976 h 1660"/>
                <a:gd name="T100" fmla="*/ 1073 w 2232"/>
                <a:gd name="T101" fmla="*/ 937 h 1660"/>
                <a:gd name="T102" fmla="*/ 1142 w 2232"/>
                <a:gd name="T103" fmla="*/ 896 h 1660"/>
                <a:gd name="T104" fmla="*/ 1204 w 2232"/>
                <a:gd name="T105" fmla="*/ 841 h 1660"/>
                <a:gd name="T106" fmla="*/ 1246 w 2232"/>
                <a:gd name="T107" fmla="*/ 774 h 1660"/>
                <a:gd name="T108" fmla="*/ 1270 w 2232"/>
                <a:gd name="T109" fmla="*/ 707 h 1660"/>
                <a:gd name="T110" fmla="*/ 1299 w 2232"/>
                <a:gd name="T111" fmla="*/ 638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32" h="1660">
                  <a:moveTo>
                    <a:pt x="1231" y="618"/>
                  </a:moveTo>
                  <a:lnTo>
                    <a:pt x="1264" y="606"/>
                  </a:lnTo>
                  <a:lnTo>
                    <a:pt x="1295" y="591"/>
                  </a:lnTo>
                  <a:lnTo>
                    <a:pt x="1325" y="574"/>
                  </a:lnTo>
                  <a:lnTo>
                    <a:pt x="1353" y="556"/>
                  </a:lnTo>
                  <a:lnTo>
                    <a:pt x="1382" y="536"/>
                  </a:lnTo>
                  <a:lnTo>
                    <a:pt x="1408" y="515"/>
                  </a:lnTo>
                  <a:lnTo>
                    <a:pt x="1434" y="493"/>
                  </a:lnTo>
                  <a:lnTo>
                    <a:pt x="1459" y="470"/>
                  </a:lnTo>
                  <a:lnTo>
                    <a:pt x="1484" y="445"/>
                  </a:lnTo>
                  <a:lnTo>
                    <a:pt x="1508" y="420"/>
                  </a:lnTo>
                  <a:lnTo>
                    <a:pt x="1531" y="394"/>
                  </a:lnTo>
                  <a:lnTo>
                    <a:pt x="1554" y="368"/>
                  </a:lnTo>
                  <a:lnTo>
                    <a:pt x="1576" y="342"/>
                  </a:lnTo>
                  <a:lnTo>
                    <a:pt x="1599" y="315"/>
                  </a:lnTo>
                  <a:lnTo>
                    <a:pt x="1621" y="289"/>
                  </a:lnTo>
                  <a:lnTo>
                    <a:pt x="1644" y="263"/>
                  </a:lnTo>
                  <a:lnTo>
                    <a:pt x="1666" y="237"/>
                  </a:lnTo>
                  <a:lnTo>
                    <a:pt x="1688" y="212"/>
                  </a:lnTo>
                  <a:lnTo>
                    <a:pt x="1711" y="186"/>
                  </a:lnTo>
                  <a:lnTo>
                    <a:pt x="1734" y="163"/>
                  </a:lnTo>
                  <a:lnTo>
                    <a:pt x="1758" y="140"/>
                  </a:lnTo>
                  <a:lnTo>
                    <a:pt x="1782" y="119"/>
                  </a:lnTo>
                  <a:lnTo>
                    <a:pt x="1806" y="98"/>
                  </a:lnTo>
                  <a:lnTo>
                    <a:pt x="1831" y="80"/>
                  </a:lnTo>
                  <a:lnTo>
                    <a:pt x="1858" y="61"/>
                  </a:lnTo>
                  <a:lnTo>
                    <a:pt x="1885" y="46"/>
                  </a:lnTo>
                  <a:lnTo>
                    <a:pt x="1913" y="33"/>
                  </a:lnTo>
                  <a:lnTo>
                    <a:pt x="1941" y="21"/>
                  </a:lnTo>
                  <a:lnTo>
                    <a:pt x="1972" y="12"/>
                  </a:lnTo>
                  <a:lnTo>
                    <a:pt x="2004" y="6"/>
                  </a:lnTo>
                  <a:lnTo>
                    <a:pt x="2036" y="1"/>
                  </a:lnTo>
                  <a:lnTo>
                    <a:pt x="2070" y="0"/>
                  </a:lnTo>
                  <a:lnTo>
                    <a:pt x="2090" y="1"/>
                  </a:lnTo>
                  <a:lnTo>
                    <a:pt x="2108" y="4"/>
                  </a:lnTo>
                  <a:lnTo>
                    <a:pt x="2125" y="8"/>
                  </a:lnTo>
                  <a:lnTo>
                    <a:pt x="2141" y="14"/>
                  </a:lnTo>
                  <a:lnTo>
                    <a:pt x="2155" y="22"/>
                  </a:lnTo>
                  <a:lnTo>
                    <a:pt x="2168" y="31"/>
                  </a:lnTo>
                  <a:lnTo>
                    <a:pt x="2180" y="41"/>
                  </a:lnTo>
                  <a:lnTo>
                    <a:pt x="2191" y="52"/>
                  </a:lnTo>
                  <a:lnTo>
                    <a:pt x="2201" y="65"/>
                  </a:lnTo>
                  <a:lnTo>
                    <a:pt x="2209" y="80"/>
                  </a:lnTo>
                  <a:lnTo>
                    <a:pt x="2216" y="95"/>
                  </a:lnTo>
                  <a:lnTo>
                    <a:pt x="2222" y="111"/>
                  </a:lnTo>
                  <a:lnTo>
                    <a:pt x="2226" y="127"/>
                  </a:lnTo>
                  <a:lnTo>
                    <a:pt x="2229" y="145"/>
                  </a:lnTo>
                  <a:lnTo>
                    <a:pt x="2231" y="162"/>
                  </a:lnTo>
                  <a:lnTo>
                    <a:pt x="2232" y="181"/>
                  </a:lnTo>
                  <a:lnTo>
                    <a:pt x="2231" y="240"/>
                  </a:lnTo>
                  <a:lnTo>
                    <a:pt x="2228" y="296"/>
                  </a:lnTo>
                  <a:lnTo>
                    <a:pt x="2222" y="351"/>
                  </a:lnTo>
                  <a:lnTo>
                    <a:pt x="2215" y="402"/>
                  </a:lnTo>
                  <a:lnTo>
                    <a:pt x="2205" y="453"/>
                  </a:lnTo>
                  <a:lnTo>
                    <a:pt x="2192" y="500"/>
                  </a:lnTo>
                  <a:lnTo>
                    <a:pt x="2179" y="545"/>
                  </a:lnTo>
                  <a:lnTo>
                    <a:pt x="2164" y="589"/>
                  </a:lnTo>
                  <a:lnTo>
                    <a:pt x="2147" y="630"/>
                  </a:lnTo>
                  <a:lnTo>
                    <a:pt x="2128" y="670"/>
                  </a:lnTo>
                  <a:lnTo>
                    <a:pt x="2108" y="709"/>
                  </a:lnTo>
                  <a:lnTo>
                    <a:pt x="2086" y="745"/>
                  </a:lnTo>
                  <a:lnTo>
                    <a:pt x="2062" y="779"/>
                  </a:lnTo>
                  <a:lnTo>
                    <a:pt x="2037" y="812"/>
                  </a:lnTo>
                  <a:lnTo>
                    <a:pt x="2011" y="845"/>
                  </a:lnTo>
                  <a:lnTo>
                    <a:pt x="1984" y="875"/>
                  </a:lnTo>
                  <a:lnTo>
                    <a:pt x="1955" y="904"/>
                  </a:lnTo>
                  <a:lnTo>
                    <a:pt x="1925" y="932"/>
                  </a:lnTo>
                  <a:lnTo>
                    <a:pt x="1894" y="960"/>
                  </a:lnTo>
                  <a:lnTo>
                    <a:pt x="1862" y="985"/>
                  </a:lnTo>
                  <a:lnTo>
                    <a:pt x="1829" y="1010"/>
                  </a:lnTo>
                  <a:lnTo>
                    <a:pt x="1795" y="1034"/>
                  </a:lnTo>
                  <a:lnTo>
                    <a:pt x="1761" y="1057"/>
                  </a:lnTo>
                  <a:lnTo>
                    <a:pt x="1726" y="1079"/>
                  </a:lnTo>
                  <a:lnTo>
                    <a:pt x="1689" y="1102"/>
                  </a:lnTo>
                  <a:lnTo>
                    <a:pt x="1652" y="1123"/>
                  </a:lnTo>
                  <a:lnTo>
                    <a:pt x="1615" y="1144"/>
                  </a:lnTo>
                  <a:lnTo>
                    <a:pt x="1577" y="1164"/>
                  </a:lnTo>
                  <a:lnTo>
                    <a:pt x="1539" y="1184"/>
                  </a:lnTo>
                  <a:lnTo>
                    <a:pt x="1500" y="1203"/>
                  </a:lnTo>
                  <a:lnTo>
                    <a:pt x="1461" y="1224"/>
                  </a:lnTo>
                  <a:lnTo>
                    <a:pt x="1422" y="1243"/>
                  </a:lnTo>
                  <a:lnTo>
                    <a:pt x="1403" y="1253"/>
                  </a:lnTo>
                  <a:lnTo>
                    <a:pt x="1386" y="1264"/>
                  </a:lnTo>
                  <a:lnTo>
                    <a:pt x="1370" y="1275"/>
                  </a:lnTo>
                  <a:lnTo>
                    <a:pt x="1355" y="1286"/>
                  </a:lnTo>
                  <a:lnTo>
                    <a:pt x="1342" y="1298"/>
                  </a:lnTo>
                  <a:lnTo>
                    <a:pt x="1330" y="1309"/>
                  </a:lnTo>
                  <a:lnTo>
                    <a:pt x="1319" y="1321"/>
                  </a:lnTo>
                  <a:lnTo>
                    <a:pt x="1308" y="1333"/>
                  </a:lnTo>
                  <a:lnTo>
                    <a:pt x="1298" y="1346"/>
                  </a:lnTo>
                  <a:lnTo>
                    <a:pt x="1288" y="1358"/>
                  </a:lnTo>
                  <a:lnTo>
                    <a:pt x="1278" y="1370"/>
                  </a:lnTo>
                  <a:lnTo>
                    <a:pt x="1268" y="1382"/>
                  </a:lnTo>
                  <a:lnTo>
                    <a:pt x="1258" y="1393"/>
                  </a:lnTo>
                  <a:lnTo>
                    <a:pt x="1247" y="1404"/>
                  </a:lnTo>
                  <a:lnTo>
                    <a:pt x="1234" y="1414"/>
                  </a:lnTo>
                  <a:lnTo>
                    <a:pt x="1221" y="1424"/>
                  </a:lnTo>
                  <a:lnTo>
                    <a:pt x="1201" y="1437"/>
                  </a:lnTo>
                  <a:lnTo>
                    <a:pt x="1180" y="1450"/>
                  </a:lnTo>
                  <a:lnTo>
                    <a:pt x="1160" y="1461"/>
                  </a:lnTo>
                  <a:lnTo>
                    <a:pt x="1139" y="1473"/>
                  </a:lnTo>
                  <a:lnTo>
                    <a:pt x="1117" y="1484"/>
                  </a:lnTo>
                  <a:lnTo>
                    <a:pt x="1094" y="1494"/>
                  </a:lnTo>
                  <a:lnTo>
                    <a:pt x="1072" y="1503"/>
                  </a:lnTo>
                  <a:lnTo>
                    <a:pt x="1050" y="1511"/>
                  </a:lnTo>
                  <a:lnTo>
                    <a:pt x="1027" y="1520"/>
                  </a:lnTo>
                  <a:lnTo>
                    <a:pt x="1004" y="1527"/>
                  </a:lnTo>
                  <a:lnTo>
                    <a:pt x="980" y="1535"/>
                  </a:lnTo>
                  <a:lnTo>
                    <a:pt x="956" y="1542"/>
                  </a:lnTo>
                  <a:lnTo>
                    <a:pt x="932" y="1548"/>
                  </a:lnTo>
                  <a:lnTo>
                    <a:pt x="908" y="1555"/>
                  </a:lnTo>
                  <a:lnTo>
                    <a:pt x="884" y="1561"/>
                  </a:lnTo>
                  <a:lnTo>
                    <a:pt x="859" y="1566"/>
                  </a:lnTo>
                  <a:lnTo>
                    <a:pt x="834" y="1572"/>
                  </a:lnTo>
                  <a:lnTo>
                    <a:pt x="810" y="1577"/>
                  </a:lnTo>
                  <a:lnTo>
                    <a:pt x="785" y="1583"/>
                  </a:lnTo>
                  <a:lnTo>
                    <a:pt x="760" y="1588"/>
                  </a:lnTo>
                  <a:lnTo>
                    <a:pt x="734" y="1593"/>
                  </a:lnTo>
                  <a:lnTo>
                    <a:pt x="708" y="1599"/>
                  </a:lnTo>
                  <a:lnTo>
                    <a:pt x="683" y="1605"/>
                  </a:lnTo>
                  <a:lnTo>
                    <a:pt x="658" y="1610"/>
                  </a:lnTo>
                  <a:lnTo>
                    <a:pt x="631" y="1616"/>
                  </a:lnTo>
                  <a:lnTo>
                    <a:pt x="606" y="1621"/>
                  </a:lnTo>
                  <a:lnTo>
                    <a:pt x="580" y="1627"/>
                  </a:lnTo>
                  <a:lnTo>
                    <a:pt x="555" y="1633"/>
                  </a:lnTo>
                  <a:lnTo>
                    <a:pt x="529" y="1639"/>
                  </a:lnTo>
                  <a:lnTo>
                    <a:pt x="502" y="1646"/>
                  </a:lnTo>
                  <a:lnTo>
                    <a:pt x="477" y="1653"/>
                  </a:lnTo>
                  <a:lnTo>
                    <a:pt x="451" y="1660"/>
                  </a:lnTo>
                  <a:lnTo>
                    <a:pt x="201" y="1660"/>
                  </a:lnTo>
                  <a:lnTo>
                    <a:pt x="165" y="1649"/>
                  </a:lnTo>
                  <a:lnTo>
                    <a:pt x="133" y="1636"/>
                  </a:lnTo>
                  <a:lnTo>
                    <a:pt x="106" y="1620"/>
                  </a:lnTo>
                  <a:lnTo>
                    <a:pt x="82" y="1602"/>
                  </a:lnTo>
                  <a:lnTo>
                    <a:pt x="63" y="1581"/>
                  </a:lnTo>
                  <a:lnTo>
                    <a:pt x="47" y="1559"/>
                  </a:lnTo>
                  <a:lnTo>
                    <a:pt x="33" y="1535"/>
                  </a:lnTo>
                  <a:lnTo>
                    <a:pt x="23" y="1509"/>
                  </a:lnTo>
                  <a:lnTo>
                    <a:pt x="15" y="1481"/>
                  </a:lnTo>
                  <a:lnTo>
                    <a:pt x="9" y="1451"/>
                  </a:lnTo>
                  <a:lnTo>
                    <a:pt x="5" y="1420"/>
                  </a:lnTo>
                  <a:lnTo>
                    <a:pt x="2" y="1387"/>
                  </a:lnTo>
                  <a:lnTo>
                    <a:pt x="1" y="1353"/>
                  </a:lnTo>
                  <a:lnTo>
                    <a:pt x="0" y="1317"/>
                  </a:lnTo>
                  <a:lnTo>
                    <a:pt x="0" y="1281"/>
                  </a:lnTo>
                  <a:lnTo>
                    <a:pt x="0" y="1243"/>
                  </a:lnTo>
                  <a:lnTo>
                    <a:pt x="1" y="1214"/>
                  </a:lnTo>
                  <a:lnTo>
                    <a:pt x="2" y="1185"/>
                  </a:lnTo>
                  <a:lnTo>
                    <a:pt x="5" y="1156"/>
                  </a:lnTo>
                  <a:lnTo>
                    <a:pt x="9" y="1128"/>
                  </a:lnTo>
                  <a:lnTo>
                    <a:pt x="14" y="1101"/>
                  </a:lnTo>
                  <a:lnTo>
                    <a:pt x="20" y="1073"/>
                  </a:lnTo>
                  <a:lnTo>
                    <a:pt x="26" y="1047"/>
                  </a:lnTo>
                  <a:lnTo>
                    <a:pt x="34" y="1021"/>
                  </a:lnTo>
                  <a:lnTo>
                    <a:pt x="43" y="997"/>
                  </a:lnTo>
                  <a:lnTo>
                    <a:pt x="51" y="973"/>
                  </a:lnTo>
                  <a:lnTo>
                    <a:pt x="61" y="949"/>
                  </a:lnTo>
                  <a:lnTo>
                    <a:pt x="71" y="927"/>
                  </a:lnTo>
                  <a:lnTo>
                    <a:pt x="81" y="906"/>
                  </a:lnTo>
                  <a:lnTo>
                    <a:pt x="92" y="886"/>
                  </a:lnTo>
                  <a:lnTo>
                    <a:pt x="103" y="868"/>
                  </a:lnTo>
                  <a:lnTo>
                    <a:pt x="114" y="851"/>
                  </a:lnTo>
                  <a:lnTo>
                    <a:pt x="124" y="869"/>
                  </a:lnTo>
                  <a:lnTo>
                    <a:pt x="135" y="888"/>
                  </a:lnTo>
                  <a:lnTo>
                    <a:pt x="147" y="908"/>
                  </a:lnTo>
                  <a:lnTo>
                    <a:pt x="160" y="928"/>
                  </a:lnTo>
                  <a:lnTo>
                    <a:pt x="173" y="948"/>
                  </a:lnTo>
                  <a:lnTo>
                    <a:pt x="188" y="969"/>
                  </a:lnTo>
                  <a:lnTo>
                    <a:pt x="204" y="988"/>
                  </a:lnTo>
                  <a:lnTo>
                    <a:pt x="221" y="1006"/>
                  </a:lnTo>
                  <a:lnTo>
                    <a:pt x="240" y="1024"/>
                  </a:lnTo>
                  <a:lnTo>
                    <a:pt x="261" y="1039"/>
                  </a:lnTo>
                  <a:lnTo>
                    <a:pt x="285" y="1054"/>
                  </a:lnTo>
                  <a:lnTo>
                    <a:pt x="310" y="1066"/>
                  </a:lnTo>
                  <a:lnTo>
                    <a:pt x="338" y="1076"/>
                  </a:lnTo>
                  <a:lnTo>
                    <a:pt x="368" y="1084"/>
                  </a:lnTo>
                  <a:lnTo>
                    <a:pt x="402" y="1089"/>
                  </a:lnTo>
                  <a:lnTo>
                    <a:pt x="438" y="1091"/>
                  </a:lnTo>
                  <a:lnTo>
                    <a:pt x="462" y="1091"/>
                  </a:lnTo>
                  <a:lnTo>
                    <a:pt x="487" y="1090"/>
                  </a:lnTo>
                  <a:lnTo>
                    <a:pt x="512" y="1088"/>
                  </a:lnTo>
                  <a:lnTo>
                    <a:pt x="538" y="1087"/>
                  </a:lnTo>
                  <a:lnTo>
                    <a:pt x="564" y="1083"/>
                  </a:lnTo>
                  <a:lnTo>
                    <a:pt x="590" y="1080"/>
                  </a:lnTo>
                  <a:lnTo>
                    <a:pt x="615" y="1077"/>
                  </a:lnTo>
                  <a:lnTo>
                    <a:pt x="642" y="1073"/>
                  </a:lnTo>
                  <a:lnTo>
                    <a:pt x="668" y="1068"/>
                  </a:lnTo>
                  <a:lnTo>
                    <a:pt x="694" y="1063"/>
                  </a:lnTo>
                  <a:lnTo>
                    <a:pt x="720" y="1058"/>
                  </a:lnTo>
                  <a:lnTo>
                    <a:pt x="746" y="1053"/>
                  </a:lnTo>
                  <a:lnTo>
                    <a:pt x="773" y="1046"/>
                  </a:lnTo>
                  <a:lnTo>
                    <a:pt x="798" y="1040"/>
                  </a:lnTo>
                  <a:lnTo>
                    <a:pt x="824" y="1033"/>
                  </a:lnTo>
                  <a:lnTo>
                    <a:pt x="849" y="1026"/>
                  </a:lnTo>
                  <a:lnTo>
                    <a:pt x="873" y="1018"/>
                  </a:lnTo>
                  <a:lnTo>
                    <a:pt x="898" y="1011"/>
                  </a:lnTo>
                  <a:lnTo>
                    <a:pt x="922" y="1002"/>
                  </a:lnTo>
                  <a:lnTo>
                    <a:pt x="945" y="994"/>
                  </a:lnTo>
                  <a:lnTo>
                    <a:pt x="968" y="985"/>
                  </a:lnTo>
                  <a:lnTo>
                    <a:pt x="990" y="976"/>
                  </a:lnTo>
                  <a:lnTo>
                    <a:pt x="1013" y="967"/>
                  </a:lnTo>
                  <a:lnTo>
                    <a:pt x="1033" y="957"/>
                  </a:lnTo>
                  <a:lnTo>
                    <a:pt x="1054" y="947"/>
                  </a:lnTo>
                  <a:lnTo>
                    <a:pt x="1073" y="937"/>
                  </a:lnTo>
                  <a:lnTo>
                    <a:pt x="1091" y="927"/>
                  </a:lnTo>
                  <a:lnTo>
                    <a:pt x="1109" y="917"/>
                  </a:lnTo>
                  <a:lnTo>
                    <a:pt x="1126" y="906"/>
                  </a:lnTo>
                  <a:lnTo>
                    <a:pt x="1142" y="896"/>
                  </a:lnTo>
                  <a:lnTo>
                    <a:pt x="1157" y="885"/>
                  </a:lnTo>
                  <a:lnTo>
                    <a:pt x="1170" y="874"/>
                  </a:lnTo>
                  <a:lnTo>
                    <a:pt x="1188" y="857"/>
                  </a:lnTo>
                  <a:lnTo>
                    <a:pt x="1204" y="841"/>
                  </a:lnTo>
                  <a:lnTo>
                    <a:pt x="1217" y="823"/>
                  </a:lnTo>
                  <a:lnTo>
                    <a:pt x="1228" y="806"/>
                  </a:lnTo>
                  <a:lnTo>
                    <a:pt x="1238" y="790"/>
                  </a:lnTo>
                  <a:lnTo>
                    <a:pt x="1246" y="774"/>
                  </a:lnTo>
                  <a:lnTo>
                    <a:pt x="1253" y="757"/>
                  </a:lnTo>
                  <a:lnTo>
                    <a:pt x="1259" y="741"/>
                  </a:lnTo>
                  <a:lnTo>
                    <a:pt x="1264" y="724"/>
                  </a:lnTo>
                  <a:lnTo>
                    <a:pt x="1270" y="707"/>
                  </a:lnTo>
                  <a:lnTo>
                    <a:pt x="1276" y="689"/>
                  </a:lnTo>
                  <a:lnTo>
                    <a:pt x="1282" y="672"/>
                  </a:lnTo>
                  <a:lnTo>
                    <a:pt x="1290" y="655"/>
                  </a:lnTo>
                  <a:lnTo>
                    <a:pt x="1299" y="638"/>
                  </a:lnTo>
                  <a:lnTo>
                    <a:pt x="1309" y="620"/>
                  </a:lnTo>
                  <a:lnTo>
                    <a:pt x="1322" y="602"/>
                  </a:lnTo>
                  <a:lnTo>
                    <a:pt x="1231" y="618"/>
                  </a:lnTo>
                  <a:close/>
                </a:path>
              </a:pathLst>
            </a:custGeom>
            <a:solidFill>
              <a:srgbClr val="E5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 flipH="1">
              <a:off x="5351" y="2679"/>
              <a:ext cx="377" cy="343"/>
            </a:xfrm>
            <a:custGeom>
              <a:avLst/>
              <a:gdLst>
                <a:gd name="T0" fmla="*/ 1408 w 2080"/>
                <a:gd name="T1" fmla="*/ 997 h 1887"/>
                <a:gd name="T2" fmla="*/ 1358 w 2080"/>
                <a:gd name="T3" fmla="*/ 1063 h 1887"/>
                <a:gd name="T4" fmla="*/ 1309 w 2080"/>
                <a:gd name="T5" fmla="*/ 1120 h 1887"/>
                <a:gd name="T6" fmla="*/ 1278 w 2080"/>
                <a:gd name="T7" fmla="*/ 1173 h 1887"/>
                <a:gd name="T8" fmla="*/ 1282 w 2080"/>
                <a:gd name="T9" fmla="*/ 1226 h 1887"/>
                <a:gd name="T10" fmla="*/ 1346 w 2080"/>
                <a:gd name="T11" fmla="*/ 1279 h 1887"/>
                <a:gd name="T12" fmla="*/ 1438 w 2080"/>
                <a:gd name="T13" fmla="*/ 1322 h 1887"/>
                <a:gd name="T14" fmla="*/ 1524 w 2080"/>
                <a:gd name="T15" fmla="*/ 1351 h 1887"/>
                <a:gd name="T16" fmla="*/ 1621 w 2080"/>
                <a:gd name="T17" fmla="*/ 1384 h 1887"/>
                <a:gd name="T18" fmla="*/ 1787 w 2080"/>
                <a:gd name="T19" fmla="*/ 1477 h 1887"/>
                <a:gd name="T20" fmla="*/ 1954 w 2080"/>
                <a:gd name="T21" fmla="*/ 1609 h 1887"/>
                <a:gd name="T22" fmla="*/ 2064 w 2080"/>
                <a:gd name="T23" fmla="*/ 1760 h 1887"/>
                <a:gd name="T24" fmla="*/ 2075 w 2080"/>
                <a:gd name="T25" fmla="*/ 1850 h 1887"/>
                <a:gd name="T26" fmla="*/ 2039 w 2080"/>
                <a:gd name="T27" fmla="*/ 1868 h 1887"/>
                <a:gd name="T28" fmla="*/ 1986 w 2080"/>
                <a:gd name="T29" fmla="*/ 1880 h 1887"/>
                <a:gd name="T30" fmla="*/ 1933 w 2080"/>
                <a:gd name="T31" fmla="*/ 1886 h 1887"/>
                <a:gd name="T32" fmla="*/ 1866 w 2080"/>
                <a:gd name="T33" fmla="*/ 1885 h 1887"/>
                <a:gd name="T34" fmla="*/ 1769 w 2080"/>
                <a:gd name="T35" fmla="*/ 1874 h 1887"/>
                <a:gd name="T36" fmla="*/ 1667 w 2080"/>
                <a:gd name="T37" fmla="*/ 1854 h 1887"/>
                <a:gd name="T38" fmla="*/ 1563 w 2080"/>
                <a:gd name="T39" fmla="*/ 1826 h 1887"/>
                <a:gd name="T40" fmla="*/ 1462 w 2080"/>
                <a:gd name="T41" fmla="*/ 1794 h 1887"/>
                <a:gd name="T42" fmla="*/ 1364 w 2080"/>
                <a:gd name="T43" fmla="*/ 1759 h 1887"/>
                <a:gd name="T44" fmla="*/ 1273 w 2080"/>
                <a:gd name="T45" fmla="*/ 1725 h 1887"/>
                <a:gd name="T46" fmla="*/ 1193 w 2080"/>
                <a:gd name="T47" fmla="*/ 1694 h 1887"/>
                <a:gd name="T48" fmla="*/ 1095 w 2080"/>
                <a:gd name="T49" fmla="*/ 1651 h 1887"/>
                <a:gd name="T50" fmla="*/ 976 w 2080"/>
                <a:gd name="T51" fmla="*/ 1597 h 1887"/>
                <a:gd name="T52" fmla="*/ 869 w 2080"/>
                <a:gd name="T53" fmla="*/ 1545 h 1887"/>
                <a:gd name="T54" fmla="*/ 770 w 2080"/>
                <a:gd name="T55" fmla="*/ 1492 h 1887"/>
                <a:gd name="T56" fmla="*/ 679 w 2080"/>
                <a:gd name="T57" fmla="*/ 1437 h 1887"/>
                <a:gd name="T58" fmla="*/ 593 w 2080"/>
                <a:gd name="T59" fmla="*/ 1375 h 1887"/>
                <a:gd name="T60" fmla="*/ 511 w 2080"/>
                <a:gd name="T61" fmla="*/ 1306 h 1887"/>
                <a:gd name="T62" fmla="*/ 430 w 2080"/>
                <a:gd name="T63" fmla="*/ 1224 h 1887"/>
                <a:gd name="T64" fmla="*/ 351 w 2080"/>
                <a:gd name="T65" fmla="*/ 1135 h 1887"/>
                <a:gd name="T66" fmla="*/ 280 w 2080"/>
                <a:gd name="T67" fmla="*/ 1041 h 1887"/>
                <a:gd name="T68" fmla="*/ 211 w 2080"/>
                <a:gd name="T69" fmla="*/ 937 h 1887"/>
                <a:gd name="T70" fmla="*/ 149 w 2080"/>
                <a:gd name="T71" fmla="*/ 824 h 1887"/>
                <a:gd name="T72" fmla="*/ 94 w 2080"/>
                <a:gd name="T73" fmla="*/ 703 h 1887"/>
                <a:gd name="T74" fmla="*/ 51 w 2080"/>
                <a:gd name="T75" fmla="*/ 574 h 1887"/>
                <a:gd name="T76" fmla="*/ 20 w 2080"/>
                <a:gd name="T77" fmla="*/ 437 h 1887"/>
                <a:gd name="T78" fmla="*/ 2 w 2080"/>
                <a:gd name="T79" fmla="*/ 294 h 1887"/>
                <a:gd name="T80" fmla="*/ 0 w 2080"/>
                <a:gd name="T81" fmla="*/ 188 h 1887"/>
                <a:gd name="T82" fmla="*/ 0 w 2080"/>
                <a:gd name="T83" fmla="*/ 134 h 1887"/>
                <a:gd name="T84" fmla="*/ 0 w 2080"/>
                <a:gd name="T85" fmla="*/ 83 h 1887"/>
                <a:gd name="T86" fmla="*/ 0 w 2080"/>
                <a:gd name="T87" fmla="*/ 30 h 1887"/>
                <a:gd name="T88" fmla="*/ 490 w 2080"/>
                <a:gd name="T89" fmla="*/ 5 h 1887"/>
                <a:gd name="T90" fmla="*/ 532 w 2080"/>
                <a:gd name="T91" fmla="*/ 19 h 1887"/>
                <a:gd name="T92" fmla="*/ 576 w 2080"/>
                <a:gd name="T93" fmla="*/ 29 h 1887"/>
                <a:gd name="T94" fmla="*/ 624 w 2080"/>
                <a:gd name="T95" fmla="*/ 35 h 1887"/>
                <a:gd name="T96" fmla="*/ 657 w 2080"/>
                <a:gd name="T97" fmla="*/ 56 h 1887"/>
                <a:gd name="T98" fmla="*/ 637 w 2080"/>
                <a:gd name="T99" fmla="*/ 118 h 1887"/>
                <a:gd name="T100" fmla="*/ 615 w 2080"/>
                <a:gd name="T101" fmla="*/ 176 h 1887"/>
                <a:gd name="T102" fmla="*/ 597 w 2080"/>
                <a:gd name="T103" fmla="*/ 239 h 1887"/>
                <a:gd name="T104" fmla="*/ 594 w 2080"/>
                <a:gd name="T105" fmla="*/ 340 h 1887"/>
                <a:gd name="T106" fmla="*/ 635 w 2080"/>
                <a:gd name="T107" fmla="*/ 507 h 1887"/>
                <a:gd name="T108" fmla="*/ 719 w 2080"/>
                <a:gd name="T109" fmla="*/ 659 h 1887"/>
                <a:gd name="T110" fmla="*/ 836 w 2080"/>
                <a:gd name="T111" fmla="*/ 778 h 1887"/>
                <a:gd name="T112" fmla="*/ 965 w 2080"/>
                <a:gd name="T113" fmla="*/ 843 h 1887"/>
                <a:gd name="T114" fmla="*/ 1108 w 2080"/>
                <a:gd name="T115" fmla="*/ 863 h 1887"/>
                <a:gd name="T116" fmla="*/ 1274 w 2080"/>
                <a:gd name="T117" fmla="*/ 884 h 1887"/>
                <a:gd name="T118" fmla="*/ 1416 w 2080"/>
                <a:gd name="T119" fmla="*/ 923 h 1887"/>
                <a:gd name="T120" fmla="*/ 1311 w 2080"/>
                <a:gd name="T121" fmla="*/ 961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80" h="1887">
                  <a:moveTo>
                    <a:pt x="1311" y="961"/>
                  </a:moveTo>
                  <a:lnTo>
                    <a:pt x="1428" y="961"/>
                  </a:lnTo>
                  <a:lnTo>
                    <a:pt x="1418" y="979"/>
                  </a:lnTo>
                  <a:lnTo>
                    <a:pt x="1408" y="997"/>
                  </a:lnTo>
                  <a:lnTo>
                    <a:pt x="1396" y="1015"/>
                  </a:lnTo>
                  <a:lnTo>
                    <a:pt x="1384" y="1032"/>
                  </a:lnTo>
                  <a:lnTo>
                    <a:pt x="1371" y="1048"/>
                  </a:lnTo>
                  <a:lnTo>
                    <a:pt x="1358" y="1063"/>
                  </a:lnTo>
                  <a:lnTo>
                    <a:pt x="1345" y="1078"/>
                  </a:lnTo>
                  <a:lnTo>
                    <a:pt x="1333" y="1092"/>
                  </a:lnTo>
                  <a:lnTo>
                    <a:pt x="1320" y="1107"/>
                  </a:lnTo>
                  <a:lnTo>
                    <a:pt x="1309" y="1120"/>
                  </a:lnTo>
                  <a:lnTo>
                    <a:pt x="1299" y="1135"/>
                  </a:lnTo>
                  <a:lnTo>
                    <a:pt x="1290" y="1147"/>
                  </a:lnTo>
                  <a:lnTo>
                    <a:pt x="1283" y="1160"/>
                  </a:lnTo>
                  <a:lnTo>
                    <a:pt x="1278" y="1173"/>
                  </a:lnTo>
                  <a:lnTo>
                    <a:pt x="1274" y="1185"/>
                  </a:lnTo>
                  <a:lnTo>
                    <a:pt x="1273" y="1197"/>
                  </a:lnTo>
                  <a:lnTo>
                    <a:pt x="1275" y="1211"/>
                  </a:lnTo>
                  <a:lnTo>
                    <a:pt x="1282" y="1226"/>
                  </a:lnTo>
                  <a:lnTo>
                    <a:pt x="1294" y="1239"/>
                  </a:lnTo>
                  <a:lnTo>
                    <a:pt x="1308" y="1253"/>
                  </a:lnTo>
                  <a:lnTo>
                    <a:pt x="1325" y="1267"/>
                  </a:lnTo>
                  <a:lnTo>
                    <a:pt x="1346" y="1279"/>
                  </a:lnTo>
                  <a:lnTo>
                    <a:pt x="1368" y="1291"/>
                  </a:lnTo>
                  <a:lnTo>
                    <a:pt x="1391" y="1302"/>
                  </a:lnTo>
                  <a:lnTo>
                    <a:pt x="1414" y="1312"/>
                  </a:lnTo>
                  <a:lnTo>
                    <a:pt x="1438" y="1322"/>
                  </a:lnTo>
                  <a:lnTo>
                    <a:pt x="1462" y="1330"/>
                  </a:lnTo>
                  <a:lnTo>
                    <a:pt x="1485" y="1338"/>
                  </a:lnTo>
                  <a:lnTo>
                    <a:pt x="1506" y="1345"/>
                  </a:lnTo>
                  <a:lnTo>
                    <a:pt x="1524" y="1351"/>
                  </a:lnTo>
                  <a:lnTo>
                    <a:pt x="1541" y="1355"/>
                  </a:lnTo>
                  <a:lnTo>
                    <a:pt x="1554" y="1359"/>
                  </a:lnTo>
                  <a:lnTo>
                    <a:pt x="1586" y="1370"/>
                  </a:lnTo>
                  <a:lnTo>
                    <a:pt x="1621" y="1384"/>
                  </a:lnTo>
                  <a:lnTo>
                    <a:pt x="1659" y="1403"/>
                  </a:lnTo>
                  <a:lnTo>
                    <a:pt x="1701" y="1425"/>
                  </a:lnTo>
                  <a:lnTo>
                    <a:pt x="1744" y="1449"/>
                  </a:lnTo>
                  <a:lnTo>
                    <a:pt x="1787" y="1477"/>
                  </a:lnTo>
                  <a:lnTo>
                    <a:pt x="1832" y="1507"/>
                  </a:lnTo>
                  <a:lnTo>
                    <a:pt x="1874" y="1540"/>
                  </a:lnTo>
                  <a:lnTo>
                    <a:pt x="1915" y="1573"/>
                  </a:lnTo>
                  <a:lnTo>
                    <a:pt x="1954" y="1609"/>
                  </a:lnTo>
                  <a:lnTo>
                    <a:pt x="1989" y="1646"/>
                  </a:lnTo>
                  <a:lnTo>
                    <a:pt x="2019" y="1684"/>
                  </a:lnTo>
                  <a:lnTo>
                    <a:pt x="2044" y="1722"/>
                  </a:lnTo>
                  <a:lnTo>
                    <a:pt x="2064" y="1760"/>
                  </a:lnTo>
                  <a:lnTo>
                    <a:pt x="2076" y="1800"/>
                  </a:lnTo>
                  <a:lnTo>
                    <a:pt x="2080" y="1838"/>
                  </a:lnTo>
                  <a:lnTo>
                    <a:pt x="2079" y="1844"/>
                  </a:lnTo>
                  <a:lnTo>
                    <a:pt x="2075" y="1850"/>
                  </a:lnTo>
                  <a:lnTo>
                    <a:pt x="2069" y="1855"/>
                  </a:lnTo>
                  <a:lnTo>
                    <a:pt x="2061" y="1860"/>
                  </a:lnTo>
                  <a:lnTo>
                    <a:pt x="2050" y="1864"/>
                  </a:lnTo>
                  <a:lnTo>
                    <a:pt x="2039" y="1868"/>
                  </a:lnTo>
                  <a:lnTo>
                    <a:pt x="2027" y="1872"/>
                  </a:lnTo>
                  <a:lnTo>
                    <a:pt x="2014" y="1875"/>
                  </a:lnTo>
                  <a:lnTo>
                    <a:pt x="2000" y="1878"/>
                  </a:lnTo>
                  <a:lnTo>
                    <a:pt x="1986" y="1880"/>
                  </a:lnTo>
                  <a:lnTo>
                    <a:pt x="1972" y="1882"/>
                  </a:lnTo>
                  <a:lnTo>
                    <a:pt x="1958" y="1884"/>
                  </a:lnTo>
                  <a:lnTo>
                    <a:pt x="1945" y="1885"/>
                  </a:lnTo>
                  <a:lnTo>
                    <a:pt x="1933" y="1886"/>
                  </a:lnTo>
                  <a:lnTo>
                    <a:pt x="1921" y="1887"/>
                  </a:lnTo>
                  <a:lnTo>
                    <a:pt x="1911" y="1887"/>
                  </a:lnTo>
                  <a:lnTo>
                    <a:pt x="1889" y="1887"/>
                  </a:lnTo>
                  <a:lnTo>
                    <a:pt x="1866" y="1885"/>
                  </a:lnTo>
                  <a:lnTo>
                    <a:pt x="1842" y="1884"/>
                  </a:lnTo>
                  <a:lnTo>
                    <a:pt x="1819" y="1881"/>
                  </a:lnTo>
                  <a:lnTo>
                    <a:pt x="1793" y="1878"/>
                  </a:lnTo>
                  <a:lnTo>
                    <a:pt x="1769" y="1874"/>
                  </a:lnTo>
                  <a:lnTo>
                    <a:pt x="1744" y="1870"/>
                  </a:lnTo>
                  <a:lnTo>
                    <a:pt x="1719" y="1865"/>
                  </a:lnTo>
                  <a:lnTo>
                    <a:pt x="1693" y="1859"/>
                  </a:lnTo>
                  <a:lnTo>
                    <a:pt x="1667" y="1854"/>
                  </a:lnTo>
                  <a:lnTo>
                    <a:pt x="1641" y="1847"/>
                  </a:lnTo>
                  <a:lnTo>
                    <a:pt x="1616" y="1841"/>
                  </a:lnTo>
                  <a:lnTo>
                    <a:pt x="1590" y="1834"/>
                  </a:lnTo>
                  <a:lnTo>
                    <a:pt x="1563" y="1826"/>
                  </a:lnTo>
                  <a:lnTo>
                    <a:pt x="1538" y="1819"/>
                  </a:lnTo>
                  <a:lnTo>
                    <a:pt x="1512" y="1811"/>
                  </a:lnTo>
                  <a:lnTo>
                    <a:pt x="1487" y="1803"/>
                  </a:lnTo>
                  <a:lnTo>
                    <a:pt x="1462" y="1794"/>
                  </a:lnTo>
                  <a:lnTo>
                    <a:pt x="1436" y="1786"/>
                  </a:lnTo>
                  <a:lnTo>
                    <a:pt x="1412" y="1777"/>
                  </a:lnTo>
                  <a:lnTo>
                    <a:pt x="1387" y="1769"/>
                  </a:lnTo>
                  <a:lnTo>
                    <a:pt x="1364" y="1759"/>
                  </a:lnTo>
                  <a:lnTo>
                    <a:pt x="1341" y="1751"/>
                  </a:lnTo>
                  <a:lnTo>
                    <a:pt x="1317" y="1742"/>
                  </a:lnTo>
                  <a:lnTo>
                    <a:pt x="1295" y="1734"/>
                  </a:lnTo>
                  <a:lnTo>
                    <a:pt x="1273" y="1725"/>
                  </a:lnTo>
                  <a:lnTo>
                    <a:pt x="1252" y="1717"/>
                  </a:lnTo>
                  <a:lnTo>
                    <a:pt x="1232" y="1709"/>
                  </a:lnTo>
                  <a:lnTo>
                    <a:pt x="1213" y="1701"/>
                  </a:lnTo>
                  <a:lnTo>
                    <a:pt x="1193" y="1694"/>
                  </a:lnTo>
                  <a:lnTo>
                    <a:pt x="1176" y="1687"/>
                  </a:lnTo>
                  <a:lnTo>
                    <a:pt x="1159" y="1680"/>
                  </a:lnTo>
                  <a:lnTo>
                    <a:pt x="1127" y="1665"/>
                  </a:lnTo>
                  <a:lnTo>
                    <a:pt x="1095" y="1651"/>
                  </a:lnTo>
                  <a:lnTo>
                    <a:pt x="1063" y="1636"/>
                  </a:lnTo>
                  <a:lnTo>
                    <a:pt x="1034" y="1623"/>
                  </a:lnTo>
                  <a:lnTo>
                    <a:pt x="1005" y="1610"/>
                  </a:lnTo>
                  <a:lnTo>
                    <a:pt x="976" y="1597"/>
                  </a:lnTo>
                  <a:lnTo>
                    <a:pt x="948" y="1584"/>
                  </a:lnTo>
                  <a:lnTo>
                    <a:pt x="921" y="1571"/>
                  </a:lnTo>
                  <a:lnTo>
                    <a:pt x="894" y="1558"/>
                  </a:lnTo>
                  <a:lnTo>
                    <a:pt x="869" y="1545"/>
                  </a:lnTo>
                  <a:lnTo>
                    <a:pt x="843" y="1532"/>
                  </a:lnTo>
                  <a:lnTo>
                    <a:pt x="818" y="1519"/>
                  </a:lnTo>
                  <a:lnTo>
                    <a:pt x="794" y="1505"/>
                  </a:lnTo>
                  <a:lnTo>
                    <a:pt x="770" y="1492"/>
                  </a:lnTo>
                  <a:lnTo>
                    <a:pt x="747" y="1479"/>
                  </a:lnTo>
                  <a:lnTo>
                    <a:pt x="724" y="1465"/>
                  </a:lnTo>
                  <a:lnTo>
                    <a:pt x="701" y="1452"/>
                  </a:lnTo>
                  <a:lnTo>
                    <a:pt x="679" y="1437"/>
                  </a:lnTo>
                  <a:lnTo>
                    <a:pt x="658" y="1423"/>
                  </a:lnTo>
                  <a:lnTo>
                    <a:pt x="636" y="1408"/>
                  </a:lnTo>
                  <a:lnTo>
                    <a:pt x="615" y="1392"/>
                  </a:lnTo>
                  <a:lnTo>
                    <a:pt x="593" y="1375"/>
                  </a:lnTo>
                  <a:lnTo>
                    <a:pt x="573" y="1359"/>
                  </a:lnTo>
                  <a:lnTo>
                    <a:pt x="552" y="1342"/>
                  </a:lnTo>
                  <a:lnTo>
                    <a:pt x="532" y="1324"/>
                  </a:lnTo>
                  <a:lnTo>
                    <a:pt x="511" y="1306"/>
                  </a:lnTo>
                  <a:lnTo>
                    <a:pt x="491" y="1287"/>
                  </a:lnTo>
                  <a:lnTo>
                    <a:pt x="470" y="1267"/>
                  </a:lnTo>
                  <a:lnTo>
                    <a:pt x="450" y="1245"/>
                  </a:lnTo>
                  <a:lnTo>
                    <a:pt x="430" y="1224"/>
                  </a:lnTo>
                  <a:lnTo>
                    <a:pt x="409" y="1201"/>
                  </a:lnTo>
                  <a:lnTo>
                    <a:pt x="389" y="1178"/>
                  </a:lnTo>
                  <a:lnTo>
                    <a:pt x="371" y="1157"/>
                  </a:lnTo>
                  <a:lnTo>
                    <a:pt x="351" y="1135"/>
                  </a:lnTo>
                  <a:lnTo>
                    <a:pt x="333" y="1112"/>
                  </a:lnTo>
                  <a:lnTo>
                    <a:pt x="315" y="1089"/>
                  </a:lnTo>
                  <a:lnTo>
                    <a:pt x="297" y="1065"/>
                  </a:lnTo>
                  <a:lnTo>
                    <a:pt x="280" y="1041"/>
                  </a:lnTo>
                  <a:lnTo>
                    <a:pt x="262" y="1016"/>
                  </a:lnTo>
                  <a:lnTo>
                    <a:pt x="244" y="990"/>
                  </a:lnTo>
                  <a:lnTo>
                    <a:pt x="227" y="964"/>
                  </a:lnTo>
                  <a:lnTo>
                    <a:pt x="211" y="937"/>
                  </a:lnTo>
                  <a:lnTo>
                    <a:pt x="195" y="910"/>
                  </a:lnTo>
                  <a:lnTo>
                    <a:pt x="179" y="882"/>
                  </a:lnTo>
                  <a:lnTo>
                    <a:pt x="164" y="853"/>
                  </a:lnTo>
                  <a:lnTo>
                    <a:pt x="149" y="824"/>
                  </a:lnTo>
                  <a:lnTo>
                    <a:pt x="135" y="795"/>
                  </a:lnTo>
                  <a:lnTo>
                    <a:pt x="120" y="765"/>
                  </a:lnTo>
                  <a:lnTo>
                    <a:pt x="107" y="734"/>
                  </a:lnTo>
                  <a:lnTo>
                    <a:pt x="94" y="703"/>
                  </a:lnTo>
                  <a:lnTo>
                    <a:pt x="82" y="672"/>
                  </a:lnTo>
                  <a:lnTo>
                    <a:pt x="71" y="640"/>
                  </a:lnTo>
                  <a:lnTo>
                    <a:pt x="61" y="606"/>
                  </a:lnTo>
                  <a:lnTo>
                    <a:pt x="51" y="574"/>
                  </a:lnTo>
                  <a:lnTo>
                    <a:pt x="42" y="540"/>
                  </a:lnTo>
                  <a:lnTo>
                    <a:pt x="34" y="507"/>
                  </a:lnTo>
                  <a:lnTo>
                    <a:pt x="26" y="471"/>
                  </a:lnTo>
                  <a:lnTo>
                    <a:pt x="20" y="437"/>
                  </a:lnTo>
                  <a:lnTo>
                    <a:pt x="14" y="402"/>
                  </a:lnTo>
                  <a:lnTo>
                    <a:pt x="10" y="365"/>
                  </a:lnTo>
                  <a:lnTo>
                    <a:pt x="5" y="330"/>
                  </a:lnTo>
                  <a:lnTo>
                    <a:pt x="2" y="294"/>
                  </a:lnTo>
                  <a:lnTo>
                    <a:pt x="1" y="257"/>
                  </a:lnTo>
                  <a:lnTo>
                    <a:pt x="0" y="219"/>
                  </a:lnTo>
                  <a:lnTo>
                    <a:pt x="0" y="203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0"/>
                  </a:lnTo>
                  <a:lnTo>
                    <a:pt x="0" y="147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0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90" y="5"/>
                  </a:lnTo>
                  <a:lnTo>
                    <a:pt x="501" y="9"/>
                  </a:lnTo>
                  <a:lnTo>
                    <a:pt x="511" y="13"/>
                  </a:lnTo>
                  <a:lnTo>
                    <a:pt x="522" y="16"/>
                  </a:lnTo>
                  <a:lnTo>
                    <a:pt x="532" y="19"/>
                  </a:lnTo>
                  <a:lnTo>
                    <a:pt x="543" y="22"/>
                  </a:lnTo>
                  <a:lnTo>
                    <a:pt x="554" y="24"/>
                  </a:lnTo>
                  <a:lnTo>
                    <a:pt x="565" y="27"/>
                  </a:lnTo>
                  <a:lnTo>
                    <a:pt x="576" y="29"/>
                  </a:lnTo>
                  <a:lnTo>
                    <a:pt x="588" y="30"/>
                  </a:lnTo>
                  <a:lnTo>
                    <a:pt x="599" y="32"/>
                  </a:lnTo>
                  <a:lnTo>
                    <a:pt x="612" y="34"/>
                  </a:lnTo>
                  <a:lnTo>
                    <a:pt x="624" y="35"/>
                  </a:lnTo>
                  <a:lnTo>
                    <a:pt x="636" y="36"/>
                  </a:lnTo>
                  <a:lnTo>
                    <a:pt x="648" y="38"/>
                  </a:lnTo>
                  <a:lnTo>
                    <a:pt x="661" y="39"/>
                  </a:lnTo>
                  <a:lnTo>
                    <a:pt x="657" y="56"/>
                  </a:lnTo>
                  <a:lnTo>
                    <a:pt x="653" y="72"/>
                  </a:lnTo>
                  <a:lnTo>
                    <a:pt x="648" y="88"/>
                  </a:lnTo>
                  <a:lnTo>
                    <a:pt x="642" y="102"/>
                  </a:lnTo>
                  <a:lnTo>
                    <a:pt x="637" y="118"/>
                  </a:lnTo>
                  <a:lnTo>
                    <a:pt x="631" y="132"/>
                  </a:lnTo>
                  <a:lnTo>
                    <a:pt x="625" y="147"/>
                  </a:lnTo>
                  <a:lnTo>
                    <a:pt x="620" y="161"/>
                  </a:lnTo>
                  <a:lnTo>
                    <a:pt x="615" y="176"/>
                  </a:lnTo>
                  <a:lnTo>
                    <a:pt x="610" y="191"/>
                  </a:lnTo>
                  <a:lnTo>
                    <a:pt x="604" y="206"/>
                  </a:lnTo>
                  <a:lnTo>
                    <a:pt x="600" y="222"/>
                  </a:lnTo>
                  <a:lnTo>
                    <a:pt x="597" y="239"/>
                  </a:lnTo>
                  <a:lnTo>
                    <a:pt x="594" y="258"/>
                  </a:lnTo>
                  <a:lnTo>
                    <a:pt x="593" y="278"/>
                  </a:lnTo>
                  <a:lnTo>
                    <a:pt x="592" y="298"/>
                  </a:lnTo>
                  <a:lnTo>
                    <a:pt x="594" y="340"/>
                  </a:lnTo>
                  <a:lnTo>
                    <a:pt x="599" y="382"/>
                  </a:lnTo>
                  <a:lnTo>
                    <a:pt x="608" y="424"/>
                  </a:lnTo>
                  <a:lnTo>
                    <a:pt x="620" y="466"/>
                  </a:lnTo>
                  <a:lnTo>
                    <a:pt x="635" y="507"/>
                  </a:lnTo>
                  <a:lnTo>
                    <a:pt x="652" y="547"/>
                  </a:lnTo>
                  <a:lnTo>
                    <a:pt x="672" y="586"/>
                  </a:lnTo>
                  <a:lnTo>
                    <a:pt x="694" y="624"/>
                  </a:lnTo>
                  <a:lnTo>
                    <a:pt x="719" y="659"/>
                  </a:lnTo>
                  <a:lnTo>
                    <a:pt x="746" y="692"/>
                  </a:lnTo>
                  <a:lnTo>
                    <a:pt x="774" y="723"/>
                  </a:lnTo>
                  <a:lnTo>
                    <a:pt x="805" y="753"/>
                  </a:lnTo>
                  <a:lnTo>
                    <a:pt x="836" y="778"/>
                  </a:lnTo>
                  <a:lnTo>
                    <a:pt x="870" y="801"/>
                  </a:lnTo>
                  <a:lnTo>
                    <a:pt x="904" y="820"/>
                  </a:lnTo>
                  <a:lnTo>
                    <a:pt x="939" y="835"/>
                  </a:lnTo>
                  <a:lnTo>
                    <a:pt x="965" y="843"/>
                  </a:lnTo>
                  <a:lnTo>
                    <a:pt x="996" y="849"/>
                  </a:lnTo>
                  <a:lnTo>
                    <a:pt x="1031" y="854"/>
                  </a:lnTo>
                  <a:lnTo>
                    <a:pt x="1068" y="859"/>
                  </a:lnTo>
                  <a:lnTo>
                    <a:pt x="1108" y="863"/>
                  </a:lnTo>
                  <a:lnTo>
                    <a:pt x="1149" y="867"/>
                  </a:lnTo>
                  <a:lnTo>
                    <a:pt x="1191" y="872"/>
                  </a:lnTo>
                  <a:lnTo>
                    <a:pt x="1234" y="878"/>
                  </a:lnTo>
                  <a:lnTo>
                    <a:pt x="1274" y="884"/>
                  </a:lnTo>
                  <a:lnTo>
                    <a:pt x="1314" y="891"/>
                  </a:lnTo>
                  <a:lnTo>
                    <a:pt x="1352" y="899"/>
                  </a:lnTo>
                  <a:lnTo>
                    <a:pt x="1386" y="910"/>
                  </a:lnTo>
                  <a:lnTo>
                    <a:pt x="1416" y="923"/>
                  </a:lnTo>
                  <a:lnTo>
                    <a:pt x="1442" y="938"/>
                  </a:lnTo>
                  <a:lnTo>
                    <a:pt x="1463" y="956"/>
                  </a:lnTo>
                  <a:lnTo>
                    <a:pt x="1477" y="977"/>
                  </a:lnTo>
                  <a:lnTo>
                    <a:pt x="1311" y="961"/>
                  </a:lnTo>
                  <a:close/>
                </a:path>
              </a:pathLst>
            </a:custGeom>
            <a:solidFill>
              <a:srgbClr val="E5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auto">
            <a:xfrm flipH="1">
              <a:off x="4959" y="869"/>
              <a:ext cx="80" cy="113"/>
            </a:xfrm>
            <a:custGeom>
              <a:avLst/>
              <a:gdLst>
                <a:gd name="T0" fmla="*/ 34 w 439"/>
                <a:gd name="T1" fmla="*/ 26 h 623"/>
                <a:gd name="T2" fmla="*/ 90 w 439"/>
                <a:gd name="T3" fmla="*/ 61 h 623"/>
                <a:gd name="T4" fmla="*/ 137 w 439"/>
                <a:gd name="T5" fmla="*/ 105 h 623"/>
                <a:gd name="T6" fmla="*/ 176 w 439"/>
                <a:gd name="T7" fmla="*/ 156 h 623"/>
                <a:gd name="T8" fmla="*/ 212 w 439"/>
                <a:gd name="T9" fmla="*/ 210 h 623"/>
                <a:gd name="T10" fmla="*/ 243 w 439"/>
                <a:gd name="T11" fmla="*/ 267 h 623"/>
                <a:gd name="T12" fmla="*/ 274 w 439"/>
                <a:gd name="T13" fmla="*/ 325 h 623"/>
                <a:gd name="T14" fmla="*/ 305 w 439"/>
                <a:gd name="T15" fmla="*/ 384 h 623"/>
                <a:gd name="T16" fmla="*/ 323 w 439"/>
                <a:gd name="T17" fmla="*/ 427 h 623"/>
                <a:gd name="T18" fmla="*/ 331 w 439"/>
                <a:gd name="T19" fmla="*/ 456 h 623"/>
                <a:gd name="T20" fmla="*/ 341 w 439"/>
                <a:gd name="T21" fmla="*/ 481 h 623"/>
                <a:gd name="T22" fmla="*/ 353 w 439"/>
                <a:gd name="T23" fmla="*/ 506 h 623"/>
                <a:gd name="T24" fmla="*/ 365 w 439"/>
                <a:gd name="T25" fmla="*/ 530 h 623"/>
                <a:gd name="T26" fmla="*/ 377 w 439"/>
                <a:gd name="T27" fmla="*/ 554 h 623"/>
                <a:gd name="T28" fmla="*/ 386 w 439"/>
                <a:gd name="T29" fmla="*/ 579 h 623"/>
                <a:gd name="T30" fmla="*/ 393 w 439"/>
                <a:gd name="T31" fmla="*/ 605 h 623"/>
                <a:gd name="T32" fmla="*/ 397 w 439"/>
                <a:gd name="T33" fmla="*/ 622 h 623"/>
                <a:gd name="T34" fmla="*/ 406 w 439"/>
                <a:gd name="T35" fmla="*/ 621 h 623"/>
                <a:gd name="T36" fmla="*/ 407 w 439"/>
                <a:gd name="T37" fmla="*/ 601 h 623"/>
                <a:gd name="T38" fmla="*/ 409 w 439"/>
                <a:gd name="T39" fmla="*/ 572 h 623"/>
                <a:gd name="T40" fmla="*/ 413 w 439"/>
                <a:gd name="T41" fmla="*/ 542 h 623"/>
                <a:gd name="T42" fmla="*/ 421 w 439"/>
                <a:gd name="T43" fmla="*/ 512 h 623"/>
                <a:gd name="T44" fmla="*/ 428 w 439"/>
                <a:gd name="T45" fmla="*/ 481 h 623"/>
                <a:gd name="T46" fmla="*/ 434 w 439"/>
                <a:gd name="T47" fmla="*/ 450 h 623"/>
                <a:gd name="T48" fmla="*/ 438 w 439"/>
                <a:gd name="T49" fmla="*/ 418 h 623"/>
                <a:gd name="T50" fmla="*/ 439 w 439"/>
                <a:gd name="T51" fmla="*/ 386 h 623"/>
                <a:gd name="T52" fmla="*/ 420 w 439"/>
                <a:gd name="T53" fmla="*/ 340 h 623"/>
                <a:gd name="T54" fmla="*/ 379 w 439"/>
                <a:gd name="T55" fmla="*/ 284 h 623"/>
                <a:gd name="T56" fmla="*/ 334 w 439"/>
                <a:gd name="T57" fmla="*/ 230 h 623"/>
                <a:gd name="T58" fmla="*/ 283 w 439"/>
                <a:gd name="T59" fmla="*/ 179 h 623"/>
                <a:gd name="T60" fmla="*/ 229 w 439"/>
                <a:gd name="T61" fmla="*/ 132 h 623"/>
                <a:gd name="T62" fmla="*/ 170 w 439"/>
                <a:gd name="T63" fmla="*/ 88 h 623"/>
                <a:gd name="T64" fmla="*/ 108 w 439"/>
                <a:gd name="T65" fmla="*/ 49 h 623"/>
                <a:gd name="T66" fmla="*/ 41 w 439"/>
                <a:gd name="T67" fmla="*/ 16 h 623"/>
                <a:gd name="T68" fmla="*/ 2 w 439"/>
                <a:gd name="T69" fmla="*/ 0 h 623"/>
                <a:gd name="T70" fmla="*/ 0 w 439"/>
                <a:gd name="T71" fmla="*/ 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623">
                  <a:moveTo>
                    <a:pt x="3" y="11"/>
                  </a:moveTo>
                  <a:lnTo>
                    <a:pt x="34" y="26"/>
                  </a:lnTo>
                  <a:lnTo>
                    <a:pt x="64" y="42"/>
                  </a:lnTo>
                  <a:lnTo>
                    <a:pt x="90" y="61"/>
                  </a:lnTo>
                  <a:lnTo>
                    <a:pt x="114" y="82"/>
                  </a:lnTo>
                  <a:lnTo>
                    <a:pt x="137" y="105"/>
                  </a:lnTo>
                  <a:lnTo>
                    <a:pt x="157" y="130"/>
                  </a:lnTo>
                  <a:lnTo>
                    <a:pt x="176" y="156"/>
                  </a:lnTo>
                  <a:lnTo>
                    <a:pt x="195" y="182"/>
                  </a:lnTo>
                  <a:lnTo>
                    <a:pt x="212" y="210"/>
                  </a:lnTo>
                  <a:lnTo>
                    <a:pt x="228" y="238"/>
                  </a:lnTo>
                  <a:lnTo>
                    <a:pt x="243" y="267"/>
                  </a:lnTo>
                  <a:lnTo>
                    <a:pt x="259" y="296"/>
                  </a:lnTo>
                  <a:lnTo>
                    <a:pt x="274" y="325"/>
                  </a:lnTo>
                  <a:lnTo>
                    <a:pt x="289" y="354"/>
                  </a:lnTo>
                  <a:lnTo>
                    <a:pt x="305" y="384"/>
                  </a:lnTo>
                  <a:lnTo>
                    <a:pt x="321" y="412"/>
                  </a:lnTo>
                  <a:lnTo>
                    <a:pt x="323" y="427"/>
                  </a:lnTo>
                  <a:lnTo>
                    <a:pt x="327" y="442"/>
                  </a:lnTo>
                  <a:lnTo>
                    <a:pt x="331" y="456"/>
                  </a:lnTo>
                  <a:lnTo>
                    <a:pt x="336" y="469"/>
                  </a:lnTo>
                  <a:lnTo>
                    <a:pt x="341" y="481"/>
                  </a:lnTo>
                  <a:lnTo>
                    <a:pt x="347" y="494"/>
                  </a:lnTo>
                  <a:lnTo>
                    <a:pt x="353" y="506"/>
                  </a:lnTo>
                  <a:lnTo>
                    <a:pt x="359" y="519"/>
                  </a:lnTo>
                  <a:lnTo>
                    <a:pt x="365" y="530"/>
                  </a:lnTo>
                  <a:lnTo>
                    <a:pt x="371" y="542"/>
                  </a:lnTo>
                  <a:lnTo>
                    <a:pt x="377" y="554"/>
                  </a:lnTo>
                  <a:lnTo>
                    <a:pt x="382" y="566"/>
                  </a:lnTo>
                  <a:lnTo>
                    <a:pt x="386" y="579"/>
                  </a:lnTo>
                  <a:lnTo>
                    <a:pt x="390" y="591"/>
                  </a:lnTo>
                  <a:lnTo>
                    <a:pt x="393" y="605"/>
                  </a:lnTo>
                  <a:lnTo>
                    <a:pt x="395" y="619"/>
                  </a:lnTo>
                  <a:lnTo>
                    <a:pt x="397" y="622"/>
                  </a:lnTo>
                  <a:lnTo>
                    <a:pt x="402" y="623"/>
                  </a:lnTo>
                  <a:lnTo>
                    <a:pt x="406" y="621"/>
                  </a:lnTo>
                  <a:lnTo>
                    <a:pt x="408" y="616"/>
                  </a:lnTo>
                  <a:lnTo>
                    <a:pt x="407" y="601"/>
                  </a:lnTo>
                  <a:lnTo>
                    <a:pt x="408" y="587"/>
                  </a:lnTo>
                  <a:lnTo>
                    <a:pt x="409" y="572"/>
                  </a:lnTo>
                  <a:lnTo>
                    <a:pt x="411" y="557"/>
                  </a:lnTo>
                  <a:lnTo>
                    <a:pt x="413" y="542"/>
                  </a:lnTo>
                  <a:lnTo>
                    <a:pt x="416" y="527"/>
                  </a:lnTo>
                  <a:lnTo>
                    <a:pt x="421" y="512"/>
                  </a:lnTo>
                  <a:lnTo>
                    <a:pt x="424" y="496"/>
                  </a:lnTo>
                  <a:lnTo>
                    <a:pt x="428" y="481"/>
                  </a:lnTo>
                  <a:lnTo>
                    <a:pt x="431" y="465"/>
                  </a:lnTo>
                  <a:lnTo>
                    <a:pt x="434" y="450"/>
                  </a:lnTo>
                  <a:lnTo>
                    <a:pt x="436" y="434"/>
                  </a:lnTo>
                  <a:lnTo>
                    <a:pt x="438" y="418"/>
                  </a:lnTo>
                  <a:lnTo>
                    <a:pt x="439" y="402"/>
                  </a:lnTo>
                  <a:lnTo>
                    <a:pt x="439" y="386"/>
                  </a:lnTo>
                  <a:lnTo>
                    <a:pt x="438" y="369"/>
                  </a:lnTo>
                  <a:lnTo>
                    <a:pt x="420" y="340"/>
                  </a:lnTo>
                  <a:lnTo>
                    <a:pt x="399" y="312"/>
                  </a:lnTo>
                  <a:lnTo>
                    <a:pt x="379" y="284"/>
                  </a:lnTo>
                  <a:lnTo>
                    <a:pt x="357" y="257"/>
                  </a:lnTo>
                  <a:lnTo>
                    <a:pt x="334" y="230"/>
                  </a:lnTo>
                  <a:lnTo>
                    <a:pt x="310" y="204"/>
                  </a:lnTo>
                  <a:lnTo>
                    <a:pt x="283" y="179"/>
                  </a:lnTo>
                  <a:lnTo>
                    <a:pt x="257" y="155"/>
                  </a:lnTo>
                  <a:lnTo>
                    <a:pt x="229" y="132"/>
                  </a:lnTo>
                  <a:lnTo>
                    <a:pt x="201" y="109"/>
                  </a:lnTo>
                  <a:lnTo>
                    <a:pt x="170" y="88"/>
                  </a:lnTo>
                  <a:lnTo>
                    <a:pt x="140" y="68"/>
                  </a:lnTo>
                  <a:lnTo>
                    <a:pt x="108" y="49"/>
                  </a:lnTo>
                  <a:lnTo>
                    <a:pt x="75" y="32"/>
                  </a:lnTo>
                  <a:lnTo>
                    <a:pt x="41" y="16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 flipH="1">
              <a:off x="4795" y="963"/>
              <a:ext cx="242" cy="149"/>
            </a:xfrm>
            <a:custGeom>
              <a:avLst/>
              <a:gdLst>
                <a:gd name="T0" fmla="*/ 344 w 1331"/>
                <a:gd name="T1" fmla="*/ 154 h 823"/>
                <a:gd name="T2" fmla="*/ 414 w 1331"/>
                <a:gd name="T3" fmla="*/ 130 h 823"/>
                <a:gd name="T4" fmla="*/ 489 w 1331"/>
                <a:gd name="T5" fmla="*/ 113 h 823"/>
                <a:gd name="T6" fmla="*/ 569 w 1331"/>
                <a:gd name="T7" fmla="*/ 94 h 823"/>
                <a:gd name="T8" fmla="*/ 711 w 1331"/>
                <a:gd name="T9" fmla="*/ 66 h 823"/>
                <a:gd name="T10" fmla="*/ 864 w 1331"/>
                <a:gd name="T11" fmla="*/ 51 h 823"/>
                <a:gd name="T12" fmla="*/ 1000 w 1331"/>
                <a:gd name="T13" fmla="*/ 65 h 823"/>
                <a:gd name="T14" fmla="*/ 1115 w 1331"/>
                <a:gd name="T15" fmla="*/ 120 h 823"/>
                <a:gd name="T16" fmla="*/ 1188 w 1331"/>
                <a:gd name="T17" fmla="*/ 198 h 823"/>
                <a:gd name="T18" fmla="*/ 1244 w 1331"/>
                <a:gd name="T19" fmla="*/ 288 h 823"/>
                <a:gd name="T20" fmla="*/ 1289 w 1331"/>
                <a:gd name="T21" fmla="*/ 392 h 823"/>
                <a:gd name="T22" fmla="*/ 1315 w 1331"/>
                <a:gd name="T23" fmla="*/ 506 h 823"/>
                <a:gd name="T24" fmla="*/ 1309 w 1331"/>
                <a:gd name="T25" fmla="*/ 607 h 823"/>
                <a:gd name="T26" fmla="*/ 1284 w 1331"/>
                <a:gd name="T27" fmla="*/ 679 h 823"/>
                <a:gd name="T28" fmla="*/ 1242 w 1331"/>
                <a:gd name="T29" fmla="*/ 729 h 823"/>
                <a:gd name="T30" fmla="*/ 1184 w 1331"/>
                <a:gd name="T31" fmla="*/ 767 h 823"/>
                <a:gd name="T32" fmla="*/ 1085 w 1331"/>
                <a:gd name="T33" fmla="*/ 751 h 823"/>
                <a:gd name="T34" fmla="*/ 998 w 1331"/>
                <a:gd name="T35" fmla="*/ 704 h 823"/>
                <a:gd name="T36" fmla="*/ 922 w 1331"/>
                <a:gd name="T37" fmla="*/ 651 h 823"/>
                <a:gd name="T38" fmla="*/ 839 w 1331"/>
                <a:gd name="T39" fmla="*/ 603 h 823"/>
                <a:gd name="T40" fmla="*/ 782 w 1331"/>
                <a:gd name="T41" fmla="*/ 579 h 823"/>
                <a:gd name="T42" fmla="*/ 724 w 1331"/>
                <a:gd name="T43" fmla="*/ 564 h 823"/>
                <a:gd name="T44" fmla="*/ 660 w 1331"/>
                <a:gd name="T45" fmla="*/ 552 h 823"/>
                <a:gd name="T46" fmla="*/ 595 w 1331"/>
                <a:gd name="T47" fmla="*/ 546 h 823"/>
                <a:gd name="T48" fmla="*/ 453 w 1331"/>
                <a:gd name="T49" fmla="*/ 543 h 823"/>
                <a:gd name="T50" fmla="*/ 320 w 1331"/>
                <a:gd name="T51" fmla="*/ 543 h 823"/>
                <a:gd name="T52" fmla="*/ 199 w 1331"/>
                <a:gd name="T53" fmla="*/ 541 h 823"/>
                <a:gd name="T54" fmla="*/ 99 w 1331"/>
                <a:gd name="T55" fmla="*/ 507 h 823"/>
                <a:gd name="T56" fmla="*/ 6 w 1331"/>
                <a:gd name="T57" fmla="*/ 337 h 823"/>
                <a:gd name="T58" fmla="*/ 22 w 1331"/>
                <a:gd name="T59" fmla="*/ 483 h 823"/>
                <a:gd name="T60" fmla="*/ 117 w 1331"/>
                <a:gd name="T61" fmla="*/ 553 h 823"/>
                <a:gd name="T62" fmla="*/ 238 w 1331"/>
                <a:gd name="T63" fmla="*/ 574 h 823"/>
                <a:gd name="T64" fmla="*/ 376 w 1331"/>
                <a:gd name="T65" fmla="*/ 576 h 823"/>
                <a:gd name="T66" fmla="*/ 521 w 1331"/>
                <a:gd name="T67" fmla="*/ 590 h 823"/>
                <a:gd name="T68" fmla="*/ 626 w 1331"/>
                <a:gd name="T69" fmla="*/ 577 h 823"/>
                <a:gd name="T70" fmla="*/ 688 w 1331"/>
                <a:gd name="T71" fmla="*/ 586 h 823"/>
                <a:gd name="T72" fmla="*/ 745 w 1331"/>
                <a:gd name="T73" fmla="*/ 599 h 823"/>
                <a:gd name="T74" fmla="*/ 793 w 1331"/>
                <a:gd name="T75" fmla="*/ 615 h 823"/>
                <a:gd name="T76" fmla="*/ 871 w 1331"/>
                <a:gd name="T77" fmla="*/ 655 h 823"/>
                <a:gd name="T78" fmla="*/ 955 w 1331"/>
                <a:gd name="T79" fmla="*/ 713 h 823"/>
                <a:gd name="T80" fmla="*/ 1042 w 1331"/>
                <a:gd name="T81" fmla="*/ 772 h 823"/>
                <a:gd name="T82" fmla="*/ 1144 w 1331"/>
                <a:gd name="T83" fmla="*/ 816 h 823"/>
                <a:gd name="T84" fmla="*/ 1226 w 1331"/>
                <a:gd name="T85" fmla="*/ 793 h 823"/>
                <a:gd name="T86" fmla="*/ 1279 w 1331"/>
                <a:gd name="T87" fmla="*/ 739 h 823"/>
                <a:gd name="T88" fmla="*/ 1312 w 1331"/>
                <a:gd name="T89" fmla="*/ 665 h 823"/>
                <a:gd name="T90" fmla="*/ 1329 w 1331"/>
                <a:gd name="T91" fmla="*/ 565 h 823"/>
                <a:gd name="T92" fmla="*/ 1317 w 1331"/>
                <a:gd name="T93" fmla="*/ 445 h 823"/>
                <a:gd name="T94" fmla="*/ 1280 w 1331"/>
                <a:gd name="T95" fmla="*/ 332 h 823"/>
                <a:gd name="T96" fmla="*/ 1228 w 1331"/>
                <a:gd name="T97" fmla="*/ 232 h 823"/>
                <a:gd name="T98" fmla="*/ 1166 w 1331"/>
                <a:gd name="T99" fmla="*/ 151 h 823"/>
                <a:gd name="T100" fmla="*/ 1067 w 1331"/>
                <a:gd name="T101" fmla="*/ 70 h 823"/>
                <a:gd name="T102" fmla="*/ 935 w 1331"/>
                <a:gd name="T103" fmla="*/ 18 h 823"/>
                <a:gd name="T104" fmla="*/ 784 w 1331"/>
                <a:gd name="T105" fmla="*/ 0 h 823"/>
                <a:gd name="T106" fmla="*/ 616 w 1331"/>
                <a:gd name="T107" fmla="*/ 12 h 823"/>
                <a:gd name="T108" fmla="*/ 509 w 1331"/>
                <a:gd name="T109" fmla="*/ 40 h 823"/>
                <a:gd name="T110" fmla="*/ 429 w 1331"/>
                <a:gd name="T111" fmla="*/ 65 h 823"/>
                <a:gd name="T112" fmla="*/ 353 w 1331"/>
                <a:gd name="T113" fmla="*/ 93 h 823"/>
                <a:gd name="T114" fmla="*/ 282 w 1331"/>
                <a:gd name="T115" fmla="*/ 132 h 823"/>
                <a:gd name="T116" fmla="*/ 256 w 1331"/>
                <a:gd name="T117" fmla="*/ 169 h 823"/>
                <a:gd name="T118" fmla="*/ 285 w 1331"/>
                <a:gd name="T119" fmla="*/ 187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31" h="823">
                  <a:moveTo>
                    <a:pt x="295" y="182"/>
                  </a:moveTo>
                  <a:lnTo>
                    <a:pt x="311" y="171"/>
                  </a:lnTo>
                  <a:lnTo>
                    <a:pt x="327" y="162"/>
                  </a:lnTo>
                  <a:lnTo>
                    <a:pt x="344" y="154"/>
                  </a:lnTo>
                  <a:lnTo>
                    <a:pt x="361" y="147"/>
                  </a:lnTo>
                  <a:lnTo>
                    <a:pt x="378" y="140"/>
                  </a:lnTo>
                  <a:lnTo>
                    <a:pt x="396" y="135"/>
                  </a:lnTo>
                  <a:lnTo>
                    <a:pt x="414" y="130"/>
                  </a:lnTo>
                  <a:lnTo>
                    <a:pt x="433" y="126"/>
                  </a:lnTo>
                  <a:lnTo>
                    <a:pt x="451" y="122"/>
                  </a:lnTo>
                  <a:lnTo>
                    <a:pt x="470" y="117"/>
                  </a:lnTo>
                  <a:lnTo>
                    <a:pt x="489" y="113"/>
                  </a:lnTo>
                  <a:lnTo>
                    <a:pt x="508" y="109"/>
                  </a:lnTo>
                  <a:lnTo>
                    <a:pt x="529" y="104"/>
                  </a:lnTo>
                  <a:lnTo>
                    <a:pt x="549" y="100"/>
                  </a:lnTo>
                  <a:lnTo>
                    <a:pt x="569" y="94"/>
                  </a:lnTo>
                  <a:lnTo>
                    <a:pt x="589" y="88"/>
                  </a:lnTo>
                  <a:lnTo>
                    <a:pt x="630" y="80"/>
                  </a:lnTo>
                  <a:lnTo>
                    <a:pt x="671" y="72"/>
                  </a:lnTo>
                  <a:lnTo>
                    <a:pt x="711" y="66"/>
                  </a:lnTo>
                  <a:lnTo>
                    <a:pt x="750" y="60"/>
                  </a:lnTo>
                  <a:lnTo>
                    <a:pt x="790" y="55"/>
                  </a:lnTo>
                  <a:lnTo>
                    <a:pt x="827" y="52"/>
                  </a:lnTo>
                  <a:lnTo>
                    <a:pt x="864" y="51"/>
                  </a:lnTo>
                  <a:lnTo>
                    <a:pt x="900" y="51"/>
                  </a:lnTo>
                  <a:lnTo>
                    <a:pt x="935" y="54"/>
                  </a:lnTo>
                  <a:lnTo>
                    <a:pt x="968" y="58"/>
                  </a:lnTo>
                  <a:lnTo>
                    <a:pt x="1000" y="65"/>
                  </a:lnTo>
                  <a:lnTo>
                    <a:pt x="1032" y="74"/>
                  </a:lnTo>
                  <a:lnTo>
                    <a:pt x="1061" y="87"/>
                  </a:lnTo>
                  <a:lnTo>
                    <a:pt x="1089" y="102"/>
                  </a:lnTo>
                  <a:lnTo>
                    <a:pt x="1115" y="120"/>
                  </a:lnTo>
                  <a:lnTo>
                    <a:pt x="1140" y="143"/>
                  </a:lnTo>
                  <a:lnTo>
                    <a:pt x="1156" y="160"/>
                  </a:lnTo>
                  <a:lnTo>
                    <a:pt x="1172" y="178"/>
                  </a:lnTo>
                  <a:lnTo>
                    <a:pt x="1188" y="198"/>
                  </a:lnTo>
                  <a:lnTo>
                    <a:pt x="1203" y="218"/>
                  </a:lnTo>
                  <a:lnTo>
                    <a:pt x="1217" y="240"/>
                  </a:lnTo>
                  <a:lnTo>
                    <a:pt x="1231" y="264"/>
                  </a:lnTo>
                  <a:lnTo>
                    <a:pt x="1244" y="288"/>
                  </a:lnTo>
                  <a:lnTo>
                    <a:pt x="1257" y="312"/>
                  </a:lnTo>
                  <a:lnTo>
                    <a:pt x="1269" y="338"/>
                  </a:lnTo>
                  <a:lnTo>
                    <a:pt x="1279" y="364"/>
                  </a:lnTo>
                  <a:lnTo>
                    <a:pt x="1289" y="392"/>
                  </a:lnTo>
                  <a:lnTo>
                    <a:pt x="1297" y="419"/>
                  </a:lnTo>
                  <a:lnTo>
                    <a:pt x="1304" y="447"/>
                  </a:lnTo>
                  <a:lnTo>
                    <a:pt x="1310" y="476"/>
                  </a:lnTo>
                  <a:lnTo>
                    <a:pt x="1315" y="506"/>
                  </a:lnTo>
                  <a:lnTo>
                    <a:pt x="1318" y="535"/>
                  </a:lnTo>
                  <a:lnTo>
                    <a:pt x="1316" y="561"/>
                  </a:lnTo>
                  <a:lnTo>
                    <a:pt x="1313" y="585"/>
                  </a:lnTo>
                  <a:lnTo>
                    <a:pt x="1309" y="607"/>
                  </a:lnTo>
                  <a:lnTo>
                    <a:pt x="1304" y="627"/>
                  </a:lnTo>
                  <a:lnTo>
                    <a:pt x="1298" y="647"/>
                  </a:lnTo>
                  <a:lnTo>
                    <a:pt x="1291" y="664"/>
                  </a:lnTo>
                  <a:lnTo>
                    <a:pt x="1284" y="679"/>
                  </a:lnTo>
                  <a:lnTo>
                    <a:pt x="1275" y="694"/>
                  </a:lnTo>
                  <a:lnTo>
                    <a:pt x="1265" y="707"/>
                  </a:lnTo>
                  <a:lnTo>
                    <a:pt x="1255" y="718"/>
                  </a:lnTo>
                  <a:lnTo>
                    <a:pt x="1242" y="729"/>
                  </a:lnTo>
                  <a:lnTo>
                    <a:pt x="1229" y="739"/>
                  </a:lnTo>
                  <a:lnTo>
                    <a:pt x="1215" y="749"/>
                  </a:lnTo>
                  <a:lnTo>
                    <a:pt x="1200" y="759"/>
                  </a:lnTo>
                  <a:lnTo>
                    <a:pt x="1184" y="767"/>
                  </a:lnTo>
                  <a:lnTo>
                    <a:pt x="1166" y="775"/>
                  </a:lnTo>
                  <a:lnTo>
                    <a:pt x="1138" y="769"/>
                  </a:lnTo>
                  <a:lnTo>
                    <a:pt x="1110" y="761"/>
                  </a:lnTo>
                  <a:lnTo>
                    <a:pt x="1085" y="751"/>
                  </a:lnTo>
                  <a:lnTo>
                    <a:pt x="1062" y="740"/>
                  </a:lnTo>
                  <a:lnTo>
                    <a:pt x="1040" y="729"/>
                  </a:lnTo>
                  <a:lnTo>
                    <a:pt x="1019" y="717"/>
                  </a:lnTo>
                  <a:lnTo>
                    <a:pt x="998" y="704"/>
                  </a:lnTo>
                  <a:lnTo>
                    <a:pt x="979" y="691"/>
                  </a:lnTo>
                  <a:lnTo>
                    <a:pt x="960" y="678"/>
                  </a:lnTo>
                  <a:lnTo>
                    <a:pt x="941" y="664"/>
                  </a:lnTo>
                  <a:lnTo>
                    <a:pt x="922" y="651"/>
                  </a:lnTo>
                  <a:lnTo>
                    <a:pt x="902" y="638"/>
                  </a:lnTo>
                  <a:lnTo>
                    <a:pt x="881" y="625"/>
                  </a:lnTo>
                  <a:lnTo>
                    <a:pt x="861" y="613"/>
                  </a:lnTo>
                  <a:lnTo>
                    <a:pt x="839" y="603"/>
                  </a:lnTo>
                  <a:lnTo>
                    <a:pt x="816" y="593"/>
                  </a:lnTo>
                  <a:lnTo>
                    <a:pt x="806" y="588"/>
                  </a:lnTo>
                  <a:lnTo>
                    <a:pt x="795" y="584"/>
                  </a:lnTo>
                  <a:lnTo>
                    <a:pt x="782" y="579"/>
                  </a:lnTo>
                  <a:lnTo>
                    <a:pt x="769" y="575"/>
                  </a:lnTo>
                  <a:lnTo>
                    <a:pt x="754" y="571"/>
                  </a:lnTo>
                  <a:lnTo>
                    <a:pt x="740" y="567"/>
                  </a:lnTo>
                  <a:lnTo>
                    <a:pt x="724" y="564"/>
                  </a:lnTo>
                  <a:lnTo>
                    <a:pt x="709" y="560"/>
                  </a:lnTo>
                  <a:lnTo>
                    <a:pt x="693" y="557"/>
                  </a:lnTo>
                  <a:lnTo>
                    <a:pt x="677" y="555"/>
                  </a:lnTo>
                  <a:lnTo>
                    <a:pt x="660" y="552"/>
                  </a:lnTo>
                  <a:lnTo>
                    <a:pt x="643" y="550"/>
                  </a:lnTo>
                  <a:lnTo>
                    <a:pt x="627" y="548"/>
                  </a:lnTo>
                  <a:lnTo>
                    <a:pt x="611" y="547"/>
                  </a:lnTo>
                  <a:lnTo>
                    <a:pt x="595" y="546"/>
                  </a:lnTo>
                  <a:lnTo>
                    <a:pt x="580" y="545"/>
                  </a:lnTo>
                  <a:lnTo>
                    <a:pt x="521" y="551"/>
                  </a:lnTo>
                  <a:lnTo>
                    <a:pt x="487" y="546"/>
                  </a:lnTo>
                  <a:lnTo>
                    <a:pt x="453" y="543"/>
                  </a:lnTo>
                  <a:lnTo>
                    <a:pt x="419" y="541"/>
                  </a:lnTo>
                  <a:lnTo>
                    <a:pt x="385" y="541"/>
                  </a:lnTo>
                  <a:lnTo>
                    <a:pt x="352" y="542"/>
                  </a:lnTo>
                  <a:lnTo>
                    <a:pt x="320" y="543"/>
                  </a:lnTo>
                  <a:lnTo>
                    <a:pt x="288" y="544"/>
                  </a:lnTo>
                  <a:lnTo>
                    <a:pt x="257" y="544"/>
                  </a:lnTo>
                  <a:lnTo>
                    <a:pt x="227" y="544"/>
                  </a:lnTo>
                  <a:lnTo>
                    <a:pt x="199" y="541"/>
                  </a:lnTo>
                  <a:lnTo>
                    <a:pt x="172" y="537"/>
                  </a:lnTo>
                  <a:lnTo>
                    <a:pt x="145" y="530"/>
                  </a:lnTo>
                  <a:lnTo>
                    <a:pt x="121" y="520"/>
                  </a:lnTo>
                  <a:lnTo>
                    <a:pt x="99" y="507"/>
                  </a:lnTo>
                  <a:lnTo>
                    <a:pt x="78" y="489"/>
                  </a:lnTo>
                  <a:lnTo>
                    <a:pt x="59" y="467"/>
                  </a:lnTo>
                  <a:lnTo>
                    <a:pt x="9" y="340"/>
                  </a:lnTo>
                  <a:lnTo>
                    <a:pt x="6" y="337"/>
                  </a:lnTo>
                  <a:lnTo>
                    <a:pt x="2" y="337"/>
                  </a:lnTo>
                  <a:lnTo>
                    <a:pt x="0" y="339"/>
                  </a:lnTo>
                  <a:lnTo>
                    <a:pt x="0" y="343"/>
                  </a:lnTo>
                  <a:lnTo>
                    <a:pt x="22" y="483"/>
                  </a:lnTo>
                  <a:lnTo>
                    <a:pt x="42" y="508"/>
                  </a:lnTo>
                  <a:lnTo>
                    <a:pt x="66" y="527"/>
                  </a:lnTo>
                  <a:lnTo>
                    <a:pt x="90" y="542"/>
                  </a:lnTo>
                  <a:lnTo>
                    <a:pt x="117" y="553"/>
                  </a:lnTo>
                  <a:lnTo>
                    <a:pt x="145" y="562"/>
                  </a:lnTo>
                  <a:lnTo>
                    <a:pt x="175" y="568"/>
                  </a:lnTo>
                  <a:lnTo>
                    <a:pt x="206" y="572"/>
                  </a:lnTo>
                  <a:lnTo>
                    <a:pt x="238" y="574"/>
                  </a:lnTo>
                  <a:lnTo>
                    <a:pt x="271" y="575"/>
                  </a:lnTo>
                  <a:lnTo>
                    <a:pt x="306" y="576"/>
                  </a:lnTo>
                  <a:lnTo>
                    <a:pt x="340" y="576"/>
                  </a:lnTo>
                  <a:lnTo>
                    <a:pt x="376" y="576"/>
                  </a:lnTo>
                  <a:lnTo>
                    <a:pt x="412" y="578"/>
                  </a:lnTo>
                  <a:lnTo>
                    <a:pt x="449" y="580"/>
                  </a:lnTo>
                  <a:lnTo>
                    <a:pt x="485" y="584"/>
                  </a:lnTo>
                  <a:lnTo>
                    <a:pt x="521" y="590"/>
                  </a:lnTo>
                  <a:lnTo>
                    <a:pt x="583" y="574"/>
                  </a:lnTo>
                  <a:lnTo>
                    <a:pt x="597" y="575"/>
                  </a:lnTo>
                  <a:lnTo>
                    <a:pt x="612" y="576"/>
                  </a:lnTo>
                  <a:lnTo>
                    <a:pt x="626" y="577"/>
                  </a:lnTo>
                  <a:lnTo>
                    <a:pt x="642" y="579"/>
                  </a:lnTo>
                  <a:lnTo>
                    <a:pt x="658" y="581"/>
                  </a:lnTo>
                  <a:lnTo>
                    <a:pt x="673" y="583"/>
                  </a:lnTo>
                  <a:lnTo>
                    <a:pt x="688" y="586"/>
                  </a:lnTo>
                  <a:lnTo>
                    <a:pt x="703" y="589"/>
                  </a:lnTo>
                  <a:lnTo>
                    <a:pt x="717" y="592"/>
                  </a:lnTo>
                  <a:lnTo>
                    <a:pt x="731" y="595"/>
                  </a:lnTo>
                  <a:lnTo>
                    <a:pt x="745" y="599"/>
                  </a:lnTo>
                  <a:lnTo>
                    <a:pt x="758" y="603"/>
                  </a:lnTo>
                  <a:lnTo>
                    <a:pt x="771" y="607"/>
                  </a:lnTo>
                  <a:lnTo>
                    <a:pt x="783" y="611"/>
                  </a:lnTo>
                  <a:lnTo>
                    <a:pt x="793" y="615"/>
                  </a:lnTo>
                  <a:lnTo>
                    <a:pt x="803" y="619"/>
                  </a:lnTo>
                  <a:lnTo>
                    <a:pt x="827" y="630"/>
                  </a:lnTo>
                  <a:lnTo>
                    <a:pt x="849" y="642"/>
                  </a:lnTo>
                  <a:lnTo>
                    <a:pt x="871" y="655"/>
                  </a:lnTo>
                  <a:lnTo>
                    <a:pt x="893" y="669"/>
                  </a:lnTo>
                  <a:lnTo>
                    <a:pt x="914" y="683"/>
                  </a:lnTo>
                  <a:lnTo>
                    <a:pt x="934" y="698"/>
                  </a:lnTo>
                  <a:lnTo>
                    <a:pt x="955" y="713"/>
                  </a:lnTo>
                  <a:lnTo>
                    <a:pt x="976" y="728"/>
                  </a:lnTo>
                  <a:lnTo>
                    <a:pt x="997" y="743"/>
                  </a:lnTo>
                  <a:lnTo>
                    <a:pt x="1019" y="758"/>
                  </a:lnTo>
                  <a:lnTo>
                    <a:pt x="1042" y="772"/>
                  </a:lnTo>
                  <a:lnTo>
                    <a:pt x="1065" y="785"/>
                  </a:lnTo>
                  <a:lnTo>
                    <a:pt x="1089" y="797"/>
                  </a:lnTo>
                  <a:lnTo>
                    <a:pt x="1115" y="807"/>
                  </a:lnTo>
                  <a:lnTo>
                    <a:pt x="1144" y="816"/>
                  </a:lnTo>
                  <a:lnTo>
                    <a:pt x="1173" y="823"/>
                  </a:lnTo>
                  <a:lnTo>
                    <a:pt x="1192" y="814"/>
                  </a:lnTo>
                  <a:lnTo>
                    <a:pt x="1210" y="804"/>
                  </a:lnTo>
                  <a:lnTo>
                    <a:pt x="1226" y="793"/>
                  </a:lnTo>
                  <a:lnTo>
                    <a:pt x="1241" y="781"/>
                  </a:lnTo>
                  <a:lnTo>
                    <a:pt x="1255" y="768"/>
                  </a:lnTo>
                  <a:lnTo>
                    <a:pt x="1268" y="754"/>
                  </a:lnTo>
                  <a:lnTo>
                    <a:pt x="1279" y="739"/>
                  </a:lnTo>
                  <a:lnTo>
                    <a:pt x="1289" y="722"/>
                  </a:lnTo>
                  <a:lnTo>
                    <a:pt x="1297" y="705"/>
                  </a:lnTo>
                  <a:lnTo>
                    <a:pt x="1305" y="686"/>
                  </a:lnTo>
                  <a:lnTo>
                    <a:pt x="1312" y="665"/>
                  </a:lnTo>
                  <a:lnTo>
                    <a:pt x="1317" y="643"/>
                  </a:lnTo>
                  <a:lnTo>
                    <a:pt x="1322" y="618"/>
                  </a:lnTo>
                  <a:lnTo>
                    <a:pt x="1326" y="592"/>
                  </a:lnTo>
                  <a:lnTo>
                    <a:pt x="1329" y="565"/>
                  </a:lnTo>
                  <a:lnTo>
                    <a:pt x="1331" y="535"/>
                  </a:lnTo>
                  <a:lnTo>
                    <a:pt x="1328" y="505"/>
                  </a:lnTo>
                  <a:lnTo>
                    <a:pt x="1323" y="474"/>
                  </a:lnTo>
                  <a:lnTo>
                    <a:pt x="1317" y="445"/>
                  </a:lnTo>
                  <a:lnTo>
                    <a:pt x="1310" y="416"/>
                  </a:lnTo>
                  <a:lnTo>
                    <a:pt x="1301" y="388"/>
                  </a:lnTo>
                  <a:lnTo>
                    <a:pt x="1291" y="359"/>
                  </a:lnTo>
                  <a:lnTo>
                    <a:pt x="1280" y="332"/>
                  </a:lnTo>
                  <a:lnTo>
                    <a:pt x="1269" y="306"/>
                  </a:lnTo>
                  <a:lnTo>
                    <a:pt x="1256" y="281"/>
                  </a:lnTo>
                  <a:lnTo>
                    <a:pt x="1242" y="256"/>
                  </a:lnTo>
                  <a:lnTo>
                    <a:pt x="1228" y="232"/>
                  </a:lnTo>
                  <a:lnTo>
                    <a:pt x="1213" y="210"/>
                  </a:lnTo>
                  <a:lnTo>
                    <a:pt x="1198" y="189"/>
                  </a:lnTo>
                  <a:lnTo>
                    <a:pt x="1182" y="169"/>
                  </a:lnTo>
                  <a:lnTo>
                    <a:pt x="1166" y="151"/>
                  </a:lnTo>
                  <a:lnTo>
                    <a:pt x="1150" y="134"/>
                  </a:lnTo>
                  <a:lnTo>
                    <a:pt x="1123" y="109"/>
                  </a:lnTo>
                  <a:lnTo>
                    <a:pt x="1096" y="88"/>
                  </a:lnTo>
                  <a:lnTo>
                    <a:pt x="1067" y="70"/>
                  </a:lnTo>
                  <a:lnTo>
                    <a:pt x="1037" y="53"/>
                  </a:lnTo>
                  <a:lnTo>
                    <a:pt x="1004" y="39"/>
                  </a:lnTo>
                  <a:lnTo>
                    <a:pt x="970" y="27"/>
                  </a:lnTo>
                  <a:lnTo>
                    <a:pt x="935" y="18"/>
                  </a:lnTo>
                  <a:lnTo>
                    <a:pt x="900" y="10"/>
                  </a:lnTo>
                  <a:lnTo>
                    <a:pt x="861" y="5"/>
                  </a:lnTo>
                  <a:lnTo>
                    <a:pt x="823" y="1"/>
                  </a:lnTo>
                  <a:lnTo>
                    <a:pt x="784" y="0"/>
                  </a:lnTo>
                  <a:lnTo>
                    <a:pt x="743" y="0"/>
                  </a:lnTo>
                  <a:lnTo>
                    <a:pt x="702" y="2"/>
                  </a:lnTo>
                  <a:lnTo>
                    <a:pt x="660" y="7"/>
                  </a:lnTo>
                  <a:lnTo>
                    <a:pt x="616" y="12"/>
                  </a:lnTo>
                  <a:lnTo>
                    <a:pt x="573" y="20"/>
                  </a:lnTo>
                  <a:lnTo>
                    <a:pt x="552" y="27"/>
                  </a:lnTo>
                  <a:lnTo>
                    <a:pt x="531" y="34"/>
                  </a:lnTo>
                  <a:lnTo>
                    <a:pt x="509" y="40"/>
                  </a:lnTo>
                  <a:lnTo>
                    <a:pt x="488" y="47"/>
                  </a:lnTo>
                  <a:lnTo>
                    <a:pt x="468" y="53"/>
                  </a:lnTo>
                  <a:lnTo>
                    <a:pt x="449" y="59"/>
                  </a:lnTo>
                  <a:lnTo>
                    <a:pt x="429" y="65"/>
                  </a:lnTo>
                  <a:lnTo>
                    <a:pt x="410" y="72"/>
                  </a:lnTo>
                  <a:lnTo>
                    <a:pt x="390" y="78"/>
                  </a:lnTo>
                  <a:lnTo>
                    <a:pt x="372" y="86"/>
                  </a:lnTo>
                  <a:lnTo>
                    <a:pt x="353" y="93"/>
                  </a:lnTo>
                  <a:lnTo>
                    <a:pt x="335" y="101"/>
                  </a:lnTo>
                  <a:lnTo>
                    <a:pt x="318" y="110"/>
                  </a:lnTo>
                  <a:lnTo>
                    <a:pt x="300" y="120"/>
                  </a:lnTo>
                  <a:lnTo>
                    <a:pt x="282" y="132"/>
                  </a:lnTo>
                  <a:lnTo>
                    <a:pt x="265" y="143"/>
                  </a:lnTo>
                  <a:lnTo>
                    <a:pt x="258" y="151"/>
                  </a:lnTo>
                  <a:lnTo>
                    <a:pt x="255" y="160"/>
                  </a:lnTo>
                  <a:lnTo>
                    <a:pt x="256" y="169"/>
                  </a:lnTo>
                  <a:lnTo>
                    <a:pt x="260" y="177"/>
                  </a:lnTo>
                  <a:lnTo>
                    <a:pt x="267" y="183"/>
                  </a:lnTo>
                  <a:lnTo>
                    <a:pt x="275" y="187"/>
                  </a:lnTo>
                  <a:lnTo>
                    <a:pt x="285" y="187"/>
                  </a:lnTo>
                  <a:lnTo>
                    <a:pt x="295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 flipH="1">
              <a:off x="4965" y="1069"/>
              <a:ext cx="261" cy="177"/>
            </a:xfrm>
            <a:custGeom>
              <a:avLst/>
              <a:gdLst>
                <a:gd name="T0" fmla="*/ 1358 w 1440"/>
                <a:gd name="T1" fmla="*/ 96 h 973"/>
                <a:gd name="T2" fmla="*/ 1355 w 1440"/>
                <a:gd name="T3" fmla="*/ 131 h 973"/>
                <a:gd name="T4" fmla="*/ 1311 w 1440"/>
                <a:gd name="T5" fmla="*/ 154 h 973"/>
                <a:gd name="T6" fmla="*/ 1163 w 1440"/>
                <a:gd name="T7" fmla="*/ 172 h 973"/>
                <a:gd name="T8" fmla="*/ 984 w 1440"/>
                <a:gd name="T9" fmla="*/ 267 h 973"/>
                <a:gd name="T10" fmla="*/ 858 w 1440"/>
                <a:gd name="T11" fmla="*/ 404 h 973"/>
                <a:gd name="T12" fmla="*/ 835 w 1440"/>
                <a:gd name="T13" fmla="*/ 509 h 973"/>
                <a:gd name="T14" fmla="*/ 834 w 1440"/>
                <a:gd name="T15" fmla="*/ 593 h 973"/>
                <a:gd name="T16" fmla="*/ 837 w 1440"/>
                <a:gd name="T17" fmla="*/ 681 h 973"/>
                <a:gd name="T18" fmla="*/ 943 w 1440"/>
                <a:gd name="T19" fmla="*/ 692 h 973"/>
                <a:gd name="T20" fmla="*/ 1095 w 1440"/>
                <a:gd name="T21" fmla="*/ 649 h 973"/>
                <a:gd name="T22" fmla="*/ 1213 w 1440"/>
                <a:gd name="T23" fmla="*/ 588 h 973"/>
                <a:gd name="T24" fmla="*/ 1295 w 1440"/>
                <a:gd name="T25" fmla="*/ 537 h 973"/>
                <a:gd name="T26" fmla="*/ 1366 w 1440"/>
                <a:gd name="T27" fmla="*/ 579 h 973"/>
                <a:gd name="T28" fmla="*/ 1373 w 1440"/>
                <a:gd name="T29" fmla="*/ 720 h 973"/>
                <a:gd name="T30" fmla="*/ 1318 w 1440"/>
                <a:gd name="T31" fmla="*/ 841 h 973"/>
                <a:gd name="T32" fmla="*/ 1220 w 1440"/>
                <a:gd name="T33" fmla="*/ 889 h 973"/>
                <a:gd name="T34" fmla="*/ 1122 w 1440"/>
                <a:gd name="T35" fmla="*/ 907 h 973"/>
                <a:gd name="T36" fmla="*/ 1006 w 1440"/>
                <a:gd name="T37" fmla="*/ 917 h 973"/>
                <a:gd name="T38" fmla="*/ 920 w 1440"/>
                <a:gd name="T39" fmla="*/ 916 h 973"/>
                <a:gd name="T40" fmla="*/ 836 w 1440"/>
                <a:gd name="T41" fmla="*/ 914 h 973"/>
                <a:gd name="T42" fmla="*/ 690 w 1440"/>
                <a:gd name="T43" fmla="*/ 909 h 973"/>
                <a:gd name="T44" fmla="*/ 548 w 1440"/>
                <a:gd name="T45" fmla="*/ 866 h 973"/>
                <a:gd name="T46" fmla="*/ 438 w 1440"/>
                <a:gd name="T47" fmla="*/ 783 h 973"/>
                <a:gd name="T48" fmla="*/ 281 w 1440"/>
                <a:gd name="T49" fmla="*/ 585 h 973"/>
                <a:gd name="T50" fmla="*/ 155 w 1440"/>
                <a:gd name="T51" fmla="*/ 335 h 973"/>
                <a:gd name="T52" fmla="*/ 41 w 1440"/>
                <a:gd name="T53" fmla="*/ 112 h 973"/>
                <a:gd name="T54" fmla="*/ 0 w 1440"/>
                <a:gd name="T55" fmla="*/ 133 h 973"/>
                <a:gd name="T56" fmla="*/ 115 w 1440"/>
                <a:gd name="T57" fmla="*/ 358 h 973"/>
                <a:gd name="T58" fmla="*/ 255 w 1440"/>
                <a:gd name="T59" fmla="*/ 604 h 973"/>
                <a:gd name="T60" fmla="*/ 421 w 1440"/>
                <a:gd name="T61" fmla="*/ 803 h 973"/>
                <a:gd name="T62" fmla="*/ 535 w 1440"/>
                <a:gd name="T63" fmla="*/ 904 h 973"/>
                <a:gd name="T64" fmla="*/ 682 w 1440"/>
                <a:gd name="T65" fmla="*/ 965 h 973"/>
                <a:gd name="T66" fmla="*/ 836 w 1440"/>
                <a:gd name="T67" fmla="*/ 973 h 973"/>
                <a:gd name="T68" fmla="*/ 921 w 1440"/>
                <a:gd name="T69" fmla="*/ 971 h 973"/>
                <a:gd name="T70" fmla="*/ 1009 w 1440"/>
                <a:gd name="T71" fmla="*/ 970 h 973"/>
                <a:gd name="T72" fmla="*/ 1127 w 1440"/>
                <a:gd name="T73" fmla="*/ 949 h 973"/>
                <a:gd name="T74" fmla="*/ 1226 w 1440"/>
                <a:gd name="T75" fmla="*/ 909 h 973"/>
                <a:gd name="T76" fmla="*/ 1327 w 1440"/>
                <a:gd name="T77" fmla="*/ 850 h 973"/>
                <a:gd name="T78" fmla="*/ 1383 w 1440"/>
                <a:gd name="T79" fmla="*/ 721 h 973"/>
                <a:gd name="T80" fmla="*/ 1372 w 1440"/>
                <a:gd name="T81" fmla="*/ 570 h 973"/>
                <a:gd name="T82" fmla="*/ 1293 w 1440"/>
                <a:gd name="T83" fmla="*/ 526 h 973"/>
                <a:gd name="T84" fmla="*/ 1208 w 1440"/>
                <a:gd name="T85" fmla="*/ 577 h 973"/>
                <a:gd name="T86" fmla="*/ 1090 w 1440"/>
                <a:gd name="T87" fmla="*/ 618 h 973"/>
                <a:gd name="T88" fmla="*/ 941 w 1440"/>
                <a:gd name="T89" fmla="*/ 637 h 973"/>
                <a:gd name="T90" fmla="*/ 866 w 1440"/>
                <a:gd name="T91" fmla="*/ 653 h 973"/>
                <a:gd name="T92" fmla="*/ 894 w 1440"/>
                <a:gd name="T93" fmla="*/ 653 h 973"/>
                <a:gd name="T94" fmla="*/ 897 w 1440"/>
                <a:gd name="T95" fmla="*/ 574 h 973"/>
                <a:gd name="T96" fmla="*/ 904 w 1440"/>
                <a:gd name="T97" fmla="*/ 498 h 973"/>
                <a:gd name="T98" fmla="*/ 953 w 1440"/>
                <a:gd name="T99" fmla="*/ 384 h 973"/>
                <a:gd name="T100" fmla="*/ 1074 w 1440"/>
                <a:gd name="T101" fmla="*/ 269 h 973"/>
                <a:gd name="T102" fmla="*/ 1244 w 1440"/>
                <a:gd name="T103" fmla="*/ 200 h 973"/>
                <a:gd name="T104" fmla="*/ 1328 w 1440"/>
                <a:gd name="T105" fmla="*/ 206 h 973"/>
                <a:gd name="T106" fmla="*/ 1315 w 1440"/>
                <a:gd name="T107" fmla="*/ 218 h 973"/>
                <a:gd name="T108" fmla="*/ 1387 w 1440"/>
                <a:gd name="T109" fmla="*/ 180 h 973"/>
                <a:gd name="T110" fmla="*/ 1411 w 1440"/>
                <a:gd name="T111" fmla="*/ 114 h 973"/>
                <a:gd name="T112" fmla="*/ 1440 w 1440"/>
                <a:gd name="T113" fmla="*/ 23 h 973"/>
                <a:gd name="T114" fmla="*/ 1399 w 1440"/>
                <a:gd name="T115" fmla="*/ 5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40" h="973">
                  <a:moveTo>
                    <a:pt x="1393" y="14"/>
                  </a:moveTo>
                  <a:lnTo>
                    <a:pt x="1386" y="32"/>
                  </a:lnTo>
                  <a:lnTo>
                    <a:pt x="1379" y="50"/>
                  </a:lnTo>
                  <a:lnTo>
                    <a:pt x="1372" y="65"/>
                  </a:lnTo>
                  <a:lnTo>
                    <a:pt x="1365" y="81"/>
                  </a:lnTo>
                  <a:lnTo>
                    <a:pt x="1358" y="96"/>
                  </a:lnTo>
                  <a:lnTo>
                    <a:pt x="1352" y="112"/>
                  </a:lnTo>
                  <a:lnTo>
                    <a:pt x="1347" y="128"/>
                  </a:lnTo>
                  <a:lnTo>
                    <a:pt x="1342" y="147"/>
                  </a:lnTo>
                  <a:lnTo>
                    <a:pt x="1343" y="146"/>
                  </a:lnTo>
                  <a:lnTo>
                    <a:pt x="1349" y="139"/>
                  </a:lnTo>
                  <a:lnTo>
                    <a:pt x="1355" y="131"/>
                  </a:lnTo>
                  <a:lnTo>
                    <a:pt x="1354" y="127"/>
                  </a:lnTo>
                  <a:lnTo>
                    <a:pt x="1321" y="144"/>
                  </a:lnTo>
                  <a:lnTo>
                    <a:pt x="1306" y="154"/>
                  </a:lnTo>
                  <a:lnTo>
                    <a:pt x="1303" y="158"/>
                  </a:lnTo>
                  <a:lnTo>
                    <a:pt x="1307" y="157"/>
                  </a:lnTo>
                  <a:lnTo>
                    <a:pt x="1311" y="154"/>
                  </a:lnTo>
                  <a:lnTo>
                    <a:pt x="1310" y="149"/>
                  </a:lnTo>
                  <a:lnTo>
                    <a:pt x="1298" y="146"/>
                  </a:lnTo>
                  <a:lnTo>
                    <a:pt x="1270" y="144"/>
                  </a:lnTo>
                  <a:lnTo>
                    <a:pt x="1234" y="152"/>
                  </a:lnTo>
                  <a:lnTo>
                    <a:pt x="1198" y="161"/>
                  </a:lnTo>
                  <a:lnTo>
                    <a:pt x="1163" y="172"/>
                  </a:lnTo>
                  <a:lnTo>
                    <a:pt x="1130" y="185"/>
                  </a:lnTo>
                  <a:lnTo>
                    <a:pt x="1099" y="199"/>
                  </a:lnTo>
                  <a:lnTo>
                    <a:pt x="1067" y="214"/>
                  </a:lnTo>
                  <a:lnTo>
                    <a:pt x="1038" y="230"/>
                  </a:lnTo>
                  <a:lnTo>
                    <a:pt x="1010" y="248"/>
                  </a:lnTo>
                  <a:lnTo>
                    <a:pt x="984" y="267"/>
                  </a:lnTo>
                  <a:lnTo>
                    <a:pt x="958" y="287"/>
                  </a:lnTo>
                  <a:lnTo>
                    <a:pt x="935" y="309"/>
                  </a:lnTo>
                  <a:lnTo>
                    <a:pt x="913" y="331"/>
                  </a:lnTo>
                  <a:lnTo>
                    <a:pt x="893" y="354"/>
                  </a:lnTo>
                  <a:lnTo>
                    <a:pt x="874" y="379"/>
                  </a:lnTo>
                  <a:lnTo>
                    <a:pt x="858" y="404"/>
                  </a:lnTo>
                  <a:lnTo>
                    <a:pt x="842" y="432"/>
                  </a:lnTo>
                  <a:lnTo>
                    <a:pt x="840" y="449"/>
                  </a:lnTo>
                  <a:lnTo>
                    <a:pt x="838" y="464"/>
                  </a:lnTo>
                  <a:lnTo>
                    <a:pt x="837" y="480"/>
                  </a:lnTo>
                  <a:lnTo>
                    <a:pt x="835" y="494"/>
                  </a:lnTo>
                  <a:lnTo>
                    <a:pt x="835" y="509"/>
                  </a:lnTo>
                  <a:lnTo>
                    <a:pt x="834" y="523"/>
                  </a:lnTo>
                  <a:lnTo>
                    <a:pt x="834" y="537"/>
                  </a:lnTo>
                  <a:lnTo>
                    <a:pt x="834" y="551"/>
                  </a:lnTo>
                  <a:lnTo>
                    <a:pt x="834" y="565"/>
                  </a:lnTo>
                  <a:lnTo>
                    <a:pt x="834" y="579"/>
                  </a:lnTo>
                  <a:lnTo>
                    <a:pt x="834" y="593"/>
                  </a:lnTo>
                  <a:lnTo>
                    <a:pt x="834" y="607"/>
                  </a:lnTo>
                  <a:lnTo>
                    <a:pt x="835" y="622"/>
                  </a:lnTo>
                  <a:lnTo>
                    <a:pt x="835" y="637"/>
                  </a:lnTo>
                  <a:lnTo>
                    <a:pt x="835" y="652"/>
                  </a:lnTo>
                  <a:lnTo>
                    <a:pt x="835" y="668"/>
                  </a:lnTo>
                  <a:lnTo>
                    <a:pt x="837" y="681"/>
                  </a:lnTo>
                  <a:lnTo>
                    <a:pt x="842" y="691"/>
                  </a:lnTo>
                  <a:lnTo>
                    <a:pt x="852" y="696"/>
                  </a:lnTo>
                  <a:lnTo>
                    <a:pt x="865" y="698"/>
                  </a:lnTo>
                  <a:lnTo>
                    <a:pt x="891" y="697"/>
                  </a:lnTo>
                  <a:lnTo>
                    <a:pt x="917" y="695"/>
                  </a:lnTo>
                  <a:lnTo>
                    <a:pt x="943" y="692"/>
                  </a:lnTo>
                  <a:lnTo>
                    <a:pt x="970" y="687"/>
                  </a:lnTo>
                  <a:lnTo>
                    <a:pt x="996" y="680"/>
                  </a:lnTo>
                  <a:lnTo>
                    <a:pt x="1021" y="674"/>
                  </a:lnTo>
                  <a:lnTo>
                    <a:pt x="1046" y="666"/>
                  </a:lnTo>
                  <a:lnTo>
                    <a:pt x="1070" y="658"/>
                  </a:lnTo>
                  <a:lnTo>
                    <a:pt x="1095" y="649"/>
                  </a:lnTo>
                  <a:lnTo>
                    <a:pt x="1117" y="640"/>
                  </a:lnTo>
                  <a:lnTo>
                    <a:pt x="1139" y="630"/>
                  </a:lnTo>
                  <a:lnTo>
                    <a:pt x="1159" y="620"/>
                  </a:lnTo>
                  <a:lnTo>
                    <a:pt x="1178" y="609"/>
                  </a:lnTo>
                  <a:lnTo>
                    <a:pt x="1196" y="599"/>
                  </a:lnTo>
                  <a:lnTo>
                    <a:pt x="1213" y="588"/>
                  </a:lnTo>
                  <a:lnTo>
                    <a:pt x="1228" y="578"/>
                  </a:lnTo>
                  <a:lnTo>
                    <a:pt x="1242" y="570"/>
                  </a:lnTo>
                  <a:lnTo>
                    <a:pt x="1256" y="561"/>
                  </a:lnTo>
                  <a:lnTo>
                    <a:pt x="1269" y="552"/>
                  </a:lnTo>
                  <a:lnTo>
                    <a:pt x="1282" y="545"/>
                  </a:lnTo>
                  <a:lnTo>
                    <a:pt x="1295" y="537"/>
                  </a:lnTo>
                  <a:lnTo>
                    <a:pt x="1307" y="529"/>
                  </a:lnTo>
                  <a:lnTo>
                    <a:pt x="1319" y="521"/>
                  </a:lnTo>
                  <a:lnTo>
                    <a:pt x="1332" y="513"/>
                  </a:lnTo>
                  <a:lnTo>
                    <a:pt x="1346" y="534"/>
                  </a:lnTo>
                  <a:lnTo>
                    <a:pt x="1357" y="557"/>
                  </a:lnTo>
                  <a:lnTo>
                    <a:pt x="1366" y="579"/>
                  </a:lnTo>
                  <a:lnTo>
                    <a:pt x="1372" y="602"/>
                  </a:lnTo>
                  <a:lnTo>
                    <a:pt x="1376" y="626"/>
                  </a:lnTo>
                  <a:lnTo>
                    <a:pt x="1378" y="649"/>
                  </a:lnTo>
                  <a:lnTo>
                    <a:pt x="1379" y="673"/>
                  </a:lnTo>
                  <a:lnTo>
                    <a:pt x="1377" y="697"/>
                  </a:lnTo>
                  <a:lnTo>
                    <a:pt x="1373" y="720"/>
                  </a:lnTo>
                  <a:lnTo>
                    <a:pt x="1368" y="742"/>
                  </a:lnTo>
                  <a:lnTo>
                    <a:pt x="1361" y="764"/>
                  </a:lnTo>
                  <a:lnTo>
                    <a:pt x="1353" y="785"/>
                  </a:lnTo>
                  <a:lnTo>
                    <a:pt x="1343" y="804"/>
                  </a:lnTo>
                  <a:lnTo>
                    <a:pt x="1332" y="824"/>
                  </a:lnTo>
                  <a:lnTo>
                    <a:pt x="1318" y="841"/>
                  </a:lnTo>
                  <a:lnTo>
                    <a:pt x="1305" y="856"/>
                  </a:lnTo>
                  <a:lnTo>
                    <a:pt x="1287" y="864"/>
                  </a:lnTo>
                  <a:lnTo>
                    <a:pt x="1269" y="872"/>
                  </a:lnTo>
                  <a:lnTo>
                    <a:pt x="1253" y="878"/>
                  </a:lnTo>
                  <a:lnTo>
                    <a:pt x="1236" y="884"/>
                  </a:lnTo>
                  <a:lnTo>
                    <a:pt x="1220" y="889"/>
                  </a:lnTo>
                  <a:lnTo>
                    <a:pt x="1203" y="893"/>
                  </a:lnTo>
                  <a:lnTo>
                    <a:pt x="1188" y="897"/>
                  </a:lnTo>
                  <a:lnTo>
                    <a:pt x="1172" y="900"/>
                  </a:lnTo>
                  <a:lnTo>
                    <a:pt x="1155" y="902"/>
                  </a:lnTo>
                  <a:lnTo>
                    <a:pt x="1139" y="905"/>
                  </a:lnTo>
                  <a:lnTo>
                    <a:pt x="1122" y="907"/>
                  </a:lnTo>
                  <a:lnTo>
                    <a:pt x="1104" y="909"/>
                  </a:lnTo>
                  <a:lnTo>
                    <a:pt x="1085" y="911"/>
                  </a:lnTo>
                  <a:lnTo>
                    <a:pt x="1064" y="913"/>
                  </a:lnTo>
                  <a:lnTo>
                    <a:pt x="1043" y="915"/>
                  </a:lnTo>
                  <a:lnTo>
                    <a:pt x="1021" y="917"/>
                  </a:lnTo>
                  <a:lnTo>
                    <a:pt x="1006" y="917"/>
                  </a:lnTo>
                  <a:lnTo>
                    <a:pt x="992" y="917"/>
                  </a:lnTo>
                  <a:lnTo>
                    <a:pt x="978" y="917"/>
                  </a:lnTo>
                  <a:lnTo>
                    <a:pt x="962" y="917"/>
                  </a:lnTo>
                  <a:lnTo>
                    <a:pt x="948" y="916"/>
                  </a:lnTo>
                  <a:lnTo>
                    <a:pt x="934" y="916"/>
                  </a:lnTo>
                  <a:lnTo>
                    <a:pt x="920" y="916"/>
                  </a:lnTo>
                  <a:lnTo>
                    <a:pt x="906" y="915"/>
                  </a:lnTo>
                  <a:lnTo>
                    <a:pt x="892" y="915"/>
                  </a:lnTo>
                  <a:lnTo>
                    <a:pt x="878" y="915"/>
                  </a:lnTo>
                  <a:lnTo>
                    <a:pt x="864" y="915"/>
                  </a:lnTo>
                  <a:lnTo>
                    <a:pt x="850" y="914"/>
                  </a:lnTo>
                  <a:lnTo>
                    <a:pt x="836" y="914"/>
                  </a:lnTo>
                  <a:lnTo>
                    <a:pt x="822" y="914"/>
                  </a:lnTo>
                  <a:lnTo>
                    <a:pt x="808" y="914"/>
                  </a:lnTo>
                  <a:lnTo>
                    <a:pt x="794" y="914"/>
                  </a:lnTo>
                  <a:lnTo>
                    <a:pt x="757" y="913"/>
                  </a:lnTo>
                  <a:lnTo>
                    <a:pt x="721" y="912"/>
                  </a:lnTo>
                  <a:lnTo>
                    <a:pt x="690" y="909"/>
                  </a:lnTo>
                  <a:lnTo>
                    <a:pt x="662" y="905"/>
                  </a:lnTo>
                  <a:lnTo>
                    <a:pt x="636" y="899"/>
                  </a:lnTo>
                  <a:lnTo>
                    <a:pt x="612" y="893"/>
                  </a:lnTo>
                  <a:lnTo>
                    <a:pt x="589" y="885"/>
                  </a:lnTo>
                  <a:lnTo>
                    <a:pt x="568" y="876"/>
                  </a:lnTo>
                  <a:lnTo>
                    <a:pt x="548" y="866"/>
                  </a:lnTo>
                  <a:lnTo>
                    <a:pt x="530" y="855"/>
                  </a:lnTo>
                  <a:lnTo>
                    <a:pt x="512" y="843"/>
                  </a:lnTo>
                  <a:lnTo>
                    <a:pt x="494" y="830"/>
                  </a:lnTo>
                  <a:lnTo>
                    <a:pt x="475" y="816"/>
                  </a:lnTo>
                  <a:lnTo>
                    <a:pt x="457" y="799"/>
                  </a:lnTo>
                  <a:lnTo>
                    <a:pt x="438" y="783"/>
                  </a:lnTo>
                  <a:lnTo>
                    <a:pt x="418" y="765"/>
                  </a:lnTo>
                  <a:lnTo>
                    <a:pt x="387" y="732"/>
                  </a:lnTo>
                  <a:lnTo>
                    <a:pt x="357" y="698"/>
                  </a:lnTo>
                  <a:lnTo>
                    <a:pt x="331" y="661"/>
                  </a:lnTo>
                  <a:lnTo>
                    <a:pt x="305" y="624"/>
                  </a:lnTo>
                  <a:lnTo>
                    <a:pt x="281" y="585"/>
                  </a:lnTo>
                  <a:lnTo>
                    <a:pt x="259" y="545"/>
                  </a:lnTo>
                  <a:lnTo>
                    <a:pt x="236" y="504"/>
                  </a:lnTo>
                  <a:lnTo>
                    <a:pt x="215" y="463"/>
                  </a:lnTo>
                  <a:lnTo>
                    <a:pt x="195" y="420"/>
                  </a:lnTo>
                  <a:lnTo>
                    <a:pt x="175" y="378"/>
                  </a:lnTo>
                  <a:lnTo>
                    <a:pt x="155" y="335"/>
                  </a:lnTo>
                  <a:lnTo>
                    <a:pt x="135" y="292"/>
                  </a:lnTo>
                  <a:lnTo>
                    <a:pt x="114" y="249"/>
                  </a:lnTo>
                  <a:lnTo>
                    <a:pt x="93" y="206"/>
                  </a:lnTo>
                  <a:lnTo>
                    <a:pt x="71" y="163"/>
                  </a:lnTo>
                  <a:lnTo>
                    <a:pt x="49" y="121"/>
                  </a:lnTo>
                  <a:lnTo>
                    <a:pt x="41" y="112"/>
                  </a:lnTo>
                  <a:lnTo>
                    <a:pt x="32" y="107"/>
                  </a:lnTo>
                  <a:lnTo>
                    <a:pt x="22" y="107"/>
                  </a:lnTo>
                  <a:lnTo>
                    <a:pt x="13" y="110"/>
                  </a:lnTo>
                  <a:lnTo>
                    <a:pt x="6" y="116"/>
                  </a:lnTo>
                  <a:lnTo>
                    <a:pt x="1" y="124"/>
                  </a:lnTo>
                  <a:lnTo>
                    <a:pt x="0" y="133"/>
                  </a:lnTo>
                  <a:lnTo>
                    <a:pt x="4" y="144"/>
                  </a:lnTo>
                  <a:lnTo>
                    <a:pt x="27" y="187"/>
                  </a:lnTo>
                  <a:lnTo>
                    <a:pt x="50" y="230"/>
                  </a:lnTo>
                  <a:lnTo>
                    <a:pt x="72" y="272"/>
                  </a:lnTo>
                  <a:lnTo>
                    <a:pt x="94" y="315"/>
                  </a:lnTo>
                  <a:lnTo>
                    <a:pt x="115" y="358"/>
                  </a:lnTo>
                  <a:lnTo>
                    <a:pt x="138" y="400"/>
                  </a:lnTo>
                  <a:lnTo>
                    <a:pt x="160" y="442"/>
                  </a:lnTo>
                  <a:lnTo>
                    <a:pt x="183" y="484"/>
                  </a:lnTo>
                  <a:lnTo>
                    <a:pt x="206" y="524"/>
                  </a:lnTo>
                  <a:lnTo>
                    <a:pt x="229" y="565"/>
                  </a:lnTo>
                  <a:lnTo>
                    <a:pt x="255" y="604"/>
                  </a:lnTo>
                  <a:lnTo>
                    <a:pt x="281" y="642"/>
                  </a:lnTo>
                  <a:lnTo>
                    <a:pt x="308" y="679"/>
                  </a:lnTo>
                  <a:lnTo>
                    <a:pt x="336" y="716"/>
                  </a:lnTo>
                  <a:lnTo>
                    <a:pt x="367" y="751"/>
                  </a:lnTo>
                  <a:lnTo>
                    <a:pt x="399" y="784"/>
                  </a:lnTo>
                  <a:lnTo>
                    <a:pt x="421" y="803"/>
                  </a:lnTo>
                  <a:lnTo>
                    <a:pt x="441" y="823"/>
                  </a:lnTo>
                  <a:lnTo>
                    <a:pt x="460" y="841"/>
                  </a:lnTo>
                  <a:lnTo>
                    <a:pt x="478" y="858"/>
                  </a:lnTo>
                  <a:lnTo>
                    <a:pt x="498" y="874"/>
                  </a:lnTo>
                  <a:lnTo>
                    <a:pt x="516" y="889"/>
                  </a:lnTo>
                  <a:lnTo>
                    <a:pt x="535" y="904"/>
                  </a:lnTo>
                  <a:lnTo>
                    <a:pt x="555" y="917"/>
                  </a:lnTo>
                  <a:lnTo>
                    <a:pt x="576" y="929"/>
                  </a:lnTo>
                  <a:lnTo>
                    <a:pt x="599" y="941"/>
                  </a:lnTo>
                  <a:lnTo>
                    <a:pt x="625" y="950"/>
                  </a:lnTo>
                  <a:lnTo>
                    <a:pt x="652" y="958"/>
                  </a:lnTo>
                  <a:lnTo>
                    <a:pt x="682" y="965"/>
                  </a:lnTo>
                  <a:lnTo>
                    <a:pt x="716" y="969"/>
                  </a:lnTo>
                  <a:lnTo>
                    <a:pt x="753" y="972"/>
                  </a:lnTo>
                  <a:lnTo>
                    <a:pt x="794" y="973"/>
                  </a:lnTo>
                  <a:lnTo>
                    <a:pt x="808" y="973"/>
                  </a:lnTo>
                  <a:lnTo>
                    <a:pt x="822" y="973"/>
                  </a:lnTo>
                  <a:lnTo>
                    <a:pt x="836" y="973"/>
                  </a:lnTo>
                  <a:lnTo>
                    <a:pt x="850" y="973"/>
                  </a:lnTo>
                  <a:lnTo>
                    <a:pt x="864" y="972"/>
                  </a:lnTo>
                  <a:lnTo>
                    <a:pt x="878" y="972"/>
                  </a:lnTo>
                  <a:lnTo>
                    <a:pt x="892" y="972"/>
                  </a:lnTo>
                  <a:lnTo>
                    <a:pt x="906" y="971"/>
                  </a:lnTo>
                  <a:lnTo>
                    <a:pt x="921" y="971"/>
                  </a:lnTo>
                  <a:lnTo>
                    <a:pt x="935" y="971"/>
                  </a:lnTo>
                  <a:lnTo>
                    <a:pt x="949" y="971"/>
                  </a:lnTo>
                  <a:lnTo>
                    <a:pt x="965" y="970"/>
                  </a:lnTo>
                  <a:lnTo>
                    <a:pt x="979" y="970"/>
                  </a:lnTo>
                  <a:lnTo>
                    <a:pt x="994" y="970"/>
                  </a:lnTo>
                  <a:lnTo>
                    <a:pt x="1009" y="970"/>
                  </a:lnTo>
                  <a:lnTo>
                    <a:pt x="1024" y="970"/>
                  </a:lnTo>
                  <a:lnTo>
                    <a:pt x="1047" y="967"/>
                  </a:lnTo>
                  <a:lnTo>
                    <a:pt x="1069" y="963"/>
                  </a:lnTo>
                  <a:lnTo>
                    <a:pt x="1090" y="959"/>
                  </a:lnTo>
                  <a:lnTo>
                    <a:pt x="1109" y="954"/>
                  </a:lnTo>
                  <a:lnTo>
                    <a:pt x="1127" y="949"/>
                  </a:lnTo>
                  <a:lnTo>
                    <a:pt x="1145" y="943"/>
                  </a:lnTo>
                  <a:lnTo>
                    <a:pt x="1161" y="938"/>
                  </a:lnTo>
                  <a:lnTo>
                    <a:pt x="1177" y="930"/>
                  </a:lnTo>
                  <a:lnTo>
                    <a:pt x="1193" y="924"/>
                  </a:lnTo>
                  <a:lnTo>
                    <a:pt x="1210" y="917"/>
                  </a:lnTo>
                  <a:lnTo>
                    <a:pt x="1226" y="909"/>
                  </a:lnTo>
                  <a:lnTo>
                    <a:pt x="1242" y="901"/>
                  </a:lnTo>
                  <a:lnTo>
                    <a:pt x="1258" y="893"/>
                  </a:lnTo>
                  <a:lnTo>
                    <a:pt x="1275" y="884"/>
                  </a:lnTo>
                  <a:lnTo>
                    <a:pt x="1293" y="875"/>
                  </a:lnTo>
                  <a:lnTo>
                    <a:pt x="1312" y="866"/>
                  </a:lnTo>
                  <a:lnTo>
                    <a:pt x="1327" y="850"/>
                  </a:lnTo>
                  <a:lnTo>
                    <a:pt x="1340" y="832"/>
                  </a:lnTo>
                  <a:lnTo>
                    <a:pt x="1352" y="812"/>
                  </a:lnTo>
                  <a:lnTo>
                    <a:pt x="1362" y="790"/>
                  </a:lnTo>
                  <a:lnTo>
                    <a:pt x="1371" y="768"/>
                  </a:lnTo>
                  <a:lnTo>
                    <a:pt x="1378" y="745"/>
                  </a:lnTo>
                  <a:lnTo>
                    <a:pt x="1383" y="721"/>
                  </a:lnTo>
                  <a:lnTo>
                    <a:pt x="1387" y="696"/>
                  </a:lnTo>
                  <a:lnTo>
                    <a:pt x="1388" y="670"/>
                  </a:lnTo>
                  <a:lnTo>
                    <a:pt x="1387" y="645"/>
                  </a:lnTo>
                  <a:lnTo>
                    <a:pt x="1385" y="620"/>
                  </a:lnTo>
                  <a:lnTo>
                    <a:pt x="1380" y="595"/>
                  </a:lnTo>
                  <a:lnTo>
                    <a:pt x="1372" y="570"/>
                  </a:lnTo>
                  <a:lnTo>
                    <a:pt x="1362" y="545"/>
                  </a:lnTo>
                  <a:lnTo>
                    <a:pt x="1350" y="522"/>
                  </a:lnTo>
                  <a:lnTo>
                    <a:pt x="1335" y="500"/>
                  </a:lnTo>
                  <a:lnTo>
                    <a:pt x="1321" y="508"/>
                  </a:lnTo>
                  <a:lnTo>
                    <a:pt x="1307" y="517"/>
                  </a:lnTo>
                  <a:lnTo>
                    <a:pt x="1293" y="526"/>
                  </a:lnTo>
                  <a:lnTo>
                    <a:pt x="1279" y="535"/>
                  </a:lnTo>
                  <a:lnTo>
                    <a:pt x="1265" y="543"/>
                  </a:lnTo>
                  <a:lnTo>
                    <a:pt x="1251" y="552"/>
                  </a:lnTo>
                  <a:lnTo>
                    <a:pt x="1236" y="561"/>
                  </a:lnTo>
                  <a:lnTo>
                    <a:pt x="1222" y="568"/>
                  </a:lnTo>
                  <a:lnTo>
                    <a:pt x="1208" y="577"/>
                  </a:lnTo>
                  <a:lnTo>
                    <a:pt x="1191" y="586"/>
                  </a:lnTo>
                  <a:lnTo>
                    <a:pt x="1173" y="594"/>
                  </a:lnTo>
                  <a:lnTo>
                    <a:pt x="1154" y="601"/>
                  </a:lnTo>
                  <a:lnTo>
                    <a:pt x="1134" y="608"/>
                  </a:lnTo>
                  <a:lnTo>
                    <a:pt x="1113" y="613"/>
                  </a:lnTo>
                  <a:lnTo>
                    <a:pt x="1090" y="618"/>
                  </a:lnTo>
                  <a:lnTo>
                    <a:pt x="1066" y="623"/>
                  </a:lnTo>
                  <a:lnTo>
                    <a:pt x="1042" y="627"/>
                  </a:lnTo>
                  <a:lnTo>
                    <a:pt x="1017" y="630"/>
                  </a:lnTo>
                  <a:lnTo>
                    <a:pt x="992" y="633"/>
                  </a:lnTo>
                  <a:lnTo>
                    <a:pt x="967" y="635"/>
                  </a:lnTo>
                  <a:lnTo>
                    <a:pt x="941" y="637"/>
                  </a:lnTo>
                  <a:lnTo>
                    <a:pt x="915" y="638"/>
                  </a:lnTo>
                  <a:lnTo>
                    <a:pt x="890" y="639"/>
                  </a:lnTo>
                  <a:lnTo>
                    <a:pt x="865" y="639"/>
                  </a:lnTo>
                  <a:lnTo>
                    <a:pt x="861" y="641"/>
                  </a:lnTo>
                  <a:lnTo>
                    <a:pt x="862" y="646"/>
                  </a:lnTo>
                  <a:lnTo>
                    <a:pt x="866" y="653"/>
                  </a:lnTo>
                  <a:lnTo>
                    <a:pt x="872" y="661"/>
                  </a:lnTo>
                  <a:lnTo>
                    <a:pt x="880" y="667"/>
                  </a:lnTo>
                  <a:lnTo>
                    <a:pt x="887" y="671"/>
                  </a:lnTo>
                  <a:lnTo>
                    <a:pt x="892" y="672"/>
                  </a:lnTo>
                  <a:lnTo>
                    <a:pt x="894" y="668"/>
                  </a:lnTo>
                  <a:lnTo>
                    <a:pt x="894" y="653"/>
                  </a:lnTo>
                  <a:lnTo>
                    <a:pt x="894" y="638"/>
                  </a:lnTo>
                  <a:lnTo>
                    <a:pt x="894" y="624"/>
                  </a:lnTo>
                  <a:lnTo>
                    <a:pt x="895" y="611"/>
                  </a:lnTo>
                  <a:lnTo>
                    <a:pt x="895" y="598"/>
                  </a:lnTo>
                  <a:lnTo>
                    <a:pt x="896" y="586"/>
                  </a:lnTo>
                  <a:lnTo>
                    <a:pt x="897" y="574"/>
                  </a:lnTo>
                  <a:lnTo>
                    <a:pt x="898" y="562"/>
                  </a:lnTo>
                  <a:lnTo>
                    <a:pt x="899" y="549"/>
                  </a:lnTo>
                  <a:lnTo>
                    <a:pt x="900" y="536"/>
                  </a:lnTo>
                  <a:lnTo>
                    <a:pt x="901" y="524"/>
                  </a:lnTo>
                  <a:lnTo>
                    <a:pt x="902" y="511"/>
                  </a:lnTo>
                  <a:lnTo>
                    <a:pt x="904" y="498"/>
                  </a:lnTo>
                  <a:lnTo>
                    <a:pt x="906" y="484"/>
                  </a:lnTo>
                  <a:lnTo>
                    <a:pt x="908" y="470"/>
                  </a:lnTo>
                  <a:lnTo>
                    <a:pt x="910" y="455"/>
                  </a:lnTo>
                  <a:lnTo>
                    <a:pt x="923" y="431"/>
                  </a:lnTo>
                  <a:lnTo>
                    <a:pt x="937" y="406"/>
                  </a:lnTo>
                  <a:lnTo>
                    <a:pt x="953" y="384"/>
                  </a:lnTo>
                  <a:lnTo>
                    <a:pt x="970" y="362"/>
                  </a:lnTo>
                  <a:lnTo>
                    <a:pt x="989" y="342"/>
                  </a:lnTo>
                  <a:lnTo>
                    <a:pt x="1008" y="322"/>
                  </a:lnTo>
                  <a:lnTo>
                    <a:pt x="1029" y="304"/>
                  </a:lnTo>
                  <a:lnTo>
                    <a:pt x="1051" y="285"/>
                  </a:lnTo>
                  <a:lnTo>
                    <a:pt x="1074" y="269"/>
                  </a:lnTo>
                  <a:lnTo>
                    <a:pt x="1100" y="255"/>
                  </a:lnTo>
                  <a:lnTo>
                    <a:pt x="1126" y="241"/>
                  </a:lnTo>
                  <a:lnTo>
                    <a:pt x="1153" y="229"/>
                  </a:lnTo>
                  <a:lnTo>
                    <a:pt x="1182" y="218"/>
                  </a:lnTo>
                  <a:lnTo>
                    <a:pt x="1213" y="208"/>
                  </a:lnTo>
                  <a:lnTo>
                    <a:pt x="1244" y="200"/>
                  </a:lnTo>
                  <a:lnTo>
                    <a:pt x="1276" y="193"/>
                  </a:lnTo>
                  <a:lnTo>
                    <a:pt x="1297" y="194"/>
                  </a:lnTo>
                  <a:lnTo>
                    <a:pt x="1311" y="196"/>
                  </a:lnTo>
                  <a:lnTo>
                    <a:pt x="1320" y="198"/>
                  </a:lnTo>
                  <a:lnTo>
                    <a:pt x="1326" y="202"/>
                  </a:lnTo>
                  <a:lnTo>
                    <a:pt x="1328" y="206"/>
                  </a:lnTo>
                  <a:lnTo>
                    <a:pt x="1327" y="209"/>
                  </a:lnTo>
                  <a:lnTo>
                    <a:pt x="1323" y="213"/>
                  </a:lnTo>
                  <a:lnTo>
                    <a:pt x="1320" y="216"/>
                  </a:lnTo>
                  <a:lnTo>
                    <a:pt x="1317" y="218"/>
                  </a:lnTo>
                  <a:lnTo>
                    <a:pt x="1315" y="219"/>
                  </a:lnTo>
                  <a:lnTo>
                    <a:pt x="1315" y="218"/>
                  </a:lnTo>
                  <a:lnTo>
                    <a:pt x="1319" y="216"/>
                  </a:lnTo>
                  <a:lnTo>
                    <a:pt x="1327" y="211"/>
                  </a:lnTo>
                  <a:lnTo>
                    <a:pt x="1340" y="205"/>
                  </a:lnTo>
                  <a:lnTo>
                    <a:pt x="1358" y="195"/>
                  </a:lnTo>
                  <a:lnTo>
                    <a:pt x="1383" y="183"/>
                  </a:lnTo>
                  <a:lnTo>
                    <a:pt x="1387" y="180"/>
                  </a:lnTo>
                  <a:lnTo>
                    <a:pt x="1391" y="174"/>
                  </a:lnTo>
                  <a:lnTo>
                    <a:pt x="1395" y="168"/>
                  </a:lnTo>
                  <a:lnTo>
                    <a:pt x="1396" y="163"/>
                  </a:lnTo>
                  <a:lnTo>
                    <a:pt x="1402" y="146"/>
                  </a:lnTo>
                  <a:lnTo>
                    <a:pt x="1407" y="129"/>
                  </a:lnTo>
                  <a:lnTo>
                    <a:pt x="1411" y="114"/>
                  </a:lnTo>
                  <a:lnTo>
                    <a:pt x="1416" y="98"/>
                  </a:lnTo>
                  <a:lnTo>
                    <a:pt x="1421" y="83"/>
                  </a:lnTo>
                  <a:lnTo>
                    <a:pt x="1426" y="68"/>
                  </a:lnTo>
                  <a:lnTo>
                    <a:pt x="1431" y="51"/>
                  </a:lnTo>
                  <a:lnTo>
                    <a:pt x="1438" y="33"/>
                  </a:lnTo>
                  <a:lnTo>
                    <a:pt x="1440" y="23"/>
                  </a:lnTo>
                  <a:lnTo>
                    <a:pt x="1438" y="14"/>
                  </a:lnTo>
                  <a:lnTo>
                    <a:pt x="1433" y="7"/>
                  </a:lnTo>
                  <a:lnTo>
                    <a:pt x="1425" y="2"/>
                  </a:lnTo>
                  <a:lnTo>
                    <a:pt x="1416" y="0"/>
                  </a:lnTo>
                  <a:lnTo>
                    <a:pt x="1407" y="1"/>
                  </a:lnTo>
                  <a:lnTo>
                    <a:pt x="1399" y="5"/>
                  </a:lnTo>
                  <a:lnTo>
                    <a:pt x="139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 flipH="1">
              <a:off x="4992" y="1092"/>
              <a:ext cx="54" cy="90"/>
            </a:xfrm>
            <a:custGeom>
              <a:avLst/>
              <a:gdLst>
                <a:gd name="T0" fmla="*/ 194 w 298"/>
                <a:gd name="T1" fmla="*/ 33 h 489"/>
                <a:gd name="T2" fmla="*/ 162 w 298"/>
                <a:gd name="T3" fmla="*/ 64 h 489"/>
                <a:gd name="T4" fmla="*/ 132 w 298"/>
                <a:gd name="T5" fmla="*/ 91 h 489"/>
                <a:gd name="T6" fmla="*/ 105 w 298"/>
                <a:gd name="T7" fmla="*/ 116 h 489"/>
                <a:gd name="T8" fmla="*/ 78 w 298"/>
                <a:gd name="T9" fmla="*/ 142 h 489"/>
                <a:gd name="T10" fmla="*/ 55 w 298"/>
                <a:gd name="T11" fmla="*/ 169 h 489"/>
                <a:gd name="T12" fmla="*/ 34 w 298"/>
                <a:gd name="T13" fmla="*/ 201 h 489"/>
                <a:gd name="T14" fmla="*/ 14 w 298"/>
                <a:gd name="T15" fmla="*/ 237 h 489"/>
                <a:gd name="T16" fmla="*/ 2 w 298"/>
                <a:gd name="T17" fmla="*/ 277 h 489"/>
                <a:gd name="T18" fmla="*/ 0 w 298"/>
                <a:gd name="T19" fmla="*/ 310 h 489"/>
                <a:gd name="T20" fmla="*/ 1 w 298"/>
                <a:gd name="T21" fmla="*/ 338 h 489"/>
                <a:gd name="T22" fmla="*/ 6 w 298"/>
                <a:gd name="T23" fmla="*/ 362 h 489"/>
                <a:gd name="T24" fmla="*/ 14 w 298"/>
                <a:gd name="T25" fmla="*/ 383 h 489"/>
                <a:gd name="T26" fmla="*/ 24 w 298"/>
                <a:gd name="T27" fmla="*/ 403 h 489"/>
                <a:gd name="T28" fmla="*/ 35 w 298"/>
                <a:gd name="T29" fmla="*/ 423 h 489"/>
                <a:gd name="T30" fmla="*/ 47 w 298"/>
                <a:gd name="T31" fmla="*/ 445 h 489"/>
                <a:gd name="T32" fmla="*/ 67 w 298"/>
                <a:gd name="T33" fmla="*/ 476 h 489"/>
                <a:gd name="T34" fmla="*/ 106 w 298"/>
                <a:gd name="T35" fmla="*/ 489 h 489"/>
                <a:gd name="T36" fmla="*/ 143 w 298"/>
                <a:gd name="T37" fmla="*/ 472 h 489"/>
                <a:gd name="T38" fmla="*/ 159 w 298"/>
                <a:gd name="T39" fmla="*/ 434 h 489"/>
                <a:gd name="T40" fmla="*/ 148 w 298"/>
                <a:gd name="T41" fmla="*/ 398 h 489"/>
                <a:gd name="T42" fmla="*/ 142 w 298"/>
                <a:gd name="T43" fmla="*/ 375 h 489"/>
                <a:gd name="T44" fmla="*/ 143 w 298"/>
                <a:gd name="T45" fmla="*/ 350 h 489"/>
                <a:gd name="T46" fmla="*/ 149 w 298"/>
                <a:gd name="T47" fmla="*/ 320 h 489"/>
                <a:gd name="T48" fmla="*/ 160 w 298"/>
                <a:gd name="T49" fmla="*/ 284 h 489"/>
                <a:gd name="T50" fmla="*/ 172 w 298"/>
                <a:gd name="T51" fmla="*/ 254 h 489"/>
                <a:gd name="T52" fmla="*/ 184 w 298"/>
                <a:gd name="T53" fmla="*/ 226 h 489"/>
                <a:gd name="T54" fmla="*/ 196 w 298"/>
                <a:gd name="T55" fmla="*/ 201 h 489"/>
                <a:gd name="T56" fmla="*/ 209 w 298"/>
                <a:gd name="T57" fmla="*/ 177 h 489"/>
                <a:gd name="T58" fmla="*/ 226 w 298"/>
                <a:gd name="T59" fmla="*/ 152 h 489"/>
                <a:gd name="T60" fmla="*/ 246 w 298"/>
                <a:gd name="T61" fmla="*/ 127 h 489"/>
                <a:gd name="T62" fmla="*/ 269 w 298"/>
                <a:gd name="T63" fmla="*/ 101 h 489"/>
                <a:gd name="T64" fmla="*/ 296 w 298"/>
                <a:gd name="T65" fmla="*/ 69 h 489"/>
                <a:gd name="T66" fmla="*/ 293 w 298"/>
                <a:gd name="T67" fmla="*/ 31 h 489"/>
                <a:gd name="T68" fmla="*/ 267 w 298"/>
                <a:gd name="T69" fmla="*/ 5 h 489"/>
                <a:gd name="T70" fmla="*/ 230 w 298"/>
                <a:gd name="T71" fmla="*/ 3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489">
                  <a:moveTo>
                    <a:pt x="211" y="16"/>
                  </a:moveTo>
                  <a:lnTo>
                    <a:pt x="194" y="33"/>
                  </a:lnTo>
                  <a:lnTo>
                    <a:pt x="177" y="49"/>
                  </a:lnTo>
                  <a:lnTo>
                    <a:pt x="162" y="64"/>
                  </a:lnTo>
                  <a:lnTo>
                    <a:pt x="146" y="78"/>
                  </a:lnTo>
                  <a:lnTo>
                    <a:pt x="132" y="91"/>
                  </a:lnTo>
                  <a:lnTo>
                    <a:pt x="118" y="103"/>
                  </a:lnTo>
                  <a:lnTo>
                    <a:pt x="105" y="116"/>
                  </a:lnTo>
                  <a:lnTo>
                    <a:pt x="91" y="129"/>
                  </a:lnTo>
                  <a:lnTo>
                    <a:pt x="78" y="142"/>
                  </a:lnTo>
                  <a:lnTo>
                    <a:pt x="66" y="155"/>
                  </a:lnTo>
                  <a:lnTo>
                    <a:pt x="55" y="169"/>
                  </a:lnTo>
                  <a:lnTo>
                    <a:pt x="44" y="185"/>
                  </a:lnTo>
                  <a:lnTo>
                    <a:pt x="34" y="201"/>
                  </a:lnTo>
                  <a:lnTo>
                    <a:pt x="24" y="218"/>
                  </a:lnTo>
                  <a:lnTo>
                    <a:pt x="14" y="237"/>
                  </a:lnTo>
                  <a:lnTo>
                    <a:pt x="5" y="258"/>
                  </a:lnTo>
                  <a:lnTo>
                    <a:pt x="2" y="277"/>
                  </a:lnTo>
                  <a:lnTo>
                    <a:pt x="0" y="293"/>
                  </a:lnTo>
                  <a:lnTo>
                    <a:pt x="0" y="310"/>
                  </a:lnTo>
                  <a:lnTo>
                    <a:pt x="0" y="324"/>
                  </a:lnTo>
                  <a:lnTo>
                    <a:pt x="1" y="338"/>
                  </a:lnTo>
                  <a:lnTo>
                    <a:pt x="3" y="350"/>
                  </a:lnTo>
                  <a:lnTo>
                    <a:pt x="6" y="362"/>
                  </a:lnTo>
                  <a:lnTo>
                    <a:pt x="10" y="373"/>
                  </a:lnTo>
                  <a:lnTo>
                    <a:pt x="14" y="383"/>
                  </a:lnTo>
                  <a:lnTo>
                    <a:pt x="19" y="393"/>
                  </a:lnTo>
                  <a:lnTo>
                    <a:pt x="24" y="403"/>
                  </a:lnTo>
                  <a:lnTo>
                    <a:pt x="29" y="413"/>
                  </a:lnTo>
                  <a:lnTo>
                    <a:pt x="35" y="423"/>
                  </a:lnTo>
                  <a:lnTo>
                    <a:pt x="41" y="434"/>
                  </a:lnTo>
                  <a:lnTo>
                    <a:pt x="47" y="445"/>
                  </a:lnTo>
                  <a:lnTo>
                    <a:pt x="53" y="456"/>
                  </a:lnTo>
                  <a:lnTo>
                    <a:pt x="67" y="476"/>
                  </a:lnTo>
                  <a:lnTo>
                    <a:pt x="85" y="487"/>
                  </a:lnTo>
                  <a:lnTo>
                    <a:pt x="106" y="489"/>
                  </a:lnTo>
                  <a:lnTo>
                    <a:pt x="126" y="483"/>
                  </a:lnTo>
                  <a:lnTo>
                    <a:pt x="143" y="472"/>
                  </a:lnTo>
                  <a:lnTo>
                    <a:pt x="155" y="455"/>
                  </a:lnTo>
                  <a:lnTo>
                    <a:pt x="159" y="434"/>
                  </a:lnTo>
                  <a:lnTo>
                    <a:pt x="154" y="410"/>
                  </a:lnTo>
                  <a:lnTo>
                    <a:pt x="148" y="398"/>
                  </a:lnTo>
                  <a:lnTo>
                    <a:pt x="144" y="386"/>
                  </a:lnTo>
                  <a:lnTo>
                    <a:pt x="142" y="375"/>
                  </a:lnTo>
                  <a:lnTo>
                    <a:pt x="142" y="363"/>
                  </a:lnTo>
                  <a:lnTo>
                    <a:pt x="143" y="350"/>
                  </a:lnTo>
                  <a:lnTo>
                    <a:pt x="146" y="336"/>
                  </a:lnTo>
                  <a:lnTo>
                    <a:pt x="149" y="320"/>
                  </a:lnTo>
                  <a:lnTo>
                    <a:pt x="154" y="300"/>
                  </a:lnTo>
                  <a:lnTo>
                    <a:pt x="160" y="284"/>
                  </a:lnTo>
                  <a:lnTo>
                    <a:pt x="166" y="268"/>
                  </a:lnTo>
                  <a:lnTo>
                    <a:pt x="172" y="254"/>
                  </a:lnTo>
                  <a:lnTo>
                    <a:pt x="178" y="240"/>
                  </a:lnTo>
                  <a:lnTo>
                    <a:pt x="184" y="226"/>
                  </a:lnTo>
                  <a:lnTo>
                    <a:pt x="190" y="214"/>
                  </a:lnTo>
                  <a:lnTo>
                    <a:pt x="196" y="201"/>
                  </a:lnTo>
                  <a:lnTo>
                    <a:pt x="202" y="189"/>
                  </a:lnTo>
                  <a:lnTo>
                    <a:pt x="209" y="177"/>
                  </a:lnTo>
                  <a:lnTo>
                    <a:pt x="218" y="164"/>
                  </a:lnTo>
                  <a:lnTo>
                    <a:pt x="226" y="152"/>
                  </a:lnTo>
                  <a:lnTo>
                    <a:pt x="235" y="140"/>
                  </a:lnTo>
                  <a:lnTo>
                    <a:pt x="246" y="127"/>
                  </a:lnTo>
                  <a:lnTo>
                    <a:pt x="257" y="115"/>
                  </a:lnTo>
                  <a:lnTo>
                    <a:pt x="269" y="101"/>
                  </a:lnTo>
                  <a:lnTo>
                    <a:pt x="283" y="87"/>
                  </a:lnTo>
                  <a:lnTo>
                    <a:pt x="296" y="69"/>
                  </a:lnTo>
                  <a:lnTo>
                    <a:pt x="298" y="50"/>
                  </a:lnTo>
                  <a:lnTo>
                    <a:pt x="293" y="31"/>
                  </a:lnTo>
                  <a:lnTo>
                    <a:pt x="282" y="16"/>
                  </a:lnTo>
                  <a:lnTo>
                    <a:pt x="267" y="5"/>
                  </a:lnTo>
                  <a:lnTo>
                    <a:pt x="249" y="0"/>
                  </a:lnTo>
                  <a:lnTo>
                    <a:pt x="230" y="3"/>
                  </a:lnTo>
                  <a:lnTo>
                    <a:pt x="2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 flipH="1">
              <a:off x="5041" y="943"/>
              <a:ext cx="34" cy="31"/>
            </a:xfrm>
            <a:custGeom>
              <a:avLst/>
              <a:gdLst>
                <a:gd name="T0" fmla="*/ 118 w 184"/>
                <a:gd name="T1" fmla="*/ 52 h 167"/>
                <a:gd name="T2" fmla="*/ 114 w 184"/>
                <a:gd name="T3" fmla="*/ 71 h 167"/>
                <a:gd name="T4" fmla="*/ 109 w 184"/>
                <a:gd name="T5" fmla="*/ 75 h 167"/>
                <a:gd name="T6" fmla="*/ 102 w 184"/>
                <a:gd name="T7" fmla="*/ 95 h 167"/>
                <a:gd name="T8" fmla="*/ 99 w 184"/>
                <a:gd name="T9" fmla="*/ 127 h 167"/>
                <a:gd name="T10" fmla="*/ 118 w 184"/>
                <a:gd name="T11" fmla="*/ 123 h 167"/>
                <a:gd name="T12" fmla="*/ 143 w 184"/>
                <a:gd name="T13" fmla="*/ 107 h 167"/>
                <a:gd name="T14" fmla="*/ 153 w 184"/>
                <a:gd name="T15" fmla="*/ 89 h 167"/>
                <a:gd name="T16" fmla="*/ 123 w 184"/>
                <a:gd name="T17" fmla="*/ 80 h 167"/>
                <a:gd name="T18" fmla="*/ 100 w 184"/>
                <a:gd name="T19" fmla="*/ 78 h 167"/>
                <a:gd name="T20" fmla="*/ 93 w 184"/>
                <a:gd name="T21" fmla="*/ 77 h 167"/>
                <a:gd name="T22" fmla="*/ 81 w 184"/>
                <a:gd name="T23" fmla="*/ 67 h 167"/>
                <a:gd name="T24" fmla="*/ 50 w 184"/>
                <a:gd name="T25" fmla="*/ 48 h 167"/>
                <a:gd name="T26" fmla="*/ 20 w 184"/>
                <a:gd name="T27" fmla="*/ 54 h 167"/>
                <a:gd name="T28" fmla="*/ 1 w 184"/>
                <a:gd name="T29" fmla="*/ 78 h 167"/>
                <a:gd name="T30" fmla="*/ 4 w 184"/>
                <a:gd name="T31" fmla="*/ 110 h 167"/>
                <a:gd name="T32" fmla="*/ 38 w 184"/>
                <a:gd name="T33" fmla="*/ 139 h 167"/>
                <a:gd name="T34" fmla="*/ 54 w 184"/>
                <a:gd name="T35" fmla="*/ 153 h 167"/>
                <a:gd name="T36" fmla="*/ 64 w 184"/>
                <a:gd name="T37" fmla="*/ 155 h 167"/>
                <a:gd name="T38" fmla="*/ 95 w 184"/>
                <a:gd name="T39" fmla="*/ 159 h 167"/>
                <a:gd name="T40" fmla="*/ 138 w 184"/>
                <a:gd name="T41" fmla="*/ 167 h 167"/>
                <a:gd name="T42" fmla="*/ 155 w 184"/>
                <a:gd name="T43" fmla="*/ 165 h 167"/>
                <a:gd name="T44" fmla="*/ 168 w 184"/>
                <a:gd name="T45" fmla="*/ 157 h 167"/>
                <a:gd name="T46" fmla="*/ 176 w 184"/>
                <a:gd name="T47" fmla="*/ 143 h 167"/>
                <a:gd name="T48" fmla="*/ 182 w 184"/>
                <a:gd name="T49" fmla="*/ 107 h 167"/>
                <a:gd name="T50" fmla="*/ 183 w 184"/>
                <a:gd name="T51" fmla="*/ 85 h 167"/>
                <a:gd name="T52" fmla="*/ 180 w 184"/>
                <a:gd name="T53" fmla="*/ 81 h 167"/>
                <a:gd name="T54" fmla="*/ 178 w 184"/>
                <a:gd name="T55" fmla="*/ 60 h 167"/>
                <a:gd name="T56" fmla="*/ 178 w 184"/>
                <a:gd name="T57" fmla="*/ 19 h 167"/>
                <a:gd name="T58" fmla="*/ 163 w 184"/>
                <a:gd name="T59" fmla="*/ 2 h 167"/>
                <a:gd name="T60" fmla="*/ 142 w 184"/>
                <a:gd name="T61" fmla="*/ 1 h 167"/>
                <a:gd name="T62" fmla="*/ 124 w 184"/>
                <a:gd name="T63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67">
                  <a:moveTo>
                    <a:pt x="120" y="27"/>
                  </a:moveTo>
                  <a:lnTo>
                    <a:pt x="118" y="52"/>
                  </a:lnTo>
                  <a:lnTo>
                    <a:pt x="116" y="66"/>
                  </a:lnTo>
                  <a:lnTo>
                    <a:pt x="114" y="71"/>
                  </a:lnTo>
                  <a:lnTo>
                    <a:pt x="112" y="73"/>
                  </a:lnTo>
                  <a:lnTo>
                    <a:pt x="109" y="75"/>
                  </a:lnTo>
                  <a:lnTo>
                    <a:pt x="106" y="81"/>
                  </a:lnTo>
                  <a:lnTo>
                    <a:pt x="102" y="95"/>
                  </a:lnTo>
                  <a:lnTo>
                    <a:pt x="98" y="121"/>
                  </a:lnTo>
                  <a:lnTo>
                    <a:pt x="99" y="127"/>
                  </a:lnTo>
                  <a:lnTo>
                    <a:pt x="107" y="127"/>
                  </a:lnTo>
                  <a:lnTo>
                    <a:pt x="118" y="123"/>
                  </a:lnTo>
                  <a:lnTo>
                    <a:pt x="131" y="115"/>
                  </a:lnTo>
                  <a:lnTo>
                    <a:pt x="143" y="107"/>
                  </a:lnTo>
                  <a:lnTo>
                    <a:pt x="151" y="97"/>
                  </a:lnTo>
                  <a:lnTo>
                    <a:pt x="153" y="89"/>
                  </a:lnTo>
                  <a:lnTo>
                    <a:pt x="147" y="85"/>
                  </a:lnTo>
                  <a:lnTo>
                    <a:pt x="123" y="80"/>
                  </a:lnTo>
                  <a:lnTo>
                    <a:pt x="108" y="79"/>
                  </a:lnTo>
                  <a:lnTo>
                    <a:pt x="100" y="78"/>
                  </a:lnTo>
                  <a:lnTo>
                    <a:pt x="96" y="78"/>
                  </a:lnTo>
                  <a:lnTo>
                    <a:pt x="93" y="77"/>
                  </a:lnTo>
                  <a:lnTo>
                    <a:pt x="89" y="74"/>
                  </a:lnTo>
                  <a:lnTo>
                    <a:pt x="81" y="67"/>
                  </a:lnTo>
                  <a:lnTo>
                    <a:pt x="66" y="56"/>
                  </a:lnTo>
                  <a:lnTo>
                    <a:pt x="50" y="48"/>
                  </a:lnTo>
                  <a:lnTo>
                    <a:pt x="34" y="48"/>
                  </a:lnTo>
                  <a:lnTo>
                    <a:pt x="20" y="54"/>
                  </a:lnTo>
                  <a:lnTo>
                    <a:pt x="8" y="64"/>
                  </a:lnTo>
                  <a:lnTo>
                    <a:pt x="1" y="78"/>
                  </a:lnTo>
                  <a:lnTo>
                    <a:pt x="0" y="93"/>
                  </a:lnTo>
                  <a:lnTo>
                    <a:pt x="4" y="110"/>
                  </a:lnTo>
                  <a:lnTo>
                    <a:pt x="18" y="124"/>
                  </a:lnTo>
                  <a:lnTo>
                    <a:pt x="38" y="139"/>
                  </a:lnTo>
                  <a:lnTo>
                    <a:pt x="48" y="148"/>
                  </a:lnTo>
                  <a:lnTo>
                    <a:pt x="54" y="153"/>
                  </a:lnTo>
                  <a:lnTo>
                    <a:pt x="58" y="154"/>
                  </a:lnTo>
                  <a:lnTo>
                    <a:pt x="64" y="155"/>
                  </a:lnTo>
                  <a:lnTo>
                    <a:pt x="75" y="156"/>
                  </a:lnTo>
                  <a:lnTo>
                    <a:pt x="95" y="159"/>
                  </a:lnTo>
                  <a:lnTo>
                    <a:pt x="127" y="166"/>
                  </a:lnTo>
                  <a:lnTo>
                    <a:pt x="138" y="167"/>
                  </a:lnTo>
                  <a:lnTo>
                    <a:pt x="147" y="167"/>
                  </a:lnTo>
                  <a:lnTo>
                    <a:pt x="155" y="165"/>
                  </a:lnTo>
                  <a:lnTo>
                    <a:pt x="162" y="162"/>
                  </a:lnTo>
                  <a:lnTo>
                    <a:pt x="168" y="157"/>
                  </a:lnTo>
                  <a:lnTo>
                    <a:pt x="173" y="150"/>
                  </a:lnTo>
                  <a:lnTo>
                    <a:pt x="176" y="143"/>
                  </a:lnTo>
                  <a:lnTo>
                    <a:pt x="179" y="134"/>
                  </a:lnTo>
                  <a:lnTo>
                    <a:pt x="182" y="107"/>
                  </a:lnTo>
                  <a:lnTo>
                    <a:pt x="184" y="91"/>
                  </a:lnTo>
                  <a:lnTo>
                    <a:pt x="183" y="85"/>
                  </a:lnTo>
                  <a:lnTo>
                    <a:pt x="182" y="83"/>
                  </a:lnTo>
                  <a:lnTo>
                    <a:pt x="180" y="81"/>
                  </a:lnTo>
                  <a:lnTo>
                    <a:pt x="178" y="75"/>
                  </a:lnTo>
                  <a:lnTo>
                    <a:pt x="178" y="60"/>
                  </a:lnTo>
                  <a:lnTo>
                    <a:pt x="179" y="33"/>
                  </a:lnTo>
                  <a:lnTo>
                    <a:pt x="178" y="19"/>
                  </a:lnTo>
                  <a:lnTo>
                    <a:pt x="172" y="9"/>
                  </a:lnTo>
                  <a:lnTo>
                    <a:pt x="163" y="2"/>
                  </a:lnTo>
                  <a:lnTo>
                    <a:pt x="153" y="0"/>
                  </a:lnTo>
                  <a:lnTo>
                    <a:pt x="142" y="1"/>
                  </a:lnTo>
                  <a:lnTo>
                    <a:pt x="132" y="6"/>
                  </a:lnTo>
                  <a:lnTo>
                    <a:pt x="124" y="14"/>
                  </a:lnTo>
                  <a:lnTo>
                    <a:pt x="12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 flipH="1">
              <a:off x="5039" y="906"/>
              <a:ext cx="67" cy="87"/>
            </a:xfrm>
            <a:custGeom>
              <a:avLst/>
              <a:gdLst>
                <a:gd name="T0" fmla="*/ 361 w 370"/>
                <a:gd name="T1" fmla="*/ 1 h 479"/>
                <a:gd name="T2" fmla="*/ 337 w 370"/>
                <a:gd name="T3" fmla="*/ 14 h 479"/>
                <a:gd name="T4" fmla="*/ 313 w 370"/>
                <a:gd name="T5" fmla="*/ 31 h 479"/>
                <a:gd name="T6" fmla="*/ 286 w 370"/>
                <a:gd name="T7" fmla="*/ 50 h 479"/>
                <a:gd name="T8" fmla="*/ 260 w 370"/>
                <a:gd name="T9" fmla="*/ 73 h 479"/>
                <a:gd name="T10" fmla="*/ 233 w 370"/>
                <a:gd name="T11" fmla="*/ 97 h 479"/>
                <a:gd name="T12" fmla="*/ 206 w 370"/>
                <a:gd name="T13" fmla="*/ 123 h 479"/>
                <a:gd name="T14" fmla="*/ 179 w 370"/>
                <a:gd name="T15" fmla="*/ 151 h 479"/>
                <a:gd name="T16" fmla="*/ 153 w 370"/>
                <a:gd name="T17" fmla="*/ 181 h 479"/>
                <a:gd name="T18" fmla="*/ 128 w 370"/>
                <a:gd name="T19" fmla="*/ 211 h 479"/>
                <a:gd name="T20" fmla="*/ 105 w 370"/>
                <a:gd name="T21" fmla="*/ 242 h 479"/>
                <a:gd name="T22" fmla="*/ 82 w 370"/>
                <a:gd name="T23" fmla="*/ 273 h 479"/>
                <a:gd name="T24" fmla="*/ 61 w 370"/>
                <a:gd name="T25" fmla="*/ 304 h 479"/>
                <a:gd name="T26" fmla="*/ 42 w 370"/>
                <a:gd name="T27" fmla="*/ 336 h 479"/>
                <a:gd name="T28" fmla="*/ 26 w 370"/>
                <a:gd name="T29" fmla="*/ 366 h 479"/>
                <a:gd name="T30" fmla="*/ 13 w 370"/>
                <a:gd name="T31" fmla="*/ 396 h 479"/>
                <a:gd name="T32" fmla="*/ 2 w 370"/>
                <a:gd name="T33" fmla="*/ 424 h 479"/>
                <a:gd name="T34" fmla="*/ 0 w 370"/>
                <a:gd name="T35" fmla="*/ 443 h 479"/>
                <a:gd name="T36" fmla="*/ 5 w 370"/>
                <a:gd name="T37" fmla="*/ 458 h 479"/>
                <a:gd name="T38" fmla="*/ 15 w 370"/>
                <a:gd name="T39" fmla="*/ 470 h 479"/>
                <a:gd name="T40" fmla="*/ 29 w 370"/>
                <a:gd name="T41" fmla="*/ 477 h 479"/>
                <a:gd name="T42" fmla="*/ 43 w 370"/>
                <a:gd name="T43" fmla="*/ 479 h 479"/>
                <a:gd name="T44" fmla="*/ 58 w 370"/>
                <a:gd name="T45" fmla="*/ 476 h 479"/>
                <a:gd name="T46" fmla="*/ 71 w 370"/>
                <a:gd name="T47" fmla="*/ 467 h 479"/>
                <a:gd name="T48" fmla="*/ 80 w 370"/>
                <a:gd name="T49" fmla="*/ 451 h 479"/>
                <a:gd name="T50" fmla="*/ 89 w 370"/>
                <a:gd name="T51" fmla="*/ 423 h 479"/>
                <a:gd name="T52" fmla="*/ 100 w 370"/>
                <a:gd name="T53" fmla="*/ 394 h 479"/>
                <a:gd name="T54" fmla="*/ 113 w 370"/>
                <a:gd name="T55" fmla="*/ 363 h 479"/>
                <a:gd name="T56" fmla="*/ 127 w 370"/>
                <a:gd name="T57" fmla="*/ 332 h 479"/>
                <a:gd name="T58" fmla="*/ 143 w 370"/>
                <a:gd name="T59" fmla="*/ 298 h 479"/>
                <a:gd name="T60" fmla="*/ 160 w 370"/>
                <a:gd name="T61" fmla="*/ 265 h 479"/>
                <a:gd name="T62" fmla="*/ 178 w 370"/>
                <a:gd name="T63" fmla="*/ 233 h 479"/>
                <a:gd name="T64" fmla="*/ 197 w 370"/>
                <a:gd name="T65" fmla="*/ 200 h 479"/>
                <a:gd name="T66" fmla="*/ 217 w 370"/>
                <a:gd name="T67" fmla="*/ 168 h 479"/>
                <a:gd name="T68" fmla="*/ 237 w 370"/>
                <a:gd name="T69" fmla="*/ 138 h 479"/>
                <a:gd name="T70" fmla="*/ 258 w 370"/>
                <a:gd name="T71" fmla="*/ 110 h 479"/>
                <a:gd name="T72" fmla="*/ 280 w 370"/>
                <a:gd name="T73" fmla="*/ 84 h 479"/>
                <a:gd name="T74" fmla="*/ 301 w 370"/>
                <a:gd name="T75" fmla="*/ 61 h 479"/>
                <a:gd name="T76" fmla="*/ 324 w 370"/>
                <a:gd name="T77" fmla="*/ 40 h 479"/>
                <a:gd name="T78" fmla="*/ 346 w 370"/>
                <a:gd name="T79" fmla="*/ 23 h 479"/>
                <a:gd name="T80" fmla="*/ 368 w 370"/>
                <a:gd name="T81" fmla="*/ 10 h 479"/>
                <a:gd name="T82" fmla="*/ 370 w 370"/>
                <a:gd name="T83" fmla="*/ 7 h 479"/>
                <a:gd name="T84" fmla="*/ 369 w 370"/>
                <a:gd name="T85" fmla="*/ 3 h 479"/>
                <a:gd name="T86" fmla="*/ 366 w 370"/>
                <a:gd name="T87" fmla="*/ 0 h 479"/>
                <a:gd name="T88" fmla="*/ 361 w 370"/>
                <a:gd name="T89" fmla="*/ 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0" h="479">
                  <a:moveTo>
                    <a:pt x="361" y="1"/>
                  </a:moveTo>
                  <a:lnTo>
                    <a:pt x="337" y="14"/>
                  </a:lnTo>
                  <a:lnTo>
                    <a:pt x="313" y="31"/>
                  </a:lnTo>
                  <a:lnTo>
                    <a:pt x="286" y="50"/>
                  </a:lnTo>
                  <a:lnTo>
                    <a:pt x="260" y="73"/>
                  </a:lnTo>
                  <a:lnTo>
                    <a:pt x="233" y="97"/>
                  </a:lnTo>
                  <a:lnTo>
                    <a:pt x="206" y="123"/>
                  </a:lnTo>
                  <a:lnTo>
                    <a:pt x="179" y="151"/>
                  </a:lnTo>
                  <a:lnTo>
                    <a:pt x="153" y="181"/>
                  </a:lnTo>
                  <a:lnTo>
                    <a:pt x="128" y="211"/>
                  </a:lnTo>
                  <a:lnTo>
                    <a:pt x="105" y="242"/>
                  </a:lnTo>
                  <a:lnTo>
                    <a:pt x="82" y="273"/>
                  </a:lnTo>
                  <a:lnTo>
                    <a:pt x="61" y="304"/>
                  </a:lnTo>
                  <a:lnTo>
                    <a:pt x="42" y="336"/>
                  </a:lnTo>
                  <a:lnTo>
                    <a:pt x="26" y="366"/>
                  </a:lnTo>
                  <a:lnTo>
                    <a:pt x="13" y="396"/>
                  </a:lnTo>
                  <a:lnTo>
                    <a:pt x="2" y="424"/>
                  </a:lnTo>
                  <a:lnTo>
                    <a:pt x="0" y="443"/>
                  </a:lnTo>
                  <a:lnTo>
                    <a:pt x="5" y="458"/>
                  </a:lnTo>
                  <a:lnTo>
                    <a:pt x="15" y="470"/>
                  </a:lnTo>
                  <a:lnTo>
                    <a:pt x="29" y="477"/>
                  </a:lnTo>
                  <a:lnTo>
                    <a:pt x="43" y="479"/>
                  </a:lnTo>
                  <a:lnTo>
                    <a:pt x="58" y="476"/>
                  </a:lnTo>
                  <a:lnTo>
                    <a:pt x="71" y="467"/>
                  </a:lnTo>
                  <a:lnTo>
                    <a:pt x="80" y="451"/>
                  </a:lnTo>
                  <a:lnTo>
                    <a:pt x="89" y="423"/>
                  </a:lnTo>
                  <a:lnTo>
                    <a:pt x="100" y="394"/>
                  </a:lnTo>
                  <a:lnTo>
                    <a:pt x="113" y="363"/>
                  </a:lnTo>
                  <a:lnTo>
                    <a:pt x="127" y="332"/>
                  </a:lnTo>
                  <a:lnTo>
                    <a:pt x="143" y="298"/>
                  </a:lnTo>
                  <a:lnTo>
                    <a:pt x="160" y="265"/>
                  </a:lnTo>
                  <a:lnTo>
                    <a:pt x="178" y="233"/>
                  </a:lnTo>
                  <a:lnTo>
                    <a:pt x="197" y="200"/>
                  </a:lnTo>
                  <a:lnTo>
                    <a:pt x="217" y="168"/>
                  </a:lnTo>
                  <a:lnTo>
                    <a:pt x="237" y="138"/>
                  </a:lnTo>
                  <a:lnTo>
                    <a:pt x="258" y="110"/>
                  </a:lnTo>
                  <a:lnTo>
                    <a:pt x="280" y="84"/>
                  </a:lnTo>
                  <a:lnTo>
                    <a:pt x="301" y="61"/>
                  </a:lnTo>
                  <a:lnTo>
                    <a:pt x="324" y="40"/>
                  </a:lnTo>
                  <a:lnTo>
                    <a:pt x="346" y="23"/>
                  </a:lnTo>
                  <a:lnTo>
                    <a:pt x="368" y="10"/>
                  </a:lnTo>
                  <a:lnTo>
                    <a:pt x="370" y="7"/>
                  </a:lnTo>
                  <a:lnTo>
                    <a:pt x="369" y="3"/>
                  </a:lnTo>
                  <a:lnTo>
                    <a:pt x="366" y="0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auto">
            <a:xfrm flipH="1">
              <a:off x="5028" y="978"/>
              <a:ext cx="47" cy="23"/>
            </a:xfrm>
            <a:custGeom>
              <a:avLst/>
              <a:gdLst>
                <a:gd name="T0" fmla="*/ 243 w 256"/>
                <a:gd name="T1" fmla="*/ 3 h 126"/>
                <a:gd name="T2" fmla="*/ 235 w 256"/>
                <a:gd name="T3" fmla="*/ 12 h 126"/>
                <a:gd name="T4" fmla="*/ 227 w 256"/>
                <a:gd name="T5" fmla="*/ 22 h 126"/>
                <a:gd name="T6" fmla="*/ 218 w 256"/>
                <a:gd name="T7" fmla="*/ 30 h 126"/>
                <a:gd name="T8" fmla="*/ 207 w 256"/>
                <a:gd name="T9" fmla="*/ 40 h 126"/>
                <a:gd name="T10" fmla="*/ 196 w 256"/>
                <a:gd name="T11" fmla="*/ 48 h 126"/>
                <a:gd name="T12" fmla="*/ 184 w 256"/>
                <a:gd name="T13" fmla="*/ 55 h 126"/>
                <a:gd name="T14" fmla="*/ 172 w 256"/>
                <a:gd name="T15" fmla="*/ 62 h 126"/>
                <a:gd name="T16" fmla="*/ 158 w 256"/>
                <a:gd name="T17" fmla="*/ 68 h 126"/>
                <a:gd name="T18" fmla="*/ 144 w 256"/>
                <a:gd name="T19" fmla="*/ 73 h 126"/>
                <a:gd name="T20" fmla="*/ 128 w 256"/>
                <a:gd name="T21" fmla="*/ 77 h 126"/>
                <a:gd name="T22" fmla="*/ 113 w 256"/>
                <a:gd name="T23" fmla="*/ 81 h 126"/>
                <a:gd name="T24" fmla="*/ 96 w 256"/>
                <a:gd name="T25" fmla="*/ 83 h 126"/>
                <a:gd name="T26" fmla="*/ 79 w 256"/>
                <a:gd name="T27" fmla="*/ 84 h 126"/>
                <a:gd name="T28" fmla="*/ 61 w 256"/>
                <a:gd name="T29" fmla="*/ 84 h 126"/>
                <a:gd name="T30" fmla="*/ 43 w 256"/>
                <a:gd name="T31" fmla="*/ 83 h 126"/>
                <a:gd name="T32" fmla="*/ 24 w 256"/>
                <a:gd name="T33" fmla="*/ 81 h 126"/>
                <a:gd name="T34" fmla="*/ 15 w 256"/>
                <a:gd name="T35" fmla="*/ 82 h 126"/>
                <a:gd name="T36" fmla="*/ 7 w 256"/>
                <a:gd name="T37" fmla="*/ 85 h 126"/>
                <a:gd name="T38" fmla="*/ 3 w 256"/>
                <a:gd name="T39" fmla="*/ 91 h 126"/>
                <a:gd name="T40" fmla="*/ 0 w 256"/>
                <a:gd name="T41" fmla="*/ 98 h 126"/>
                <a:gd name="T42" fmla="*/ 0 w 256"/>
                <a:gd name="T43" fmla="*/ 106 h 126"/>
                <a:gd name="T44" fmla="*/ 3 w 256"/>
                <a:gd name="T45" fmla="*/ 113 h 126"/>
                <a:gd name="T46" fmla="*/ 8 w 256"/>
                <a:gd name="T47" fmla="*/ 119 h 126"/>
                <a:gd name="T48" fmla="*/ 17 w 256"/>
                <a:gd name="T49" fmla="*/ 123 h 126"/>
                <a:gd name="T50" fmla="*/ 38 w 256"/>
                <a:gd name="T51" fmla="*/ 126 h 126"/>
                <a:gd name="T52" fmla="*/ 58 w 256"/>
                <a:gd name="T53" fmla="*/ 126 h 126"/>
                <a:gd name="T54" fmla="*/ 77 w 256"/>
                <a:gd name="T55" fmla="*/ 125 h 126"/>
                <a:gd name="T56" fmla="*/ 95 w 256"/>
                <a:gd name="T57" fmla="*/ 122 h 126"/>
                <a:gd name="T58" fmla="*/ 113 w 256"/>
                <a:gd name="T59" fmla="*/ 117 h 126"/>
                <a:gd name="T60" fmla="*/ 129 w 256"/>
                <a:gd name="T61" fmla="*/ 112 h 126"/>
                <a:gd name="T62" fmla="*/ 146 w 256"/>
                <a:gd name="T63" fmla="*/ 105 h 126"/>
                <a:gd name="T64" fmla="*/ 161 w 256"/>
                <a:gd name="T65" fmla="*/ 96 h 126"/>
                <a:gd name="T66" fmla="*/ 175 w 256"/>
                <a:gd name="T67" fmla="*/ 87 h 126"/>
                <a:gd name="T68" fmla="*/ 189 w 256"/>
                <a:gd name="T69" fmla="*/ 78 h 126"/>
                <a:gd name="T70" fmla="*/ 201 w 256"/>
                <a:gd name="T71" fmla="*/ 67 h 126"/>
                <a:gd name="T72" fmla="*/ 213 w 256"/>
                <a:gd name="T73" fmla="*/ 56 h 126"/>
                <a:gd name="T74" fmla="*/ 224 w 256"/>
                <a:gd name="T75" fmla="*/ 45 h 126"/>
                <a:gd name="T76" fmla="*/ 235 w 256"/>
                <a:gd name="T77" fmla="*/ 32 h 126"/>
                <a:gd name="T78" fmla="*/ 244 w 256"/>
                <a:gd name="T79" fmla="*/ 21 h 126"/>
                <a:gd name="T80" fmla="*/ 254 w 256"/>
                <a:gd name="T81" fmla="*/ 9 h 126"/>
                <a:gd name="T82" fmla="*/ 256 w 256"/>
                <a:gd name="T83" fmla="*/ 5 h 126"/>
                <a:gd name="T84" fmla="*/ 254 w 256"/>
                <a:gd name="T85" fmla="*/ 1 h 126"/>
                <a:gd name="T86" fmla="*/ 248 w 256"/>
                <a:gd name="T87" fmla="*/ 0 h 126"/>
                <a:gd name="T88" fmla="*/ 243 w 256"/>
                <a:gd name="T89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6" h="126">
                  <a:moveTo>
                    <a:pt x="243" y="3"/>
                  </a:moveTo>
                  <a:lnTo>
                    <a:pt x="235" y="12"/>
                  </a:lnTo>
                  <a:lnTo>
                    <a:pt x="227" y="22"/>
                  </a:lnTo>
                  <a:lnTo>
                    <a:pt x="218" y="30"/>
                  </a:lnTo>
                  <a:lnTo>
                    <a:pt x="207" y="40"/>
                  </a:lnTo>
                  <a:lnTo>
                    <a:pt x="196" y="48"/>
                  </a:lnTo>
                  <a:lnTo>
                    <a:pt x="184" y="55"/>
                  </a:lnTo>
                  <a:lnTo>
                    <a:pt x="172" y="62"/>
                  </a:lnTo>
                  <a:lnTo>
                    <a:pt x="158" y="68"/>
                  </a:lnTo>
                  <a:lnTo>
                    <a:pt x="144" y="73"/>
                  </a:lnTo>
                  <a:lnTo>
                    <a:pt x="128" y="77"/>
                  </a:lnTo>
                  <a:lnTo>
                    <a:pt x="113" y="81"/>
                  </a:lnTo>
                  <a:lnTo>
                    <a:pt x="96" y="83"/>
                  </a:lnTo>
                  <a:lnTo>
                    <a:pt x="79" y="84"/>
                  </a:lnTo>
                  <a:lnTo>
                    <a:pt x="61" y="84"/>
                  </a:lnTo>
                  <a:lnTo>
                    <a:pt x="43" y="83"/>
                  </a:lnTo>
                  <a:lnTo>
                    <a:pt x="24" y="81"/>
                  </a:lnTo>
                  <a:lnTo>
                    <a:pt x="15" y="82"/>
                  </a:lnTo>
                  <a:lnTo>
                    <a:pt x="7" y="85"/>
                  </a:lnTo>
                  <a:lnTo>
                    <a:pt x="3" y="91"/>
                  </a:lnTo>
                  <a:lnTo>
                    <a:pt x="0" y="98"/>
                  </a:lnTo>
                  <a:lnTo>
                    <a:pt x="0" y="106"/>
                  </a:lnTo>
                  <a:lnTo>
                    <a:pt x="3" y="113"/>
                  </a:lnTo>
                  <a:lnTo>
                    <a:pt x="8" y="119"/>
                  </a:lnTo>
                  <a:lnTo>
                    <a:pt x="17" y="123"/>
                  </a:lnTo>
                  <a:lnTo>
                    <a:pt x="38" y="126"/>
                  </a:lnTo>
                  <a:lnTo>
                    <a:pt x="58" y="126"/>
                  </a:lnTo>
                  <a:lnTo>
                    <a:pt x="77" y="125"/>
                  </a:lnTo>
                  <a:lnTo>
                    <a:pt x="95" y="122"/>
                  </a:lnTo>
                  <a:lnTo>
                    <a:pt x="113" y="117"/>
                  </a:lnTo>
                  <a:lnTo>
                    <a:pt x="129" y="112"/>
                  </a:lnTo>
                  <a:lnTo>
                    <a:pt x="146" y="105"/>
                  </a:lnTo>
                  <a:lnTo>
                    <a:pt x="161" y="96"/>
                  </a:lnTo>
                  <a:lnTo>
                    <a:pt x="175" y="87"/>
                  </a:lnTo>
                  <a:lnTo>
                    <a:pt x="189" y="78"/>
                  </a:lnTo>
                  <a:lnTo>
                    <a:pt x="201" y="67"/>
                  </a:lnTo>
                  <a:lnTo>
                    <a:pt x="213" y="56"/>
                  </a:lnTo>
                  <a:lnTo>
                    <a:pt x="224" y="45"/>
                  </a:lnTo>
                  <a:lnTo>
                    <a:pt x="235" y="32"/>
                  </a:lnTo>
                  <a:lnTo>
                    <a:pt x="244" y="21"/>
                  </a:lnTo>
                  <a:lnTo>
                    <a:pt x="254" y="9"/>
                  </a:lnTo>
                  <a:lnTo>
                    <a:pt x="256" y="5"/>
                  </a:lnTo>
                  <a:lnTo>
                    <a:pt x="254" y="1"/>
                  </a:lnTo>
                  <a:lnTo>
                    <a:pt x="248" y="0"/>
                  </a:lnTo>
                  <a:lnTo>
                    <a:pt x="24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auto">
            <a:xfrm flipH="1">
              <a:off x="5044" y="1010"/>
              <a:ext cx="33" cy="16"/>
            </a:xfrm>
            <a:custGeom>
              <a:avLst/>
              <a:gdLst>
                <a:gd name="T0" fmla="*/ 156 w 189"/>
                <a:gd name="T1" fmla="*/ 4 h 86"/>
                <a:gd name="T2" fmla="*/ 128 w 189"/>
                <a:gd name="T3" fmla="*/ 25 h 86"/>
                <a:gd name="T4" fmla="*/ 116 w 189"/>
                <a:gd name="T5" fmla="*/ 35 h 86"/>
                <a:gd name="T6" fmla="*/ 112 w 189"/>
                <a:gd name="T7" fmla="*/ 38 h 86"/>
                <a:gd name="T8" fmla="*/ 113 w 189"/>
                <a:gd name="T9" fmla="*/ 34 h 86"/>
                <a:gd name="T10" fmla="*/ 114 w 189"/>
                <a:gd name="T11" fmla="*/ 28 h 86"/>
                <a:gd name="T12" fmla="*/ 111 w 189"/>
                <a:gd name="T13" fmla="*/ 21 h 86"/>
                <a:gd name="T14" fmla="*/ 100 w 189"/>
                <a:gd name="T15" fmla="*/ 16 h 86"/>
                <a:gd name="T16" fmla="*/ 75 w 189"/>
                <a:gd name="T17" fmla="*/ 14 h 86"/>
                <a:gd name="T18" fmla="*/ 30 w 189"/>
                <a:gd name="T19" fmla="*/ 11 h 86"/>
                <a:gd name="T20" fmla="*/ 18 w 189"/>
                <a:gd name="T21" fmla="*/ 11 h 86"/>
                <a:gd name="T22" fmla="*/ 9 w 189"/>
                <a:gd name="T23" fmla="*/ 14 h 86"/>
                <a:gd name="T24" fmla="*/ 3 w 189"/>
                <a:gd name="T25" fmla="*/ 20 h 86"/>
                <a:gd name="T26" fmla="*/ 0 w 189"/>
                <a:gd name="T27" fmla="*/ 27 h 86"/>
                <a:gd name="T28" fmla="*/ 0 w 189"/>
                <a:gd name="T29" fmla="*/ 36 h 86"/>
                <a:gd name="T30" fmla="*/ 3 w 189"/>
                <a:gd name="T31" fmla="*/ 44 h 86"/>
                <a:gd name="T32" fmla="*/ 9 w 189"/>
                <a:gd name="T33" fmla="*/ 51 h 86"/>
                <a:gd name="T34" fmla="*/ 19 w 189"/>
                <a:gd name="T35" fmla="*/ 56 h 86"/>
                <a:gd name="T36" fmla="*/ 69 w 189"/>
                <a:gd name="T37" fmla="*/ 75 h 86"/>
                <a:gd name="T38" fmla="*/ 101 w 189"/>
                <a:gd name="T39" fmla="*/ 74 h 86"/>
                <a:gd name="T40" fmla="*/ 117 w 189"/>
                <a:gd name="T41" fmla="*/ 77 h 86"/>
                <a:gd name="T42" fmla="*/ 121 w 189"/>
                <a:gd name="T43" fmla="*/ 82 h 86"/>
                <a:gd name="T44" fmla="*/ 121 w 189"/>
                <a:gd name="T45" fmla="*/ 86 h 86"/>
                <a:gd name="T46" fmla="*/ 121 w 189"/>
                <a:gd name="T47" fmla="*/ 85 h 86"/>
                <a:gd name="T48" fmla="*/ 128 w 189"/>
                <a:gd name="T49" fmla="*/ 79 h 86"/>
                <a:gd name="T50" fmla="*/ 146 w 189"/>
                <a:gd name="T51" fmla="*/ 64 h 86"/>
                <a:gd name="T52" fmla="*/ 182 w 189"/>
                <a:gd name="T53" fmla="*/ 37 h 86"/>
                <a:gd name="T54" fmla="*/ 187 w 189"/>
                <a:gd name="T55" fmla="*/ 30 h 86"/>
                <a:gd name="T56" fmla="*/ 189 w 189"/>
                <a:gd name="T57" fmla="*/ 22 h 86"/>
                <a:gd name="T58" fmla="*/ 188 w 189"/>
                <a:gd name="T59" fmla="*/ 15 h 86"/>
                <a:gd name="T60" fmla="*/ 185 w 189"/>
                <a:gd name="T61" fmla="*/ 8 h 86"/>
                <a:gd name="T62" fmla="*/ 179 w 189"/>
                <a:gd name="T63" fmla="*/ 3 h 86"/>
                <a:gd name="T64" fmla="*/ 172 w 189"/>
                <a:gd name="T65" fmla="*/ 0 h 86"/>
                <a:gd name="T66" fmla="*/ 165 w 189"/>
                <a:gd name="T67" fmla="*/ 0 h 86"/>
                <a:gd name="T68" fmla="*/ 156 w 189"/>
                <a:gd name="T69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9" h="86">
                  <a:moveTo>
                    <a:pt x="156" y="4"/>
                  </a:moveTo>
                  <a:lnTo>
                    <a:pt x="128" y="25"/>
                  </a:lnTo>
                  <a:lnTo>
                    <a:pt x="116" y="35"/>
                  </a:lnTo>
                  <a:lnTo>
                    <a:pt x="112" y="38"/>
                  </a:lnTo>
                  <a:lnTo>
                    <a:pt x="113" y="34"/>
                  </a:lnTo>
                  <a:lnTo>
                    <a:pt x="114" y="28"/>
                  </a:lnTo>
                  <a:lnTo>
                    <a:pt x="111" y="21"/>
                  </a:lnTo>
                  <a:lnTo>
                    <a:pt x="100" y="16"/>
                  </a:lnTo>
                  <a:lnTo>
                    <a:pt x="75" y="14"/>
                  </a:lnTo>
                  <a:lnTo>
                    <a:pt x="30" y="11"/>
                  </a:lnTo>
                  <a:lnTo>
                    <a:pt x="18" y="11"/>
                  </a:lnTo>
                  <a:lnTo>
                    <a:pt x="9" y="14"/>
                  </a:lnTo>
                  <a:lnTo>
                    <a:pt x="3" y="20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3" y="44"/>
                  </a:lnTo>
                  <a:lnTo>
                    <a:pt x="9" y="51"/>
                  </a:lnTo>
                  <a:lnTo>
                    <a:pt x="19" y="56"/>
                  </a:lnTo>
                  <a:lnTo>
                    <a:pt x="69" y="75"/>
                  </a:lnTo>
                  <a:lnTo>
                    <a:pt x="101" y="74"/>
                  </a:lnTo>
                  <a:lnTo>
                    <a:pt x="117" y="77"/>
                  </a:lnTo>
                  <a:lnTo>
                    <a:pt x="121" y="82"/>
                  </a:lnTo>
                  <a:lnTo>
                    <a:pt x="121" y="86"/>
                  </a:lnTo>
                  <a:lnTo>
                    <a:pt x="121" y="85"/>
                  </a:lnTo>
                  <a:lnTo>
                    <a:pt x="128" y="79"/>
                  </a:lnTo>
                  <a:lnTo>
                    <a:pt x="146" y="64"/>
                  </a:lnTo>
                  <a:lnTo>
                    <a:pt x="182" y="37"/>
                  </a:lnTo>
                  <a:lnTo>
                    <a:pt x="187" y="30"/>
                  </a:lnTo>
                  <a:lnTo>
                    <a:pt x="189" y="22"/>
                  </a:lnTo>
                  <a:lnTo>
                    <a:pt x="188" y="15"/>
                  </a:lnTo>
                  <a:lnTo>
                    <a:pt x="185" y="8"/>
                  </a:lnTo>
                  <a:lnTo>
                    <a:pt x="179" y="3"/>
                  </a:lnTo>
                  <a:lnTo>
                    <a:pt x="172" y="0"/>
                  </a:lnTo>
                  <a:lnTo>
                    <a:pt x="165" y="0"/>
                  </a:lnTo>
                  <a:lnTo>
                    <a:pt x="15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auto">
            <a:xfrm flipH="1">
              <a:off x="5170" y="922"/>
              <a:ext cx="80" cy="169"/>
            </a:xfrm>
            <a:custGeom>
              <a:avLst/>
              <a:gdLst>
                <a:gd name="T0" fmla="*/ 354 w 440"/>
                <a:gd name="T1" fmla="*/ 76 h 930"/>
                <a:gd name="T2" fmla="*/ 248 w 440"/>
                <a:gd name="T3" fmla="*/ 16 h 930"/>
                <a:gd name="T4" fmla="*/ 151 w 440"/>
                <a:gd name="T5" fmla="*/ 0 h 930"/>
                <a:gd name="T6" fmla="*/ 71 w 440"/>
                <a:gd name="T7" fmla="*/ 44 h 930"/>
                <a:gd name="T8" fmla="*/ 22 w 440"/>
                <a:gd name="T9" fmla="*/ 166 h 930"/>
                <a:gd name="T10" fmla="*/ 8 w 440"/>
                <a:gd name="T11" fmla="*/ 323 h 930"/>
                <a:gd name="T12" fmla="*/ 2 w 440"/>
                <a:gd name="T13" fmla="*/ 371 h 930"/>
                <a:gd name="T14" fmla="*/ 0 w 440"/>
                <a:gd name="T15" fmla="*/ 396 h 930"/>
                <a:gd name="T16" fmla="*/ 1 w 440"/>
                <a:gd name="T17" fmla="*/ 416 h 930"/>
                <a:gd name="T18" fmla="*/ 5 w 440"/>
                <a:gd name="T19" fmla="*/ 449 h 930"/>
                <a:gd name="T20" fmla="*/ 11 w 440"/>
                <a:gd name="T21" fmla="*/ 514 h 930"/>
                <a:gd name="T22" fmla="*/ 22 w 440"/>
                <a:gd name="T23" fmla="*/ 563 h 930"/>
                <a:gd name="T24" fmla="*/ 32 w 440"/>
                <a:gd name="T25" fmla="*/ 609 h 930"/>
                <a:gd name="T26" fmla="*/ 42 w 440"/>
                <a:gd name="T27" fmla="*/ 653 h 930"/>
                <a:gd name="T28" fmla="*/ 51 w 440"/>
                <a:gd name="T29" fmla="*/ 697 h 930"/>
                <a:gd name="T30" fmla="*/ 60 w 440"/>
                <a:gd name="T31" fmla="*/ 746 h 930"/>
                <a:gd name="T32" fmla="*/ 90 w 440"/>
                <a:gd name="T33" fmla="*/ 842 h 930"/>
                <a:gd name="T34" fmla="*/ 144 w 440"/>
                <a:gd name="T35" fmla="*/ 910 h 930"/>
                <a:gd name="T36" fmla="*/ 209 w 440"/>
                <a:gd name="T37" fmla="*/ 930 h 930"/>
                <a:gd name="T38" fmla="*/ 283 w 440"/>
                <a:gd name="T39" fmla="*/ 916 h 930"/>
                <a:gd name="T40" fmla="*/ 360 w 440"/>
                <a:gd name="T41" fmla="*/ 883 h 930"/>
                <a:gd name="T42" fmla="*/ 420 w 440"/>
                <a:gd name="T43" fmla="*/ 850 h 930"/>
                <a:gd name="T44" fmla="*/ 436 w 440"/>
                <a:gd name="T45" fmla="*/ 831 h 930"/>
                <a:gd name="T46" fmla="*/ 438 w 440"/>
                <a:gd name="T47" fmla="*/ 778 h 930"/>
                <a:gd name="T48" fmla="*/ 424 w 440"/>
                <a:gd name="T49" fmla="*/ 721 h 930"/>
                <a:gd name="T50" fmla="*/ 411 w 440"/>
                <a:gd name="T51" fmla="*/ 670 h 930"/>
                <a:gd name="T52" fmla="*/ 404 w 440"/>
                <a:gd name="T53" fmla="*/ 675 h 930"/>
                <a:gd name="T54" fmla="*/ 396 w 440"/>
                <a:gd name="T55" fmla="*/ 734 h 930"/>
                <a:gd name="T56" fmla="*/ 370 w 440"/>
                <a:gd name="T57" fmla="*/ 778 h 930"/>
                <a:gd name="T58" fmla="*/ 358 w 440"/>
                <a:gd name="T59" fmla="*/ 810 h 930"/>
                <a:gd name="T60" fmla="*/ 370 w 440"/>
                <a:gd name="T61" fmla="*/ 798 h 930"/>
                <a:gd name="T62" fmla="*/ 380 w 440"/>
                <a:gd name="T63" fmla="*/ 783 h 930"/>
                <a:gd name="T64" fmla="*/ 337 w 440"/>
                <a:gd name="T65" fmla="*/ 804 h 930"/>
                <a:gd name="T66" fmla="*/ 276 w 440"/>
                <a:gd name="T67" fmla="*/ 837 h 930"/>
                <a:gd name="T68" fmla="*/ 218 w 440"/>
                <a:gd name="T69" fmla="*/ 860 h 930"/>
                <a:gd name="T70" fmla="*/ 167 w 440"/>
                <a:gd name="T71" fmla="*/ 857 h 930"/>
                <a:gd name="T72" fmla="*/ 125 w 440"/>
                <a:gd name="T73" fmla="*/ 812 h 930"/>
                <a:gd name="T74" fmla="*/ 102 w 440"/>
                <a:gd name="T75" fmla="*/ 737 h 930"/>
                <a:gd name="T76" fmla="*/ 96 w 440"/>
                <a:gd name="T77" fmla="*/ 688 h 930"/>
                <a:gd name="T78" fmla="*/ 94 w 440"/>
                <a:gd name="T79" fmla="*/ 643 h 930"/>
                <a:gd name="T80" fmla="*/ 93 w 440"/>
                <a:gd name="T81" fmla="*/ 598 h 930"/>
                <a:gd name="T82" fmla="*/ 90 w 440"/>
                <a:gd name="T83" fmla="*/ 552 h 930"/>
                <a:gd name="T84" fmla="*/ 83 w 440"/>
                <a:gd name="T85" fmla="*/ 501 h 930"/>
                <a:gd name="T86" fmla="*/ 77 w 440"/>
                <a:gd name="T87" fmla="*/ 442 h 930"/>
                <a:gd name="T88" fmla="*/ 74 w 440"/>
                <a:gd name="T89" fmla="*/ 412 h 930"/>
                <a:gd name="T90" fmla="*/ 73 w 440"/>
                <a:gd name="T91" fmla="*/ 393 h 930"/>
                <a:gd name="T92" fmla="*/ 76 w 440"/>
                <a:gd name="T93" fmla="*/ 371 h 930"/>
                <a:gd name="T94" fmla="*/ 81 w 440"/>
                <a:gd name="T95" fmla="*/ 327 h 930"/>
                <a:gd name="T96" fmla="*/ 91 w 440"/>
                <a:gd name="T97" fmla="*/ 193 h 930"/>
                <a:gd name="T98" fmla="*/ 130 w 440"/>
                <a:gd name="T99" fmla="*/ 86 h 930"/>
                <a:gd name="T100" fmla="*/ 194 w 440"/>
                <a:gd name="T101" fmla="*/ 43 h 930"/>
                <a:gd name="T102" fmla="*/ 273 w 440"/>
                <a:gd name="T103" fmla="*/ 50 h 930"/>
                <a:gd name="T104" fmla="*/ 359 w 440"/>
                <a:gd name="T105" fmla="*/ 97 h 930"/>
                <a:gd name="T106" fmla="*/ 421 w 440"/>
                <a:gd name="T107" fmla="*/ 143 h 930"/>
                <a:gd name="T108" fmla="*/ 423 w 440"/>
                <a:gd name="T109" fmla="*/ 132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0" h="930">
                  <a:moveTo>
                    <a:pt x="423" y="132"/>
                  </a:moveTo>
                  <a:lnTo>
                    <a:pt x="389" y="103"/>
                  </a:lnTo>
                  <a:lnTo>
                    <a:pt x="354" y="76"/>
                  </a:lnTo>
                  <a:lnTo>
                    <a:pt x="319" y="52"/>
                  </a:lnTo>
                  <a:lnTo>
                    <a:pt x="284" y="32"/>
                  </a:lnTo>
                  <a:lnTo>
                    <a:pt x="248" y="16"/>
                  </a:lnTo>
                  <a:lnTo>
                    <a:pt x="214" y="5"/>
                  </a:lnTo>
                  <a:lnTo>
                    <a:pt x="182" y="0"/>
                  </a:lnTo>
                  <a:lnTo>
                    <a:pt x="151" y="0"/>
                  </a:lnTo>
                  <a:lnTo>
                    <a:pt x="121" y="7"/>
                  </a:lnTo>
                  <a:lnTo>
                    <a:pt x="94" y="22"/>
                  </a:lnTo>
                  <a:lnTo>
                    <a:pt x="71" y="44"/>
                  </a:lnTo>
                  <a:lnTo>
                    <a:pt x="51" y="75"/>
                  </a:lnTo>
                  <a:lnTo>
                    <a:pt x="34" y="116"/>
                  </a:lnTo>
                  <a:lnTo>
                    <a:pt x="22" y="166"/>
                  </a:lnTo>
                  <a:lnTo>
                    <a:pt x="15" y="228"/>
                  </a:lnTo>
                  <a:lnTo>
                    <a:pt x="11" y="300"/>
                  </a:lnTo>
                  <a:lnTo>
                    <a:pt x="8" y="323"/>
                  </a:lnTo>
                  <a:lnTo>
                    <a:pt x="6" y="343"/>
                  </a:lnTo>
                  <a:lnTo>
                    <a:pt x="4" y="359"/>
                  </a:lnTo>
                  <a:lnTo>
                    <a:pt x="2" y="371"/>
                  </a:lnTo>
                  <a:lnTo>
                    <a:pt x="1" y="381"/>
                  </a:lnTo>
                  <a:lnTo>
                    <a:pt x="1" y="389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0" y="409"/>
                  </a:lnTo>
                  <a:lnTo>
                    <a:pt x="1" y="416"/>
                  </a:lnTo>
                  <a:lnTo>
                    <a:pt x="2" y="425"/>
                  </a:lnTo>
                  <a:lnTo>
                    <a:pt x="3" y="436"/>
                  </a:lnTo>
                  <a:lnTo>
                    <a:pt x="5" y="449"/>
                  </a:lnTo>
                  <a:lnTo>
                    <a:pt x="7" y="466"/>
                  </a:lnTo>
                  <a:lnTo>
                    <a:pt x="9" y="488"/>
                  </a:lnTo>
                  <a:lnTo>
                    <a:pt x="11" y="514"/>
                  </a:lnTo>
                  <a:lnTo>
                    <a:pt x="16" y="531"/>
                  </a:lnTo>
                  <a:lnTo>
                    <a:pt x="19" y="547"/>
                  </a:lnTo>
                  <a:lnTo>
                    <a:pt x="22" y="563"/>
                  </a:lnTo>
                  <a:lnTo>
                    <a:pt x="26" y="579"/>
                  </a:lnTo>
                  <a:lnTo>
                    <a:pt x="29" y="594"/>
                  </a:lnTo>
                  <a:lnTo>
                    <a:pt x="32" y="609"/>
                  </a:lnTo>
                  <a:lnTo>
                    <a:pt x="35" y="624"/>
                  </a:lnTo>
                  <a:lnTo>
                    <a:pt x="39" y="638"/>
                  </a:lnTo>
                  <a:lnTo>
                    <a:pt x="42" y="653"/>
                  </a:lnTo>
                  <a:lnTo>
                    <a:pt x="45" y="667"/>
                  </a:lnTo>
                  <a:lnTo>
                    <a:pt x="48" y="682"/>
                  </a:lnTo>
                  <a:lnTo>
                    <a:pt x="51" y="697"/>
                  </a:lnTo>
                  <a:lnTo>
                    <a:pt x="54" y="713"/>
                  </a:lnTo>
                  <a:lnTo>
                    <a:pt x="57" y="729"/>
                  </a:lnTo>
                  <a:lnTo>
                    <a:pt x="60" y="746"/>
                  </a:lnTo>
                  <a:lnTo>
                    <a:pt x="63" y="763"/>
                  </a:lnTo>
                  <a:lnTo>
                    <a:pt x="75" y="806"/>
                  </a:lnTo>
                  <a:lnTo>
                    <a:pt x="90" y="842"/>
                  </a:lnTo>
                  <a:lnTo>
                    <a:pt x="106" y="872"/>
                  </a:lnTo>
                  <a:lnTo>
                    <a:pt x="124" y="894"/>
                  </a:lnTo>
                  <a:lnTo>
                    <a:pt x="144" y="910"/>
                  </a:lnTo>
                  <a:lnTo>
                    <a:pt x="164" y="922"/>
                  </a:lnTo>
                  <a:lnTo>
                    <a:pt x="186" y="928"/>
                  </a:lnTo>
                  <a:lnTo>
                    <a:pt x="209" y="930"/>
                  </a:lnTo>
                  <a:lnTo>
                    <a:pt x="232" y="928"/>
                  </a:lnTo>
                  <a:lnTo>
                    <a:pt x="258" y="924"/>
                  </a:lnTo>
                  <a:lnTo>
                    <a:pt x="283" y="916"/>
                  </a:lnTo>
                  <a:lnTo>
                    <a:pt x="308" y="906"/>
                  </a:lnTo>
                  <a:lnTo>
                    <a:pt x="334" y="895"/>
                  </a:lnTo>
                  <a:lnTo>
                    <a:pt x="360" y="883"/>
                  </a:lnTo>
                  <a:lnTo>
                    <a:pt x="387" y="870"/>
                  </a:lnTo>
                  <a:lnTo>
                    <a:pt x="413" y="857"/>
                  </a:lnTo>
                  <a:lnTo>
                    <a:pt x="420" y="850"/>
                  </a:lnTo>
                  <a:lnTo>
                    <a:pt x="427" y="843"/>
                  </a:lnTo>
                  <a:lnTo>
                    <a:pt x="433" y="837"/>
                  </a:lnTo>
                  <a:lnTo>
                    <a:pt x="436" y="831"/>
                  </a:lnTo>
                  <a:lnTo>
                    <a:pt x="439" y="813"/>
                  </a:lnTo>
                  <a:lnTo>
                    <a:pt x="440" y="796"/>
                  </a:lnTo>
                  <a:lnTo>
                    <a:pt x="438" y="778"/>
                  </a:lnTo>
                  <a:lnTo>
                    <a:pt x="434" y="761"/>
                  </a:lnTo>
                  <a:lnTo>
                    <a:pt x="429" y="742"/>
                  </a:lnTo>
                  <a:lnTo>
                    <a:pt x="424" y="721"/>
                  </a:lnTo>
                  <a:lnTo>
                    <a:pt x="418" y="699"/>
                  </a:lnTo>
                  <a:lnTo>
                    <a:pt x="413" y="675"/>
                  </a:lnTo>
                  <a:lnTo>
                    <a:pt x="411" y="670"/>
                  </a:lnTo>
                  <a:lnTo>
                    <a:pt x="407" y="669"/>
                  </a:lnTo>
                  <a:lnTo>
                    <a:pt x="404" y="671"/>
                  </a:lnTo>
                  <a:lnTo>
                    <a:pt x="404" y="675"/>
                  </a:lnTo>
                  <a:lnTo>
                    <a:pt x="405" y="697"/>
                  </a:lnTo>
                  <a:lnTo>
                    <a:pt x="402" y="716"/>
                  </a:lnTo>
                  <a:lnTo>
                    <a:pt x="396" y="734"/>
                  </a:lnTo>
                  <a:lnTo>
                    <a:pt x="388" y="749"/>
                  </a:lnTo>
                  <a:lnTo>
                    <a:pt x="380" y="764"/>
                  </a:lnTo>
                  <a:lnTo>
                    <a:pt x="370" y="778"/>
                  </a:lnTo>
                  <a:lnTo>
                    <a:pt x="363" y="793"/>
                  </a:lnTo>
                  <a:lnTo>
                    <a:pt x="358" y="808"/>
                  </a:lnTo>
                  <a:lnTo>
                    <a:pt x="358" y="810"/>
                  </a:lnTo>
                  <a:lnTo>
                    <a:pt x="361" y="808"/>
                  </a:lnTo>
                  <a:lnTo>
                    <a:pt x="365" y="803"/>
                  </a:lnTo>
                  <a:lnTo>
                    <a:pt x="370" y="798"/>
                  </a:lnTo>
                  <a:lnTo>
                    <a:pt x="375" y="792"/>
                  </a:lnTo>
                  <a:lnTo>
                    <a:pt x="379" y="786"/>
                  </a:lnTo>
                  <a:lnTo>
                    <a:pt x="380" y="783"/>
                  </a:lnTo>
                  <a:lnTo>
                    <a:pt x="378" y="782"/>
                  </a:lnTo>
                  <a:lnTo>
                    <a:pt x="357" y="792"/>
                  </a:lnTo>
                  <a:lnTo>
                    <a:pt x="337" y="804"/>
                  </a:lnTo>
                  <a:lnTo>
                    <a:pt x="317" y="815"/>
                  </a:lnTo>
                  <a:lnTo>
                    <a:pt x="296" y="827"/>
                  </a:lnTo>
                  <a:lnTo>
                    <a:pt x="276" y="837"/>
                  </a:lnTo>
                  <a:lnTo>
                    <a:pt x="257" y="847"/>
                  </a:lnTo>
                  <a:lnTo>
                    <a:pt x="237" y="855"/>
                  </a:lnTo>
                  <a:lnTo>
                    <a:pt x="218" y="860"/>
                  </a:lnTo>
                  <a:lnTo>
                    <a:pt x="200" y="863"/>
                  </a:lnTo>
                  <a:lnTo>
                    <a:pt x="183" y="862"/>
                  </a:lnTo>
                  <a:lnTo>
                    <a:pt x="167" y="857"/>
                  </a:lnTo>
                  <a:lnTo>
                    <a:pt x="152" y="847"/>
                  </a:lnTo>
                  <a:lnTo>
                    <a:pt x="139" y="832"/>
                  </a:lnTo>
                  <a:lnTo>
                    <a:pt x="125" y="812"/>
                  </a:lnTo>
                  <a:lnTo>
                    <a:pt x="114" y="787"/>
                  </a:lnTo>
                  <a:lnTo>
                    <a:pt x="105" y="754"/>
                  </a:lnTo>
                  <a:lnTo>
                    <a:pt x="102" y="737"/>
                  </a:lnTo>
                  <a:lnTo>
                    <a:pt x="99" y="719"/>
                  </a:lnTo>
                  <a:lnTo>
                    <a:pt x="98" y="703"/>
                  </a:lnTo>
                  <a:lnTo>
                    <a:pt x="96" y="688"/>
                  </a:lnTo>
                  <a:lnTo>
                    <a:pt x="95" y="672"/>
                  </a:lnTo>
                  <a:lnTo>
                    <a:pt x="95" y="658"/>
                  </a:lnTo>
                  <a:lnTo>
                    <a:pt x="94" y="643"/>
                  </a:lnTo>
                  <a:lnTo>
                    <a:pt x="94" y="628"/>
                  </a:lnTo>
                  <a:lnTo>
                    <a:pt x="94" y="614"/>
                  </a:lnTo>
                  <a:lnTo>
                    <a:pt x="93" y="598"/>
                  </a:lnTo>
                  <a:lnTo>
                    <a:pt x="93" y="583"/>
                  </a:lnTo>
                  <a:lnTo>
                    <a:pt x="92" y="567"/>
                  </a:lnTo>
                  <a:lnTo>
                    <a:pt x="90" y="552"/>
                  </a:lnTo>
                  <a:lnTo>
                    <a:pt x="89" y="535"/>
                  </a:lnTo>
                  <a:lnTo>
                    <a:pt x="86" y="519"/>
                  </a:lnTo>
                  <a:lnTo>
                    <a:pt x="83" y="501"/>
                  </a:lnTo>
                  <a:lnTo>
                    <a:pt x="81" y="477"/>
                  </a:lnTo>
                  <a:lnTo>
                    <a:pt x="79" y="457"/>
                  </a:lnTo>
                  <a:lnTo>
                    <a:pt x="77" y="442"/>
                  </a:lnTo>
                  <a:lnTo>
                    <a:pt x="76" y="429"/>
                  </a:lnTo>
                  <a:lnTo>
                    <a:pt x="75" y="419"/>
                  </a:lnTo>
                  <a:lnTo>
                    <a:pt x="74" y="412"/>
                  </a:lnTo>
                  <a:lnTo>
                    <a:pt x="73" y="405"/>
                  </a:lnTo>
                  <a:lnTo>
                    <a:pt x="73" y="399"/>
                  </a:lnTo>
                  <a:lnTo>
                    <a:pt x="73" y="393"/>
                  </a:lnTo>
                  <a:lnTo>
                    <a:pt x="74" y="387"/>
                  </a:lnTo>
                  <a:lnTo>
                    <a:pt x="75" y="380"/>
                  </a:lnTo>
                  <a:lnTo>
                    <a:pt x="76" y="371"/>
                  </a:lnTo>
                  <a:lnTo>
                    <a:pt x="77" y="360"/>
                  </a:lnTo>
                  <a:lnTo>
                    <a:pt x="79" y="345"/>
                  </a:lnTo>
                  <a:lnTo>
                    <a:pt x="81" y="327"/>
                  </a:lnTo>
                  <a:lnTo>
                    <a:pt x="83" y="306"/>
                  </a:lnTo>
                  <a:lnTo>
                    <a:pt x="85" y="246"/>
                  </a:lnTo>
                  <a:lnTo>
                    <a:pt x="91" y="193"/>
                  </a:lnTo>
                  <a:lnTo>
                    <a:pt x="101" y="150"/>
                  </a:lnTo>
                  <a:lnTo>
                    <a:pt x="114" y="115"/>
                  </a:lnTo>
                  <a:lnTo>
                    <a:pt x="130" y="86"/>
                  </a:lnTo>
                  <a:lnTo>
                    <a:pt x="150" y="65"/>
                  </a:lnTo>
                  <a:lnTo>
                    <a:pt x="171" y="51"/>
                  </a:lnTo>
                  <a:lnTo>
                    <a:pt x="194" y="43"/>
                  </a:lnTo>
                  <a:lnTo>
                    <a:pt x="219" y="40"/>
                  </a:lnTo>
                  <a:lnTo>
                    <a:pt x="245" y="43"/>
                  </a:lnTo>
                  <a:lnTo>
                    <a:pt x="273" y="50"/>
                  </a:lnTo>
                  <a:lnTo>
                    <a:pt x="301" y="62"/>
                  </a:lnTo>
                  <a:lnTo>
                    <a:pt x="330" y="77"/>
                  </a:lnTo>
                  <a:lnTo>
                    <a:pt x="359" y="97"/>
                  </a:lnTo>
                  <a:lnTo>
                    <a:pt x="388" y="118"/>
                  </a:lnTo>
                  <a:lnTo>
                    <a:pt x="416" y="142"/>
                  </a:lnTo>
                  <a:lnTo>
                    <a:pt x="421" y="143"/>
                  </a:lnTo>
                  <a:lnTo>
                    <a:pt x="424" y="140"/>
                  </a:lnTo>
                  <a:lnTo>
                    <a:pt x="425" y="137"/>
                  </a:lnTo>
                  <a:lnTo>
                    <a:pt x="423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auto">
            <a:xfrm flipH="1">
              <a:off x="5179" y="949"/>
              <a:ext cx="40" cy="59"/>
            </a:xfrm>
            <a:custGeom>
              <a:avLst/>
              <a:gdLst>
                <a:gd name="T0" fmla="*/ 217 w 224"/>
                <a:gd name="T1" fmla="*/ 171 h 327"/>
                <a:gd name="T2" fmla="*/ 201 w 224"/>
                <a:gd name="T3" fmla="*/ 142 h 327"/>
                <a:gd name="T4" fmla="*/ 185 w 224"/>
                <a:gd name="T5" fmla="*/ 115 h 327"/>
                <a:gd name="T6" fmla="*/ 167 w 224"/>
                <a:gd name="T7" fmla="*/ 91 h 327"/>
                <a:gd name="T8" fmla="*/ 148 w 224"/>
                <a:gd name="T9" fmla="*/ 69 h 327"/>
                <a:gd name="T10" fmla="*/ 128 w 224"/>
                <a:gd name="T11" fmla="*/ 47 h 327"/>
                <a:gd name="T12" fmla="*/ 107 w 224"/>
                <a:gd name="T13" fmla="*/ 28 h 327"/>
                <a:gd name="T14" fmla="*/ 83 w 224"/>
                <a:gd name="T15" fmla="*/ 9 h 327"/>
                <a:gd name="T16" fmla="*/ 61 w 224"/>
                <a:gd name="T17" fmla="*/ 14 h 327"/>
                <a:gd name="T18" fmla="*/ 38 w 224"/>
                <a:gd name="T19" fmla="*/ 46 h 327"/>
                <a:gd name="T20" fmla="*/ 16 w 224"/>
                <a:gd name="T21" fmla="*/ 85 h 327"/>
                <a:gd name="T22" fmla="*/ 2 w 224"/>
                <a:gd name="T23" fmla="*/ 129 h 327"/>
                <a:gd name="T24" fmla="*/ 2 w 224"/>
                <a:gd name="T25" fmla="*/ 167 h 327"/>
                <a:gd name="T26" fmla="*/ 6 w 224"/>
                <a:gd name="T27" fmla="*/ 196 h 327"/>
                <a:gd name="T28" fmla="*/ 13 w 224"/>
                <a:gd name="T29" fmla="*/ 221 h 327"/>
                <a:gd name="T30" fmla="*/ 20 w 224"/>
                <a:gd name="T31" fmla="*/ 242 h 327"/>
                <a:gd name="T32" fmla="*/ 28 w 224"/>
                <a:gd name="T33" fmla="*/ 262 h 327"/>
                <a:gd name="T34" fmla="*/ 37 w 224"/>
                <a:gd name="T35" fmla="*/ 281 h 327"/>
                <a:gd name="T36" fmla="*/ 45 w 224"/>
                <a:gd name="T37" fmla="*/ 298 h 327"/>
                <a:gd name="T38" fmla="*/ 52 w 224"/>
                <a:gd name="T39" fmla="*/ 315 h 327"/>
                <a:gd name="T40" fmla="*/ 58 w 224"/>
                <a:gd name="T41" fmla="*/ 327 h 327"/>
                <a:gd name="T42" fmla="*/ 66 w 224"/>
                <a:gd name="T43" fmla="*/ 324 h 327"/>
                <a:gd name="T44" fmla="*/ 65 w 224"/>
                <a:gd name="T45" fmla="*/ 310 h 327"/>
                <a:gd name="T46" fmla="*/ 61 w 224"/>
                <a:gd name="T47" fmla="*/ 294 h 327"/>
                <a:gd name="T48" fmla="*/ 58 w 224"/>
                <a:gd name="T49" fmla="*/ 277 h 327"/>
                <a:gd name="T50" fmla="*/ 55 w 224"/>
                <a:gd name="T51" fmla="*/ 259 h 327"/>
                <a:gd name="T52" fmla="*/ 54 w 224"/>
                <a:gd name="T53" fmla="*/ 239 h 327"/>
                <a:gd name="T54" fmla="*/ 53 w 224"/>
                <a:gd name="T55" fmla="*/ 217 h 327"/>
                <a:gd name="T56" fmla="*/ 51 w 224"/>
                <a:gd name="T57" fmla="*/ 192 h 327"/>
                <a:gd name="T58" fmla="*/ 49 w 224"/>
                <a:gd name="T59" fmla="*/ 166 h 327"/>
                <a:gd name="T60" fmla="*/ 48 w 224"/>
                <a:gd name="T61" fmla="*/ 131 h 327"/>
                <a:gd name="T62" fmla="*/ 51 w 224"/>
                <a:gd name="T63" fmla="*/ 92 h 327"/>
                <a:gd name="T64" fmla="*/ 57 w 224"/>
                <a:gd name="T65" fmla="*/ 57 h 327"/>
                <a:gd name="T66" fmla="*/ 67 w 224"/>
                <a:gd name="T67" fmla="*/ 29 h 327"/>
                <a:gd name="T68" fmla="*/ 85 w 224"/>
                <a:gd name="T69" fmla="*/ 25 h 327"/>
                <a:gd name="T70" fmla="*/ 107 w 224"/>
                <a:gd name="T71" fmla="*/ 43 h 327"/>
                <a:gd name="T72" fmla="*/ 127 w 224"/>
                <a:gd name="T73" fmla="*/ 61 h 327"/>
                <a:gd name="T74" fmla="*/ 145 w 224"/>
                <a:gd name="T75" fmla="*/ 82 h 327"/>
                <a:gd name="T76" fmla="*/ 162 w 224"/>
                <a:gd name="T77" fmla="*/ 102 h 327"/>
                <a:gd name="T78" fmla="*/ 177 w 224"/>
                <a:gd name="T79" fmla="*/ 124 h 327"/>
                <a:gd name="T80" fmla="*/ 191 w 224"/>
                <a:gd name="T81" fmla="*/ 149 h 327"/>
                <a:gd name="T82" fmla="*/ 204 w 224"/>
                <a:gd name="T83" fmla="*/ 176 h 327"/>
                <a:gd name="T84" fmla="*/ 215 w 224"/>
                <a:gd name="T85" fmla="*/ 194 h 327"/>
                <a:gd name="T86" fmla="*/ 224 w 224"/>
                <a:gd name="T87" fmla="*/ 19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4" h="327">
                  <a:moveTo>
                    <a:pt x="224" y="187"/>
                  </a:moveTo>
                  <a:lnTo>
                    <a:pt x="217" y="171"/>
                  </a:lnTo>
                  <a:lnTo>
                    <a:pt x="210" y="156"/>
                  </a:lnTo>
                  <a:lnTo>
                    <a:pt x="201" y="142"/>
                  </a:lnTo>
                  <a:lnTo>
                    <a:pt x="193" y="128"/>
                  </a:lnTo>
                  <a:lnTo>
                    <a:pt x="185" y="115"/>
                  </a:lnTo>
                  <a:lnTo>
                    <a:pt x="176" y="103"/>
                  </a:lnTo>
                  <a:lnTo>
                    <a:pt x="167" y="91"/>
                  </a:lnTo>
                  <a:lnTo>
                    <a:pt x="158" y="80"/>
                  </a:lnTo>
                  <a:lnTo>
                    <a:pt x="148" y="69"/>
                  </a:lnTo>
                  <a:lnTo>
                    <a:pt x="138" y="57"/>
                  </a:lnTo>
                  <a:lnTo>
                    <a:pt x="128" y="47"/>
                  </a:lnTo>
                  <a:lnTo>
                    <a:pt x="118" y="37"/>
                  </a:lnTo>
                  <a:lnTo>
                    <a:pt x="107" y="28"/>
                  </a:lnTo>
                  <a:lnTo>
                    <a:pt x="95" y="18"/>
                  </a:lnTo>
                  <a:lnTo>
                    <a:pt x="83" y="9"/>
                  </a:lnTo>
                  <a:lnTo>
                    <a:pt x="71" y="0"/>
                  </a:lnTo>
                  <a:lnTo>
                    <a:pt x="61" y="14"/>
                  </a:lnTo>
                  <a:lnTo>
                    <a:pt x="50" y="29"/>
                  </a:lnTo>
                  <a:lnTo>
                    <a:pt x="38" y="46"/>
                  </a:lnTo>
                  <a:lnTo>
                    <a:pt x="27" y="65"/>
                  </a:lnTo>
                  <a:lnTo>
                    <a:pt x="16" y="85"/>
                  </a:lnTo>
                  <a:lnTo>
                    <a:pt x="8" y="106"/>
                  </a:lnTo>
                  <a:lnTo>
                    <a:pt x="2" y="129"/>
                  </a:lnTo>
                  <a:lnTo>
                    <a:pt x="0" y="152"/>
                  </a:lnTo>
                  <a:lnTo>
                    <a:pt x="2" y="167"/>
                  </a:lnTo>
                  <a:lnTo>
                    <a:pt x="4" y="182"/>
                  </a:lnTo>
                  <a:lnTo>
                    <a:pt x="6" y="196"/>
                  </a:lnTo>
                  <a:lnTo>
                    <a:pt x="9" y="209"/>
                  </a:lnTo>
                  <a:lnTo>
                    <a:pt x="13" y="221"/>
                  </a:lnTo>
                  <a:lnTo>
                    <a:pt x="16" y="232"/>
                  </a:lnTo>
                  <a:lnTo>
                    <a:pt x="20" y="242"/>
                  </a:lnTo>
                  <a:lnTo>
                    <a:pt x="24" y="253"/>
                  </a:lnTo>
                  <a:lnTo>
                    <a:pt x="28" y="262"/>
                  </a:lnTo>
                  <a:lnTo>
                    <a:pt x="32" y="272"/>
                  </a:lnTo>
                  <a:lnTo>
                    <a:pt x="37" y="281"/>
                  </a:lnTo>
                  <a:lnTo>
                    <a:pt x="41" y="289"/>
                  </a:lnTo>
                  <a:lnTo>
                    <a:pt x="45" y="298"/>
                  </a:lnTo>
                  <a:lnTo>
                    <a:pt x="48" y="306"/>
                  </a:lnTo>
                  <a:lnTo>
                    <a:pt x="52" y="315"/>
                  </a:lnTo>
                  <a:lnTo>
                    <a:pt x="55" y="324"/>
                  </a:lnTo>
                  <a:lnTo>
                    <a:pt x="58" y="327"/>
                  </a:lnTo>
                  <a:lnTo>
                    <a:pt x="63" y="327"/>
                  </a:lnTo>
                  <a:lnTo>
                    <a:pt x="66" y="324"/>
                  </a:lnTo>
                  <a:lnTo>
                    <a:pt x="68" y="317"/>
                  </a:lnTo>
                  <a:lnTo>
                    <a:pt x="65" y="310"/>
                  </a:lnTo>
                  <a:lnTo>
                    <a:pt x="63" y="302"/>
                  </a:lnTo>
                  <a:lnTo>
                    <a:pt x="61" y="294"/>
                  </a:lnTo>
                  <a:lnTo>
                    <a:pt x="59" y="286"/>
                  </a:lnTo>
                  <a:lnTo>
                    <a:pt x="58" y="277"/>
                  </a:lnTo>
                  <a:lnTo>
                    <a:pt x="56" y="268"/>
                  </a:lnTo>
                  <a:lnTo>
                    <a:pt x="55" y="259"/>
                  </a:lnTo>
                  <a:lnTo>
                    <a:pt x="55" y="249"/>
                  </a:lnTo>
                  <a:lnTo>
                    <a:pt x="54" y="239"/>
                  </a:lnTo>
                  <a:lnTo>
                    <a:pt x="53" y="228"/>
                  </a:lnTo>
                  <a:lnTo>
                    <a:pt x="53" y="217"/>
                  </a:lnTo>
                  <a:lnTo>
                    <a:pt x="52" y="206"/>
                  </a:lnTo>
                  <a:lnTo>
                    <a:pt x="51" y="192"/>
                  </a:lnTo>
                  <a:lnTo>
                    <a:pt x="50" y="180"/>
                  </a:lnTo>
                  <a:lnTo>
                    <a:pt x="49" y="166"/>
                  </a:lnTo>
                  <a:lnTo>
                    <a:pt x="48" y="152"/>
                  </a:lnTo>
                  <a:lnTo>
                    <a:pt x="48" y="131"/>
                  </a:lnTo>
                  <a:lnTo>
                    <a:pt x="49" y="111"/>
                  </a:lnTo>
                  <a:lnTo>
                    <a:pt x="51" y="92"/>
                  </a:lnTo>
                  <a:lnTo>
                    <a:pt x="54" y="75"/>
                  </a:lnTo>
                  <a:lnTo>
                    <a:pt x="57" y="57"/>
                  </a:lnTo>
                  <a:lnTo>
                    <a:pt x="62" y="42"/>
                  </a:lnTo>
                  <a:lnTo>
                    <a:pt x="67" y="29"/>
                  </a:lnTo>
                  <a:lnTo>
                    <a:pt x="74" y="16"/>
                  </a:lnTo>
                  <a:lnTo>
                    <a:pt x="85" y="25"/>
                  </a:lnTo>
                  <a:lnTo>
                    <a:pt x="97" y="34"/>
                  </a:lnTo>
                  <a:lnTo>
                    <a:pt x="107" y="43"/>
                  </a:lnTo>
                  <a:lnTo>
                    <a:pt x="117" y="52"/>
                  </a:lnTo>
                  <a:lnTo>
                    <a:pt x="127" y="61"/>
                  </a:lnTo>
                  <a:lnTo>
                    <a:pt x="136" y="72"/>
                  </a:lnTo>
                  <a:lnTo>
                    <a:pt x="145" y="82"/>
                  </a:lnTo>
                  <a:lnTo>
                    <a:pt x="153" y="92"/>
                  </a:lnTo>
                  <a:lnTo>
                    <a:pt x="162" y="102"/>
                  </a:lnTo>
                  <a:lnTo>
                    <a:pt x="169" y="113"/>
                  </a:lnTo>
                  <a:lnTo>
                    <a:pt x="177" y="124"/>
                  </a:lnTo>
                  <a:lnTo>
                    <a:pt x="184" y="136"/>
                  </a:lnTo>
                  <a:lnTo>
                    <a:pt x="191" y="149"/>
                  </a:lnTo>
                  <a:lnTo>
                    <a:pt x="198" y="162"/>
                  </a:lnTo>
                  <a:lnTo>
                    <a:pt x="204" y="176"/>
                  </a:lnTo>
                  <a:lnTo>
                    <a:pt x="211" y="191"/>
                  </a:lnTo>
                  <a:lnTo>
                    <a:pt x="215" y="194"/>
                  </a:lnTo>
                  <a:lnTo>
                    <a:pt x="220" y="194"/>
                  </a:lnTo>
                  <a:lnTo>
                    <a:pt x="224" y="191"/>
                  </a:lnTo>
                  <a:lnTo>
                    <a:pt x="224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auto">
            <a:xfrm flipH="1">
              <a:off x="4966" y="1057"/>
              <a:ext cx="58" cy="29"/>
            </a:xfrm>
            <a:custGeom>
              <a:avLst/>
              <a:gdLst>
                <a:gd name="T0" fmla="*/ 276 w 324"/>
                <a:gd name="T1" fmla="*/ 47 h 157"/>
                <a:gd name="T2" fmla="*/ 257 w 324"/>
                <a:gd name="T3" fmla="*/ 46 h 157"/>
                <a:gd name="T4" fmla="*/ 237 w 324"/>
                <a:gd name="T5" fmla="*/ 46 h 157"/>
                <a:gd name="T6" fmla="*/ 217 w 324"/>
                <a:gd name="T7" fmla="*/ 47 h 157"/>
                <a:gd name="T8" fmla="*/ 197 w 324"/>
                <a:gd name="T9" fmla="*/ 49 h 157"/>
                <a:gd name="T10" fmla="*/ 177 w 324"/>
                <a:gd name="T11" fmla="*/ 51 h 157"/>
                <a:gd name="T12" fmla="*/ 158 w 324"/>
                <a:gd name="T13" fmla="*/ 53 h 157"/>
                <a:gd name="T14" fmla="*/ 139 w 324"/>
                <a:gd name="T15" fmla="*/ 55 h 157"/>
                <a:gd name="T16" fmla="*/ 121 w 324"/>
                <a:gd name="T17" fmla="*/ 56 h 157"/>
                <a:gd name="T18" fmla="*/ 104 w 324"/>
                <a:gd name="T19" fmla="*/ 56 h 157"/>
                <a:gd name="T20" fmla="*/ 86 w 324"/>
                <a:gd name="T21" fmla="*/ 54 h 157"/>
                <a:gd name="T22" fmla="*/ 70 w 324"/>
                <a:gd name="T23" fmla="*/ 52 h 157"/>
                <a:gd name="T24" fmla="*/ 56 w 324"/>
                <a:gd name="T25" fmla="*/ 47 h 157"/>
                <a:gd name="T26" fmla="*/ 42 w 324"/>
                <a:gd name="T27" fmla="*/ 40 h 157"/>
                <a:gd name="T28" fmla="*/ 30 w 324"/>
                <a:gd name="T29" fmla="*/ 30 h 157"/>
                <a:gd name="T30" fmla="*/ 19 w 324"/>
                <a:gd name="T31" fmla="*/ 18 h 157"/>
                <a:gd name="T32" fmla="*/ 10 w 324"/>
                <a:gd name="T33" fmla="*/ 2 h 157"/>
                <a:gd name="T34" fmla="*/ 7 w 324"/>
                <a:gd name="T35" fmla="*/ 0 h 157"/>
                <a:gd name="T36" fmla="*/ 3 w 324"/>
                <a:gd name="T37" fmla="*/ 0 h 157"/>
                <a:gd name="T38" fmla="*/ 0 w 324"/>
                <a:gd name="T39" fmla="*/ 4 h 157"/>
                <a:gd name="T40" fmla="*/ 1 w 324"/>
                <a:gd name="T41" fmla="*/ 8 h 157"/>
                <a:gd name="T42" fmla="*/ 11 w 324"/>
                <a:gd name="T43" fmla="*/ 27 h 157"/>
                <a:gd name="T44" fmla="*/ 22 w 324"/>
                <a:gd name="T45" fmla="*/ 44 h 157"/>
                <a:gd name="T46" fmla="*/ 34 w 324"/>
                <a:gd name="T47" fmla="*/ 60 h 157"/>
                <a:gd name="T48" fmla="*/ 47 w 324"/>
                <a:gd name="T49" fmla="*/ 74 h 157"/>
                <a:gd name="T50" fmla="*/ 61 w 324"/>
                <a:gd name="T51" fmla="*/ 87 h 157"/>
                <a:gd name="T52" fmla="*/ 76 w 324"/>
                <a:gd name="T53" fmla="*/ 99 h 157"/>
                <a:gd name="T54" fmla="*/ 92 w 324"/>
                <a:gd name="T55" fmla="*/ 109 h 157"/>
                <a:gd name="T56" fmla="*/ 109 w 324"/>
                <a:gd name="T57" fmla="*/ 119 h 157"/>
                <a:gd name="T58" fmla="*/ 126 w 324"/>
                <a:gd name="T59" fmla="*/ 127 h 157"/>
                <a:gd name="T60" fmla="*/ 144 w 324"/>
                <a:gd name="T61" fmla="*/ 134 h 157"/>
                <a:gd name="T62" fmla="*/ 163 w 324"/>
                <a:gd name="T63" fmla="*/ 140 h 157"/>
                <a:gd name="T64" fmla="*/ 182 w 324"/>
                <a:gd name="T65" fmla="*/ 145 h 157"/>
                <a:gd name="T66" fmla="*/ 202 w 324"/>
                <a:gd name="T67" fmla="*/ 149 h 157"/>
                <a:gd name="T68" fmla="*/ 223 w 324"/>
                <a:gd name="T69" fmla="*/ 152 h 157"/>
                <a:gd name="T70" fmla="*/ 244 w 324"/>
                <a:gd name="T71" fmla="*/ 155 h 157"/>
                <a:gd name="T72" fmla="*/ 266 w 324"/>
                <a:gd name="T73" fmla="*/ 157 h 157"/>
                <a:gd name="T74" fmla="*/ 290 w 324"/>
                <a:gd name="T75" fmla="*/ 155 h 157"/>
                <a:gd name="T76" fmla="*/ 307 w 324"/>
                <a:gd name="T77" fmla="*/ 144 h 157"/>
                <a:gd name="T78" fmla="*/ 319 w 324"/>
                <a:gd name="T79" fmla="*/ 127 h 157"/>
                <a:gd name="T80" fmla="*/ 324 w 324"/>
                <a:gd name="T81" fmla="*/ 106 h 157"/>
                <a:gd name="T82" fmla="*/ 322 w 324"/>
                <a:gd name="T83" fmla="*/ 86 h 157"/>
                <a:gd name="T84" fmla="*/ 314 w 324"/>
                <a:gd name="T85" fmla="*/ 68 h 157"/>
                <a:gd name="T86" fmla="*/ 299 w 324"/>
                <a:gd name="T87" fmla="*/ 54 h 157"/>
                <a:gd name="T88" fmla="*/ 276 w 324"/>
                <a:gd name="T89" fmla="*/ 4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4" h="157">
                  <a:moveTo>
                    <a:pt x="276" y="47"/>
                  </a:moveTo>
                  <a:lnTo>
                    <a:pt x="257" y="46"/>
                  </a:lnTo>
                  <a:lnTo>
                    <a:pt x="237" y="46"/>
                  </a:lnTo>
                  <a:lnTo>
                    <a:pt x="217" y="47"/>
                  </a:lnTo>
                  <a:lnTo>
                    <a:pt x="197" y="49"/>
                  </a:lnTo>
                  <a:lnTo>
                    <a:pt x="177" y="51"/>
                  </a:lnTo>
                  <a:lnTo>
                    <a:pt x="158" y="53"/>
                  </a:lnTo>
                  <a:lnTo>
                    <a:pt x="139" y="55"/>
                  </a:lnTo>
                  <a:lnTo>
                    <a:pt x="121" y="56"/>
                  </a:lnTo>
                  <a:lnTo>
                    <a:pt x="104" y="56"/>
                  </a:lnTo>
                  <a:lnTo>
                    <a:pt x="86" y="54"/>
                  </a:lnTo>
                  <a:lnTo>
                    <a:pt x="70" y="52"/>
                  </a:lnTo>
                  <a:lnTo>
                    <a:pt x="56" y="47"/>
                  </a:lnTo>
                  <a:lnTo>
                    <a:pt x="42" y="40"/>
                  </a:lnTo>
                  <a:lnTo>
                    <a:pt x="30" y="30"/>
                  </a:lnTo>
                  <a:lnTo>
                    <a:pt x="19" y="18"/>
                  </a:lnTo>
                  <a:lnTo>
                    <a:pt x="10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11" y="27"/>
                  </a:lnTo>
                  <a:lnTo>
                    <a:pt x="22" y="44"/>
                  </a:lnTo>
                  <a:lnTo>
                    <a:pt x="34" y="60"/>
                  </a:lnTo>
                  <a:lnTo>
                    <a:pt x="47" y="74"/>
                  </a:lnTo>
                  <a:lnTo>
                    <a:pt x="61" y="87"/>
                  </a:lnTo>
                  <a:lnTo>
                    <a:pt x="76" y="99"/>
                  </a:lnTo>
                  <a:lnTo>
                    <a:pt x="92" y="109"/>
                  </a:lnTo>
                  <a:lnTo>
                    <a:pt x="109" y="119"/>
                  </a:lnTo>
                  <a:lnTo>
                    <a:pt x="126" y="127"/>
                  </a:lnTo>
                  <a:lnTo>
                    <a:pt x="144" y="134"/>
                  </a:lnTo>
                  <a:lnTo>
                    <a:pt x="163" y="140"/>
                  </a:lnTo>
                  <a:lnTo>
                    <a:pt x="182" y="145"/>
                  </a:lnTo>
                  <a:lnTo>
                    <a:pt x="202" y="149"/>
                  </a:lnTo>
                  <a:lnTo>
                    <a:pt x="223" y="152"/>
                  </a:lnTo>
                  <a:lnTo>
                    <a:pt x="244" y="155"/>
                  </a:lnTo>
                  <a:lnTo>
                    <a:pt x="266" y="157"/>
                  </a:lnTo>
                  <a:lnTo>
                    <a:pt x="290" y="155"/>
                  </a:lnTo>
                  <a:lnTo>
                    <a:pt x="307" y="144"/>
                  </a:lnTo>
                  <a:lnTo>
                    <a:pt x="319" y="127"/>
                  </a:lnTo>
                  <a:lnTo>
                    <a:pt x="324" y="106"/>
                  </a:lnTo>
                  <a:lnTo>
                    <a:pt x="322" y="86"/>
                  </a:lnTo>
                  <a:lnTo>
                    <a:pt x="314" y="68"/>
                  </a:lnTo>
                  <a:lnTo>
                    <a:pt x="299" y="54"/>
                  </a:lnTo>
                  <a:lnTo>
                    <a:pt x="276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auto">
            <a:xfrm flipH="1">
              <a:off x="5178" y="1074"/>
              <a:ext cx="40" cy="34"/>
            </a:xfrm>
            <a:custGeom>
              <a:avLst/>
              <a:gdLst>
                <a:gd name="T0" fmla="*/ 134 w 217"/>
                <a:gd name="T1" fmla="*/ 25 h 183"/>
                <a:gd name="T2" fmla="*/ 109 w 217"/>
                <a:gd name="T3" fmla="*/ 57 h 183"/>
                <a:gd name="T4" fmla="*/ 88 w 217"/>
                <a:gd name="T5" fmla="*/ 73 h 183"/>
                <a:gd name="T6" fmla="*/ 77 w 217"/>
                <a:gd name="T7" fmla="*/ 80 h 183"/>
                <a:gd name="T8" fmla="*/ 75 w 217"/>
                <a:gd name="T9" fmla="*/ 82 h 183"/>
                <a:gd name="T10" fmla="*/ 76 w 217"/>
                <a:gd name="T11" fmla="*/ 79 h 183"/>
                <a:gd name="T12" fmla="*/ 78 w 217"/>
                <a:gd name="T13" fmla="*/ 74 h 183"/>
                <a:gd name="T14" fmla="*/ 77 w 217"/>
                <a:gd name="T15" fmla="*/ 68 h 183"/>
                <a:gd name="T16" fmla="*/ 69 w 217"/>
                <a:gd name="T17" fmla="*/ 64 h 183"/>
                <a:gd name="T18" fmla="*/ 50 w 217"/>
                <a:gd name="T19" fmla="*/ 63 h 183"/>
                <a:gd name="T20" fmla="*/ 27 w 217"/>
                <a:gd name="T21" fmla="*/ 69 h 183"/>
                <a:gd name="T22" fmla="*/ 11 w 217"/>
                <a:gd name="T23" fmla="*/ 81 h 183"/>
                <a:gd name="T24" fmla="*/ 2 w 217"/>
                <a:gd name="T25" fmla="*/ 98 h 183"/>
                <a:gd name="T26" fmla="*/ 0 w 217"/>
                <a:gd name="T27" fmla="*/ 118 h 183"/>
                <a:gd name="T28" fmla="*/ 5 w 217"/>
                <a:gd name="T29" fmla="*/ 137 h 183"/>
                <a:gd name="T30" fmla="*/ 16 w 217"/>
                <a:gd name="T31" fmla="*/ 154 h 183"/>
                <a:gd name="T32" fmla="*/ 33 w 217"/>
                <a:gd name="T33" fmla="*/ 164 h 183"/>
                <a:gd name="T34" fmla="*/ 56 w 217"/>
                <a:gd name="T35" fmla="*/ 167 h 183"/>
                <a:gd name="T36" fmla="*/ 94 w 217"/>
                <a:gd name="T37" fmla="*/ 168 h 183"/>
                <a:gd name="T38" fmla="*/ 112 w 217"/>
                <a:gd name="T39" fmla="*/ 172 h 183"/>
                <a:gd name="T40" fmla="*/ 118 w 217"/>
                <a:gd name="T41" fmla="*/ 179 h 183"/>
                <a:gd name="T42" fmla="*/ 119 w 217"/>
                <a:gd name="T43" fmla="*/ 183 h 183"/>
                <a:gd name="T44" fmla="*/ 119 w 217"/>
                <a:gd name="T45" fmla="*/ 183 h 183"/>
                <a:gd name="T46" fmla="*/ 127 w 217"/>
                <a:gd name="T47" fmla="*/ 175 h 183"/>
                <a:gd name="T48" fmla="*/ 148 w 217"/>
                <a:gd name="T49" fmla="*/ 157 h 183"/>
                <a:gd name="T50" fmla="*/ 189 w 217"/>
                <a:gd name="T51" fmla="*/ 124 h 183"/>
                <a:gd name="T52" fmla="*/ 213 w 217"/>
                <a:gd name="T53" fmla="*/ 63 h 183"/>
                <a:gd name="T54" fmla="*/ 217 w 217"/>
                <a:gd name="T55" fmla="*/ 44 h 183"/>
                <a:gd name="T56" fmla="*/ 215 w 217"/>
                <a:gd name="T57" fmla="*/ 27 h 183"/>
                <a:gd name="T58" fmla="*/ 207 w 217"/>
                <a:gd name="T59" fmla="*/ 13 h 183"/>
                <a:gd name="T60" fmla="*/ 195 w 217"/>
                <a:gd name="T61" fmla="*/ 4 h 183"/>
                <a:gd name="T62" fmla="*/ 180 w 217"/>
                <a:gd name="T63" fmla="*/ 0 h 183"/>
                <a:gd name="T64" fmla="*/ 164 w 217"/>
                <a:gd name="T65" fmla="*/ 2 h 183"/>
                <a:gd name="T66" fmla="*/ 149 w 217"/>
                <a:gd name="T67" fmla="*/ 9 h 183"/>
                <a:gd name="T68" fmla="*/ 134 w 217"/>
                <a:gd name="T69" fmla="*/ 2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7" h="183">
                  <a:moveTo>
                    <a:pt x="134" y="25"/>
                  </a:moveTo>
                  <a:lnTo>
                    <a:pt x="109" y="57"/>
                  </a:lnTo>
                  <a:lnTo>
                    <a:pt x="88" y="73"/>
                  </a:lnTo>
                  <a:lnTo>
                    <a:pt x="77" y="80"/>
                  </a:lnTo>
                  <a:lnTo>
                    <a:pt x="75" y="82"/>
                  </a:lnTo>
                  <a:lnTo>
                    <a:pt x="76" y="79"/>
                  </a:lnTo>
                  <a:lnTo>
                    <a:pt x="78" y="74"/>
                  </a:lnTo>
                  <a:lnTo>
                    <a:pt x="77" y="68"/>
                  </a:lnTo>
                  <a:lnTo>
                    <a:pt x="69" y="64"/>
                  </a:lnTo>
                  <a:lnTo>
                    <a:pt x="50" y="63"/>
                  </a:lnTo>
                  <a:lnTo>
                    <a:pt x="27" y="69"/>
                  </a:lnTo>
                  <a:lnTo>
                    <a:pt x="11" y="81"/>
                  </a:lnTo>
                  <a:lnTo>
                    <a:pt x="2" y="98"/>
                  </a:lnTo>
                  <a:lnTo>
                    <a:pt x="0" y="118"/>
                  </a:lnTo>
                  <a:lnTo>
                    <a:pt x="5" y="137"/>
                  </a:lnTo>
                  <a:lnTo>
                    <a:pt x="16" y="154"/>
                  </a:lnTo>
                  <a:lnTo>
                    <a:pt x="33" y="164"/>
                  </a:lnTo>
                  <a:lnTo>
                    <a:pt x="56" y="167"/>
                  </a:lnTo>
                  <a:lnTo>
                    <a:pt x="94" y="168"/>
                  </a:lnTo>
                  <a:lnTo>
                    <a:pt x="112" y="172"/>
                  </a:lnTo>
                  <a:lnTo>
                    <a:pt x="118" y="179"/>
                  </a:lnTo>
                  <a:lnTo>
                    <a:pt x="119" y="183"/>
                  </a:lnTo>
                  <a:lnTo>
                    <a:pt x="119" y="183"/>
                  </a:lnTo>
                  <a:lnTo>
                    <a:pt x="127" y="175"/>
                  </a:lnTo>
                  <a:lnTo>
                    <a:pt x="148" y="157"/>
                  </a:lnTo>
                  <a:lnTo>
                    <a:pt x="189" y="124"/>
                  </a:lnTo>
                  <a:lnTo>
                    <a:pt x="213" y="63"/>
                  </a:lnTo>
                  <a:lnTo>
                    <a:pt x="217" y="44"/>
                  </a:lnTo>
                  <a:lnTo>
                    <a:pt x="215" y="27"/>
                  </a:lnTo>
                  <a:lnTo>
                    <a:pt x="207" y="13"/>
                  </a:lnTo>
                  <a:lnTo>
                    <a:pt x="195" y="4"/>
                  </a:lnTo>
                  <a:lnTo>
                    <a:pt x="180" y="0"/>
                  </a:lnTo>
                  <a:lnTo>
                    <a:pt x="164" y="2"/>
                  </a:lnTo>
                  <a:lnTo>
                    <a:pt x="149" y="9"/>
                  </a:lnTo>
                  <a:lnTo>
                    <a:pt x="13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auto">
            <a:xfrm flipH="1">
              <a:off x="4978" y="904"/>
              <a:ext cx="39" cy="31"/>
            </a:xfrm>
            <a:custGeom>
              <a:avLst/>
              <a:gdLst>
                <a:gd name="T0" fmla="*/ 208 w 212"/>
                <a:gd name="T1" fmla="*/ 150 h 166"/>
                <a:gd name="T2" fmla="*/ 188 w 212"/>
                <a:gd name="T3" fmla="*/ 138 h 166"/>
                <a:gd name="T4" fmla="*/ 173 w 212"/>
                <a:gd name="T5" fmla="*/ 124 h 166"/>
                <a:gd name="T6" fmla="*/ 158 w 212"/>
                <a:gd name="T7" fmla="*/ 109 h 166"/>
                <a:gd name="T8" fmla="*/ 146 w 212"/>
                <a:gd name="T9" fmla="*/ 94 h 166"/>
                <a:gd name="T10" fmla="*/ 134 w 212"/>
                <a:gd name="T11" fmla="*/ 79 h 166"/>
                <a:gd name="T12" fmla="*/ 120 w 212"/>
                <a:gd name="T13" fmla="*/ 64 h 166"/>
                <a:gd name="T14" fmla="*/ 105 w 212"/>
                <a:gd name="T15" fmla="*/ 51 h 166"/>
                <a:gd name="T16" fmla="*/ 85 w 212"/>
                <a:gd name="T17" fmla="*/ 40 h 166"/>
                <a:gd name="T18" fmla="*/ 39 w 212"/>
                <a:gd name="T19" fmla="*/ 4 h 166"/>
                <a:gd name="T20" fmla="*/ 29 w 212"/>
                <a:gd name="T21" fmla="*/ 0 h 166"/>
                <a:gd name="T22" fmla="*/ 20 w 212"/>
                <a:gd name="T23" fmla="*/ 1 h 166"/>
                <a:gd name="T24" fmla="*/ 12 w 212"/>
                <a:gd name="T25" fmla="*/ 4 h 166"/>
                <a:gd name="T26" fmla="*/ 5 w 212"/>
                <a:gd name="T27" fmla="*/ 10 h 166"/>
                <a:gd name="T28" fmla="*/ 1 w 212"/>
                <a:gd name="T29" fmla="*/ 18 h 166"/>
                <a:gd name="T30" fmla="*/ 0 w 212"/>
                <a:gd name="T31" fmla="*/ 27 h 166"/>
                <a:gd name="T32" fmla="*/ 3 w 212"/>
                <a:gd name="T33" fmla="*/ 35 h 166"/>
                <a:gd name="T34" fmla="*/ 10 w 212"/>
                <a:gd name="T35" fmla="*/ 43 h 166"/>
                <a:gd name="T36" fmla="*/ 59 w 212"/>
                <a:gd name="T37" fmla="*/ 83 h 166"/>
                <a:gd name="T38" fmla="*/ 79 w 212"/>
                <a:gd name="T39" fmla="*/ 93 h 166"/>
                <a:gd name="T40" fmla="*/ 96 w 212"/>
                <a:gd name="T41" fmla="*/ 102 h 166"/>
                <a:gd name="T42" fmla="*/ 113 w 212"/>
                <a:gd name="T43" fmla="*/ 113 h 166"/>
                <a:gd name="T44" fmla="*/ 129 w 212"/>
                <a:gd name="T45" fmla="*/ 123 h 166"/>
                <a:gd name="T46" fmla="*/ 145 w 212"/>
                <a:gd name="T47" fmla="*/ 134 h 166"/>
                <a:gd name="T48" fmla="*/ 162 w 212"/>
                <a:gd name="T49" fmla="*/ 144 h 166"/>
                <a:gd name="T50" fmla="*/ 181 w 212"/>
                <a:gd name="T51" fmla="*/ 155 h 166"/>
                <a:gd name="T52" fmla="*/ 201 w 212"/>
                <a:gd name="T53" fmla="*/ 166 h 166"/>
                <a:gd name="T54" fmla="*/ 208 w 212"/>
                <a:gd name="T55" fmla="*/ 165 h 166"/>
                <a:gd name="T56" fmla="*/ 212 w 212"/>
                <a:gd name="T57" fmla="*/ 160 h 166"/>
                <a:gd name="T58" fmla="*/ 212 w 212"/>
                <a:gd name="T59" fmla="*/ 154 h 166"/>
                <a:gd name="T60" fmla="*/ 208 w 212"/>
                <a:gd name="T61" fmla="*/ 15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2" h="166">
                  <a:moveTo>
                    <a:pt x="208" y="150"/>
                  </a:moveTo>
                  <a:lnTo>
                    <a:pt x="188" y="138"/>
                  </a:lnTo>
                  <a:lnTo>
                    <a:pt x="173" y="124"/>
                  </a:lnTo>
                  <a:lnTo>
                    <a:pt x="158" y="109"/>
                  </a:lnTo>
                  <a:lnTo>
                    <a:pt x="146" y="94"/>
                  </a:lnTo>
                  <a:lnTo>
                    <a:pt x="134" y="79"/>
                  </a:lnTo>
                  <a:lnTo>
                    <a:pt x="120" y="64"/>
                  </a:lnTo>
                  <a:lnTo>
                    <a:pt x="105" y="51"/>
                  </a:lnTo>
                  <a:lnTo>
                    <a:pt x="85" y="40"/>
                  </a:lnTo>
                  <a:lnTo>
                    <a:pt x="39" y="4"/>
                  </a:lnTo>
                  <a:lnTo>
                    <a:pt x="29" y="0"/>
                  </a:lnTo>
                  <a:lnTo>
                    <a:pt x="20" y="1"/>
                  </a:lnTo>
                  <a:lnTo>
                    <a:pt x="12" y="4"/>
                  </a:lnTo>
                  <a:lnTo>
                    <a:pt x="5" y="10"/>
                  </a:lnTo>
                  <a:lnTo>
                    <a:pt x="1" y="18"/>
                  </a:lnTo>
                  <a:lnTo>
                    <a:pt x="0" y="27"/>
                  </a:lnTo>
                  <a:lnTo>
                    <a:pt x="3" y="35"/>
                  </a:lnTo>
                  <a:lnTo>
                    <a:pt x="10" y="43"/>
                  </a:lnTo>
                  <a:lnTo>
                    <a:pt x="59" y="83"/>
                  </a:lnTo>
                  <a:lnTo>
                    <a:pt x="79" y="93"/>
                  </a:lnTo>
                  <a:lnTo>
                    <a:pt x="96" y="102"/>
                  </a:lnTo>
                  <a:lnTo>
                    <a:pt x="113" y="113"/>
                  </a:lnTo>
                  <a:lnTo>
                    <a:pt x="129" y="123"/>
                  </a:lnTo>
                  <a:lnTo>
                    <a:pt x="145" y="134"/>
                  </a:lnTo>
                  <a:lnTo>
                    <a:pt x="162" y="144"/>
                  </a:lnTo>
                  <a:lnTo>
                    <a:pt x="181" y="155"/>
                  </a:lnTo>
                  <a:lnTo>
                    <a:pt x="201" y="166"/>
                  </a:lnTo>
                  <a:lnTo>
                    <a:pt x="208" y="165"/>
                  </a:lnTo>
                  <a:lnTo>
                    <a:pt x="212" y="160"/>
                  </a:lnTo>
                  <a:lnTo>
                    <a:pt x="212" y="154"/>
                  </a:lnTo>
                  <a:lnTo>
                    <a:pt x="208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auto">
            <a:xfrm flipH="1">
              <a:off x="4968" y="950"/>
              <a:ext cx="25" cy="28"/>
            </a:xfrm>
            <a:custGeom>
              <a:avLst/>
              <a:gdLst>
                <a:gd name="T0" fmla="*/ 37 w 136"/>
                <a:gd name="T1" fmla="*/ 27 h 156"/>
                <a:gd name="T2" fmla="*/ 8 w 136"/>
                <a:gd name="T3" fmla="*/ 73 h 156"/>
                <a:gd name="T4" fmla="*/ 0 w 136"/>
                <a:gd name="T5" fmla="*/ 96 h 156"/>
                <a:gd name="T6" fmla="*/ 4 w 136"/>
                <a:gd name="T7" fmla="*/ 118 h 156"/>
                <a:gd name="T8" fmla="*/ 16 w 136"/>
                <a:gd name="T9" fmla="*/ 136 h 156"/>
                <a:gd name="T10" fmla="*/ 34 w 136"/>
                <a:gd name="T11" fmla="*/ 149 h 156"/>
                <a:gd name="T12" fmla="*/ 57 w 136"/>
                <a:gd name="T13" fmla="*/ 156 h 156"/>
                <a:gd name="T14" fmla="*/ 78 w 136"/>
                <a:gd name="T15" fmla="*/ 155 h 156"/>
                <a:gd name="T16" fmla="*/ 98 w 136"/>
                <a:gd name="T17" fmla="*/ 145 h 156"/>
                <a:gd name="T18" fmla="*/ 112 w 136"/>
                <a:gd name="T19" fmla="*/ 125 h 156"/>
                <a:gd name="T20" fmla="*/ 131 w 136"/>
                <a:gd name="T21" fmla="*/ 76 h 156"/>
                <a:gd name="T22" fmla="*/ 136 w 136"/>
                <a:gd name="T23" fmla="*/ 52 h 156"/>
                <a:gd name="T24" fmla="*/ 133 w 136"/>
                <a:gd name="T25" fmla="*/ 32 h 156"/>
                <a:gd name="T26" fmla="*/ 122 w 136"/>
                <a:gd name="T27" fmla="*/ 16 h 156"/>
                <a:gd name="T28" fmla="*/ 108 w 136"/>
                <a:gd name="T29" fmla="*/ 5 h 156"/>
                <a:gd name="T30" fmla="*/ 90 w 136"/>
                <a:gd name="T31" fmla="*/ 0 h 156"/>
                <a:gd name="T32" fmla="*/ 71 w 136"/>
                <a:gd name="T33" fmla="*/ 1 h 156"/>
                <a:gd name="T34" fmla="*/ 53 w 136"/>
                <a:gd name="T35" fmla="*/ 10 h 156"/>
                <a:gd name="T36" fmla="*/ 37 w 136"/>
                <a:gd name="T37" fmla="*/ 2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" h="156">
                  <a:moveTo>
                    <a:pt x="37" y="27"/>
                  </a:moveTo>
                  <a:lnTo>
                    <a:pt x="8" y="73"/>
                  </a:lnTo>
                  <a:lnTo>
                    <a:pt x="0" y="96"/>
                  </a:lnTo>
                  <a:lnTo>
                    <a:pt x="4" y="118"/>
                  </a:lnTo>
                  <a:lnTo>
                    <a:pt x="16" y="136"/>
                  </a:lnTo>
                  <a:lnTo>
                    <a:pt x="34" y="149"/>
                  </a:lnTo>
                  <a:lnTo>
                    <a:pt x="57" y="156"/>
                  </a:lnTo>
                  <a:lnTo>
                    <a:pt x="78" y="155"/>
                  </a:lnTo>
                  <a:lnTo>
                    <a:pt x="98" y="145"/>
                  </a:lnTo>
                  <a:lnTo>
                    <a:pt x="112" y="125"/>
                  </a:lnTo>
                  <a:lnTo>
                    <a:pt x="131" y="76"/>
                  </a:lnTo>
                  <a:lnTo>
                    <a:pt x="136" y="52"/>
                  </a:lnTo>
                  <a:lnTo>
                    <a:pt x="133" y="32"/>
                  </a:lnTo>
                  <a:lnTo>
                    <a:pt x="122" y="16"/>
                  </a:lnTo>
                  <a:lnTo>
                    <a:pt x="108" y="5"/>
                  </a:lnTo>
                  <a:lnTo>
                    <a:pt x="90" y="0"/>
                  </a:lnTo>
                  <a:lnTo>
                    <a:pt x="71" y="1"/>
                  </a:lnTo>
                  <a:lnTo>
                    <a:pt x="53" y="10"/>
                  </a:lnTo>
                  <a:lnTo>
                    <a:pt x="3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auto">
            <a:xfrm flipH="1">
              <a:off x="4988" y="822"/>
              <a:ext cx="248" cy="109"/>
            </a:xfrm>
            <a:custGeom>
              <a:avLst/>
              <a:gdLst>
                <a:gd name="T0" fmla="*/ 1322 w 1366"/>
                <a:gd name="T1" fmla="*/ 398 h 599"/>
                <a:gd name="T2" fmla="*/ 1344 w 1366"/>
                <a:gd name="T3" fmla="*/ 379 h 599"/>
                <a:gd name="T4" fmla="*/ 1366 w 1366"/>
                <a:gd name="T5" fmla="*/ 348 h 599"/>
                <a:gd name="T6" fmla="*/ 1334 w 1366"/>
                <a:gd name="T7" fmla="*/ 277 h 599"/>
                <a:gd name="T8" fmla="*/ 1290 w 1366"/>
                <a:gd name="T9" fmla="*/ 205 h 599"/>
                <a:gd name="T10" fmla="*/ 1236 w 1366"/>
                <a:gd name="T11" fmla="*/ 138 h 599"/>
                <a:gd name="T12" fmla="*/ 1178 w 1366"/>
                <a:gd name="T13" fmla="*/ 74 h 599"/>
                <a:gd name="T14" fmla="*/ 1115 w 1366"/>
                <a:gd name="T15" fmla="*/ 19 h 599"/>
                <a:gd name="T16" fmla="*/ 1047 w 1366"/>
                <a:gd name="T17" fmla="*/ 0 h 599"/>
                <a:gd name="T18" fmla="*/ 975 w 1366"/>
                <a:gd name="T19" fmla="*/ 1 h 599"/>
                <a:gd name="T20" fmla="*/ 905 w 1366"/>
                <a:gd name="T21" fmla="*/ 7 h 599"/>
                <a:gd name="T22" fmla="*/ 835 w 1366"/>
                <a:gd name="T23" fmla="*/ 17 h 599"/>
                <a:gd name="T24" fmla="*/ 766 w 1366"/>
                <a:gd name="T25" fmla="*/ 29 h 599"/>
                <a:gd name="T26" fmla="*/ 700 w 1366"/>
                <a:gd name="T27" fmla="*/ 44 h 599"/>
                <a:gd name="T28" fmla="*/ 635 w 1366"/>
                <a:gd name="T29" fmla="*/ 61 h 599"/>
                <a:gd name="T30" fmla="*/ 572 w 1366"/>
                <a:gd name="T31" fmla="*/ 81 h 599"/>
                <a:gd name="T32" fmla="*/ 511 w 1366"/>
                <a:gd name="T33" fmla="*/ 101 h 599"/>
                <a:gd name="T34" fmla="*/ 452 w 1366"/>
                <a:gd name="T35" fmla="*/ 122 h 599"/>
                <a:gd name="T36" fmla="*/ 395 w 1366"/>
                <a:gd name="T37" fmla="*/ 145 h 599"/>
                <a:gd name="T38" fmla="*/ 356 w 1366"/>
                <a:gd name="T39" fmla="*/ 172 h 599"/>
                <a:gd name="T40" fmla="*/ 317 w 1366"/>
                <a:gd name="T41" fmla="*/ 195 h 599"/>
                <a:gd name="T42" fmla="*/ 275 w 1366"/>
                <a:gd name="T43" fmla="*/ 216 h 599"/>
                <a:gd name="T44" fmla="*/ 234 w 1366"/>
                <a:gd name="T45" fmla="*/ 244 h 599"/>
                <a:gd name="T46" fmla="*/ 192 w 1366"/>
                <a:gd name="T47" fmla="*/ 270 h 599"/>
                <a:gd name="T48" fmla="*/ 148 w 1366"/>
                <a:gd name="T49" fmla="*/ 303 h 599"/>
                <a:gd name="T50" fmla="*/ 109 w 1366"/>
                <a:gd name="T51" fmla="*/ 343 h 599"/>
                <a:gd name="T52" fmla="*/ 77 w 1366"/>
                <a:gd name="T53" fmla="*/ 387 h 599"/>
                <a:gd name="T54" fmla="*/ 49 w 1366"/>
                <a:gd name="T55" fmla="*/ 433 h 599"/>
                <a:gd name="T56" fmla="*/ 25 w 1366"/>
                <a:gd name="T57" fmla="*/ 483 h 599"/>
                <a:gd name="T58" fmla="*/ 0 w 1366"/>
                <a:gd name="T59" fmla="*/ 569 h 599"/>
                <a:gd name="T60" fmla="*/ 10 w 1366"/>
                <a:gd name="T61" fmla="*/ 595 h 599"/>
                <a:gd name="T62" fmla="*/ 35 w 1366"/>
                <a:gd name="T63" fmla="*/ 596 h 599"/>
                <a:gd name="T64" fmla="*/ 58 w 1366"/>
                <a:gd name="T65" fmla="*/ 537 h 599"/>
                <a:gd name="T66" fmla="*/ 80 w 1366"/>
                <a:gd name="T67" fmla="*/ 486 h 599"/>
                <a:gd name="T68" fmla="*/ 101 w 1366"/>
                <a:gd name="T69" fmla="*/ 442 h 599"/>
                <a:gd name="T70" fmla="*/ 125 w 1366"/>
                <a:gd name="T71" fmla="*/ 403 h 599"/>
                <a:gd name="T72" fmla="*/ 153 w 1366"/>
                <a:gd name="T73" fmla="*/ 365 h 599"/>
                <a:gd name="T74" fmla="*/ 190 w 1366"/>
                <a:gd name="T75" fmla="*/ 330 h 599"/>
                <a:gd name="T76" fmla="*/ 232 w 1366"/>
                <a:gd name="T77" fmla="*/ 304 h 599"/>
                <a:gd name="T78" fmla="*/ 271 w 1366"/>
                <a:gd name="T79" fmla="*/ 277 h 599"/>
                <a:gd name="T80" fmla="*/ 311 w 1366"/>
                <a:gd name="T81" fmla="*/ 248 h 599"/>
                <a:gd name="T82" fmla="*/ 354 w 1366"/>
                <a:gd name="T83" fmla="*/ 230 h 599"/>
                <a:gd name="T84" fmla="*/ 392 w 1366"/>
                <a:gd name="T85" fmla="*/ 209 h 599"/>
                <a:gd name="T86" fmla="*/ 436 w 1366"/>
                <a:gd name="T87" fmla="*/ 183 h 599"/>
                <a:gd name="T88" fmla="*/ 492 w 1366"/>
                <a:gd name="T89" fmla="*/ 160 h 599"/>
                <a:gd name="T90" fmla="*/ 550 w 1366"/>
                <a:gd name="T91" fmla="*/ 137 h 599"/>
                <a:gd name="T92" fmla="*/ 608 w 1366"/>
                <a:gd name="T93" fmla="*/ 112 h 599"/>
                <a:gd name="T94" fmla="*/ 670 w 1366"/>
                <a:gd name="T95" fmla="*/ 90 h 599"/>
                <a:gd name="T96" fmla="*/ 731 w 1366"/>
                <a:gd name="T97" fmla="*/ 69 h 599"/>
                <a:gd name="T98" fmla="*/ 795 w 1366"/>
                <a:gd name="T99" fmla="*/ 51 h 599"/>
                <a:gd name="T100" fmla="*/ 860 w 1366"/>
                <a:gd name="T101" fmla="*/ 36 h 599"/>
                <a:gd name="T102" fmla="*/ 927 w 1366"/>
                <a:gd name="T103" fmla="*/ 25 h 599"/>
                <a:gd name="T104" fmla="*/ 995 w 1366"/>
                <a:gd name="T105" fmla="*/ 19 h 599"/>
                <a:gd name="T106" fmla="*/ 1065 w 1366"/>
                <a:gd name="T107" fmla="*/ 18 h 599"/>
                <a:gd name="T108" fmla="*/ 1127 w 1366"/>
                <a:gd name="T109" fmla="*/ 51 h 599"/>
                <a:gd name="T110" fmla="*/ 1185 w 1366"/>
                <a:gd name="T111" fmla="*/ 106 h 599"/>
                <a:gd name="T112" fmla="*/ 1237 w 1366"/>
                <a:gd name="T113" fmla="*/ 167 h 599"/>
                <a:gd name="T114" fmla="*/ 1284 w 1366"/>
                <a:gd name="T115" fmla="*/ 232 h 599"/>
                <a:gd name="T116" fmla="*/ 1322 w 1366"/>
                <a:gd name="T117" fmla="*/ 300 h 599"/>
                <a:gd name="T118" fmla="*/ 1335 w 1366"/>
                <a:gd name="T119" fmla="*/ 355 h 599"/>
                <a:gd name="T120" fmla="*/ 1323 w 1366"/>
                <a:gd name="T121" fmla="*/ 375 h 599"/>
                <a:gd name="T122" fmla="*/ 1304 w 1366"/>
                <a:gd name="T123" fmla="*/ 395 h 599"/>
                <a:gd name="T124" fmla="*/ 1291 w 1366"/>
                <a:gd name="T125" fmla="*/ 411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6" h="599">
                  <a:moveTo>
                    <a:pt x="1299" y="413"/>
                  </a:moveTo>
                  <a:lnTo>
                    <a:pt x="1312" y="405"/>
                  </a:lnTo>
                  <a:lnTo>
                    <a:pt x="1322" y="398"/>
                  </a:lnTo>
                  <a:lnTo>
                    <a:pt x="1331" y="392"/>
                  </a:lnTo>
                  <a:lnTo>
                    <a:pt x="1338" y="386"/>
                  </a:lnTo>
                  <a:lnTo>
                    <a:pt x="1344" y="379"/>
                  </a:lnTo>
                  <a:lnTo>
                    <a:pt x="1350" y="371"/>
                  </a:lnTo>
                  <a:lnTo>
                    <a:pt x="1358" y="361"/>
                  </a:lnTo>
                  <a:lnTo>
                    <a:pt x="1366" y="348"/>
                  </a:lnTo>
                  <a:lnTo>
                    <a:pt x="1357" y="324"/>
                  </a:lnTo>
                  <a:lnTo>
                    <a:pt x="1346" y="301"/>
                  </a:lnTo>
                  <a:lnTo>
                    <a:pt x="1334" y="277"/>
                  </a:lnTo>
                  <a:lnTo>
                    <a:pt x="1320" y="252"/>
                  </a:lnTo>
                  <a:lnTo>
                    <a:pt x="1306" y="229"/>
                  </a:lnTo>
                  <a:lnTo>
                    <a:pt x="1290" y="205"/>
                  </a:lnTo>
                  <a:lnTo>
                    <a:pt x="1273" y="182"/>
                  </a:lnTo>
                  <a:lnTo>
                    <a:pt x="1255" y="160"/>
                  </a:lnTo>
                  <a:lnTo>
                    <a:pt x="1236" y="138"/>
                  </a:lnTo>
                  <a:lnTo>
                    <a:pt x="1217" y="115"/>
                  </a:lnTo>
                  <a:lnTo>
                    <a:pt x="1198" y="94"/>
                  </a:lnTo>
                  <a:lnTo>
                    <a:pt x="1178" y="74"/>
                  </a:lnTo>
                  <a:lnTo>
                    <a:pt x="1157" y="55"/>
                  </a:lnTo>
                  <a:lnTo>
                    <a:pt x="1136" y="36"/>
                  </a:lnTo>
                  <a:lnTo>
                    <a:pt x="1115" y="19"/>
                  </a:lnTo>
                  <a:lnTo>
                    <a:pt x="1095" y="2"/>
                  </a:lnTo>
                  <a:lnTo>
                    <a:pt x="1071" y="1"/>
                  </a:lnTo>
                  <a:lnTo>
                    <a:pt x="1047" y="0"/>
                  </a:lnTo>
                  <a:lnTo>
                    <a:pt x="1023" y="0"/>
                  </a:lnTo>
                  <a:lnTo>
                    <a:pt x="998" y="0"/>
                  </a:lnTo>
                  <a:lnTo>
                    <a:pt x="975" y="1"/>
                  </a:lnTo>
                  <a:lnTo>
                    <a:pt x="951" y="2"/>
                  </a:lnTo>
                  <a:lnTo>
                    <a:pt x="928" y="5"/>
                  </a:lnTo>
                  <a:lnTo>
                    <a:pt x="905" y="7"/>
                  </a:lnTo>
                  <a:lnTo>
                    <a:pt x="881" y="10"/>
                  </a:lnTo>
                  <a:lnTo>
                    <a:pt x="858" y="13"/>
                  </a:lnTo>
                  <a:lnTo>
                    <a:pt x="835" y="17"/>
                  </a:lnTo>
                  <a:lnTo>
                    <a:pt x="812" y="20"/>
                  </a:lnTo>
                  <a:lnTo>
                    <a:pt x="790" y="24"/>
                  </a:lnTo>
                  <a:lnTo>
                    <a:pt x="766" y="29"/>
                  </a:lnTo>
                  <a:lnTo>
                    <a:pt x="744" y="34"/>
                  </a:lnTo>
                  <a:lnTo>
                    <a:pt x="722" y="39"/>
                  </a:lnTo>
                  <a:lnTo>
                    <a:pt x="700" y="44"/>
                  </a:lnTo>
                  <a:lnTo>
                    <a:pt x="679" y="50"/>
                  </a:lnTo>
                  <a:lnTo>
                    <a:pt x="656" y="55"/>
                  </a:lnTo>
                  <a:lnTo>
                    <a:pt x="635" y="61"/>
                  </a:lnTo>
                  <a:lnTo>
                    <a:pt x="614" y="68"/>
                  </a:lnTo>
                  <a:lnTo>
                    <a:pt x="593" y="74"/>
                  </a:lnTo>
                  <a:lnTo>
                    <a:pt x="572" y="81"/>
                  </a:lnTo>
                  <a:lnTo>
                    <a:pt x="552" y="87"/>
                  </a:lnTo>
                  <a:lnTo>
                    <a:pt x="531" y="94"/>
                  </a:lnTo>
                  <a:lnTo>
                    <a:pt x="511" y="101"/>
                  </a:lnTo>
                  <a:lnTo>
                    <a:pt x="491" y="108"/>
                  </a:lnTo>
                  <a:lnTo>
                    <a:pt x="472" y="115"/>
                  </a:lnTo>
                  <a:lnTo>
                    <a:pt x="452" y="122"/>
                  </a:lnTo>
                  <a:lnTo>
                    <a:pt x="433" y="130"/>
                  </a:lnTo>
                  <a:lnTo>
                    <a:pt x="414" y="138"/>
                  </a:lnTo>
                  <a:lnTo>
                    <a:pt x="395" y="145"/>
                  </a:lnTo>
                  <a:lnTo>
                    <a:pt x="382" y="155"/>
                  </a:lnTo>
                  <a:lnTo>
                    <a:pt x="369" y="164"/>
                  </a:lnTo>
                  <a:lnTo>
                    <a:pt x="356" y="172"/>
                  </a:lnTo>
                  <a:lnTo>
                    <a:pt x="343" y="180"/>
                  </a:lnTo>
                  <a:lnTo>
                    <a:pt x="330" y="188"/>
                  </a:lnTo>
                  <a:lnTo>
                    <a:pt x="317" y="195"/>
                  </a:lnTo>
                  <a:lnTo>
                    <a:pt x="303" y="201"/>
                  </a:lnTo>
                  <a:lnTo>
                    <a:pt x="288" y="206"/>
                  </a:lnTo>
                  <a:lnTo>
                    <a:pt x="275" y="216"/>
                  </a:lnTo>
                  <a:lnTo>
                    <a:pt x="261" y="225"/>
                  </a:lnTo>
                  <a:lnTo>
                    <a:pt x="247" y="235"/>
                  </a:lnTo>
                  <a:lnTo>
                    <a:pt x="234" y="244"/>
                  </a:lnTo>
                  <a:lnTo>
                    <a:pt x="220" y="253"/>
                  </a:lnTo>
                  <a:lnTo>
                    <a:pt x="206" y="262"/>
                  </a:lnTo>
                  <a:lnTo>
                    <a:pt x="192" y="270"/>
                  </a:lnTo>
                  <a:lnTo>
                    <a:pt x="178" y="278"/>
                  </a:lnTo>
                  <a:lnTo>
                    <a:pt x="162" y="291"/>
                  </a:lnTo>
                  <a:lnTo>
                    <a:pt x="148" y="303"/>
                  </a:lnTo>
                  <a:lnTo>
                    <a:pt x="134" y="317"/>
                  </a:lnTo>
                  <a:lnTo>
                    <a:pt x="121" y="330"/>
                  </a:lnTo>
                  <a:lnTo>
                    <a:pt x="109" y="343"/>
                  </a:lnTo>
                  <a:lnTo>
                    <a:pt x="98" y="357"/>
                  </a:lnTo>
                  <a:lnTo>
                    <a:pt x="87" y="371"/>
                  </a:lnTo>
                  <a:lnTo>
                    <a:pt x="77" y="387"/>
                  </a:lnTo>
                  <a:lnTo>
                    <a:pt x="68" y="402"/>
                  </a:lnTo>
                  <a:lnTo>
                    <a:pt x="58" y="417"/>
                  </a:lnTo>
                  <a:lnTo>
                    <a:pt x="49" y="433"/>
                  </a:lnTo>
                  <a:lnTo>
                    <a:pt x="41" y="449"/>
                  </a:lnTo>
                  <a:lnTo>
                    <a:pt x="33" y="466"/>
                  </a:lnTo>
                  <a:lnTo>
                    <a:pt x="25" y="483"/>
                  </a:lnTo>
                  <a:lnTo>
                    <a:pt x="18" y="501"/>
                  </a:lnTo>
                  <a:lnTo>
                    <a:pt x="10" y="520"/>
                  </a:lnTo>
                  <a:lnTo>
                    <a:pt x="0" y="569"/>
                  </a:lnTo>
                  <a:lnTo>
                    <a:pt x="0" y="580"/>
                  </a:lnTo>
                  <a:lnTo>
                    <a:pt x="4" y="588"/>
                  </a:lnTo>
                  <a:lnTo>
                    <a:pt x="10" y="595"/>
                  </a:lnTo>
                  <a:lnTo>
                    <a:pt x="18" y="598"/>
                  </a:lnTo>
                  <a:lnTo>
                    <a:pt x="27" y="599"/>
                  </a:lnTo>
                  <a:lnTo>
                    <a:pt x="35" y="596"/>
                  </a:lnTo>
                  <a:lnTo>
                    <a:pt x="41" y="591"/>
                  </a:lnTo>
                  <a:lnTo>
                    <a:pt x="45" y="582"/>
                  </a:lnTo>
                  <a:lnTo>
                    <a:pt x="58" y="537"/>
                  </a:lnTo>
                  <a:lnTo>
                    <a:pt x="66" y="520"/>
                  </a:lnTo>
                  <a:lnTo>
                    <a:pt x="73" y="502"/>
                  </a:lnTo>
                  <a:lnTo>
                    <a:pt x="80" y="486"/>
                  </a:lnTo>
                  <a:lnTo>
                    <a:pt x="87" y="471"/>
                  </a:lnTo>
                  <a:lnTo>
                    <a:pt x="94" y="457"/>
                  </a:lnTo>
                  <a:lnTo>
                    <a:pt x="101" y="442"/>
                  </a:lnTo>
                  <a:lnTo>
                    <a:pt x="108" y="429"/>
                  </a:lnTo>
                  <a:lnTo>
                    <a:pt x="116" y="416"/>
                  </a:lnTo>
                  <a:lnTo>
                    <a:pt x="125" y="403"/>
                  </a:lnTo>
                  <a:lnTo>
                    <a:pt x="134" y="390"/>
                  </a:lnTo>
                  <a:lnTo>
                    <a:pt x="143" y="377"/>
                  </a:lnTo>
                  <a:lnTo>
                    <a:pt x="153" y="365"/>
                  </a:lnTo>
                  <a:lnTo>
                    <a:pt x="164" y="354"/>
                  </a:lnTo>
                  <a:lnTo>
                    <a:pt x="176" y="342"/>
                  </a:lnTo>
                  <a:lnTo>
                    <a:pt x="190" y="330"/>
                  </a:lnTo>
                  <a:lnTo>
                    <a:pt x="204" y="319"/>
                  </a:lnTo>
                  <a:lnTo>
                    <a:pt x="218" y="312"/>
                  </a:lnTo>
                  <a:lnTo>
                    <a:pt x="232" y="304"/>
                  </a:lnTo>
                  <a:lnTo>
                    <a:pt x="245" y="295"/>
                  </a:lnTo>
                  <a:lnTo>
                    <a:pt x="259" y="286"/>
                  </a:lnTo>
                  <a:lnTo>
                    <a:pt x="271" y="277"/>
                  </a:lnTo>
                  <a:lnTo>
                    <a:pt x="284" y="268"/>
                  </a:lnTo>
                  <a:lnTo>
                    <a:pt x="297" y="257"/>
                  </a:lnTo>
                  <a:lnTo>
                    <a:pt x="311" y="248"/>
                  </a:lnTo>
                  <a:lnTo>
                    <a:pt x="326" y="242"/>
                  </a:lnTo>
                  <a:lnTo>
                    <a:pt x="340" y="236"/>
                  </a:lnTo>
                  <a:lnTo>
                    <a:pt x="354" y="230"/>
                  </a:lnTo>
                  <a:lnTo>
                    <a:pt x="367" y="224"/>
                  </a:lnTo>
                  <a:lnTo>
                    <a:pt x="379" y="217"/>
                  </a:lnTo>
                  <a:lnTo>
                    <a:pt x="392" y="209"/>
                  </a:lnTo>
                  <a:lnTo>
                    <a:pt x="404" y="200"/>
                  </a:lnTo>
                  <a:lnTo>
                    <a:pt x="417" y="190"/>
                  </a:lnTo>
                  <a:lnTo>
                    <a:pt x="436" y="183"/>
                  </a:lnTo>
                  <a:lnTo>
                    <a:pt x="455" y="175"/>
                  </a:lnTo>
                  <a:lnTo>
                    <a:pt x="473" y="168"/>
                  </a:lnTo>
                  <a:lnTo>
                    <a:pt x="492" y="160"/>
                  </a:lnTo>
                  <a:lnTo>
                    <a:pt x="511" y="152"/>
                  </a:lnTo>
                  <a:lnTo>
                    <a:pt x="530" y="144"/>
                  </a:lnTo>
                  <a:lnTo>
                    <a:pt x="550" y="137"/>
                  </a:lnTo>
                  <a:lnTo>
                    <a:pt x="569" y="128"/>
                  </a:lnTo>
                  <a:lnTo>
                    <a:pt x="589" y="120"/>
                  </a:lnTo>
                  <a:lnTo>
                    <a:pt x="608" y="112"/>
                  </a:lnTo>
                  <a:lnTo>
                    <a:pt x="628" y="105"/>
                  </a:lnTo>
                  <a:lnTo>
                    <a:pt x="648" y="97"/>
                  </a:lnTo>
                  <a:lnTo>
                    <a:pt x="670" y="90"/>
                  </a:lnTo>
                  <a:lnTo>
                    <a:pt x="690" y="83"/>
                  </a:lnTo>
                  <a:lnTo>
                    <a:pt x="710" y="76"/>
                  </a:lnTo>
                  <a:lnTo>
                    <a:pt x="731" y="69"/>
                  </a:lnTo>
                  <a:lnTo>
                    <a:pt x="752" y="63"/>
                  </a:lnTo>
                  <a:lnTo>
                    <a:pt x="773" y="57"/>
                  </a:lnTo>
                  <a:lnTo>
                    <a:pt x="795" y="51"/>
                  </a:lnTo>
                  <a:lnTo>
                    <a:pt x="817" y="45"/>
                  </a:lnTo>
                  <a:lnTo>
                    <a:pt x="838" y="40"/>
                  </a:lnTo>
                  <a:lnTo>
                    <a:pt x="860" y="36"/>
                  </a:lnTo>
                  <a:lnTo>
                    <a:pt x="882" y="32"/>
                  </a:lnTo>
                  <a:lnTo>
                    <a:pt x="905" y="28"/>
                  </a:lnTo>
                  <a:lnTo>
                    <a:pt x="927" y="25"/>
                  </a:lnTo>
                  <a:lnTo>
                    <a:pt x="949" y="22"/>
                  </a:lnTo>
                  <a:lnTo>
                    <a:pt x="972" y="20"/>
                  </a:lnTo>
                  <a:lnTo>
                    <a:pt x="995" y="19"/>
                  </a:lnTo>
                  <a:lnTo>
                    <a:pt x="1017" y="18"/>
                  </a:lnTo>
                  <a:lnTo>
                    <a:pt x="1041" y="17"/>
                  </a:lnTo>
                  <a:lnTo>
                    <a:pt x="1065" y="18"/>
                  </a:lnTo>
                  <a:lnTo>
                    <a:pt x="1088" y="19"/>
                  </a:lnTo>
                  <a:lnTo>
                    <a:pt x="1108" y="35"/>
                  </a:lnTo>
                  <a:lnTo>
                    <a:pt x="1127" y="51"/>
                  </a:lnTo>
                  <a:lnTo>
                    <a:pt x="1148" y="68"/>
                  </a:lnTo>
                  <a:lnTo>
                    <a:pt x="1167" y="87"/>
                  </a:lnTo>
                  <a:lnTo>
                    <a:pt x="1185" y="106"/>
                  </a:lnTo>
                  <a:lnTo>
                    <a:pt x="1203" y="125"/>
                  </a:lnTo>
                  <a:lnTo>
                    <a:pt x="1221" y="147"/>
                  </a:lnTo>
                  <a:lnTo>
                    <a:pt x="1237" y="167"/>
                  </a:lnTo>
                  <a:lnTo>
                    <a:pt x="1253" y="189"/>
                  </a:lnTo>
                  <a:lnTo>
                    <a:pt x="1270" y="210"/>
                  </a:lnTo>
                  <a:lnTo>
                    <a:pt x="1284" y="232"/>
                  </a:lnTo>
                  <a:lnTo>
                    <a:pt x="1298" y="254"/>
                  </a:lnTo>
                  <a:lnTo>
                    <a:pt x="1310" y="278"/>
                  </a:lnTo>
                  <a:lnTo>
                    <a:pt x="1322" y="300"/>
                  </a:lnTo>
                  <a:lnTo>
                    <a:pt x="1332" y="323"/>
                  </a:lnTo>
                  <a:lnTo>
                    <a:pt x="1341" y="345"/>
                  </a:lnTo>
                  <a:lnTo>
                    <a:pt x="1335" y="355"/>
                  </a:lnTo>
                  <a:lnTo>
                    <a:pt x="1330" y="363"/>
                  </a:lnTo>
                  <a:lnTo>
                    <a:pt x="1326" y="369"/>
                  </a:lnTo>
                  <a:lnTo>
                    <a:pt x="1323" y="375"/>
                  </a:lnTo>
                  <a:lnTo>
                    <a:pt x="1318" y="381"/>
                  </a:lnTo>
                  <a:lnTo>
                    <a:pt x="1312" y="388"/>
                  </a:lnTo>
                  <a:lnTo>
                    <a:pt x="1304" y="395"/>
                  </a:lnTo>
                  <a:lnTo>
                    <a:pt x="1293" y="404"/>
                  </a:lnTo>
                  <a:lnTo>
                    <a:pt x="1290" y="407"/>
                  </a:lnTo>
                  <a:lnTo>
                    <a:pt x="1291" y="411"/>
                  </a:lnTo>
                  <a:lnTo>
                    <a:pt x="1295" y="414"/>
                  </a:lnTo>
                  <a:lnTo>
                    <a:pt x="1299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auto">
            <a:xfrm flipH="1">
              <a:off x="5017" y="874"/>
              <a:ext cx="166" cy="67"/>
            </a:xfrm>
            <a:custGeom>
              <a:avLst/>
              <a:gdLst>
                <a:gd name="T0" fmla="*/ 874 w 910"/>
                <a:gd name="T1" fmla="*/ 4 h 366"/>
                <a:gd name="T2" fmla="*/ 813 w 910"/>
                <a:gd name="T3" fmla="*/ 0 h 366"/>
                <a:gd name="T4" fmla="*/ 752 w 910"/>
                <a:gd name="T5" fmla="*/ 1 h 366"/>
                <a:gd name="T6" fmla="*/ 689 w 910"/>
                <a:gd name="T7" fmla="*/ 7 h 366"/>
                <a:gd name="T8" fmla="*/ 627 w 910"/>
                <a:gd name="T9" fmla="*/ 17 h 366"/>
                <a:gd name="T10" fmla="*/ 564 w 910"/>
                <a:gd name="T11" fmla="*/ 31 h 366"/>
                <a:gd name="T12" fmla="*/ 502 w 910"/>
                <a:gd name="T13" fmla="*/ 48 h 366"/>
                <a:gd name="T14" fmla="*/ 441 w 910"/>
                <a:gd name="T15" fmla="*/ 68 h 366"/>
                <a:gd name="T16" fmla="*/ 381 w 910"/>
                <a:gd name="T17" fmla="*/ 90 h 366"/>
                <a:gd name="T18" fmla="*/ 323 w 910"/>
                <a:gd name="T19" fmla="*/ 116 h 366"/>
                <a:gd name="T20" fmla="*/ 268 w 910"/>
                <a:gd name="T21" fmla="*/ 142 h 366"/>
                <a:gd name="T22" fmla="*/ 214 w 910"/>
                <a:gd name="T23" fmla="*/ 169 h 366"/>
                <a:gd name="T24" fmla="*/ 164 w 910"/>
                <a:gd name="T25" fmla="*/ 197 h 366"/>
                <a:gd name="T26" fmla="*/ 116 w 910"/>
                <a:gd name="T27" fmla="*/ 224 h 366"/>
                <a:gd name="T28" fmla="*/ 74 w 910"/>
                <a:gd name="T29" fmla="*/ 253 h 366"/>
                <a:gd name="T30" fmla="*/ 35 w 910"/>
                <a:gd name="T31" fmla="*/ 279 h 366"/>
                <a:gd name="T32" fmla="*/ 4 w 910"/>
                <a:gd name="T33" fmla="*/ 305 h 366"/>
                <a:gd name="T34" fmla="*/ 2 w 910"/>
                <a:gd name="T35" fmla="*/ 335 h 366"/>
                <a:gd name="T36" fmla="*/ 20 w 910"/>
                <a:gd name="T37" fmla="*/ 360 h 366"/>
                <a:gd name="T38" fmla="*/ 49 w 910"/>
                <a:gd name="T39" fmla="*/ 366 h 366"/>
                <a:gd name="T40" fmla="*/ 83 w 910"/>
                <a:gd name="T41" fmla="*/ 344 h 366"/>
                <a:gd name="T42" fmla="*/ 120 w 910"/>
                <a:gd name="T43" fmla="*/ 317 h 366"/>
                <a:gd name="T44" fmla="*/ 161 w 910"/>
                <a:gd name="T45" fmla="*/ 288 h 366"/>
                <a:gd name="T46" fmla="*/ 205 w 910"/>
                <a:gd name="T47" fmla="*/ 257 h 366"/>
                <a:gd name="T48" fmla="*/ 252 w 910"/>
                <a:gd name="T49" fmla="*/ 225 h 366"/>
                <a:gd name="T50" fmla="*/ 302 w 910"/>
                <a:gd name="T51" fmla="*/ 194 h 366"/>
                <a:gd name="T52" fmla="*/ 353 w 910"/>
                <a:gd name="T53" fmla="*/ 163 h 366"/>
                <a:gd name="T54" fmla="*/ 408 w 910"/>
                <a:gd name="T55" fmla="*/ 134 h 366"/>
                <a:gd name="T56" fmla="*/ 463 w 910"/>
                <a:gd name="T57" fmla="*/ 106 h 366"/>
                <a:gd name="T58" fmla="*/ 520 w 910"/>
                <a:gd name="T59" fmla="*/ 80 h 366"/>
                <a:gd name="T60" fmla="*/ 578 w 910"/>
                <a:gd name="T61" fmla="*/ 58 h 366"/>
                <a:gd name="T62" fmla="*/ 638 w 910"/>
                <a:gd name="T63" fmla="*/ 40 h 366"/>
                <a:gd name="T64" fmla="*/ 696 w 910"/>
                <a:gd name="T65" fmla="*/ 26 h 366"/>
                <a:gd name="T66" fmla="*/ 757 w 910"/>
                <a:gd name="T67" fmla="*/ 17 h 366"/>
                <a:gd name="T68" fmla="*/ 816 w 910"/>
                <a:gd name="T69" fmla="*/ 13 h 366"/>
                <a:gd name="T70" fmla="*/ 875 w 910"/>
                <a:gd name="T71" fmla="*/ 16 h 366"/>
                <a:gd name="T72" fmla="*/ 908 w 910"/>
                <a:gd name="T73" fmla="*/ 18 h 366"/>
                <a:gd name="T74" fmla="*/ 909 w 910"/>
                <a:gd name="T75" fmla="*/ 1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0" h="366">
                  <a:moveTo>
                    <a:pt x="904" y="8"/>
                  </a:moveTo>
                  <a:lnTo>
                    <a:pt x="874" y="4"/>
                  </a:lnTo>
                  <a:lnTo>
                    <a:pt x="843" y="1"/>
                  </a:lnTo>
                  <a:lnTo>
                    <a:pt x="813" y="0"/>
                  </a:lnTo>
                  <a:lnTo>
                    <a:pt x="783" y="0"/>
                  </a:lnTo>
                  <a:lnTo>
                    <a:pt x="752" y="1"/>
                  </a:lnTo>
                  <a:lnTo>
                    <a:pt x="720" y="3"/>
                  </a:lnTo>
                  <a:lnTo>
                    <a:pt x="689" y="7"/>
                  </a:lnTo>
                  <a:lnTo>
                    <a:pt x="658" y="11"/>
                  </a:lnTo>
                  <a:lnTo>
                    <a:pt x="627" y="17"/>
                  </a:lnTo>
                  <a:lnTo>
                    <a:pt x="595" y="23"/>
                  </a:lnTo>
                  <a:lnTo>
                    <a:pt x="564" y="31"/>
                  </a:lnTo>
                  <a:lnTo>
                    <a:pt x="533" y="39"/>
                  </a:lnTo>
                  <a:lnTo>
                    <a:pt x="502" y="48"/>
                  </a:lnTo>
                  <a:lnTo>
                    <a:pt x="471" y="58"/>
                  </a:lnTo>
                  <a:lnTo>
                    <a:pt x="441" y="68"/>
                  </a:lnTo>
                  <a:lnTo>
                    <a:pt x="411" y="79"/>
                  </a:lnTo>
                  <a:lnTo>
                    <a:pt x="381" y="90"/>
                  </a:lnTo>
                  <a:lnTo>
                    <a:pt x="352" y="103"/>
                  </a:lnTo>
                  <a:lnTo>
                    <a:pt x="323" y="116"/>
                  </a:lnTo>
                  <a:lnTo>
                    <a:pt x="295" y="129"/>
                  </a:lnTo>
                  <a:lnTo>
                    <a:pt x="268" y="142"/>
                  </a:lnTo>
                  <a:lnTo>
                    <a:pt x="240" y="155"/>
                  </a:lnTo>
                  <a:lnTo>
                    <a:pt x="214" y="169"/>
                  </a:lnTo>
                  <a:lnTo>
                    <a:pt x="189" y="183"/>
                  </a:lnTo>
                  <a:lnTo>
                    <a:pt x="164" y="197"/>
                  </a:lnTo>
                  <a:lnTo>
                    <a:pt x="140" y="210"/>
                  </a:lnTo>
                  <a:lnTo>
                    <a:pt x="116" y="224"/>
                  </a:lnTo>
                  <a:lnTo>
                    <a:pt x="94" y="239"/>
                  </a:lnTo>
                  <a:lnTo>
                    <a:pt x="74" y="253"/>
                  </a:lnTo>
                  <a:lnTo>
                    <a:pt x="54" y="266"/>
                  </a:lnTo>
                  <a:lnTo>
                    <a:pt x="35" y="279"/>
                  </a:lnTo>
                  <a:lnTo>
                    <a:pt x="17" y="292"/>
                  </a:lnTo>
                  <a:lnTo>
                    <a:pt x="4" y="305"/>
                  </a:lnTo>
                  <a:lnTo>
                    <a:pt x="0" y="320"/>
                  </a:lnTo>
                  <a:lnTo>
                    <a:pt x="2" y="335"/>
                  </a:lnTo>
                  <a:lnTo>
                    <a:pt x="9" y="348"/>
                  </a:lnTo>
                  <a:lnTo>
                    <a:pt x="20" y="360"/>
                  </a:lnTo>
                  <a:lnTo>
                    <a:pt x="34" y="366"/>
                  </a:lnTo>
                  <a:lnTo>
                    <a:pt x="49" y="366"/>
                  </a:lnTo>
                  <a:lnTo>
                    <a:pt x="66" y="358"/>
                  </a:lnTo>
                  <a:lnTo>
                    <a:pt x="83" y="344"/>
                  </a:lnTo>
                  <a:lnTo>
                    <a:pt x="101" y="331"/>
                  </a:lnTo>
                  <a:lnTo>
                    <a:pt x="120" y="317"/>
                  </a:lnTo>
                  <a:lnTo>
                    <a:pt x="141" y="303"/>
                  </a:lnTo>
                  <a:lnTo>
                    <a:pt x="161" y="288"/>
                  </a:lnTo>
                  <a:lnTo>
                    <a:pt x="183" y="273"/>
                  </a:lnTo>
                  <a:lnTo>
                    <a:pt x="205" y="257"/>
                  </a:lnTo>
                  <a:lnTo>
                    <a:pt x="228" y="242"/>
                  </a:lnTo>
                  <a:lnTo>
                    <a:pt x="252" y="225"/>
                  </a:lnTo>
                  <a:lnTo>
                    <a:pt x="277" y="210"/>
                  </a:lnTo>
                  <a:lnTo>
                    <a:pt x="302" y="194"/>
                  </a:lnTo>
                  <a:lnTo>
                    <a:pt x="327" y="179"/>
                  </a:lnTo>
                  <a:lnTo>
                    <a:pt x="353" y="163"/>
                  </a:lnTo>
                  <a:lnTo>
                    <a:pt x="381" y="148"/>
                  </a:lnTo>
                  <a:lnTo>
                    <a:pt x="408" y="134"/>
                  </a:lnTo>
                  <a:lnTo>
                    <a:pt x="435" y="120"/>
                  </a:lnTo>
                  <a:lnTo>
                    <a:pt x="463" y="106"/>
                  </a:lnTo>
                  <a:lnTo>
                    <a:pt x="492" y="92"/>
                  </a:lnTo>
                  <a:lnTo>
                    <a:pt x="520" y="80"/>
                  </a:lnTo>
                  <a:lnTo>
                    <a:pt x="549" y="69"/>
                  </a:lnTo>
                  <a:lnTo>
                    <a:pt x="578" y="58"/>
                  </a:lnTo>
                  <a:lnTo>
                    <a:pt x="607" y="49"/>
                  </a:lnTo>
                  <a:lnTo>
                    <a:pt x="638" y="40"/>
                  </a:lnTo>
                  <a:lnTo>
                    <a:pt x="667" y="32"/>
                  </a:lnTo>
                  <a:lnTo>
                    <a:pt x="696" y="26"/>
                  </a:lnTo>
                  <a:lnTo>
                    <a:pt x="726" y="21"/>
                  </a:lnTo>
                  <a:lnTo>
                    <a:pt x="757" y="17"/>
                  </a:lnTo>
                  <a:lnTo>
                    <a:pt x="786" y="14"/>
                  </a:lnTo>
                  <a:lnTo>
                    <a:pt x="816" y="13"/>
                  </a:lnTo>
                  <a:lnTo>
                    <a:pt x="845" y="14"/>
                  </a:lnTo>
                  <a:lnTo>
                    <a:pt x="875" y="16"/>
                  </a:lnTo>
                  <a:lnTo>
                    <a:pt x="904" y="20"/>
                  </a:lnTo>
                  <a:lnTo>
                    <a:pt x="908" y="18"/>
                  </a:lnTo>
                  <a:lnTo>
                    <a:pt x="910" y="14"/>
                  </a:lnTo>
                  <a:lnTo>
                    <a:pt x="909" y="10"/>
                  </a:lnTo>
                  <a:lnTo>
                    <a:pt x="90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auto">
            <a:xfrm flipH="1">
              <a:off x="5079" y="794"/>
              <a:ext cx="175" cy="194"/>
            </a:xfrm>
            <a:custGeom>
              <a:avLst/>
              <a:gdLst>
                <a:gd name="T0" fmla="*/ 909 w 968"/>
                <a:gd name="T1" fmla="*/ 129 h 1062"/>
                <a:gd name="T2" fmla="*/ 819 w 968"/>
                <a:gd name="T3" fmla="*/ 90 h 1062"/>
                <a:gd name="T4" fmla="*/ 723 w 968"/>
                <a:gd name="T5" fmla="*/ 54 h 1062"/>
                <a:gd name="T6" fmla="*/ 624 w 968"/>
                <a:gd name="T7" fmla="*/ 25 h 1062"/>
                <a:gd name="T8" fmla="*/ 526 w 968"/>
                <a:gd name="T9" fmla="*/ 6 h 1062"/>
                <a:gd name="T10" fmla="*/ 428 w 968"/>
                <a:gd name="T11" fmla="*/ 0 h 1062"/>
                <a:gd name="T12" fmla="*/ 334 w 968"/>
                <a:gd name="T13" fmla="*/ 11 h 1062"/>
                <a:gd name="T14" fmla="*/ 246 w 968"/>
                <a:gd name="T15" fmla="*/ 41 h 1062"/>
                <a:gd name="T16" fmla="*/ 168 w 968"/>
                <a:gd name="T17" fmla="*/ 93 h 1062"/>
                <a:gd name="T18" fmla="*/ 99 w 968"/>
                <a:gd name="T19" fmla="*/ 171 h 1062"/>
                <a:gd name="T20" fmla="*/ 45 w 968"/>
                <a:gd name="T21" fmla="*/ 276 h 1062"/>
                <a:gd name="T22" fmla="*/ 21 w 968"/>
                <a:gd name="T23" fmla="*/ 347 h 1062"/>
                <a:gd name="T24" fmla="*/ 6 w 968"/>
                <a:gd name="T25" fmla="*/ 418 h 1062"/>
                <a:gd name="T26" fmla="*/ 0 w 968"/>
                <a:gd name="T27" fmla="*/ 487 h 1062"/>
                <a:gd name="T28" fmla="*/ 0 w 968"/>
                <a:gd name="T29" fmla="*/ 557 h 1062"/>
                <a:gd name="T30" fmla="*/ 5 w 968"/>
                <a:gd name="T31" fmla="*/ 626 h 1062"/>
                <a:gd name="T32" fmla="*/ 13 w 968"/>
                <a:gd name="T33" fmla="*/ 697 h 1062"/>
                <a:gd name="T34" fmla="*/ 23 w 968"/>
                <a:gd name="T35" fmla="*/ 768 h 1062"/>
                <a:gd name="T36" fmla="*/ 33 w 968"/>
                <a:gd name="T37" fmla="*/ 842 h 1062"/>
                <a:gd name="T38" fmla="*/ 42 w 968"/>
                <a:gd name="T39" fmla="*/ 918 h 1062"/>
                <a:gd name="T40" fmla="*/ 48 w 968"/>
                <a:gd name="T41" fmla="*/ 996 h 1062"/>
                <a:gd name="T42" fmla="*/ 53 w 968"/>
                <a:gd name="T43" fmla="*/ 1059 h 1062"/>
                <a:gd name="T44" fmla="*/ 77 w 968"/>
                <a:gd name="T45" fmla="*/ 1050 h 1062"/>
                <a:gd name="T46" fmla="*/ 76 w 968"/>
                <a:gd name="T47" fmla="*/ 973 h 1062"/>
                <a:gd name="T48" fmla="*/ 74 w 968"/>
                <a:gd name="T49" fmla="*/ 899 h 1062"/>
                <a:gd name="T50" fmla="*/ 71 w 968"/>
                <a:gd name="T51" fmla="*/ 828 h 1062"/>
                <a:gd name="T52" fmla="*/ 68 w 968"/>
                <a:gd name="T53" fmla="*/ 758 h 1062"/>
                <a:gd name="T54" fmla="*/ 67 w 968"/>
                <a:gd name="T55" fmla="*/ 690 h 1062"/>
                <a:gd name="T56" fmla="*/ 68 w 968"/>
                <a:gd name="T57" fmla="*/ 623 h 1062"/>
                <a:gd name="T58" fmla="*/ 72 w 968"/>
                <a:gd name="T59" fmla="*/ 557 h 1062"/>
                <a:gd name="T60" fmla="*/ 80 w 968"/>
                <a:gd name="T61" fmla="*/ 490 h 1062"/>
                <a:gd name="T62" fmla="*/ 94 w 968"/>
                <a:gd name="T63" fmla="*/ 424 h 1062"/>
                <a:gd name="T64" fmla="*/ 113 w 968"/>
                <a:gd name="T65" fmla="*/ 357 h 1062"/>
                <a:gd name="T66" fmla="*/ 144 w 968"/>
                <a:gd name="T67" fmla="*/ 276 h 1062"/>
                <a:gd name="T68" fmla="*/ 199 w 968"/>
                <a:gd name="T69" fmla="*/ 188 h 1062"/>
                <a:gd name="T70" fmla="*/ 264 w 968"/>
                <a:gd name="T71" fmla="*/ 122 h 1062"/>
                <a:gd name="T72" fmla="*/ 338 w 968"/>
                <a:gd name="T73" fmla="*/ 78 h 1062"/>
                <a:gd name="T74" fmla="*/ 420 w 968"/>
                <a:gd name="T75" fmla="*/ 53 h 1062"/>
                <a:gd name="T76" fmla="*/ 505 w 968"/>
                <a:gd name="T77" fmla="*/ 44 h 1062"/>
                <a:gd name="T78" fmla="*/ 594 w 968"/>
                <a:gd name="T79" fmla="*/ 49 h 1062"/>
                <a:gd name="T80" fmla="*/ 683 w 968"/>
                <a:gd name="T81" fmla="*/ 65 h 1062"/>
                <a:gd name="T82" fmla="*/ 772 w 968"/>
                <a:gd name="T83" fmla="*/ 90 h 1062"/>
                <a:gd name="T84" fmla="*/ 856 w 968"/>
                <a:gd name="T85" fmla="*/ 121 h 1062"/>
                <a:gd name="T86" fmla="*/ 936 w 968"/>
                <a:gd name="T87" fmla="*/ 158 h 1062"/>
                <a:gd name="T88" fmla="*/ 968 w 968"/>
                <a:gd name="T89" fmla="*/ 166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68" h="1062">
                  <a:moveTo>
                    <a:pt x="965" y="157"/>
                  </a:moveTo>
                  <a:lnTo>
                    <a:pt x="938" y="143"/>
                  </a:lnTo>
                  <a:lnTo>
                    <a:pt x="909" y="129"/>
                  </a:lnTo>
                  <a:lnTo>
                    <a:pt x="879" y="116"/>
                  </a:lnTo>
                  <a:lnTo>
                    <a:pt x="850" y="103"/>
                  </a:lnTo>
                  <a:lnTo>
                    <a:pt x="819" y="90"/>
                  </a:lnTo>
                  <a:lnTo>
                    <a:pt x="788" y="78"/>
                  </a:lnTo>
                  <a:lnTo>
                    <a:pt x="755" y="66"/>
                  </a:lnTo>
                  <a:lnTo>
                    <a:pt x="723" y="54"/>
                  </a:lnTo>
                  <a:lnTo>
                    <a:pt x="691" y="44"/>
                  </a:lnTo>
                  <a:lnTo>
                    <a:pt x="658" y="34"/>
                  </a:lnTo>
                  <a:lnTo>
                    <a:pt x="624" y="25"/>
                  </a:lnTo>
                  <a:lnTo>
                    <a:pt x="591" y="17"/>
                  </a:lnTo>
                  <a:lnTo>
                    <a:pt x="559" y="11"/>
                  </a:lnTo>
                  <a:lnTo>
                    <a:pt x="526" y="6"/>
                  </a:lnTo>
                  <a:lnTo>
                    <a:pt x="492" y="3"/>
                  </a:lnTo>
                  <a:lnTo>
                    <a:pt x="460" y="1"/>
                  </a:lnTo>
                  <a:lnTo>
                    <a:pt x="428" y="0"/>
                  </a:lnTo>
                  <a:lnTo>
                    <a:pt x="395" y="2"/>
                  </a:lnTo>
                  <a:lnTo>
                    <a:pt x="364" y="5"/>
                  </a:lnTo>
                  <a:lnTo>
                    <a:pt x="334" y="11"/>
                  </a:lnTo>
                  <a:lnTo>
                    <a:pt x="304" y="18"/>
                  </a:lnTo>
                  <a:lnTo>
                    <a:pt x="274" y="29"/>
                  </a:lnTo>
                  <a:lnTo>
                    <a:pt x="246" y="41"/>
                  </a:lnTo>
                  <a:lnTo>
                    <a:pt x="219" y="56"/>
                  </a:lnTo>
                  <a:lnTo>
                    <a:pt x="193" y="73"/>
                  </a:lnTo>
                  <a:lnTo>
                    <a:pt x="168" y="93"/>
                  </a:lnTo>
                  <a:lnTo>
                    <a:pt x="143" y="116"/>
                  </a:lnTo>
                  <a:lnTo>
                    <a:pt x="120" y="141"/>
                  </a:lnTo>
                  <a:lnTo>
                    <a:pt x="99" y="171"/>
                  </a:lnTo>
                  <a:lnTo>
                    <a:pt x="80" y="203"/>
                  </a:lnTo>
                  <a:lnTo>
                    <a:pt x="62" y="238"/>
                  </a:lnTo>
                  <a:lnTo>
                    <a:pt x="45" y="276"/>
                  </a:lnTo>
                  <a:lnTo>
                    <a:pt x="35" y="301"/>
                  </a:lnTo>
                  <a:lnTo>
                    <a:pt x="27" y="324"/>
                  </a:lnTo>
                  <a:lnTo>
                    <a:pt x="21" y="347"/>
                  </a:lnTo>
                  <a:lnTo>
                    <a:pt x="15" y="371"/>
                  </a:lnTo>
                  <a:lnTo>
                    <a:pt x="10" y="394"/>
                  </a:lnTo>
                  <a:lnTo>
                    <a:pt x="6" y="418"/>
                  </a:lnTo>
                  <a:lnTo>
                    <a:pt x="4" y="441"/>
                  </a:lnTo>
                  <a:lnTo>
                    <a:pt x="2" y="464"/>
                  </a:lnTo>
                  <a:lnTo>
                    <a:pt x="0" y="487"/>
                  </a:lnTo>
                  <a:lnTo>
                    <a:pt x="0" y="510"/>
                  </a:lnTo>
                  <a:lnTo>
                    <a:pt x="0" y="533"/>
                  </a:lnTo>
                  <a:lnTo>
                    <a:pt x="0" y="557"/>
                  </a:lnTo>
                  <a:lnTo>
                    <a:pt x="2" y="580"/>
                  </a:lnTo>
                  <a:lnTo>
                    <a:pt x="3" y="603"/>
                  </a:lnTo>
                  <a:lnTo>
                    <a:pt x="5" y="626"/>
                  </a:lnTo>
                  <a:lnTo>
                    <a:pt x="8" y="649"/>
                  </a:lnTo>
                  <a:lnTo>
                    <a:pt x="10" y="673"/>
                  </a:lnTo>
                  <a:lnTo>
                    <a:pt x="13" y="697"/>
                  </a:lnTo>
                  <a:lnTo>
                    <a:pt x="17" y="720"/>
                  </a:lnTo>
                  <a:lnTo>
                    <a:pt x="20" y="744"/>
                  </a:lnTo>
                  <a:lnTo>
                    <a:pt x="23" y="768"/>
                  </a:lnTo>
                  <a:lnTo>
                    <a:pt x="27" y="793"/>
                  </a:lnTo>
                  <a:lnTo>
                    <a:pt x="30" y="817"/>
                  </a:lnTo>
                  <a:lnTo>
                    <a:pt x="33" y="842"/>
                  </a:lnTo>
                  <a:lnTo>
                    <a:pt x="36" y="867"/>
                  </a:lnTo>
                  <a:lnTo>
                    <a:pt x="39" y="892"/>
                  </a:lnTo>
                  <a:lnTo>
                    <a:pt x="42" y="918"/>
                  </a:lnTo>
                  <a:lnTo>
                    <a:pt x="45" y="943"/>
                  </a:lnTo>
                  <a:lnTo>
                    <a:pt x="46" y="969"/>
                  </a:lnTo>
                  <a:lnTo>
                    <a:pt x="48" y="996"/>
                  </a:lnTo>
                  <a:lnTo>
                    <a:pt x="49" y="1022"/>
                  </a:lnTo>
                  <a:lnTo>
                    <a:pt x="49" y="1050"/>
                  </a:lnTo>
                  <a:lnTo>
                    <a:pt x="53" y="1059"/>
                  </a:lnTo>
                  <a:lnTo>
                    <a:pt x="63" y="1062"/>
                  </a:lnTo>
                  <a:lnTo>
                    <a:pt x="73" y="1059"/>
                  </a:lnTo>
                  <a:lnTo>
                    <a:pt x="77" y="1050"/>
                  </a:lnTo>
                  <a:lnTo>
                    <a:pt x="77" y="1023"/>
                  </a:lnTo>
                  <a:lnTo>
                    <a:pt x="77" y="998"/>
                  </a:lnTo>
                  <a:lnTo>
                    <a:pt x="76" y="973"/>
                  </a:lnTo>
                  <a:lnTo>
                    <a:pt x="75" y="948"/>
                  </a:lnTo>
                  <a:lnTo>
                    <a:pt x="74" y="924"/>
                  </a:lnTo>
                  <a:lnTo>
                    <a:pt x="74" y="899"/>
                  </a:lnTo>
                  <a:lnTo>
                    <a:pt x="73" y="875"/>
                  </a:lnTo>
                  <a:lnTo>
                    <a:pt x="72" y="851"/>
                  </a:lnTo>
                  <a:lnTo>
                    <a:pt x="71" y="828"/>
                  </a:lnTo>
                  <a:lnTo>
                    <a:pt x="70" y="804"/>
                  </a:lnTo>
                  <a:lnTo>
                    <a:pt x="69" y="780"/>
                  </a:lnTo>
                  <a:lnTo>
                    <a:pt x="68" y="758"/>
                  </a:lnTo>
                  <a:lnTo>
                    <a:pt x="68" y="735"/>
                  </a:lnTo>
                  <a:lnTo>
                    <a:pt x="67" y="712"/>
                  </a:lnTo>
                  <a:lnTo>
                    <a:pt x="67" y="690"/>
                  </a:lnTo>
                  <a:lnTo>
                    <a:pt x="67" y="668"/>
                  </a:lnTo>
                  <a:lnTo>
                    <a:pt x="67" y="645"/>
                  </a:lnTo>
                  <a:lnTo>
                    <a:pt x="68" y="623"/>
                  </a:lnTo>
                  <a:lnTo>
                    <a:pt x="69" y="601"/>
                  </a:lnTo>
                  <a:lnTo>
                    <a:pt x="70" y="579"/>
                  </a:lnTo>
                  <a:lnTo>
                    <a:pt x="72" y="557"/>
                  </a:lnTo>
                  <a:lnTo>
                    <a:pt x="74" y="534"/>
                  </a:lnTo>
                  <a:lnTo>
                    <a:pt x="77" y="512"/>
                  </a:lnTo>
                  <a:lnTo>
                    <a:pt x="80" y="490"/>
                  </a:lnTo>
                  <a:lnTo>
                    <a:pt x="84" y="468"/>
                  </a:lnTo>
                  <a:lnTo>
                    <a:pt x="89" y="446"/>
                  </a:lnTo>
                  <a:lnTo>
                    <a:pt x="94" y="424"/>
                  </a:lnTo>
                  <a:lnTo>
                    <a:pt x="99" y="401"/>
                  </a:lnTo>
                  <a:lnTo>
                    <a:pt x="106" y="379"/>
                  </a:lnTo>
                  <a:lnTo>
                    <a:pt x="113" y="357"/>
                  </a:lnTo>
                  <a:lnTo>
                    <a:pt x="120" y="335"/>
                  </a:lnTo>
                  <a:lnTo>
                    <a:pt x="129" y="312"/>
                  </a:lnTo>
                  <a:lnTo>
                    <a:pt x="144" y="276"/>
                  </a:lnTo>
                  <a:lnTo>
                    <a:pt x="162" y="244"/>
                  </a:lnTo>
                  <a:lnTo>
                    <a:pt x="180" y="215"/>
                  </a:lnTo>
                  <a:lnTo>
                    <a:pt x="199" y="188"/>
                  </a:lnTo>
                  <a:lnTo>
                    <a:pt x="219" y="164"/>
                  </a:lnTo>
                  <a:lnTo>
                    <a:pt x="241" y="141"/>
                  </a:lnTo>
                  <a:lnTo>
                    <a:pt x="264" y="122"/>
                  </a:lnTo>
                  <a:lnTo>
                    <a:pt x="288" y="105"/>
                  </a:lnTo>
                  <a:lnTo>
                    <a:pt x="313" y="91"/>
                  </a:lnTo>
                  <a:lnTo>
                    <a:pt x="338" y="78"/>
                  </a:lnTo>
                  <a:lnTo>
                    <a:pt x="364" y="68"/>
                  </a:lnTo>
                  <a:lnTo>
                    <a:pt x="391" y="60"/>
                  </a:lnTo>
                  <a:lnTo>
                    <a:pt x="420" y="53"/>
                  </a:lnTo>
                  <a:lnTo>
                    <a:pt x="448" y="48"/>
                  </a:lnTo>
                  <a:lnTo>
                    <a:pt x="476" y="45"/>
                  </a:lnTo>
                  <a:lnTo>
                    <a:pt x="505" y="44"/>
                  </a:lnTo>
                  <a:lnTo>
                    <a:pt x="535" y="44"/>
                  </a:lnTo>
                  <a:lnTo>
                    <a:pt x="564" y="46"/>
                  </a:lnTo>
                  <a:lnTo>
                    <a:pt x="594" y="49"/>
                  </a:lnTo>
                  <a:lnTo>
                    <a:pt x="623" y="53"/>
                  </a:lnTo>
                  <a:lnTo>
                    <a:pt x="654" y="58"/>
                  </a:lnTo>
                  <a:lnTo>
                    <a:pt x="683" y="65"/>
                  </a:lnTo>
                  <a:lnTo>
                    <a:pt x="713" y="72"/>
                  </a:lnTo>
                  <a:lnTo>
                    <a:pt x="742" y="81"/>
                  </a:lnTo>
                  <a:lnTo>
                    <a:pt x="772" y="90"/>
                  </a:lnTo>
                  <a:lnTo>
                    <a:pt x="801" y="100"/>
                  </a:lnTo>
                  <a:lnTo>
                    <a:pt x="829" y="110"/>
                  </a:lnTo>
                  <a:lnTo>
                    <a:pt x="856" y="121"/>
                  </a:lnTo>
                  <a:lnTo>
                    <a:pt x="884" y="133"/>
                  </a:lnTo>
                  <a:lnTo>
                    <a:pt x="911" y="145"/>
                  </a:lnTo>
                  <a:lnTo>
                    <a:pt x="936" y="158"/>
                  </a:lnTo>
                  <a:lnTo>
                    <a:pt x="961" y="170"/>
                  </a:lnTo>
                  <a:lnTo>
                    <a:pt x="965" y="170"/>
                  </a:lnTo>
                  <a:lnTo>
                    <a:pt x="968" y="166"/>
                  </a:lnTo>
                  <a:lnTo>
                    <a:pt x="968" y="161"/>
                  </a:lnTo>
                  <a:lnTo>
                    <a:pt x="965" y="1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auto">
            <a:xfrm flipH="1">
              <a:off x="5243" y="1022"/>
              <a:ext cx="90" cy="47"/>
            </a:xfrm>
            <a:custGeom>
              <a:avLst/>
              <a:gdLst>
                <a:gd name="T0" fmla="*/ 488 w 502"/>
                <a:gd name="T1" fmla="*/ 27 h 257"/>
                <a:gd name="T2" fmla="*/ 476 w 502"/>
                <a:gd name="T3" fmla="*/ 66 h 257"/>
                <a:gd name="T4" fmla="*/ 458 w 502"/>
                <a:gd name="T5" fmla="*/ 99 h 257"/>
                <a:gd name="T6" fmla="*/ 437 w 502"/>
                <a:gd name="T7" fmla="*/ 127 h 257"/>
                <a:gd name="T8" fmla="*/ 413 w 502"/>
                <a:gd name="T9" fmla="*/ 151 h 257"/>
                <a:gd name="T10" fmla="*/ 386 w 502"/>
                <a:gd name="T11" fmla="*/ 171 h 257"/>
                <a:gd name="T12" fmla="*/ 357 w 502"/>
                <a:gd name="T13" fmla="*/ 190 h 257"/>
                <a:gd name="T14" fmla="*/ 326 w 502"/>
                <a:gd name="T15" fmla="*/ 206 h 257"/>
                <a:gd name="T16" fmla="*/ 280 w 502"/>
                <a:gd name="T17" fmla="*/ 217 h 257"/>
                <a:gd name="T18" fmla="*/ 226 w 502"/>
                <a:gd name="T19" fmla="*/ 216 h 257"/>
                <a:gd name="T20" fmla="*/ 180 w 502"/>
                <a:gd name="T21" fmla="*/ 202 h 257"/>
                <a:gd name="T22" fmla="*/ 140 w 502"/>
                <a:gd name="T23" fmla="*/ 180 h 257"/>
                <a:gd name="T24" fmla="*/ 104 w 502"/>
                <a:gd name="T25" fmla="*/ 149 h 257"/>
                <a:gd name="T26" fmla="*/ 73 w 502"/>
                <a:gd name="T27" fmla="*/ 114 h 257"/>
                <a:gd name="T28" fmla="*/ 46 w 502"/>
                <a:gd name="T29" fmla="*/ 75 h 257"/>
                <a:gd name="T30" fmla="*/ 22 w 502"/>
                <a:gd name="T31" fmla="*/ 35 h 257"/>
                <a:gd name="T32" fmla="*/ 6 w 502"/>
                <a:gd name="T33" fmla="*/ 12 h 257"/>
                <a:gd name="T34" fmla="*/ 0 w 502"/>
                <a:gd name="T35" fmla="*/ 16 h 257"/>
                <a:gd name="T36" fmla="*/ 13 w 502"/>
                <a:gd name="T37" fmla="*/ 43 h 257"/>
                <a:gd name="T38" fmla="*/ 39 w 502"/>
                <a:gd name="T39" fmla="*/ 89 h 257"/>
                <a:gd name="T40" fmla="*/ 68 w 502"/>
                <a:gd name="T41" fmla="*/ 133 h 257"/>
                <a:gd name="T42" fmla="*/ 100 w 502"/>
                <a:gd name="T43" fmla="*/ 174 h 257"/>
                <a:gd name="T44" fmla="*/ 138 w 502"/>
                <a:gd name="T45" fmla="*/ 210 h 257"/>
                <a:gd name="T46" fmla="*/ 181 w 502"/>
                <a:gd name="T47" fmla="*/ 237 h 257"/>
                <a:gd name="T48" fmla="*/ 231 w 502"/>
                <a:gd name="T49" fmla="*/ 254 h 257"/>
                <a:gd name="T50" fmla="*/ 290 w 502"/>
                <a:gd name="T51" fmla="*/ 256 h 257"/>
                <a:gd name="T52" fmla="*/ 340 w 502"/>
                <a:gd name="T53" fmla="*/ 244 h 257"/>
                <a:gd name="T54" fmla="*/ 372 w 502"/>
                <a:gd name="T55" fmla="*/ 225 h 257"/>
                <a:gd name="T56" fmla="*/ 401 w 502"/>
                <a:gd name="T57" fmla="*/ 203 h 257"/>
                <a:gd name="T58" fmla="*/ 427 w 502"/>
                <a:gd name="T59" fmla="*/ 178 h 257"/>
                <a:gd name="T60" fmla="*/ 450 w 502"/>
                <a:gd name="T61" fmla="*/ 147 h 257"/>
                <a:gd name="T62" fmla="*/ 470 w 502"/>
                <a:gd name="T63" fmla="*/ 113 h 257"/>
                <a:gd name="T64" fmla="*/ 486 w 502"/>
                <a:gd name="T65" fmla="*/ 75 h 257"/>
                <a:gd name="T66" fmla="*/ 498 w 502"/>
                <a:gd name="T67" fmla="*/ 30 h 257"/>
                <a:gd name="T68" fmla="*/ 502 w 502"/>
                <a:gd name="T69" fmla="*/ 2 h 257"/>
                <a:gd name="T70" fmla="*/ 494 w 502"/>
                <a:gd name="T71" fmla="*/ 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2" h="257">
                  <a:moveTo>
                    <a:pt x="492" y="6"/>
                  </a:moveTo>
                  <a:lnTo>
                    <a:pt x="488" y="27"/>
                  </a:lnTo>
                  <a:lnTo>
                    <a:pt x="482" y="47"/>
                  </a:lnTo>
                  <a:lnTo>
                    <a:pt x="476" y="66"/>
                  </a:lnTo>
                  <a:lnTo>
                    <a:pt x="467" y="83"/>
                  </a:lnTo>
                  <a:lnTo>
                    <a:pt x="458" y="99"/>
                  </a:lnTo>
                  <a:lnTo>
                    <a:pt x="448" y="114"/>
                  </a:lnTo>
                  <a:lnTo>
                    <a:pt x="437" y="127"/>
                  </a:lnTo>
                  <a:lnTo>
                    <a:pt x="425" y="139"/>
                  </a:lnTo>
                  <a:lnTo>
                    <a:pt x="413" y="151"/>
                  </a:lnTo>
                  <a:lnTo>
                    <a:pt x="400" y="162"/>
                  </a:lnTo>
                  <a:lnTo>
                    <a:pt x="386" y="171"/>
                  </a:lnTo>
                  <a:lnTo>
                    <a:pt x="372" y="182"/>
                  </a:lnTo>
                  <a:lnTo>
                    <a:pt x="357" y="190"/>
                  </a:lnTo>
                  <a:lnTo>
                    <a:pt x="341" y="198"/>
                  </a:lnTo>
                  <a:lnTo>
                    <a:pt x="326" y="206"/>
                  </a:lnTo>
                  <a:lnTo>
                    <a:pt x="310" y="213"/>
                  </a:lnTo>
                  <a:lnTo>
                    <a:pt x="280" y="217"/>
                  </a:lnTo>
                  <a:lnTo>
                    <a:pt x="253" y="218"/>
                  </a:lnTo>
                  <a:lnTo>
                    <a:pt x="226" y="216"/>
                  </a:lnTo>
                  <a:lnTo>
                    <a:pt x="202" y="210"/>
                  </a:lnTo>
                  <a:lnTo>
                    <a:pt x="180" y="202"/>
                  </a:lnTo>
                  <a:lnTo>
                    <a:pt x="159" y="192"/>
                  </a:lnTo>
                  <a:lnTo>
                    <a:pt x="140" y="180"/>
                  </a:lnTo>
                  <a:lnTo>
                    <a:pt x="122" y="165"/>
                  </a:lnTo>
                  <a:lnTo>
                    <a:pt x="104" y="149"/>
                  </a:lnTo>
                  <a:lnTo>
                    <a:pt x="88" y="132"/>
                  </a:lnTo>
                  <a:lnTo>
                    <a:pt x="73" y="114"/>
                  </a:lnTo>
                  <a:lnTo>
                    <a:pt x="59" y="95"/>
                  </a:lnTo>
                  <a:lnTo>
                    <a:pt x="46" y="75"/>
                  </a:lnTo>
                  <a:lnTo>
                    <a:pt x="34" y="55"/>
                  </a:lnTo>
                  <a:lnTo>
                    <a:pt x="22" y="35"/>
                  </a:lnTo>
                  <a:lnTo>
                    <a:pt x="10" y="15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13" y="43"/>
                  </a:lnTo>
                  <a:lnTo>
                    <a:pt x="26" y="66"/>
                  </a:lnTo>
                  <a:lnTo>
                    <a:pt x="39" y="89"/>
                  </a:lnTo>
                  <a:lnTo>
                    <a:pt x="53" y="111"/>
                  </a:lnTo>
                  <a:lnTo>
                    <a:pt x="68" y="133"/>
                  </a:lnTo>
                  <a:lnTo>
                    <a:pt x="84" y="154"/>
                  </a:lnTo>
                  <a:lnTo>
                    <a:pt x="100" y="174"/>
                  </a:lnTo>
                  <a:lnTo>
                    <a:pt x="119" y="193"/>
                  </a:lnTo>
                  <a:lnTo>
                    <a:pt x="138" y="210"/>
                  </a:lnTo>
                  <a:lnTo>
                    <a:pt x="159" y="225"/>
                  </a:lnTo>
                  <a:lnTo>
                    <a:pt x="181" y="237"/>
                  </a:lnTo>
                  <a:lnTo>
                    <a:pt x="205" y="247"/>
                  </a:lnTo>
                  <a:lnTo>
                    <a:pt x="231" y="254"/>
                  </a:lnTo>
                  <a:lnTo>
                    <a:pt x="260" y="257"/>
                  </a:lnTo>
                  <a:lnTo>
                    <a:pt x="290" y="256"/>
                  </a:lnTo>
                  <a:lnTo>
                    <a:pt x="323" y="252"/>
                  </a:lnTo>
                  <a:lnTo>
                    <a:pt x="340" y="244"/>
                  </a:lnTo>
                  <a:lnTo>
                    <a:pt x="357" y="235"/>
                  </a:lnTo>
                  <a:lnTo>
                    <a:pt x="372" y="225"/>
                  </a:lnTo>
                  <a:lnTo>
                    <a:pt x="387" y="215"/>
                  </a:lnTo>
                  <a:lnTo>
                    <a:pt x="401" y="203"/>
                  </a:lnTo>
                  <a:lnTo>
                    <a:pt x="415" y="191"/>
                  </a:lnTo>
                  <a:lnTo>
                    <a:pt x="427" y="178"/>
                  </a:lnTo>
                  <a:lnTo>
                    <a:pt x="439" y="162"/>
                  </a:lnTo>
                  <a:lnTo>
                    <a:pt x="450" y="147"/>
                  </a:lnTo>
                  <a:lnTo>
                    <a:pt x="460" y="131"/>
                  </a:lnTo>
                  <a:lnTo>
                    <a:pt x="470" y="113"/>
                  </a:lnTo>
                  <a:lnTo>
                    <a:pt x="479" y="94"/>
                  </a:lnTo>
                  <a:lnTo>
                    <a:pt x="486" y="75"/>
                  </a:lnTo>
                  <a:lnTo>
                    <a:pt x="493" y="53"/>
                  </a:lnTo>
                  <a:lnTo>
                    <a:pt x="498" y="30"/>
                  </a:lnTo>
                  <a:lnTo>
                    <a:pt x="502" y="6"/>
                  </a:lnTo>
                  <a:lnTo>
                    <a:pt x="502" y="2"/>
                  </a:lnTo>
                  <a:lnTo>
                    <a:pt x="498" y="0"/>
                  </a:lnTo>
                  <a:lnTo>
                    <a:pt x="494" y="1"/>
                  </a:lnTo>
                  <a:lnTo>
                    <a:pt x="49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auto">
            <a:xfrm flipH="1">
              <a:off x="5239" y="1027"/>
              <a:ext cx="66" cy="73"/>
            </a:xfrm>
            <a:custGeom>
              <a:avLst/>
              <a:gdLst>
                <a:gd name="T0" fmla="*/ 314 w 365"/>
                <a:gd name="T1" fmla="*/ 40 h 399"/>
                <a:gd name="T2" fmla="*/ 308 w 365"/>
                <a:gd name="T3" fmla="*/ 69 h 399"/>
                <a:gd name="T4" fmla="*/ 301 w 365"/>
                <a:gd name="T5" fmla="*/ 96 h 399"/>
                <a:gd name="T6" fmla="*/ 292 w 365"/>
                <a:gd name="T7" fmla="*/ 121 h 399"/>
                <a:gd name="T8" fmla="*/ 283 w 365"/>
                <a:gd name="T9" fmla="*/ 145 h 399"/>
                <a:gd name="T10" fmla="*/ 272 w 365"/>
                <a:gd name="T11" fmla="*/ 169 h 399"/>
                <a:gd name="T12" fmla="*/ 261 w 365"/>
                <a:gd name="T13" fmla="*/ 191 h 399"/>
                <a:gd name="T14" fmla="*/ 250 w 365"/>
                <a:gd name="T15" fmla="*/ 212 h 399"/>
                <a:gd name="T16" fmla="*/ 236 w 365"/>
                <a:gd name="T17" fmla="*/ 235 h 399"/>
                <a:gd name="T18" fmla="*/ 216 w 365"/>
                <a:gd name="T19" fmla="*/ 264 h 399"/>
                <a:gd name="T20" fmla="*/ 194 w 365"/>
                <a:gd name="T21" fmla="*/ 294 h 399"/>
                <a:gd name="T22" fmla="*/ 169 w 365"/>
                <a:gd name="T23" fmla="*/ 323 h 399"/>
                <a:gd name="T24" fmla="*/ 141 w 365"/>
                <a:gd name="T25" fmla="*/ 349 h 399"/>
                <a:gd name="T26" fmla="*/ 109 w 365"/>
                <a:gd name="T27" fmla="*/ 369 h 399"/>
                <a:gd name="T28" fmla="*/ 71 w 365"/>
                <a:gd name="T29" fmla="*/ 381 h 399"/>
                <a:gd name="T30" fmla="*/ 29 w 365"/>
                <a:gd name="T31" fmla="*/ 383 h 399"/>
                <a:gd name="T32" fmla="*/ 2 w 365"/>
                <a:gd name="T33" fmla="*/ 382 h 399"/>
                <a:gd name="T34" fmla="*/ 1 w 365"/>
                <a:gd name="T35" fmla="*/ 390 h 399"/>
                <a:gd name="T36" fmla="*/ 33 w 365"/>
                <a:gd name="T37" fmla="*/ 397 h 399"/>
                <a:gd name="T38" fmla="*/ 84 w 365"/>
                <a:gd name="T39" fmla="*/ 398 h 399"/>
                <a:gd name="T40" fmla="*/ 131 w 365"/>
                <a:gd name="T41" fmla="*/ 391 h 399"/>
                <a:gd name="T42" fmla="*/ 173 w 365"/>
                <a:gd name="T43" fmla="*/ 377 h 399"/>
                <a:gd name="T44" fmla="*/ 213 w 365"/>
                <a:gd name="T45" fmla="*/ 358 h 399"/>
                <a:gd name="T46" fmla="*/ 248 w 365"/>
                <a:gd name="T47" fmla="*/ 334 h 399"/>
                <a:gd name="T48" fmla="*/ 278 w 365"/>
                <a:gd name="T49" fmla="*/ 307 h 399"/>
                <a:gd name="T50" fmla="*/ 305 w 365"/>
                <a:gd name="T51" fmla="*/ 278 h 399"/>
                <a:gd name="T52" fmla="*/ 322 w 365"/>
                <a:gd name="T53" fmla="*/ 251 h 399"/>
                <a:gd name="T54" fmla="*/ 332 w 365"/>
                <a:gd name="T55" fmla="*/ 226 h 399"/>
                <a:gd name="T56" fmla="*/ 340 w 365"/>
                <a:gd name="T57" fmla="*/ 200 h 399"/>
                <a:gd name="T58" fmla="*/ 347 w 365"/>
                <a:gd name="T59" fmla="*/ 172 h 399"/>
                <a:gd name="T60" fmla="*/ 352 w 365"/>
                <a:gd name="T61" fmla="*/ 142 h 399"/>
                <a:gd name="T62" fmla="*/ 357 w 365"/>
                <a:gd name="T63" fmla="*/ 112 h 399"/>
                <a:gd name="T64" fmla="*/ 361 w 365"/>
                <a:gd name="T65" fmla="*/ 80 h 399"/>
                <a:gd name="T66" fmla="*/ 364 w 365"/>
                <a:gd name="T67" fmla="*/ 46 h 399"/>
                <a:gd name="T68" fmla="*/ 365 w 365"/>
                <a:gd name="T69" fmla="*/ 16 h 399"/>
                <a:gd name="T70" fmla="*/ 354 w 365"/>
                <a:gd name="T71" fmla="*/ 2 h 399"/>
                <a:gd name="T72" fmla="*/ 335 w 365"/>
                <a:gd name="T73" fmla="*/ 1 h 399"/>
                <a:gd name="T74" fmla="*/ 320 w 365"/>
                <a:gd name="T75" fmla="*/ 1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5" h="399">
                  <a:moveTo>
                    <a:pt x="316" y="25"/>
                  </a:moveTo>
                  <a:lnTo>
                    <a:pt x="314" y="40"/>
                  </a:lnTo>
                  <a:lnTo>
                    <a:pt x="311" y="55"/>
                  </a:lnTo>
                  <a:lnTo>
                    <a:pt x="308" y="69"/>
                  </a:lnTo>
                  <a:lnTo>
                    <a:pt x="305" y="83"/>
                  </a:lnTo>
                  <a:lnTo>
                    <a:pt x="301" y="96"/>
                  </a:lnTo>
                  <a:lnTo>
                    <a:pt x="297" y="109"/>
                  </a:lnTo>
                  <a:lnTo>
                    <a:pt x="292" y="121"/>
                  </a:lnTo>
                  <a:lnTo>
                    <a:pt x="288" y="133"/>
                  </a:lnTo>
                  <a:lnTo>
                    <a:pt x="283" y="145"/>
                  </a:lnTo>
                  <a:lnTo>
                    <a:pt x="278" y="158"/>
                  </a:lnTo>
                  <a:lnTo>
                    <a:pt x="272" y="169"/>
                  </a:lnTo>
                  <a:lnTo>
                    <a:pt x="267" y="180"/>
                  </a:lnTo>
                  <a:lnTo>
                    <a:pt x="261" y="191"/>
                  </a:lnTo>
                  <a:lnTo>
                    <a:pt x="256" y="201"/>
                  </a:lnTo>
                  <a:lnTo>
                    <a:pt x="250" y="212"/>
                  </a:lnTo>
                  <a:lnTo>
                    <a:pt x="245" y="222"/>
                  </a:lnTo>
                  <a:lnTo>
                    <a:pt x="236" y="235"/>
                  </a:lnTo>
                  <a:lnTo>
                    <a:pt x="226" y="249"/>
                  </a:lnTo>
                  <a:lnTo>
                    <a:pt x="216" y="264"/>
                  </a:lnTo>
                  <a:lnTo>
                    <a:pt x="206" y="279"/>
                  </a:lnTo>
                  <a:lnTo>
                    <a:pt x="194" y="294"/>
                  </a:lnTo>
                  <a:lnTo>
                    <a:pt x="182" y="309"/>
                  </a:lnTo>
                  <a:lnTo>
                    <a:pt x="169" y="323"/>
                  </a:lnTo>
                  <a:lnTo>
                    <a:pt x="156" y="336"/>
                  </a:lnTo>
                  <a:lnTo>
                    <a:pt x="141" y="349"/>
                  </a:lnTo>
                  <a:lnTo>
                    <a:pt x="126" y="359"/>
                  </a:lnTo>
                  <a:lnTo>
                    <a:pt x="109" y="369"/>
                  </a:lnTo>
                  <a:lnTo>
                    <a:pt x="91" y="376"/>
                  </a:lnTo>
                  <a:lnTo>
                    <a:pt x="71" y="381"/>
                  </a:lnTo>
                  <a:lnTo>
                    <a:pt x="51" y="383"/>
                  </a:lnTo>
                  <a:lnTo>
                    <a:pt x="29" y="383"/>
                  </a:lnTo>
                  <a:lnTo>
                    <a:pt x="6" y="380"/>
                  </a:lnTo>
                  <a:lnTo>
                    <a:pt x="2" y="382"/>
                  </a:lnTo>
                  <a:lnTo>
                    <a:pt x="0" y="385"/>
                  </a:lnTo>
                  <a:lnTo>
                    <a:pt x="1" y="390"/>
                  </a:lnTo>
                  <a:lnTo>
                    <a:pt x="6" y="393"/>
                  </a:lnTo>
                  <a:lnTo>
                    <a:pt x="33" y="397"/>
                  </a:lnTo>
                  <a:lnTo>
                    <a:pt x="58" y="399"/>
                  </a:lnTo>
                  <a:lnTo>
                    <a:pt x="84" y="398"/>
                  </a:lnTo>
                  <a:lnTo>
                    <a:pt x="108" y="396"/>
                  </a:lnTo>
                  <a:lnTo>
                    <a:pt x="131" y="391"/>
                  </a:lnTo>
                  <a:lnTo>
                    <a:pt x="152" y="385"/>
                  </a:lnTo>
                  <a:lnTo>
                    <a:pt x="173" y="377"/>
                  </a:lnTo>
                  <a:lnTo>
                    <a:pt x="193" y="368"/>
                  </a:lnTo>
                  <a:lnTo>
                    <a:pt x="213" y="358"/>
                  </a:lnTo>
                  <a:lnTo>
                    <a:pt x="231" y="346"/>
                  </a:lnTo>
                  <a:lnTo>
                    <a:pt x="248" y="334"/>
                  </a:lnTo>
                  <a:lnTo>
                    <a:pt x="264" y="321"/>
                  </a:lnTo>
                  <a:lnTo>
                    <a:pt x="278" y="307"/>
                  </a:lnTo>
                  <a:lnTo>
                    <a:pt x="292" y="293"/>
                  </a:lnTo>
                  <a:lnTo>
                    <a:pt x="305" y="278"/>
                  </a:lnTo>
                  <a:lnTo>
                    <a:pt x="316" y="263"/>
                  </a:lnTo>
                  <a:lnTo>
                    <a:pt x="322" y="251"/>
                  </a:lnTo>
                  <a:lnTo>
                    <a:pt x="327" y="239"/>
                  </a:lnTo>
                  <a:lnTo>
                    <a:pt x="332" y="226"/>
                  </a:lnTo>
                  <a:lnTo>
                    <a:pt x="336" y="213"/>
                  </a:lnTo>
                  <a:lnTo>
                    <a:pt x="340" y="200"/>
                  </a:lnTo>
                  <a:lnTo>
                    <a:pt x="343" y="186"/>
                  </a:lnTo>
                  <a:lnTo>
                    <a:pt x="347" y="172"/>
                  </a:lnTo>
                  <a:lnTo>
                    <a:pt x="350" y="158"/>
                  </a:lnTo>
                  <a:lnTo>
                    <a:pt x="352" y="142"/>
                  </a:lnTo>
                  <a:lnTo>
                    <a:pt x="355" y="127"/>
                  </a:lnTo>
                  <a:lnTo>
                    <a:pt x="357" y="112"/>
                  </a:lnTo>
                  <a:lnTo>
                    <a:pt x="359" y="96"/>
                  </a:lnTo>
                  <a:lnTo>
                    <a:pt x="361" y="80"/>
                  </a:lnTo>
                  <a:lnTo>
                    <a:pt x="362" y="63"/>
                  </a:lnTo>
                  <a:lnTo>
                    <a:pt x="364" y="46"/>
                  </a:lnTo>
                  <a:lnTo>
                    <a:pt x="365" y="28"/>
                  </a:lnTo>
                  <a:lnTo>
                    <a:pt x="365" y="16"/>
                  </a:lnTo>
                  <a:lnTo>
                    <a:pt x="361" y="8"/>
                  </a:lnTo>
                  <a:lnTo>
                    <a:pt x="354" y="2"/>
                  </a:lnTo>
                  <a:lnTo>
                    <a:pt x="345" y="0"/>
                  </a:lnTo>
                  <a:lnTo>
                    <a:pt x="335" y="1"/>
                  </a:lnTo>
                  <a:lnTo>
                    <a:pt x="327" y="5"/>
                  </a:lnTo>
                  <a:lnTo>
                    <a:pt x="320" y="12"/>
                  </a:lnTo>
                  <a:lnTo>
                    <a:pt x="31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auto">
            <a:xfrm flipH="1">
              <a:off x="5240" y="1039"/>
              <a:ext cx="76" cy="92"/>
            </a:xfrm>
            <a:custGeom>
              <a:avLst/>
              <a:gdLst>
                <a:gd name="T0" fmla="*/ 408 w 421"/>
                <a:gd name="T1" fmla="*/ 37 h 502"/>
                <a:gd name="T2" fmla="*/ 404 w 421"/>
                <a:gd name="T3" fmla="*/ 91 h 502"/>
                <a:gd name="T4" fmla="*/ 398 w 421"/>
                <a:gd name="T5" fmla="*/ 135 h 502"/>
                <a:gd name="T6" fmla="*/ 389 w 421"/>
                <a:gd name="T7" fmla="*/ 175 h 502"/>
                <a:gd name="T8" fmla="*/ 378 w 421"/>
                <a:gd name="T9" fmla="*/ 212 h 502"/>
                <a:gd name="T10" fmla="*/ 366 w 421"/>
                <a:gd name="T11" fmla="*/ 247 h 502"/>
                <a:gd name="T12" fmla="*/ 353 w 421"/>
                <a:gd name="T13" fmla="*/ 283 h 502"/>
                <a:gd name="T14" fmla="*/ 340 w 421"/>
                <a:gd name="T15" fmla="*/ 322 h 502"/>
                <a:gd name="T16" fmla="*/ 318 w 421"/>
                <a:gd name="T17" fmla="*/ 367 h 502"/>
                <a:gd name="T18" fmla="*/ 286 w 421"/>
                <a:gd name="T19" fmla="*/ 406 h 502"/>
                <a:gd name="T20" fmla="*/ 249 w 421"/>
                <a:gd name="T21" fmla="*/ 438 h 502"/>
                <a:gd name="T22" fmla="*/ 211 w 421"/>
                <a:gd name="T23" fmla="*/ 461 h 502"/>
                <a:gd name="T24" fmla="*/ 170 w 421"/>
                <a:gd name="T25" fmla="*/ 476 h 502"/>
                <a:gd name="T26" fmla="*/ 127 w 421"/>
                <a:gd name="T27" fmla="*/ 479 h 502"/>
                <a:gd name="T28" fmla="*/ 82 w 421"/>
                <a:gd name="T29" fmla="*/ 470 h 502"/>
                <a:gd name="T30" fmla="*/ 36 w 421"/>
                <a:gd name="T31" fmla="*/ 448 h 502"/>
                <a:gd name="T32" fmla="*/ 7 w 421"/>
                <a:gd name="T33" fmla="*/ 432 h 502"/>
                <a:gd name="T34" fmla="*/ 0 w 421"/>
                <a:gd name="T35" fmla="*/ 438 h 502"/>
                <a:gd name="T36" fmla="*/ 30 w 421"/>
                <a:gd name="T37" fmla="*/ 459 h 502"/>
                <a:gd name="T38" fmla="*/ 84 w 421"/>
                <a:gd name="T39" fmla="*/ 486 h 502"/>
                <a:gd name="T40" fmla="*/ 136 w 421"/>
                <a:gd name="T41" fmla="*/ 500 h 502"/>
                <a:gd name="T42" fmla="*/ 188 w 421"/>
                <a:gd name="T43" fmla="*/ 501 h 502"/>
                <a:gd name="T44" fmla="*/ 236 w 421"/>
                <a:gd name="T45" fmla="*/ 490 h 502"/>
                <a:gd name="T46" fmla="*/ 282 w 421"/>
                <a:gd name="T47" fmla="*/ 467 h 502"/>
                <a:gd name="T48" fmla="*/ 324 w 421"/>
                <a:gd name="T49" fmla="*/ 433 h 502"/>
                <a:gd name="T50" fmla="*/ 361 w 421"/>
                <a:gd name="T51" fmla="*/ 389 h 502"/>
                <a:gd name="T52" fmla="*/ 386 w 421"/>
                <a:gd name="T53" fmla="*/ 342 h 502"/>
                <a:gd name="T54" fmla="*/ 397 w 421"/>
                <a:gd name="T55" fmla="*/ 299 h 502"/>
                <a:gd name="T56" fmla="*/ 406 w 421"/>
                <a:gd name="T57" fmla="*/ 261 h 502"/>
                <a:gd name="T58" fmla="*/ 412 w 421"/>
                <a:gd name="T59" fmla="*/ 223 h 502"/>
                <a:gd name="T60" fmla="*/ 416 w 421"/>
                <a:gd name="T61" fmla="*/ 183 h 502"/>
                <a:gd name="T62" fmla="*/ 419 w 421"/>
                <a:gd name="T63" fmla="*/ 140 h 502"/>
                <a:gd name="T64" fmla="*/ 420 w 421"/>
                <a:gd name="T65" fmla="*/ 93 h 502"/>
                <a:gd name="T66" fmla="*/ 421 w 421"/>
                <a:gd name="T67" fmla="*/ 38 h 502"/>
                <a:gd name="T68" fmla="*/ 419 w 421"/>
                <a:gd name="T69" fmla="*/ 2 h 502"/>
                <a:gd name="T70" fmla="*/ 410 w 421"/>
                <a:gd name="T71" fmla="*/ 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1" h="502">
                  <a:moveTo>
                    <a:pt x="408" y="8"/>
                  </a:moveTo>
                  <a:lnTo>
                    <a:pt x="408" y="37"/>
                  </a:lnTo>
                  <a:lnTo>
                    <a:pt x="406" y="65"/>
                  </a:lnTo>
                  <a:lnTo>
                    <a:pt x="404" y="91"/>
                  </a:lnTo>
                  <a:lnTo>
                    <a:pt x="401" y="114"/>
                  </a:lnTo>
                  <a:lnTo>
                    <a:pt x="398" y="135"/>
                  </a:lnTo>
                  <a:lnTo>
                    <a:pt x="394" y="155"/>
                  </a:lnTo>
                  <a:lnTo>
                    <a:pt x="389" y="175"/>
                  </a:lnTo>
                  <a:lnTo>
                    <a:pt x="384" y="193"/>
                  </a:lnTo>
                  <a:lnTo>
                    <a:pt x="378" y="212"/>
                  </a:lnTo>
                  <a:lnTo>
                    <a:pt x="372" y="229"/>
                  </a:lnTo>
                  <a:lnTo>
                    <a:pt x="366" y="247"/>
                  </a:lnTo>
                  <a:lnTo>
                    <a:pt x="359" y="265"/>
                  </a:lnTo>
                  <a:lnTo>
                    <a:pt x="353" y="283"/>
                  </a:lnTo>
                  <a:lnTo>
                    <a:pt x="346" y="302"/>
                  </a:lnTo>
                  <a:lnTo>
                    <a:pt x="340" y="322"/>
                  </a:lnTo>
                  <a:lnTo>
                    <a:pt x="333" y="345"/>
                  </a:lnTo>
                  <a:lnTo>
                    <a:pt x="318" y="367"/>
                  </a:lnTo>
                  <a:lnTo>
                    <a:pt x="302" y="388"/>
                  </a:lnTo>
                  <a:lnTo>
                    <a:pt x="286" y="406"/>
                  </a:lnTo>
                  <a:lnTo>
                    <a:pt x="268" y="423"/>
                  </a:lnTo>
                  <a:lnTo>
                    <a:pt x="249" y="438"/>
                  </a:lnTo>
                  <a:lnTo>
                    <a:pt x="231" y="451"/>
                  </a:lnTo>
                  <a:lnTo>
                    <a:pt x="211" y="461"/>
                  </a:lnTo>
                  <a:lnTo>
                    <a:pt x="191" y="470"/>
                  </a:lnTo>
                  <a:lnTo>
                    <a:pt x="170" y="476"/>
                  </a:lnTo>
                  <a:lnTo>
                    <a:pt x="149" y="479"/>
                  </a:lnTo>
                  <a:lnTo>
                    <a:pt x="127" y="479"/>
                  </a:lnTo>
                  <a:lnTo>
                    <a:pt x="105" y="476"/>
                  </a:lnTo>
                  <a:lnTo>
                    <a:pt x="82" y="470"/>
                  </a:lnTo>
                  <a:lnTo>
                    <a:pt x="59" y="460"/>
                  </a:lnTo>
                  <a:lnTo>
                    <a:pt x="36" y="448"/>
                  </a:lnTo>
                  <a:lnTo>
                    <a:pt x="12" y="432"/>
                  </a:lnTo>
                  <a:lnTo>
                    <a:pt x="7" y="432"/>
                  </a:lnTo>
                  <a:lnTo>
                    <a:pt x="3" y="434"/>
                  </a:lnTo>
                  <a:lnTo>
                    <a:pt x="0" y="438"/>
                  </a:lnTo>
                  <a:lnTo>
                    <a:pt x="2" y="441"/>
                  </a:lnTo>
                  <a:lnTo>
                    <a:pt x="30" y="459"/>
                  </a:lnTo>
                  <a:lnTo>
                    <a:pt x="57" y="475"/>
                  </a:lnTo>
                  <a:lnTo>
                    <a:pt x="84" y="486"/>
                  </a:lnTo>
                  <a:lnTo>
                    <a:pt x="110" y="495"/>
                  </a:lnTo>
                  <a:lnTo>
                    <a:pt x="136" y="500"/>
                  </a:lnTo>
                  <a:lnTo>
                    <a:pt x="163" y="502"/>
                  </a:lnTo>
                  <a:lnTo>
                    <a:pt x="188" y="501"/>
                  </a:lnTo>
                  <a:lnTo>
                    <a:pt x="212" y="496"/>
                  </a:lnTo>
                  <a:lnTo>
                    <a:pt x="236" y="490"/>
                  </a:lnTo>
                  <a:lnTo>
                    <a:pt x="259" y="480"/>
                  </a:lnTo>
                  <a:lnTo>
                    <a:pt x="282" y="467"/>
                  </a:lnTo>
                  <a:lnTo>
                    <a:pt x="303" y="451"/>
                  </a:lnTo>
                  <a:lnTo>
                    <a:pt x="324" y="433"/>
                  </a:lnTo>
                  <a:lnTo>
                    <a:pt x="343" y="412"/>
                  </a:lnTo>
                  <a:lnTo>
                    <a:pt x="361" y="389"/>
                  </a:lnTo>
                  <a:lnTo>
                    <a:pt x="378" y="364"/>
                  </a:lnTo>
                  <a:lnTo>
                    <a:pt x="386" y="342"/>
                  </a:lnTo>
                  <a:lnTo>
                    <a:pt x="392" y="320"/>
                  </a:lnTo>
                  <a:lnTo>
                    <a:pt x="397" y="299"/>
                  </a:lnTo>
                  <a:lnTo>
                    <a:pt x="402" y="280"/>
                  </a:lnTo>
                  <a:lnTo>
                    <a:pt x="406" y="261"/>
                  </a:lnTo>
                  <a:lnTo>
                    <a:pt x="409" y="242"/>
                  </a:lnTo>
                  <a:lnTo>
                    <a:pt x="412" y="223"/>
                  </a:lnTo>
                  <a:lnTo>
                    <a:pt x="414" y="202"/>
                  </a:lnTo>
                  <a:lnTo>
                    <a:pt x="416" y="183"/>
                  </a:lnTo>
                  <a:lnTo>
                    <a:pt x="418" y="162"/>
                  </a:lnTo>
                  <a:lnTo>
                    <a:pt x="419" y="140"/>
                  </a:lnTo>
                  <a:lnTo>
                    <a:pt x="420" y="117"/>
                  </a:lnTo>
                  <a:lnTo>
                    <a:pt x="420" y="93"/>
                  </a:lnTo>
                  <a:lnTo>
                    <a:pt x="421" y="66"/>
                  </a:lnTo>
                  <a:lnTo>
                    <a:pt x="421" y="38"/>
                  </a:lnTo>
                  <a:lnTo>
                    <a:pt x="421" y="8"/>
                  </a:lnTo>
                  <a:lnTo>
                    <a:pt x="419" y="2"/>
                  </a:lnTo>
                  <a:lnTo>
                    <a:pt x="415" y="0"/>
                  </a:lnTo>
                  <a:lnTo>
                    <a:pt x="410" y="2"/>
                  </a:lnTo>
                  <a:lnTo>
                    <a:pt x="40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auto">
            <a:xfrm flipH="1">
              <a:off x="5235" y="1068"/>
              <a:ext cx="70" cy="104"/>
            </a:xfrm>
            <a:custGeom>
              <a:avLst/>
              <a:gdLst>
                <a:gd name="T0" fmla="*/ 370 w 384"/>
                <a:gd name="T1" fmla="*/ 34 h 568"/>
                <a:gd name="T2" fmla="*/ 362 w 384"/>
                <a:gd name="T3" fmla="*/ 88 h 568"/>
                <a:gd name="T4" fmla="*/ 352 w 384"/>
                <a:gd name="T5" fmla="*/ 139 h 568"/>
                <a:gd name="T6" fmla="*/ 340 w 384"/>
                <a:gd name="T7" fmla="*/ 188 h 568"/>
                <a:gd name="T8" fmla="*/ 326 w 384"/>
                <a:gd name="T9" fmla="*/ 234 h 568"/>
                <a:gd name="T10" fmla="*/ 312 w 384"/>
                <a:gd name="T11" fmla="*/ 277 h 568"/>
                <a:gd name="T12" fmla="*/ 299 w 384"/>
                <a:gd name="T13" fmla="*/ 320 h 568"/>
                <a:gd name="T14" fmla="*/ 288 w 384"/>
                <a:gd name="T15" fmla="*/ 360 h 568"/>
                <a:gd name="T16" fmla="*/ 276 w 384"/>
                <a:gd name="T17" fmla="*/ 397 h 568"/>
                <a:gd name="T18" fmla="*/ 257 w 384"/>
                <a:gd name="T19" fmla="*/ 431 h 568"/>
                <a:gd name="T20" fmla="*/ 232 w 384"/>
                <a:gd name="T21" fmla="*/ 465 h 568"/>
                <a:gd name="T22" fmla="*/ 203 w 384"/>
                <a:gd name="T23" fmla="*/ 495 h 568"/>
                <a:gd name="T24" fmla="*/ 168 w 384"/>
                <a:gd name="T25" fmla="*/ 521 h 568"/>
                <a:gd name="T26" fmla="*/ 128 w 384"/>
                <a:gd name="T27" fmla="*/ 541 h 568"/>
                <a:gd name="T28" fmla="*/ 84 w 384"/>
                <a:gd name="T29" fmla="*/ 552 h 568"/>
                <a:gd name="T30" fmla="*/ 33 w 384"/>
                <a:gd name="T31" fmla="*/ 554 h 568"/>
                <a:gd name="T32" fmla="*/ 2 w 384"/>
                <a:gd name="T33" fmla="*/ 552 h 568"/>
                <a:gd name="T34" fmla="*/ 1 w 384"/>
                <a:gd name="T35" fmla="*/ 557 h 568"/>
                <a:gd name="T36" fmla="*/ 37 w 384"/>
                <a:gd name="T37" fmla="*/ 566 h 568"/>
                <a:gd name="T38" fmla="*/ 98 w 384"/>
                <a:gd name="T39" fmla="*/ 568 h 568"/>
                <a:gd name="T40" fmla="*/ 154 w 384"/>
                <a:gd name="T41" fmla="*/ 559 h 568"/>
                <a:gd name="T42" fmla="*/ 205 w 384"/>
                <a:gd name="T43" fmla="*/ 543 h 568"/>
                <a:gd name="T44" fmla="*/ 249 w 384"/>
                <a:gd name="T45" fmla="*/ 520 h 568"/>
                <a:gd name="T46" fmla="*/ 288 w 384"/>
                <a:gd name="T47" fmla="*/ 491 h 568"/>
                <a:gd name="T48" fmla="*/ 320 w 384"/>
                <a:gd name="T49" fmla="*/ 457 h 568"/>
                <a:gd name="T50" fmla="*/ 343 w 384"/>
                <a:gd name="T51" fmla="*/ 419 h 568"/>
                <a:gd name="T52" fmla="*/ 356 w 384"/>
                <a:gd name="T53" fmla="*/ 379 h 568"/>
                <a:gd name="T54" fmla="*/ 363 w 384"/>
                <a:gd name="T55" fmla="*/ 338 h 568"/>
                <a:gd name="T56" fmla="*/ 368 w 384"/>
                <a:gd name="T57" fmla="*/ 293 h 568"/>
                <a:gd name="T58" fmla="*/ 372 w 384"/>
                <a:gd name="T59" fmla="*/ 246 h 568"/>
                <a:gd name="T60" fmla="*/ 375 w 384"/>
                <a:gd name="T61" fmla="*/ 197 h 568"/>
                <a:gd name="T62" fmla="*/ 377 w 384"/>
                <a:gd name="T63" fmla="*/ 144 h 568"/>
                <a:gd name="T64" fmla="*/ 380 w 384"/>
                <a:gd name="T65" fmla="*/ 91 h 568"/>
                <a:gd name="T66" fmla="*/ 382 w 384"/>
                <a:gd name="T67" fmla="*/ 35 h 568"/>
                <a:gd name="T68" fmla="*/ 382 w 384"/>
                <a:gd name="T69" fmla="*/ 2 h 568"/>
                <a:gd name="T70" fmla="*/ 374 w 384"/>
                <a:gd name="T71" fmla="*/ 2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4" h="568">
                  <a:moveTo>
                    <a:pt x="372" y="7"/>
                  </a:moveTo>
                  <a:lnTo>
                    <a:pt x="370" y="34"/>
                  </a:lnTo>
                  <a:lnTo>
                    <a:pt x="366" y="62"/>
                  </a:lnTo>
                  <a:lnTo>
                    <a:pt x="362" y="88"/>
                  </a:lnTo>
                  <a:lnTo>
                    <a:pt x="357" y="114"/>
                  </a:lnTo>
                  <a:lnTo>
                    <a:pt x="352" y="139"/>
                  </a:lnTo>
                  <a:lnTo>
                    <a:pt x="346" y="163"/>
                  </a:lnTo>
                  <a:lnTo>
                    <a:pt x="340" y="188"/>
                  </a:lnTo>
                  <a:lnTo>
                    <a:pt x="333" y="211"/>
                  </a:lnTo>
                  <a:lnTo>
                    <a:pt x="326" y="234"/>
                  </a:lnTo>
                  <a:lnTo>
                    <a:pt x="320" y="256"/>
                  </a:lnTo>
                  <a:lnTo>
                    <a:pt x="312" y="277"/>
                  </a:lnTo>
                  <a:lnTo>
                    <a:pt x="305" y="299"/>
                  </a:lnTo>
                  <a:lnTo>
                    <a:pt x="299" y="320"/>
                  </a:lnTo>
                  <a:lnTo>
                    <a:pt x="294" y="341"/>
                  </a:lnTo>
                  <a:lnTo>
                    <a:pt x="288" y="360"/>
                  </a:lnTo>
                  <a:lnTo>
                    <a:pt x="284" y="380"/>
                  </a:lnTo>
                  <a:lnTo>
                    <a:pt x="276" y="397"/>
                  </a:lnTo>
                  <a:lnTo>
                    <a:pt x="267" y="414"/>
                  </a:lnTo>
                  <a:lnTo>
                    <a:pt x="257" y="431"/>
                  </a:lnTo>
                  <a:lnTo>
                    <a:pt x="245" y="449"/>
                  </a:lnTo>
                  <a:lnTo>
                    <a:pt x="232" y="465"/>
                  </a:lnTo>
                  <a:lnTo>
                    <a:pt x="218" y="480"/>
                  </a:lnTo>
                  <a:lnTo>
                    <a:pt x="203" y="495"/>
                  </a:lnTo>
                  <a:lnTo>
                    <a:pt x="186" y="509"/>
                  </a:lnTo>
                  <a:lnTo>
                    <a:pt x="168" y="521"/>
                  </a:lnTo>
                  <a:lnTo>
                    <a:pt x="149" y="532"/>
                  </a:lnTo>
                  <a:lnTo>
                    <a:pt x="128" y="541"/>
                  </a:lnTo>
                  <a:lnTo>
                    <a:pt x="107" y="547"/>
                  </a:lnTo>
                  <a:lnTo>
                    <a:pt x="84" y="552"/>
                  </a:lnTo>
                  <a:lnTo>
                    <a:pt x="58" y="555"/>
                  </a:lnTo>
                  <a:lnTo>
                    <a:pt x="33" y="554"/>
                  </a:lnTo>
                  <a:lnTo>
                    <a:pt x="6" y="551"/>
                  </a:lnTo>
                  <a:lnTo>
                    <a:pt x="2" y="552"/>
                  </a:lnTo>
                  <a:lnTo>
                    <a:pt x="0" y="554"/>
                  </a:lnTo>
                  <a:lnTo>
                    <a:pt x="1" y="557"/>
                  </a:lnTo>
                  <a:lnTo>
                    <a:pt x="6" y="560"/>
                  </a:lnTo>
                  <a:lnTo>
                    <a:pt x="37" y="566"/>
                  </a:lnTo>
                  <a:lnTo>
                    <a:pt x="68" y="568"/>
                  </a:lnTo>
                  <a:lnTo>
                    <a:pt x="98" y="568"/>
                  </a:lnTo>
                  <a:lnTo>
                    <a:pt x="127" y="565"/>
                  </a:lnTo>
                  <a:lnTo>
                    <a:pt x="154" y="559"/>
                  </a:lnTo>
                  <a:lnTo>
                    <a:pt x="179" y="552"/>
                  </a:lnTo>
                  <a:lnTo>
                    <a:pt x="205" y="543"/>
                  </a:lnTo>
                  <a:lnTo>
                    <a:pt x="228" y="532"/>
                  </a:lnTo>
                  <a:lnTo>
                    <a:pt x="249" y="520"/>
                  </a:lnTo>
                  <a:lnTo>
                    <a:pt x="269" y="506"/>
                  </a:lnTo>
                  <a:lnTo>
                    <a:pt x="288" y="491"/>
                  </a:lnTo>
                  <a:lnTo>
                    <a:pt x="304" y="474"/>
                  </a:lnTo>
                  <a:lnTo>
                    <a:pt x="320" y="457"/>
                  </a:lnTo>
                  <a:lnTo>
                    <a:pt x="332" y="439"/>
                  </a:lnTo>
                  <a:lnTo>
                    <a:pt x="343" y="419"/>
                  </a:lnTo>
                  <a:lnTo>
                    <a:pt x="352" y="399"/>
                  </a:lnTo>
                  <a:lnTo>
                    <a:pt x="356" y="379"/>
                  </a:lnTo>
                  <a:lnTo>
                    <a:pt x="360" y="359"/>
                  </a:lnTo>
                  <a:lnTo>
                    <a:pt x="363" y="338"/>
                  </a:lnTo>
                  <a:lnTo>
                    <a:pt x="365" y="316"/>
                  </a:lnTo>
                  <a:lnTo>
                    <a:pt x="368" y="293"/>
                  </a:lnTo>
                  <a:lnTo>
                    <a:pt x="370" y="269"/>
                  </a:lnTo>
                  <a:lnTo>
                    <a:pt x="372" y="246"/>
                  </a:lnTo>
                  <a:lnTo>
                    <a:pt x="373" y="221"/>
                  </a:lnTo>
                  <a:lnTo>
                    <a:pt x="375" y="197"/>
                  </a:lnTo>
                  <a:lnTo>
                    <a:pt x="376" y="170"/>
                  </a:lnTo>
                  <a:lnTo>
                    <a:pt x="377" y="144"/>
                  </a:lnTo>
                  <a:lnTo>
                    <a:pt x="378" y="118"/>
                  </a:lnTo>
                  <a:lnTo>
                    <a:pt x="380" y="91"/>
                  </a:lnTo>
                  <a:lnTo>
                    <a:pt x="381" y="64"/>
                  </a:lnTo>
                  <a:lnTo>
                    <a:pt x="382" y="35"/>
                  </a:lnTo>
                  <a:lnTo>
                    <a:pt x="384" y="7"/>
                  </a:lnTo>
                  <a:lnTo>
                    <a:pt x="382" y="2"/>
                  </a:lnTo>
                  <a:lnTo>
                    <a:pt x="378" y="0"/>
                  </a:lnTo>
                  <a:lnTo>
                    <a:pt x="374" y="2"/>
                  </a:lnTo>
                  <a:lnTo>
                    <a:pt x="37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auto">
            <a:xfrm flipH="1">
              <a:off x="5226" y="1072"/>
              <a:ext cx="45" cy="129"/>
            </a:xfrm>
            <a:custGeom>
              <a:avLst/>
              <a:gdLst>
                <a:gd name="T0" fmla="*/ 208 w 246"/>
                <a:gd name="T1" fmla="*/ 32 h 705"/>
                <a:gd name="T2" fmla="*/ 212 w 246"/>
                <a:gd name="T3" fmla="*/ 81 h 705"/>
                <a:gd name="T4" fmla="*/ 211 w 246"/>
                <a:gd name="T5" fmla="*/ 126 h 705"/>
                <a:gd name="T6" fmla="*/ 205 w 246"/>
                <a:gd name="T7" fmla="*/ 171 h 705"/>
                <a:gd name="T8" fmla="*/ 198 w 246"/>
                <a:gd name="T9" fmla="*/ 215 h 705"/>
                <a:gd name="T10" fmla="*/ 190 w 246"/>
                <a:gd name="T11" fmla="*/ 260 h 705"/>
                <a:gd name="T12" fmla="*/ 183 w 246"/>
                <a:gd name="T13" fmla="*/ 308 h 705"/>
                <a:gd name="T14" fmla="*/ 179 w 246"/>
                <a:gd name="T15" fmla="*/ 358 h 705"/>
                <a:gd name="T16" fmla="*/ 172 w 246"/>
                <a:gd name="T17" fmla="*/ 413 h 705"/>
                <a:gd name="T18" fmla="*/ 160 w 246"/>
                <a:gd name="T19" fmla="*/ 466 h 705"/>
                <a:gd name="T20" fmla="*/ 148 w 246"/>
                <a:gd name="T21" fmla="*/ 512 h 705"/>
                <a:gd name="T22" fmla="*/ 134 w 246"/>
                <a:gd name="T23" fmla="*/ 555 h 705"/>
                <a:gd name="T24" fmla="*/ 116 w 246"/>
                <a:gd name="T25" fmla="*/ 592 h 705"/>
                <a:gd name="T26" fmla="*/ 94 w 246"/>
                <a:gd name="T27" fmla="*/ 625 h 705"/>
                <a:gd name="T28" fmla="*/ 64 w 246"/>
                <a:gd name="T29" fmla="*/ 654 h 705"/>
                <a:gd name="T30" fmla="*/ 27 w 246"/>
                <a:gd name="T31" fmla="*/ 681 h 705"/>
                <a:gd name="T32" fmla="*/ 0 w 246"/>
                <a:gd name="T33" fmla="*/ 697 h 705"/>
                <a:gd name="T34" fmla="*/ 5 w 246"/>
                <a:gd name="T35" fmla="*/ 705 h 705"/>
                <a:gd name="T36" fmla="*/ 35 w 246"/>
                <a:gd name="T37" fmla="*/ 692 h 705"/>
                <a:gd name="T38" fmla="*/ 80 w 246"/>
                <a:gd name="T39" fmla="*/ 664 h 705"/>
                <a:gd name="T40" fmla="*/ 118 w 246"/>
                <a:gd name="T41" fmla="*/ 635 h 705"/>
                <a:gd name="T42" fmla="*/ 151 w 246"/>
                <a:gd name="T43" fmla="*/ 603 h 705"/>
                <a:gd name="T44" fmla="*/ 179 w 246"/>
                <a:gd name="T45" fmla="*/ 567 h 705"/>
                <a:gd name="T46" fmla="*/ 202 w 246"/>
                <a:gd name="T47" fmla="*/ 525 h 705"/>
                <a:gd name="T48" fmla="*/ 222 w 246"/>
                <a:gd name="T49" fmla="*/ 478 h 705"/>
                <a:gd name="T50" fmla="*/ 238 w 246"/>
                <a:gd name="T51" fmla="*/ 425 h 705"/>
                <a:gd name="T52" fmla="*/ 246 w 246"/>
                <a:gd name="T53" fmla="*/ 367 h 705"/>
                <a:gd name="T54" fmla="*/ 246 w 246"/>
                <a:gd name="T55" fmla="*/ 315 h 705"/>
                <a:gd name="T56" fmla="*/ 245 w 246"/>
                <a:gd name="T57" fmla="*/ 266 h 705"/>
                <a:gd name="T58" fmla="*/ 243 w 246"/>
                <a:gd name="T59" fmla="*/ 220 h 705"/>
                <a:gd name="T60" fmla="*/ 240 w 246"/>
                <a:gd name="T61" fmla="*/ 174 h 705"/>
                <a:gd name="T62" fmla="*/ 235 w 246"/>
                <a:gd name="T63" fmla="*/ 128 h 705"/>
                <a:gd name="T64" fmla="*/ 229 w 246"/>
                <a:gd name="T65" fmla="*/ 81 h 705"/>
                <a:gd name="T66" fmla="*/ 222 w 246"/>
                <a:gd name="T67" fmla="*/ 32 h 705"/>
                <a:gd name="T68" fmla="*/ 215 w 246"/>
                <a:gd name="T69" fmla="*/ 1 h 705"/>
                <a:gd name="T70" fmla="*/ 206 w 246"/>
                <a:gd name="T71" fmla="*/ 2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" h="705">
                  <a:moveTo>
                    <a:pt x="204" y="6"/>
                  </a:moveTo>
                  <a:lnTo>
                    <a:pt x="208" y="32"/>
                  </a:lnTo>
                  <a:lnTo>
                    <a:pt x="211" y="57"/>
                  </a:lnTo>
                  <a:lnTo>
                    <a:pt x="212" y="81"/>
                  </a:lnTo>
                  <a:lnTo>
                    <a:pt x="212" y="104"/>
                  </a:lnTo>
                  <a:lnTo>
                    <a:pt x="211" y="126"/>
                  </a:lnTo>
                  <a:lnTo>
                    <a:pt x="209" y="148"/>
                  </a:lnTo>
                  <a:lnTo>
                    <a:pt x="205" y="171"/>
                  </a:lnTo>
                  <a:lnTo>
                    <a:pt x="202" y="193"/>
                  </a:lnTo>
                  <a:lnTo>
                    <a:pt x="198" y="215"/>
                  </a:lnTo>
                  <a:lnTo>
                    <a:pt x="194" y="237"/>
                  </a:lnTo>
                  <a:lnTo>
                    <a:pt x="190" y="260"/>
                  </a:lnTo>
                  <a:lnTo>
                    <a:pt x="186" y="283"/>
                  </a:lnTo>
                  <a:lnTo>
                    <a:pt x="183" y="308"/>
                  </a:lnTo>
                  <a:lnTo>
                    <a:pt x="180" y="332"/>
                  </a:lnTo>
                  <a:lnTo>
                    <a:pt x="179" y="358"/>
                  </a:lnTo>
                  <a:lnTo>
                    <a:pt x="178" y="384"/>
                  </a:lnTo>
                  <a:lnTo>
                    <a:pt x="172" y="413"/>
                  </a:lnTo>
                  <a:lnTo>
                    <a:pt x="166" y="440"/>
                  </a:lnTo>
                  <a:lnTo>
                    <a:pt x="160" y="466"/>
                  </a:lnTo>
                  <a:lnTo>
                    <a:pt x="154" y="490"/>
                  </a:lnTo>
                  <a:lnTo>
                    <a:pt x="148" y="512"/>
                  </a:lnTo>
                  <a:lnTo>
                    <a:pt x="142" y="534"/>
                  </a:lnTo>
                  <a:lnTo>
                    <a:pt x="134" y="555"/>
                  </a:lnTo>
                  <a:lnTo>
                    <a:pt x="125" y="574"/>
                  </a:lnTo>
                  <a:lnTo>
                    <a:pt x="116" y="592"/>
                  </a:lnTo>
                  <a:lnTo>
                    <a:pt x="106" y="609"/>
                  </a:lnTo>
                  <a:lnTo>
                    <a:pt x="94" y="625"/>
                  </a:lnTo>
                  <a:lnTo>
                    <a:pt x="80" y="640"/>
                  </a:lnTo>
                  <a:lnTo>
                    <a:pt x="64" y="654"/>
                  </a:lnTo>
                  <a:lnTo>
                    <a:pt x="47" y="669"/>
                  </a:lnTo>
                  <a:lnTo>
                    <a:pt x="27" y="681"/>
                  </a:lnTo>
                  <a:lnTo>
                    <a:pt x="3" y="693"/>
                  </a:lnTo>
                  <a:lnTo>
                    <a:pt x="0" y="697"/>
                  </a:lnTo>
                  <a:lnTo>
                    <a:pt x="1" y="702"/>
                  </a:lnTo>
                  <a:lnTo>
                    <a:pt x="5" y="705"/>
                  </a:lnTo>
                  <a:lnTo>
                    <a:pt x="10" y="705"/>
                  </a:lnTo>
                  <a:lnTo>
                    <a:pt x="35" y="692"/>
                  </a:lnTo>
                  <a:lnTo>
                    <a:pt x="58" y="678"/>
                  </a:lnTo>
                  <a:lnTo>
                    <a:pt x="80" y="664"/>
                  </a:lnTo>
                  <a:lnTo>
                    <a:pt x="99" y="649"/>
                  </a:lnTo>
                  <a:lnTo>
                    <a:pt x="118" y="635"/>
                  </a:lnTo>
                  <a:lnTo>
                    <a:pt x="136" y="619"/>
                  </a:lnTo>
                  <a:lnTo>
                    <a:pt x="151" y="603"/>
                  </a:lnTo>
                  <a:lnTo>
                    <a:pt x="166" y="585"/>
                  </a:lnTo>
                  <a:lnTo>
                    <a:pt x="179" y="567"/>
                  </a:lnTo>
                  <a:lnTo>
                    <a:pt x="191" y="547"/>
                  </a:lnTo>
                  <a:lnTo>
                    <a:pt x="202" y="525"/>
                  </a:lnTo>
                  <a:lnTo>
                    <a:pt x="212" y="502"/>
                  </a:lnTo>
                  <a:lnTo>
                    <a:pt x="222" y="478"/>
                  </a:lnTo>
                  <a:lnTo>
                    <a:pt x="230" y="452"/>
                  </a:lnTo>
                  <a:lnTo>
                    <a:pt x="238" y="425"/>
                  </a:lnTo>
                  <a:lnTo>
                    <a:pt x="246" y="394"/>
                  </a:lnTo>
                  <a:lnTo>
                    <a:pt x="246" y="367"/>
                  </a:lnTo>
                  <a:lnTo>
                    <a:pt x="246" y="341"/>
                  </a:lnTo>
                  <a:lnTo>
                    <a:pt x="246" y="315"/>
                  </a:lnTo>
                  <a:lnTo>
                    <a:pt x="245" y="291"/>
                  </a:lnTo>
                  <a:lnTo>
                    <a:pt x="245" y="266"/>
                  </a:lnTo>
                  <a:lnTo>
                    <a:pt x="244" y="243"/>
                  </a:lnTo>
                  <a:lnTo>
                    <a:pt x="243" y="220"/>
                  </a:lnTo>
                  <a:lnTo>
                    <a:pt x="241" y="197"/>
                  </a:lnTo>
                  <a:lnTo>
                    <a:pt x="240" y="174"/>
                  </a:lnTo>
                  <a:lnTo>
                    <a:pt x="238" y="150"/>
                  </a:lnTo>
                  <a:lnTo>
                    <a:pt x="235" y="128"/>
                  </a:lnTo>
                  <a:lnTo>
                    <a:pt x="233" y="105"/>
                  </a:lnTo>
                  <a:lnTo>
                    <a:pt x="229" y="81"/>
                  </a:lnTo>
                  <a:lnTo>
                    <a:pt x="226" y="57"/>
                  </a:lnTo>
                  <a:lnTo>
                    <a:pt x="222" y="32"/>
                  </a:lnTo>
                  <a:lnTo>
                    <a:pt x="217" y="6"/>
                  </a:lnTo>
                  <a:lnTo>
                    <a:pt x="215" y="1"/>
                  </a:lnTo>
                  <a:lnTo>
                    <a:pt x="211" y="0"/>
                  </a:lnTo>
                  <a:lnTo>
                    <a:pt x="206" y="2"/>
                  </a:lnTo>
                  <a:lnTo>
                    <a:pt x="20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auto">
            <a:xfrm flipH="1">
              <a:off x="5217" y="1079"/>
              <a:ext cx="42" cy="144"/>
            </a:xfrm>
            <a:custGeom>
              <a:avLst/>
              <a:gdLst>
                <a:gd name="T0" fmla="*/ 145 w 230"/>
                <a:gd name="T1" fmla="*/ 26 h 789"/>
                <a:gd name="T2" fmla="*/ 150 w 230"/>
                <a:gd name="T3" fmla="*/ 63 h 789"/>
                <a:gd name="T4" fmla="*/ 152 w 230"/>
                <a:gd name="T5" fmla="*/ 103 h 789"/>
                <a:gd name="T6" fmla="*/ 154 w 230"/>
                <a:gd name="T7" fmla="*/ 146 h 789"/>
                <a:gd name="T8" fmla="*/ 155 w 230"/>
                <a:gd name="T9" fmla="*/ 189 h 789"/>
                <a:gd name="T10" fmla="*/ 156 w 230"/>
                <a:gd name="T11" fmla="*/ 232 h 789"/>
                <a:gd name="T12" fmla="*/ 158 w 230"/>
                <a:gd name="T13" fmla="*/ 274 h 789"/>
                <a:gd name="T14" fmla="*/ 162 w 230"/>
                <a:gd name="T15" fmla="*/ 314 h 789"/>
                <a:gd name="T16" fmla="*/ 163 w 230"/>
                <a:gd name="T17" fmla="*/ 370 h 789"/>
                <a:gd name="T18" fmla="*/ 158 w 230"/>
                <a:gd name="T19" fmla="*/ 444 h 789"/>
                <a:gd name="T20" fmla="*/ 150 w 230"/>
                <a:gd name="T21" fmla="*/ 513 h 789"/>
                <a:gd name="T22" fmla="*/ 139 w 230"/>
                <a:gd name="T23" fmla="*/ 575 h 789"/>
                <a:gd name="T24" fmla="*/ 122 w 230"/>
                <a:gd name="T25" fmla="*/ 632 h 789"/>
                <a:gd name="T26" fmla="*/ 99 w 230"/>
                <a:gd name="T27" fmla="*/ 682 h 789"/>
                <a:gd name="T28" fmla="*/ 68 w 230"/>
                <a:gd name="T29" fmla="*/ 725 h 789"/>
                <a:gd name="T30" fmla="*/ 27 w 230"/>
                <a:gd name="T31" fmla="*/ 761 h 789"/>
                <a:gd name="T32" fmla="*/ 0 w 230"/>
                <a:gd name="T33" fmla="*/ 780 h 789"/>
                <a:gd name="T34" fmla="*/ 3 w 230"/>
                <a:gd name="T35" fmla="*/ 789 h 789"/>
                <a:gd name="T36" fmla="*/ 35 w 230"/>
                <a:gd name="T37" fmla="*/ 773 h 789"/>
                <a:gd name="T38" fmla="*/ 82 w 230"/>
                <a:gd name="T39" fmla="*/ 735 h 789"/>
                <a:gd name="T40" fmla="*/ 121 w 230"/>
                <a:gd name="T41" fmla="*/ 690 h 789"/>
                <a:gd name="T42" fmla="*/ 154 w 230"/>
                <a:gd name="T43" fmla="*/ 639 h 789"/>
                <a:gd name="T44" fmla="*/ 180 w 230"/>
                <a:gd name="T45" fmla="*/ 580 h 789"/>
                <a:gd name="T46" fmla="*/ 202 w 230"/>
                <a:gd name="T47" fmla="*/ 516 h 789"/>
                <a:gd name="T48" fmla="*/ 217 w 230"/>
                <a:gd name="T49" fmla="*/ 445 h 789"/>
                <a:gd name="T50" fmla="*/ 227 w 230"/>
                <a:gd name="T51" fmla="*/ 369 h 789"/>
                <a:gd name="T52" fmla="*/ 226 w 230"/>
                <a:gd name="T53" fmla="*/ 311 h 789"/>
                <a:gd name="T54" fmla="*/ 217 w 230"/>
                <a:gd name="T55" fmla="*/ 271 h 789"/>
                <a:gd name="T56" fmla="*/ 208 w 230"/>
                <a:gd name="T57" fmla="*/ 229 h 789"/>
                <a:gd name="T58" fmla="*/ 198 w 230"/>
                <a:gd name="T59" fmla="*/ 187 h 789"/>
                <a:gd name="T60" fmla="*/ 188 w 230"/>
                <a:gd name="T61" fmla="*/ 144 h 789"/>
                <a:gd name="T62" fmla="*/ 177 w 230"/>
                <a:gd name="T63" fmla="*/ 101 h 789"/>
                <a:gd name="T64" fmla="*/ 167 w 230"/>
                <a:gd name="T65" fmla="*/ 61 h 789"/>
                <a:gd name="T66" fmla="*/ 159 w 230"/>
                <a:gd name="T67" fmla="*/ 23 h 789"/>
                <a:gd name="T68" fmla="*/ 152 w 230"/>
                <a:gd name="T69" fmla="*/ 1 h 789"/>
                <a:gd name="T70" fmla="*/ 144 w 230"/>
                <a:gd name="T71" fmla="*/ 3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0" h="789">
                  <a:moveTo>
                    <a:pt x="142" y="9"/>
                  </a:moveTo>
                  <a:lnTo>
                    <a:pt x="145" y="26"/>
                  </a:lnTo>
                  <a:lnTo>
                    <a:pt x="148" y="44"/>
                  </a:lnTo>
                  <a:lnTo>
                    <a:pt x="150" y="63"/>
                  </a:lnTo>
                  <a:lnTo>
                    <a:pt x="151" y="82"/>
                  </a:lnTo>
                  <a:lnTo>
                    <a:pt x="152" y="103"/>
                  </a:lnTo>
                  <a:lnTo>
                    <a:pt x="153" y="124"/>
                  </a:lnTo>
                  <a:lnTo>
                    <a:pt x="154" y="146"/>
                  </a:lnTo>
                  <a:lnTo>
                    <a:pt x="154" y="167"/>
                  </a:lnTo>
                  <a:lnTo>
                    <a:pt x="155" y="189"/>
                  </a:lnTo>
                  <a:lnTo>
                    <a:pt x="155" y="210"/>
                  </a:lnTo>
                  <a:lnTo>
                    <a:pt x="156" y="232"/>
                  </a:lnTo>
                  <a:lnTo>
                    <a:pt x="157" y="254"/>
                  </a:lnTo>
                  <a:lnTo>
                    <a:pt x="158" y="274"/>
                  </a:lnTo>
                  <a:lnTo>
                    <a:pt x="160" y="294"/>
                  </a:lnTo>
                  <a:lnTo>
                    <a:pt x="162" y="314"/>
                  </a:lnTo>
                  <a:lnTo>
                    <a:pt x="165" y="332"/>
                  </a:lnTo>
                  <a:lnTo>
                    <a:pt x="163" y="370"/>
                  </a:lnTo>
                  <a:lnTo>
                    <a:pt x="161" y="408"/>
                  </a:lnTo>
                  <a:lnTo>
                    <a:pt x="158" y="444"/>
                  </a:lnTo>
                  <a:lnTo>
                    <a:pt x="155" y="478"/>
                  </a:lnTo>
                  <a:lnTo>
                    <a:pt x="150" y="513"/>
                  </a:lnTo>
                  <a:lnTo>
                    <a:pt x="145" y="544"/>
                  </a:lnTo>
                  <a:lnTo>
                    <a:pt x="139" y="575"/>
                  </a:lnTo>
                  <a:lnTo>
                    <a:pt x="131" y="604"/>
                  </a:lnTo>
                  <a:lnTo>
                    <a:pt x="122" y="632"/>
                  </a:lnTo>
                  <a:lnTo>
                    <a:pt x="112" y="658"/>
                  </a:lnTo>
                  <a:lnTo>
                    <a:pt x="99" y="682"/>
                  </a:lnTo>
                  <a:lnTo>
                    <a:pt x="85" y="704"/>
                  </a:lnTo>
                  <a:lnTo>
                    <a:pt x="68" y="725"/>
                  </a:lnTo>
                  <a:lnTo>
                    <a:pt x="48" y="744"/>
                  </a:lnTo>
                  <a:lnTo>
                    <a:pt x="27" y="761"/>
                  </a:lnTo>
                  <a:lnTo>
                    <a:pt x="3" y="776"/>
                  </a:lnTo>
                  <a:lnTo>
                    <a:pt x="0" y="780"/>
                  </a:lnTo>
                  <a:lnTo>
                    <a:pt x="0" y="785"/>
                  </a:lnTo>
                  <a:lnTo>
                    <a:pt x="3" y="789"/>
                  </a:lnTo>
                  <a:lnTo>
                    <a:pt x="9" y="789"/>
                  </a:lnTo>
                  <a:lnTo>
                    <a:pt x="35" y="773"/>
                  </a:lnTo>
                  <a:lnTo>
                    <a:pt x="59" y="754"/>
                  </a:lnTo>
                  <a:lnTo>
                    <a:pt x="82" y="735"/>
                  </a:lnTo>
                  <a:lnTo>
                    <a:pt x="102" y="713"/>
                  </a:lnTo>
                  <a:lnTo>
                    <a:pt x="121" y="690"/>
                  </a:lnTo>
                  <a:lnTo>
                    <a:pt x="138" y="665"/>
                  </a:lnTo>
                  <a:lnTo>
                    <a:pt x="154" y="639"/>
                  </a:lnTo>
                  <a:lnTo>
                    <a:pt x="168" y="610"/>
                  </a:lnTo>
                  <a:lnTo>
                    <a:pt x="180" y="580"/>
                  </a:lnTo>
                  <a:lnTo>
                    <a:pt x="192" y="549"/>
                  </a:lnTo>
                  <a:lnTo>
                    <a:pt x="202" y="516"/>
                  </a:lnTo>
                  <a:lnTo>
                    <a:pt x="210" y="481"/>
                  </a:lnTo>
                  <a:lnTo>
                    <a:pt x="217" y="445"/>
                  </a:lnTo>
                  <a:lnTo>
                    <a:pt x="223" y="408"/>
                  </a:lnTo>
                  <a:lnTo>
                    <a:pt x="227" y="369"/>
                  </a:lnTo>
                  <a:lnTo>
                    <a:pt x="230" y="329"/>
                  </a:lnTo>
                  <a:lnTo>
                    <a:pt x="226" y="311"/>
                  </a:lnTo>
                  <a:lnTo>
                    <a:pt x="222" y="291"/>
                  </a:lnTo>
                  <a:lnTo>
                    <a:pt x="217" y="271"/>
                  </a:lnTo>
                  <a:lnTo>
                    <a:pt x="213" y="251"/>
                  </a:lnTo>
                  <a:lnTo>
                    <a:pt x="208" y="229"/>
                  </a:lnTo>
                  <a:lnTo>
                    <a:pt x="203" y="208"/>
                  </a:lnTo>
                  <a:lnTo>
                    <a:pt x="198" y="187"/>
                  </a:lnTo>
                  <a:lnTo>
                    <a:pt x="193" y="165"/>
                  </a:lnTo>
                  <a:lnTo>
                    <a:pt x="188" y="144"/>
                  </a:lnTo>
                  <a:lnTo>
                    <a:pt x="181" y="123"/>
                  </a:lnTo>
                  <a:lnTo>
                    <a:pt x="177" y="101"/>
                  </a:lnTo>
                  <a:lnTo>
                    <a:pt x="172" y="81"/>
                  </a:lnTo>
                  <a:lnTo>
                    <a:pt x="167" y="61"/>
                  </a:lnTo>
                  <a:lnTo>
                    <a:pt x="163" y="42"/>
                  </a:lnTo>
                  <a:lnTo>
                    <a:pt x="159" y="23"/>
                  </a:lnTo>
                  <a:lnTo>
                    <a:pt x="155" y="6"/>
                  </a:lnTo>
                  <a:lnTo>
                    <a:pt x="152" y="1"/>
                  </a:lnTo>
                  <a:lnTo>
                    <a:pt x="147" y="0"/>
                  </a:lnTo>
                  <a:lnTo>
                    <a:pt x="144" y="3"/>
                  </a:lnTo>
                  <a:lnTo>
                    <a:pt x="14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auto">
            <a:xfrm flipH="1">
              <a:off x="4975" y="1179"/>
              <a:ext cx="201" cy="169"/>
            </a:xfrm>
            <a:custGeom>
              <a:avLst/>
              <a:gdLst>
                <a:gd name="T0" fmla="*/ 22 w 1110"/>
                <a:gd name="T1" fmla="*/ 90 h 925"/>
                <a:gd name="T2" fmla="*/ 44 w 1110"/>
                <a:gd name="T3" fmla="*/ 231 h 925"/>
                <a:gd name="T4" fmla="*/ 58 w 1110"/>
                <a:gd name="T5" fmla="*/ 386 h 925"/>
                <a:gd name="T6" fmla="*/ 65 w 1110"/>
                <a:gd name="T7" fmla="*/ 535 h 925"/>
                <a:gd name="T8" fmla="*/ 77 w 1110"/>
                <a:gd name="T9" fmla="*/ 590 h 925"/>
                <a:gd name="T10" fmla="*/ 228 w 1110"/>
                <a:gd name="T11" fmla="*/ 605 h 925"/>
                <a:gd name="T12" fmla="*/ 398 w 1110"/>
                <a:gd name="T13" fmla="*/ 634 h 925"/>
                <a:gd name="T14" fmla="*/ 553 w 1110"/>
                <a:gd name="T15" fmla="*/ 676 h 925"/>
                <a:gd name="T16" fmla="*/ 698 w 1110"/>
                <a:gd name="T17" fmla="*/ 729 h 925"/>
                <a:gd name="T18" fmla="*/ 777 w 1110"/>
                <a:gd name="T19" fmla="*/ 766 h 925"/>
                <a:gd name="T20" fmla="*/ 830 w 1110"/>
                <a:gd name="T21" fmla="*/ 790 h 925"/>
                <a:gd name="T22" fmla="*/ 879 w 1110"/>
                <a:gd name="T23" fmla="*/ 814 h 925"/>
                <a:gd name="T24" fmla="*/ 929 w 1110"/>
                <a:gd name="T25" fmla="*/ 843 h 925"/>
                <a:gd name="T26" fmla="*/ 986 w 1110"/>
                <a:gd name="T27" fmla="*/ 878 h 925"/>
                <a:gd name="T28" fmla="*/ 1042 w 1110"/>
                <a:gd name="T29" fmla="*/ 911 h 925"/>
                <a:gd name="T30" fmla="*/ 1093 w 1110"/>
                <a:gd name="T31" fmla="*/ 923 h 925"/>
                <a:gd name="T32" fmla="*/ 1109 w 1110"/>
                <a:gd name="T33" fmla="*/ 891 h 925"/>
                <a:gd name="T34" fmla="*/ 1024 w 1110"/>
                <a:gd name="T35" fmla="*/ 777 h 925"/>
                <a:gd name="T36" fmla="*/ 963 w 1110"/>
                <a:gd name="T37" fmla="*/ 677 h 925"/>
                <a:gd name="T38" fmla="*/ 914 w 1110"/>
                <a:gd name="T39" fmla="*/ 571 h 925"/>
                <a:gd name="T40" fmla="*/ 890 w 1110"/>
                <a:gd name="T41" fmla="*/ 443 h 925"/>
                <a:gd name="T42" fmla="*/ 885 w 1110"/>
                <a:gd name="T43" fmla="*/ 347 h 925"/>
                <a:gd name="T44" fmla="*/ 853 w 1110"/>
                <a:gd name="T45" fmla="*/ 344 h 925"/>
                <a:gd name="T46" fmla="*/ 845 w 1110"/>
                <a:gd name="T47" fmla="*/ 442 h 925"/>
                <a:gd name="T48" fmla="*/ 876 w 1110"/>
                <a:gd name="T49" fmla="*/ 573 h 925"/>
                <a:gd name="T50" fmla="*/ 936 w 1110"/>
                <a:gd name="T51" fmla="*/ 680 h 925"/>
                <a:gd name="T52" fmla="*/ 1006 w 1110"/>
                <a:gd name="T53" fmla="*/ 781 h 925"/>
                <a:gd name="T54" fmla="*/ 1046 w 1110"/>
                <a:gd name="T55" fmla="*/ 912 h 925"/>
                <a:gd name="T56" fmla="*/ 1088 w 1110"/>
                <a:gd name="T57" fmla="*/ 893 h 925"/>
                <a:gd name="T58" fmla="*/ 1075 w 1110"/>
                <a:gd name="T59" fmla="*/ 856 h 925"/>
                <a:gd name="T60" fmla="*/ 1023 w 1110"/>
                <a:gd name="T61" fmla="*/ 819 h 925"/>
                <a:gd name="T62" fmla="*/ 971 w 1110"/>
                <a:gd name="T63" fmla="*/ 781 h 925"/>
                <a:gd name="T64" fmla="*/ 916 w 1110"/>
                <a:gd name="T65" fmla="*/ 752 h 925"/>
                <a:gd name="T66" fmla="*/ 864 w 1110"/>
                <a:gd name="T67" fmla="*/ 727 h 925"/>
                <a:gd name="T68" fmla="*/ 809 w 1110"/>
                <a:gd name="T69" fmla="*/ 701 h 925"/>
                <a:gd name="T70" fmla="*/ 747 w 1110"/>
                <a:gd name="T71" fmla="*/ 672 h 925"/>
                <a:gd name="T72" fmla="*/ 672 w 1110"/>
                <a:gd name="T73" fmla="*/ 644 h 925"/>
                <a:gd name="T74" fmla="*/ 596 w 1110"/>
                <a:gd name="T75" fmla="*/ 621 h 925"/>
                <a:gd name="T76" fmla="*/ 517 w 1110"/>
                <a:gd name="T77" fmla="*/ 601 h 925"/>
                <a:gd name="T78" fmla="*/ 435 w 1110"/>
                <a:gd name="T79" fmla="*/ 583 h 925"/>
                <a:gd name="T80" fmla="*/ 350 w 1110"/>
                <a:gd name="T81" fmla="*/ 568 h 925"/>
                <a:gd name="T82" fmla="*/ 260 w 1110"/>
                <a:gd name="T83" fmla="*/ 557 h 925"/>
                <a:gd name="T84" fmla="*/ 165 w 1110"/>
                <a:gd name="T85" fmla="*/ 548 h 925"/>
                <a:gd name="T86" fmla="*/ 87 w 1110"/>
                <a:gd name="T87" fmla="*/ 545 h 925"/>
                <a:gd name="T88" fmla="*/ 103 w 1110"/>
                <a:gd name="T89" fmla="*/ 566 h 925"/>
                <a:gd name="T90" fmla="*/ 113 w 1110"/>
                <a:gd name="T91" fmla="*/ 535 h 925"/>
                <a:gd name="T92" fmla="*/ 99 w 1110"/>
                <a:gd name="T93" fmla="*/ 384 h 925"/>
                <a:gd name="T94" fmla="*/ 71 w 1110"/>
                <a:gd name="T95" fmla="*/ 228 h 925"/>
                <a:gd name="T96" fmla="*/ 36 w 1110"/>
                <a:gd name="T97" fmla="*/ 87 h 925"/>
                <a:gd name="T98" fmla="*/ 7 w 1110"/>
                <a:gd name="T9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0" h="925">
                  <a:moveTo>
                    <a:pt x="1" y="6"/>
                  </a:moveTo>
                  <a:lnTo>
                    <a:pt x="8" y="31"/>
                  </a:lnTo>
                  <a:lnTo>
                    <a:pt x="16" y="59"/>
                  </a:lnTo>
                  <a:lnTo>
                    <a:pt x="22" y="90"/>
                  </a:lnTo>
                  <a:lnTo>
                    <a:pt x="28" y="123"/>
                  </a:lnTo>
                  <a:lnTo>
                    <a:pt x="34" y="157"/>
                  </a:lnTo>
                  <a:lnTo>
                    <a:pt x="39" y="193"/>
                  </a:lnTo>
                  <a:lnTo>
                    <a:pt x="44" y="231"/>
                  </a:lnTo>
                  <a:lnTo>
                    <a:pt x="48" y="269"/>
                  </a:lnTo>
                  <a:lnTo>
                    <a:pt x="52" y="308"/>
                  </a:lnTo>
                  <a:lnTo>
                    <a:pt x="56" y="348"/>
                  </a:lnTo>
                  <a:lnTo>
                    <a:pt x="58" y="386"/>
                  </a:lnTo>
                  <a:lnTo>
                    <a:pt x="61" y="425"/>
                  </a:lnTo>
                  <a:lnTo>
                    <a:pt x="63" y="464"/>
                  </a:lnTo>
                  <a:lnTo>
                    <a:pt x="64" y="500"/>
                  </a:lnTo>
                  <a:lnTo>
                    <a:pt x="65" y="535"/>
                  </a:lnTo>
                  <a:lnTo>
                    <a:pt x="65" y="569"/>
                  </a:lnTo>
                  <a:lnTo>
                    <a:pt x="66" y="578"/>
                  </a:lnTo>
                  <a:lnTo>
                    <a:pt x="70" y="585"/>
                  </a:lnTo>
                  <a:lnTo>
                    <a:pt x="77" y="590"/>
                  </a:lnTo>
                  <a:lnTo>
                    <a:pt x="87" y="592"/>
                  </a:lnTo>
                  <a:lnTo>
                    <a:pt x="136" y="595"/>
                  </a:lnTo>
                  <a:lnTo>
                    <a:pt x="182" y="600"/>
                  </a:lnTo>
                  <a:lnTo>
                    <a:pt x="228" y="605"/>
                  </a:lnTo>
                  <a:lnTo>
                    <a:pt x="272" y="611"/>
                  </a:lnTo>
                  <a:lnTo>
                    <a:pt x="314" y="618"/>
                  </a:lnTo>
                  <a:lnTo>
                    <a:pt x="357" y="626"/>
                  </a:lnTo>
                  <a:lnTo>
                    <a:pt x="398" y="634"/>
                  </a:lnTo>
                  <a:lnTo>
                    <a:pt x="437" y="643"/>
                  </a:lnTo>
                  <a:lnTo>
                    <a:pt x="477" y="654"/>
                  </a:lnTo>
                  <a:lnTo>
                    <a:pt x="515" y="664"/>
                  </a:lnTo>
                  <a:lnTo>
                    <a:pt x="553" y="676"/>
                  </a:lnTo>
                  <a:lnTo>
                    <a:pt x="591" y="688"/>
                  </a:lnTo>
                  <a:lnTo>
                    <a:pt x="627" y="701"/>
                  </a:lnTo>
                  <a:lnTo>
                    <a:pt x="662" y="715"/>
                  </a:lnTo>
                  <a:lnTo>
                    <a:pt x="698" y="729"/>
                  </a:lnTo>
                  <a:lnTo>
                    <a:pt x="733" y="744"/>
                  </a:lnTo>
                  <a:lnTo>
                    <a:pt x="748" y="752"/>
                  </a:lnTo>
                  <a:lnTo>
                    <a:pt x="763" y="759"/>
                  </a:lnTo>
                  <a:lnTo>
                    <a:pt x="777" y="766"/>
                  </a:lnTo>
                  <a:lnTo>
                    <a:pt x="791" y="772"/>
                  </a:lnTo>
                  <a:lnTo>
                    <a:pt x="804" y="778"/>
                  </a:lnTo>
                  <a:lnTo>
                    <a:pt x="818" y="784"/>
                  </a:lnTo>
                  <a:lnTo>
                    <a:pt x="830" y="790"/>
                  </a:lnTo>
                  <a:lnTo>
                    <a:pt x="843" y="796"/>
                  </a:lnTo>
                  <a:lnTo>
                    <a:pt x="855" y="802"/>
                  </a:lnTo>
                  <a:lnTo>
                    <a:pt x="867" y="808"/>
                  </a:lnTo>
                  <a:lnTo>
                    <a:pt x="879" y="814"/>
                  </a:lnTo>
                  <a:lnTo>
                    <a:pt x="892" y="820"/>
                  </a:lnTo>
                  <a:lnTo>
                    <a:pt x="904" y="827"/>
                  </a:lnTo>
                  <a:lnTo>
                    <a:pt x="916" y="834"/>
                  </a:lnTo>
                  <a:lnTo>
                    <a:pt x="929" y="843"/>
                  </a:lnTo>
                  <a:lnTo>
                    <a:pt x="943" y="851"/>
                  </a:lnTo>
                  <a:lnTo>
                    <a:pt x="957" y="860"/>
                  </a:lnTo>
                  <a:lnTo>
                    <a:pt x="972" y="869"/>
                  </a:lnTo>
                  <a:lnTo>
                    <a:pt x="986" y="878"/>
                  </a:lnTo>
                  <a:lnTo>
                    <a:pt x="1000" y="886"/>
                  </a:lnTo>
                  <a:lnTo>
                    <a:pt x="1013" y="894"/>
                  </a:lnTo>
                  <a:lnTo>
                    <a:pt x="1027" y="902"/>
                  </a:lnTo>
                  <a:lnTo>
                    <a:pt x="1042" y="911"/>
                  </a:lnTo>
                  <a:lnTo>
                    <a:pt x="1057" y="919"/>
                  </a:lnTo>
                  <a:lnTo>
                    <a:pt x="1070" y="924"/>
                  </a:lnTo>
                  <a:lnTo>
                    <a:pt x="1082" y="925"/>
                  </a:lnTo>
                  <a:lnTo>
                    <a:pt x="1093" y="923"/>
                  </a:lnTo>
                  <a:lnTo>
                    <a:pt x="1102" y="917"/>
                  </a:lnTo>
                  <a:lnTo>
                    <a:pt x="1108" y="910"/>
                  </a:lnTo>
                  <a:lnTo>
                    <a:pt x="1110" y="901"/>
                  </a:lnTo>
                  <a:lnTo>
                    <a:pt x="1109" y="891"/>
                  </a:lnTo>
                  <a:lnTo>
                    <a:pt x="1102" y="880"/>
                  </a:lnTo>
                  <a:lnTo>
                    <a:pt x="1057" y="828"/>
                  </a:lnTo>
                  <a:lnTo>
                    <a:pt x="1040" y="802"/>
                  </a:lnTo>
                  <a:lnTo>
                    <a:pt x="1024" y="777"/>
                  </a:lnTo>
                  <a:lnTo>
                    <a:pt x="1008" y="752"/>
                  </a:lnTo>
                  <a:lnTo>
                    <a:pt x="993" y="727"/>
                  </a:lnTo>
                  <a:lnTo>
                    <a:pt x="978" y="702"/>
                  </a:lnTo>
                  <a:lnTo>
                    <a:pt x="963" y="677"/>
                  </a:lnTo>
                  <a:lnTo>
                    <a:pt x="949" y="652"/>
                  </a:lnTo>
                  <a:lnTo>
                    <a:pt x="937" y="626"/>
                  </a:lnTo>
                  <a:lnTo>
                    <a:pt x="924" y="600"/>
                  </a:lnTo>
                  <a:lnTo>
                    <a:pt x="914" y="571"/>
                  </a:lnTo>
                  <a:lnTo>
                    <a:pt x="905" y="542"/>
                  </a:lnTo>
                  <a:lnTo>
                    <a:pt x="898" y="511"/>
                  </a:lnTo>
                  <a:lnTo>
                    <a:pt x="893" y="478"/>
                  </a:lnTo>
                  <a:lnTo>
                    <a:pt x="890" y="443"/>
                  </a:lnTo>
                  <a:lnTo>
                    <a:pt x="889" y="406"/>
                  </a:lnTo>
                  <a:lnTo>
                    <a:pt x="891" y="366"/>
                  </a:lnTo>
                  <a:lnTo>
                    <a:pt x="890" y="355"/>
                  </a:lnTo>
                  <a:lnTo>
                    <a:pt x="885" y="347"/>
                  </a:lnTo>
                  <a:lnTo>
                    <a:pt x="878" y="342"/>
                  </a:lnTo>
                  <a:lnTo>
                    <a:pt x="870" y="340"/>
                  </a:lnTo>
                  <a:lnTo>
                    <a:pt x="861" y="341"/>
                  </a:lnTo>
                  <a:lnTo>
                    <a:pt x="853" y="344"/>
                  </a:lnTo>
                  <a:lnTo>
                    <a:pt x="848" y="352"/>
                  </a:lnTo>
                  <a:lnTo>
                    <a:pt x="846" y="362"/>
                  </a:lnTo>
                  <a:lnTo>
                    <a:pt x="844" y="403"/>
                  </a:lnTo>
                  <a:lnTo>
                    <a:pt x="845" y="442"/>
                  </a:lnTo>
                  <a:lnTo>
                    <a:pt x="849" y="478"/>
                  </a:lnTo>
                  <a:lnTo>
                    <a:pt x="856" y="512"/>
                  </a:lnTo>
                  <a:lnTo>
                    <a:pt x="865" y="543"/>
                  </a:lnTo>
                  <a:lnTo>
                    <a:pt x="876" y="573"/>
                  </a:lnTo>
                  <a:lnTo>
                    <a:pt x="889" y="602"/>
                  </a:lnTo>
                  <a:lnTo>
                    <a:pt x="903" y="629"/>
                  </a:lnTo>
                  <a:lnTo>
                    <a:pt x="918" y="655"/>
                  </a:lnTo>
                  <a:lnTo>
                    <a:pt x="936" y="680"/>
                  </a:lnTo>
                  <a:lnTo>
                    <a:pt x="953" y="705"/>
                  </a:lnTo>
                  <a:lnTo>
                    <a:pt x="970" y="731"/>
                  </a:lnTo>
                  <a:lnTo>
                    <a:pt x="988" y="756"/>
                  </a:lnTo>
                  <a:lnTo>
                    <a:pt x="1006" y="781"/>
                  </a:lnTo>
                  <a:lnTo>
                    <a:pt x="1023" y="807"/>
                  </a:lnTo>
                  <a:lnTo>
                    <a:pt x="1040" y="834"/>
                  </a:lnTo>
                  <a:lnTo>
                    <a:pt x="1043" y="903"/>
                  </a:lnTo>
                  <a:lnTo>
                    <a:pt x="1046" y="912"/>
                  </a:lnTo>
                  <a:lnTo>
                    <a:pt x="1055" y="914"/>
                  </a:lnTo>
                  <a:lnTo>
                    <a:pt x="1066" y="910"/>
                  </a:lnTo>
                  <a:lnTo>
                    <a:pt x="1077" y="903"/>
                  </a:lnTo>
                  <a:lnTo>
                    <a:pt x="1088" y="893"/>
                  </a:lnTo>
                  <a:lnTo>
                    <a:pt x="1094" y="882"/>
                  </a:lnTo>
                  <a:lnTo>
                    <a:pt x="1095" y="872"/>
                  </a:lnTo>
                  <a:lnTo>
                    <a:pt x="1089" y="864"/>
                  </a:lnTo>
                  <a:lnTo>
                    <a:pt x="1075" y="856"/>
                  </a:lnTo>
                  <a:lnTo>
                    <a:pt x="1061" y="848"/>
                  </a:lnTo>
                  <a:lnTo>
                    <a:pt x="1048" y="838"/>
                  </a:lnTo>
                  <a:lnTo>
                    <a:pt x="1035" y="829"/>
                  </a:lnTo>
                  <a:lnTo>
                    <a:pt x="1023" y="819"/>
                  </a:lnTo>
                  <a:lnTo>
                    <a:pt x="1010" y="809"/>
                  </a:lnTo>
                  <a:lnTo>
                    <a:pt x="998" y="799"/>
                  </a:lnTo>
                  <a:lnTo>
                    <a:pt x="985" y="789"/>
                  </a:lnTo>
                  <a:lnTo>
                    <a:pt x="971" y="781"/>
                  </a:lnTo>
                  <a:lnTo>
                    <a:pt x="957" y="773"/>
                  </a:lnTo>
                  <a:lnTo>
                    <a:pt x="943" y="766"/>
                  </a:lnTo>
                  <a:lnTo>
                    <a:pt x="929" y="759"/>
                  </a:lnTo>
                  <a:lnTo>
                    <a:pt x="916" y="752"/>
                  </a:lnTo>
                  <a:lnTo>
                    <a:pt x="903" y="746"/>
                  </a:lnTo>
                  <a:lnTo>
                    <a:pt x="890" y="740"/>
                  </a:lnTo>
                  <a:lnTo>
                    <a:pt x="877" y="733"/>
                  </a:lnTo>
                  <a:lnTo>
                    <a:pt x="864" y="727"/>
                  </a:lnTo>
                  <a:lnTo>
                    <a:pt x="851" y="721"/>
                  </a:lnTo>
                  <a:lnTo>
                    <a:pt x="838" y="715"/>
                  </a:lnTo>
                  <a:lnTo>
                    <a:pt x="824" y="707"/>
                  </a:lnTo>
                  <a:lnTo>
                    <a:pt x="809" y="701"/>
                  </a:lnTo>
                  <a:lnTo>
                    <a:pt x="795" y="694"/>
                  </a:lnTo>
                  <a:lnTo>
                    <a:pt x="780" y="687"/>
                  </a:lnTo>
                  <a:lnTo>
                    <a:pt x="765" y="679"/>
                  </a:lnTo>
                  <a:lnTo>
                    <a:pt x="747" y="672"/>
                  </a:lnTo>
                  <a:lnTo>
                    <a:pt x="729" y="664"/>
                  </a:lnTo>
                  <a:lnTo>
                    <a:pt x="710" y="658"/>
                  </a:lnTo>
                  <a:lnTo>
                    <a:pt x="691" y="651"/>
                  </a:lnTo>
                  <a:lnTo>
                    <a:pt x="672" y="644"/>
                  </a:lnTo>
                  <a:lnTo>
                    <a:pt x="653" y="638"/>
                  </a:lnTo>
                  <a:lnTo>
                    <a:pt x="635" y="632"/>
                  </a:lnTo>
                  <a:lnTo>
                    <a:pt x="616" y="626"/>
                  </a:lnTo>
                  <a:lnTo>
                    <a:pt x="596" y="621"/>
                  </a:lnTo>
                  <a:lnTo>
                    <a:pt x="577" y="615"/>
                  </a:lnTo>
                  <a:lnTo>
                    <a:pt x="557" y="610"/>
                  </a:lnTo>
                  <a:lnTo>
                    <a:pt x="537" y="605"/>
                  </a:lnTo>
                  <a:lnTo>
                    <a:pt x="517" y="601"/>
                  </a:lnTo>
                  <a:lnTo>
                    <a:pt x="497" y="596"/>
                  </a:lnTo>
                  <a:lnTo>
                    <a:pt x="477" y="592"/>
                  </a:lnTo>
                  <a:lnTo>
                    <a:pt x="456" y="586"/>
                  </a:lnTo>
                  <a:lnTo>
                    <a:pt x="435" y="583"/>
                  </a:lnTo>
                  <a:lnTo>
                    <a:pt x="414" y="579"/>
                  </a:lnTo>
                  <a:lnTo>
                    <a:pt x="393" y="575"/>
                  </a:lnTo>
                  <a:lnTo>
                    <a:pt x="371" y="572"/>
                  </a:lnTo>
                  <a:lnTo>
                    <a:pt x="350" y="568"/>
                  </a:lnTo>
                  <a:lnTo>
                    <a:pt x="327" y="565"/>
                  </a:lnTo>
                  <a:lnTo>
                    <a:pt x="305" y="562"/>
                  </a:lnTo>
                  <a:lnTo>
                    <a:pt x="282" y="560"/>
                  </a:lnTo>
                  <a:lnTo>
                    <a:pt x="260" y="557"/>
                  </a:lnTo>
                  <a:lnTo>
                    <a:pt x="237" y="555"/>
                  </a:lnTo>
                  <a:lnTo>
                    <a:pt x="214" y="552"/>
                  </a:lnTo>
                  <a:lnTo>
                    <a:pt x="189" y="550"/>
                  </a:lnTo>
                  <a:lnTo>
                    <a:pt x="165" y="548"/>
                  </a:lnTo>
                  <a:lnTo>
                    <a:pt x="141" y="546"/>
                  </a:lnTo>
                  <a:lnTo>
                    <a:pt x="117" y="545"/>
                  </a:lnTo>
                  <a:lnTo>
                    <a:pt x="92" y="543"/>
                  </a:lnTo>
                  <a:lnTo>
                    <a:pt x="87" y="545"/>
                  </a:lnTo>
                  <a:lnTo>
                    <a:pt x="87" y="549"/>
                  </a:lnTo>
                  <a:lnTo>
                    <a:pt x="90" y="555"/>
                  </a:lnTo>
                  <a:lnTo>
                    <a:pt x="97" y="561"/>
                  </a:lnTo>
                  <a:lnTo>
                    <a:pt x="103" y="566"/>
                  </a:lnTo>
                  <a:lnTo>
                    <a:pt x="108" y="570"/>
                  </a:lnTo>
                  <a:lnTo>
                    <a:pt x="112" y="572"/>
                  </a:lnTo>
                  <a:lnTo>
                    <a:pt x="114" y="569"/>
                  </a:lnTo>
                  <a:lnTo>
                    <a:pt x="113" y="535"/>
                  </a:lnTo>
                  <a:lnTo>
                    <a:pt x="111" y="499"/>
                  </a:lnTo>
                  <a:lnTo>
                    <a:pt x="108" y="462"/>
                  </a:lnTo>
                  <a:lnTo>
                    <a:pt x="104" y="423"/>
                  </a:lnTo>
                  <a:lnTo>
                    <a:pt x="99" y="384"/>
                  </a:lnTo>
                  <a:lnTo>
                    <a:pt x="93" y="345"/>
                  </a:lnTo>
                  <a:lnTo>
                    <a:pt x="86" y="305"/>
                  </a:lnTo>
                  <a:lnTo>
                    <a:pt x="78" y="266"/>
                  </a:lnTo>
                  <a:lnTo>
                    <a:pt x="71" y="228"/>
                  </a:lnTo>
                  <a:lnTo>
                    <a:pt x="62" y="190"/>
                  </a:lnTo>
                  <a:lnTo>
                    <a:pt x="54" y="154"/>
                  </a:lnTo>
                  <a:lnTo>
                    <a:pt x="45" y="120"/>
                  </a:lnTo>
                  <a:lnTo>
                    <a:pt x="36" y="87"/>
                  </a:lnTo>
                  <a:lnTo>
                    <a:pt x="27" y="56"/>
                  </a:lnTo>
                  <a:lnTo>
                    <a:pt x="19" y="28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auto">
            <a:xfrm flipH="1">
              <a:off x="5019" y="1199"/>
              <a:ext cx="146" cy="60"/>
            </a:xfrm>
            <a:custGeom>
              <a:avLst/>
              <a:gdLst>
                <a:gd name="T0" fmla="*/ 728 w 804"/>
                <a:gd name="T1" fmla="*/ 230 h 328"/>
                <a:gd name="T2" fmla="*/ 680 w 804"/>
                <a:gd name="T3" fmla="*/ 236 h 328"/>
                <a:gd name="T4" fmla="*/ 623 w 804"/>
                <a:gd name="T5" fmla="*/ 235 h 328"/>
                <a:gd name="T6" fmla="*/ 565 w 804"/>
                <a:gd name="T7" fmla="*/ 231 h 328"/>
                <a:gd name="T8" fmla="*/ 508 w 804"/>
                <a:gd name="T9" fmla="*/ 227 h 328"/>
                <a:gd name="T10" fmla="*/ 462 w 804"/>
                <a:gd name="T11" fmla="*/ 224 h 328"/>
                <a:gd name="T12" fmla="*/ 425 w 804"/>
                <a:gd name="T13" fmla="*/ 216 h 328"/>
                <a:gd name="T14" fmla="*/ 390 w 804"/>
                <a:gd name="T15" fmla="*/ 209 h 328"/>
                <a:gd name="T16" fmla="*/ 356 w 804"/>
                <a:gd name="T17" fmla="*/ 203 h 328"/>
                <a:gd name="T18" fmla="*/ 325 w 804"/>
                <a:gd name="T19" fmla="*/ 196 h 328"/>
                <a:gd name="T20" fmla="*/ 294 w 804"/>
                <a:gd name="T21" fmla="*/ 189 h 328"/>
                <a:gd name="T22" fmla="*/ 252 w 804"/>
                <a:gd name="T23" fmla="*/ 173 h 328"/>
                <a:gd name="T24" fmla="*/ 214 w 804"/>
                <a:gd name="T25" fmla="*/ 158 h 328"/>
                <a:gd name="T26" fmla="*/ 178 w 804"/>
                <a:gd name="T27" fmla="*/ 142 h 328"/>
                <a:gd name="T28" fmla="*/ 145 w 804"/>
                <a:gd name="T29" fmla="*/ 124 h 328"/>
                <a:gd name="T30" fmla="*/ 117 w 804"/>
                <a:gd name="T31" fmla="*/ 100 h 328"/>
                <a:gd name="T32" fmla="*/ 85 w 804"/>
                <a:gd name="T33" fmla="*/ 70 h 328"/>
                <a:gd name="T34" fmla="*/ 54 w 804"/>
                <a:gd name="T35" fmla="*/ 41 h 328"/>
                <a:gd name="T36" fmla="*/ 24 w 804"/>
                <a:gd name="T37" fmla="*/ 5 h 328"/>
                <a:gd name="T38" fmla="*/ 10 w 804"/>
                <a:gd name="T39" fmla="*/ 1 h 328"/>
                <a:gd name="T40" fmla="*/ 0 w 804"/>
                <a:gd name="T41" fmla="*/ 11 h 328"/>
                <a:gd name="T42" fmla="*/ 12 w 804"/>
                <a:gd name="T43" fmla="*/ 35 h 328"/>
                <a:gd name="T44" fmla="*/ 43 w 804"/>
                <a:gd name="T45" fmla="*/ 68 h 328"/>
                <a:gd name="T46" fmla="*/ 76 w 804"/>
                <a:gd name="T47" fmla="*/ 97 h 328"/>
                <a:gd name="T48" fmla="*/ 107 w 804"/>
                <a:gd name="T49" fmla="*/ 131 h 328"/>
                <a:gd name="T50" fmla="*/ 132 w 804"/>
                <a:gd name="T51" fmla="*/ 168 h 328"/>
                <a:gd name="T52" fmla="*/ 160 w 804"/>
                <a:gd name="T53" fmla="*/ 206 h 328"/>
                <a:gd name="T54" fmla="*/ 192 w 804"/>
                <a:gd name="T55" fmla="*/ 242 h 328"/>
                <a:gd name="T56" fmla="*/ 231 w 804"/>
                <a:gd name="T57" fmla="*/ 273 h 328"/>
                <a:gd name="T58" fmla="*/ 273 w 804"/>
                <a:gd name="T59" fmla="*/ 292 h 328"/>
                <a:gd name="T60" fmla="*/ 308 w 804"/>
                <a:gd name="T61" fmla="*/ 300 h 328"/>
                <a:gd name="T62" fmla="*/ 344 w 804"/>
                <a:gd name="T63" fmla="*/ 307 h 328"/>
                <a:gd name="T64" fmla="*/ 383 w 804"/>
                <a:gd name="T65" fmla="*/ 314 h 328"/>
                <a:gd name="T66" fmla="*/ 424 w 804"/>
                <a:gd name="T67" fmla="*/ 321 h 328"/>
                <a:gd name="T68" fmla="*/ 465 w 804"/>
                <a:gd name="T69" fmla="*/ 328 h 328"/>
                <a:gd name="T70" fmla="*/ 524 w 804"/>
                <a:gd name="T71" fmla="*/ 327 h 328"/>
                <a:gd name="T72" fmla="*/ 590 w 804"/>
                <a:gd name="T73" fmla="*/ 322 h 328"/>
                <a:gd name="T74" fmla="*/ 658 w 804"/>
                <a:gd name="T75" fmla="*/ 315 h 328"/>
                <a:gd name="T76" fmla="*/ 720 w 804"/>
                <a:gd name="T77" fmla="*/ 304 h 328"/>
                <a:gd name="T78" fmla="*/ 772 w 804"/>
                <a:gd name="T79" fmla="*/ 289 h 328"/>
                <a:gd name="T80" fmla="*/ 803 w 804"/>
                <a:gd name="T81" fmla="*/ 263 h 328"/>
                <a:gd name="T82" fmla="*/ 793 w 804"/>
                <a:gd name="T83" fmla="*/ 228 h 328"/>
                <a:gd name="T84" fmla="*/ 754 w 804"/>
                <a:gd name="T85" fmla="*/ 22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4" h="328">
                  <a:moveTo>
                    <a:pt x="754" y="221"/>
                  </a:moveTo>
                  <a:lnTo>
                    <a:pt x="741" y="227"/>
                  </a:lnTo>
                  <a:lnTo>
                    <a:pt x="728" y="230"/>
                  </a:lnTo>
                  <a:lnTo>
                    <a:pt x="713" y="233"/>
                  </a:lnTo>
                  <a:lnTo>
                    <a:pt x="697" y="235"/>
                  </a:lnTo>
                  <a:lnTo>
                    <a:pt x="680" y="236"/>
                  </a:lnTo>
                  <a:lnTo>
                    <a:pt x="662" y="236"/>
                  </a:lnTo>
                  <a:lnTo>
                    <a:pt x="643" y="236"/>
                  </a:lnTo>
                  <a:lnTo>
                    <a:pt x="623" y="235"/>
                  </a:lnTo>
                  <a:lnTo>
                    <a:pt x="604" y="234"/>
                  </a:lnTo>
                  <a:lnTo>
                    <a:pt x="585" y="232"/>
                  </a:lnTo>
                  <a:lnTo>
                    <a:pt x="565" y="231"/>
                  </a:lnTo>
                  <a:lnTo>
                    <a:pt x="546" y="229"/>
                  </a:lnTo>
                  <a:lnTo>
                    <a:pt x="527" y="228"/>
                  </a:lnTo>
                  <a:lnTo>
                    <a:pt x="508" y="227"/>
                  </a:lnTo>
                  <a:lnTo>
                    <a:pt x="491" y="226"/>
                  </a:lnTo>
                  <a:lnTo>
                    <a:pt x="475" y="226"/>
                  </a:lnTo>
                  <a:lnTo>
                    <a:pt x="462" y="224"/>
                  </a:lnTo>
                  <a:lnTo>
                    <a:pt x="449" y="220"/>
                  </a:lnTo>
                  <a:lnTo>
                    <a:pt x="437" y="218"/>
                  </a:lnTo>
                  <a:lnTo>
                    <a:pt x="425" y="216"/>
                  </a:lnTo>
                  <a:lnTo>
                    <a:pt x="413" y="214"/>
                  </a:lnTo>
                  <a:lnTo>
                    <a:pt x="401" y="211"/>
                  </a:lnTo>
                  <a:lnTo>
                    <a:pt x="390" y="209"/>
                  </a:lnTo>
                  <a:lnTo>
                    <a:pt x="378" y="207"/>
                  </a:lnTo>
                  <a:lnTo>
                    <a:pt x="367" y="205"/>
                  </a:lnTo>
                  <a:lnTo>
                    <a:pt x="356" y="203"/>
                  </a:lnTo>
                  <a:lnTo>
                    <a:pt x="346" y="200"/>
                  </a:lnTo>
                  <a:lnTo>
                    <a:pt x="335" y="198"/>
                  </a:lnTo>
                  <a:lnTo>
                    <a:pt x="325" y="196"/>
                  </a:lnTo>
                  <a:lnTo>
                    <a:pt x="315" y="194"/>
                  </a:lnTo>
                  <a:lnTo>
                    <a:pt x="304" y="191"/>
                  </a:lnTo>
                  <a:lnTo>
                    <a:pt x="294" y="189"/>
                  </a:lnTo>
                  <a:lnTo>
                    <a:pt x="280" y="183"/>
                  </a:lnTo>
                  <a:lnTo>
                    <a:pt x="266" y="178"/>
                  </a:lnTo>
                  <a:lnTo>
                    <a:pt x="252" y="173"/>
                  </a:lnTo>
                  <a:lnTo>
                    <a:pt x="239" y="168"/>
                  </a:lnTo>
                  <a:lnTo>
                    <a:pt x="226" y="163"/>
                  </a:lnTo>
                  <a:lnTo>
                    <a:pt x="214" y="158"/>
                  </a:lnTo>
                  <a:lnTo>
                    <a:pt x="201" y="153"/>
                  </a:lnTo>
                  <a:lnTo>
                    <a:pt x="190" y="148"/>
                  </a:lnTo>
                  <a:lnTo>
                    <a:pt x="178" y="142"/>
                  </a:lnTo>
                  <a:lnTo>
                    <a:pt x="167" y="137"/>
                  </a:lnTo>
                  <a:lnTo>
                    <a:pt x="156" y="130"/>
                  </a:lnTo>
                  <a:lnTo>
                    <a:pt x="145" y="124"/>
                  </a:lnTo>
                  <a:lnTo>
                    <a:pt x="135" y="116"/>
                  </a:lnTo>
                  <a:lnTo>
                    <a:pt x="126" y="108"/>
                  </a:lnTo>
                  <a:lnTo>
                    <a:pt x="117" y="100"/>
                  </a:lnTo>
                  <a:lnTo>
                    <a:pt x="109" y="89"/>
                  </a:lnTo>
                  <a:lnTo>
                    <a:pt x="96" y="79"/>
                  </a:lnTo>
                  <a:lnTo>
                    <a:pt x="85" y="70"/>
                  </a:lnTo>
                  <a:lnTo>
                    <a:pt x="74" y="60"/>
                  </a:lnTo>
                  <a:lnTo>
                    <a:pt x="64" y="51"/>
                  </a:lnTo>
                  <a:lnTo>
                    <a:pt x="54" y="41"/>
                  </a:lnTo>
                  <a:lnTo>
                    <a:pt x="44" y="30"/>
                  </a:lnTo>
                  <a:lnTo>
                    <a:pt x="35" y="18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12" y="35"/>
                  </a:lnTo>
                  <a:lnTo>
                    <a:pt x="22" y="47"/>
                  </a:lnTo>
                  <a:lnTo>
                    <a:pt x="33" y="58"/>
                  </a:lnTo>
                  <a:lnTo>
                    <a:pt x="43" y="68"/>
                  </a:lnTo>
                  <a:lnTo>
                    <a:pt x="53" y="77"/>
                  </a:lnTo>
                  <a:lnTo>
                    <a:pt x="64" y="86"/>
                  </a:lnTo>
                  <a:lnTo>
                    <a:pt x="76" y="97"/>
                  </a:lnTo>
                  <a:lnTo>
                    <a:pt x="90" y="106"/>
                  </a:lnTo>
                  <a:lnTo>
                    <a:pt x="98" y="118"/>
                  </a:lnTo>
                  <a:lnTo>
                    <a:pt x="107" y="131"/>
                  </a:lnTo>
                  <a:lnTo>
                    <a:pt x="115" y="143"/>
                  </a:lnTo>
                  <a:lnTo>
                    <a:pt x="123" y="156"/>
                  </a:lnTo>
                  <a:lnTo>
                    <a:pt x="132" y="168"/>
                  </a:lnTo>
                  <a:lnTo>
                    <a:pt x="141" y="181"/>
                  </a:lnTo>
                  <a:lnTo>
                    <a:pt x="151" y="193"/>
                  </a:lnTo>
                  <a:lnTo>
                    <a:pt x="160" y="206"/>
                  </a:lnTo>
                  <a:lnTo>
                    <a:pt x="170" y="218"/>
                  </a:lnTo>
                  <a:lnTo>
                    <a:pt x="181" y="231"/>
                  </a:lnTo>
                  <a:lnTo>
                    <a:pt x="192" y="242"/>
                  </a:lnTo>
                  <a:lnTo>
                    <a:pt x="204" y="253"/>
                  </a:lnTo>
                  <a:lnTo>
                    <a:pt x="217" y="263"/>
                  </a:lnTo>
                  <a:lnTo>
                    <a:pt x="231" y="273"/>
                  </a:lnTo>
                  <a:lnTo>
                    <a:pt x="245" y="282"/>
                  </a:lnTo>
                  <a:lnTo>
                    <a:pt x="261" y="290"/>
                  </a:lnTo>
                  <a:lnTo>
                    <a:pt x="273" y="292"/>
                  </a:lnTo>
                  <a:lnTo>
                    <a:pt x="284" y="295"/>
                  </a:lnTo>
                  <a:lnTo>
                    <a:pt x="296" y="297"/>
                  </a:lnTo>
                  <a:lnTo>
                    <a:pt x="308" y="300"/>
                  </a:lnTo>
                  <a:lnTo>
                    <a:pt x="320" y="302"/>
                  </a:lnTo>
                  <a:lnTo>
                    <a:pt x="332" y="305"/>
                  </a:lnTo>
                  <a:lnTo>
                    <a:pt x="344" y="307"/>
                  </a:lnTo>
                  <a:lnTo>
                    <a:pt x="357" y="309"/>
                  </a:lnTo>
                  <a:lnTo>
                    <a:pt x="370" y="312"/>
                  </a:lnTo>
                  <a:lnTo>
                    <a:pt x="383" y="314"/>
                  </a:lnTo>
                  <a:lnTo>
                    <a:pt x="397" y="316"/>
                  </a:lnTo>
                  <a:lnTo>
                    <a:pt x="410" y="319"/>
                  </a:lnTo>
                  <a:lnTo>
                    <a:pt x="424" y="321"/>
                  </a:lnTo>
                  <a:lnTo>
                    <a:pt x="437" y="323"/>
                  </a:lnTo>
                  <a:lnTo>
                    <a:pt x="451" y="326"/>
                  </a:lnTo>
                  <a:lnTo>
                    <a:pt x="465" y="328"/>
                  </a:lnTo>
                  <a:lnTo>
                    <a:pt x="483" y="328"/>
                  </a:lnTo>
                  <a:lnTo>
                    <a:pt x="503" y="327"/>
                  </a:lnTo>
                  <a:lnTo>
                    <a:pt x="524" y="327"/>
                  </a:lnTo>
                  <a:lnTo>
                    <a:pt x="546" y="326"/>
                  </a:lnTo>
                  <a:lnTo>
                    <a:pt x="567" y="324"/>
                  </a:lnTo>
                  <a:lnTo>
                    <a:pt x="590" y="322"/>
                  </a:lnTo>
                  <a:lnTo>
                    <a:pt x="612" y="320"/>
                  </a:lnTo>
                  <a:lnTo>
                    <a:pt x="636" y="318"/>
                  </a:lnTo>
                  <a:lnTo>
                    <a:pt x="658" y="315"/>
                  </a:lnTo>
                  <a:lnTo>
                    <a:pt x="679" y="312"/>
                  </a:lnTo>
                  <a:lnTo>
                    <a:pt x="700" y="308"/>
                  </a:lnTo>
                  <a:lnTo>
                    <a:pt x="720" y="304"/>
                  </a:lnTo>
                  <a:lnTo>
                    <a:pt x="739" y="299"/>
                  </a:lnTo>
                  <a:lnTo>
                    <a:pt x="757" y="294"/>
                  </a:lnTo>
                  <a:lnTo>
                    <a:pt x="772" y="289"/>
                  </a:lnTo>
                  <a:lnTo>
                    <a:pt x="786" y="283"/>
                  </a:lnTo>
                  <a:lnTo>
                    <a:pt x="798" y="274"/>
                  </a:lnTo>
                  <a:lnTo>
                    <a:pt x="803" y="263"/>
                  </a:lnTo>
                  <a:lnTo>
                    <a:pt x="804" y="250"/>
                  </a:lnTo>
                  <a:lnTo>
                    <a:pt x="800" y="238"/>
                  </a:lnTo>
                  <a:lnTo>
                    <a:pt x="793" y="228"/>
                  </a:lnTo>
                  <a:lnTo>
                    <a:pt x="782" y="220"/>
                  </a:lnTo>
                  <a:lnTo>
                    <a:pt x="769" y="217"/>
                  </a:lnTo>
                  <a:lnTo>
                    <a:pt x="754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auto">
            <a:xfrm flipH="1">
              <a:off x="5097" y="1269"/>
              <a:ext cx="100" cy="190"/>
            </a:xfrm>
            <a:custGeom>
              <a:avLst/>
              <a:gdLst>
                <a:gd name="T0" fmla="*/ 49 w 550"/>
                <a:gd name="T1" fmla="*/ 32 h 1039"/>
                <a:gd name="T2" fmla="*/ 116 w 550"/>
                <a:gd name="T3" fmla="*/ 58 h 1039"/>
                <a:gd name="T4" fmla="*/ 176 w 550"/>
                <a:gd name="T5" fmla="*/ 101 h 1039"/>
                <a:gd name="T6" fmla="*/ 231 w 550"/>
                <a:gd name="T7" fmla="*/ 156 h 1039"/>
                <a:gd name="T8" fmla="*/ 278 w 550"/>
                <a:gd name="T9" fmla="*/ 220 h 1039"/>
                <a:gd name="T10" fmla="*/ 320 w 550"/>
                <a:gd name="T11" fmla="*/ 288 h 1039"/>
                <a:gd name="T12" fmla="*/ 358 w 550"/>
                <a:gd name="T13" fmla="*/ 356 h 1039"/>
                <a:gd name="T14" fmla="*/ 390 w 550"/>
                <a:gd name="T15" fmla="*/ 421 h 1039"/>
                <a:gd name="T16" fmla="*/ 406 w 550"/>
                <a:gd name="T17" fmla="*/ 462 h 1039"/>
                <a:gd name="T18" fmla="*/ 410 w 550"/>
                <a:gd name="T19" fmla="*/ 485 h 1039"/>
                <a:gd name="T20" fmla="*/ 413 w 550"/>
                <a:gd name="T21" fmla="*/ 505 h 1039"/>
                <a:gd name="T22" fmla="*/ 417 w 550"/>
                <a:gd name="T23" fmla="*/ 524 h 1039"/>
                <a:gd name="T24" fmla="*/ 421 w 550"/>
                <a:gd name="T25" fmla="*/ 542 h 1039"/>
                <a:gd name="T26" fmla="*/ 426 w 550"/>
                <a:gd name="T27" fmla="*/ 561 h 1039"/>
                <a:gd name="T28" fmla="*/ 430 w 550"/>
                <a:gd name="T29" fmla="*/ 582 h 1039"/>
                <a:gd name="T30" fmla="*/ 435 w 550"/>
                <a:gd name="T31" fmla="*/ 606 h 1039"/>
                <a:gd name="T32" fmla="*/ 437 w 550"/>
                <a:gd name="T33" fmla="*/ 664 h 1039"/>
                <a:gd name="T34" fmla="*/ 435 w 550"/>
                <a:gd name="T35" fmla="*/ 746 h 1039"/>
                <a:gd name="T36" fmla="*/ 429 w 550"/>
                <a:gd name="T37" fmla="*/ 815 h 1039"/>
                <a:gd name="T38" fmla="*/ 416 w 550"/>
                <a:gd name="T39" fmla="*/ 874 h 1039"/>
                <a:gd name="T40" fmla="*/ 396 w 550"/>
                <a:gd name="T41" fmla="*/ 921 h 1039"/>
                <a:gd name="T42" fmla="*/ 365 w 550"/>
                <a:gd name="T43" fmla="*/ 960 h 1039"/>
                <a:gd name="T44" fmla="*/ 320 w 550"/>
                <a:gd name="T45" fmla="*/ 992 h 1039"/>
                <a:gd name="T46" fmla="*/ 262 w 550"/>
                <a:gd name="T47" fmla="*/ 1016 h 1039"/>
                <a:gd name="T48" fmla="*/ 224 w 550"/>
                <a:gd name="T49" fmla="*/ 1029 h 1039"/>
                <a:gd name="T50" fmla="*/ 226 w 550"/>
                <a:gd name="T51" fmla="*/ 1037 h 1039"/>
                <a:gd name="T52" fmla="*/ 271 w 550"/>
                <a:gd name="T53" fmla="*/ 1028 h 1039"/>
                <a:gd name="T54" fmla="*/ 345 w 550"/>
                <a:gd name="T55" fmla="*/ 1004 h 1039"/>
                <a:gd name="T56" fmla="*/ 406 w 550"/>
                <a:gd name="T57" fmla="*/ 972 h 1039"/>
                <a:gd name="T58" fmla="*/ 456 w 550"/>
                <a:gd name="T59" fmla="*/ 934 h 1039"/>
                <a:gd name="T60" fmla="*/ 494 w 550"/>
                <a:gd name="T61" fmla="*/ 886 h 1039"/>
                <a:gd name="T62" fmla="*/ 522 w 550"/>
                <a:gd name="T63" fmla="*/ 825 h 1039"/>
                <a:gd name="T64" fmla="*/ 540 w 550"/>
                <a:gd name="T65" fmla="*/ 751 h 1039"/>
                <a:gd name="T66" fmla="*/ 549 w 550"/>
                <a:gd name="T67" fmla="*/ 660 h 1039"/>
                <a:gd name="T68" fmla="*/ 548 w 550"/>
                <a:gd name="T69" fmla="*/ 595 h 1039"/>
                <a:gd name="T70" fmla="*/ 542 w 550"/>
                <a:gd name="T71" fmla="*/ 570 h 1039"/>
                <a:gd name="T72" fmla="*/ 537 w 550"/>
                <a:gd name="T73" fmla="*/ 546 h 1039"/>
                <a:gd name="T74" fmla="*/ 532 w 550"/>
                <a:gd name="T75" fmla="*/ 523 h 1039"/>
                <a:gd name="T76" fmla="*/ 527 w 550"/>
                <a:gd name="T77" fmla="*/ 500 h 1039"/>
                <a:gd name="T78" fmla="*/ 522 w 550"/>
                <a:gd name="T79" fmla="*/ 477 h 1039"/>
                <a:gd name="T80" fmla="*/ 517 w 550"/>
                <a:gd name="T81" fmla="*/ 452 h 1039"/>
                <a:gd name="T82" fmla="*/ 513 w 550"/>
                <a:gd name="T83" fmla="*/ 427 h 1039"/>
                <a:gd name="T84" fmla="*/ 494 w 550"/>
                <a:gd name="T85" fmla="*/ 383 h 1039"/>
                <a:gd name="T86" fmla="*/ 453 w 550"/>
                <a:gd name="T87" fmla="*/ 316 h 1039"/>
                <a:gd name="T88" fmla="*/ 402 w 550"/>
                <a:gd name="T89" fmla="*/ 248 h 1039"/>
                <a:gd name="T90" fmla="*/ 344 w 550"/>
                <a:gd name="T91" fmla="*/ 182 h 1039"/>
                <a:gd name="T92" fmla="*/ 278 w 550"/>
                <a:gd name="T93" fmla="*/ 122 h 1039"/>
                <a:gd name="T94" fmla="*/ 208 w 550"/>
                <a:gd name="T95" fmla="*/ 69 h 1039"/>
                <a:gd name="T96" fmla="*/ 132 w 550"/>
                <a:gd name="T97" fmla="*/ 30 h 1039"/>
                <a:gd name="T98" fmla="*/ 53 w 550"/>
                <a:gd name="T99" fmla="*/ 5 h 1039"/>
                <a:gd name="T100" fmla="*/ 4 w 550"/>
                <a:gd name="T101" fmla="*/ 4 h 1039"/>
                <a:gd name="T102" fmla="*/ 3 w 550"/>
                <a:gd name="T103" fmla="*/ 22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0" h="1039">
                  <a:moveTo>
                    <a:pt x="13" y="26"/>
                  </a:moveTo>
                  <a:lnTo>
                    <a:pt x="49" y="32"/>
                  </a:lnTo>
                  <a:lnTo>
                    <a:pt x="83" y="42"/>
                  </a:lnTo>
                  <a:lnTo>
                    <a:pt x="116" y="58"/>
                  </a:lnTo>
                  <a:lnTo>
                    <a:pt x="147" y="77"/>
                  </a:lnTo>
                  <a:lnTo>
                    <a:pt x="176" y="101"/>
                  </a:lnTo>
                  <a:lnTo>
                    <a:pt x="204" y="127"/>
                  </a:lnTo>
                  <a:lnTo>
                    <a:pt x="231" y="156"/>
                  </a:lnTo>
                  <a:lnTo>
                    <a:pt x="255" y="187"/>
                  </a:lnTo>
                  <a:lnTo>
                    <a:pt x="278" y="220"/>
                  </a:lnTo>
                  <a:lnTo>
                    <a:pt x="300" y="254"/>
                  </a:lnTo>
                  <a:lnTo>
                    <a:pt x="320" y="288"/>
                  </a:lnTo>
                  <a:lnTo>
                    <a:pt x="340" y="322"/>
                  </a:lnTo>
                  <a:lnTo>
                    <a:pt x="358" y="356"/>
                  </a:lnTo>
                  <a:lnTo>
                    <a:pt x="374" y="389"/>
                  </a:lnTo>
                  <a:lnTo>
                    <a:pt x="390" y="421"/>
                  </a:lnTo>
                  <a:lnTo>
                    <a:pt x="404" y="450"/>
                  </a:lnTo>
                  <a:lnTo>
                    <a:pt x="406" y="462"/>
                  </a:lnTo>
                  <a:lnTo>
                    <a:pt x="408" y="474"/>
                  </a:lnTo>
                  <a:lnTo>
                    <a:pt x="410" y="485"/>
                  </a:lnTo>
                  <a:lnTo>
                    <a:pt x="412" y="495"/>
                  </a:lnTo>
                  <a:lnTo>
                    <a:pt x="413" y="505"/>
                  </a:lnTo>
                  <a:lnTo>
                    <a:pt x="415" y="515"/>
                  </a:lnTo>
                  <a:lnTo>
                    <a:pt x="417" y="524"/>
                  </a:lnTo>
                  <a:lnTo>
                    <a:pt x="419" y="533"/>
                  </a:lnTo>
                  <a:lnTo>
                    <a:pt x="421" y="542"/>
                  </a:lnTo>
                  <a:lnTo>
                    <a:pt x="423" y="552"/>
                  </a:lnTo>
                  <a:lnTo>
                    <a:pt x="426" y="561"/>
                  </a:lnTo>
                  <a:lnTo>
                    <a:pt x="428" y="571"/>
                  </a:lnTo>
                  <a:lnTo>
                    <a:pt x="430" y="582"/>
                  </a:lnTo>
                  <a:lnTo>
                    <a:pt x="432" y="593"/>
                  </a:lnTo>
                  <a:lnTo>
                    <a:pt x="435" y="606"/>
                  </a:lnTo>
                  <a:lnTo>
                    <a:pt x="437" y="619"/>
                  </a:lnTo>
                  <a:lnTo>
                    <a:pt x="437" y="664"/>
                  </a:lnTo>
                  <a:lnTo>
                    <a:pt x="436" y="706"/>
                  </a:lnTo>
                  <a:lnTo>
                    <a:pt x="435" y="746"/>
                  </a:lnTo>
                  <a:lnTo>
                    <a:pt x="432" y="782"/>
                  </a:lnTo>
                  <a:lnTo>
                    <a:pt x="429" y="815"/>
                  </a:lnTo>
                  <a:lnTo>
                    <a:pt x="423" y="845"/>
                  </a:lnTo>
                  <a:lnTo>
                    <a:pt x="416" y="874"/>
                  </a:lnTo>
                  <a:lnTo>
                    <a:pt x="407" y="899"/>
                  </a:lnTo>
                  <a:lnTo>
                    <a:pt x="396" y="921"/>
                  </a:lnTo>
                  <a:lnTo>
                    <a:pt x="382" y="942"/>
                  </a:lnTo>
                  <a:lnTo>
                    <a:pt x="365" y="960"/>
                  </a:lnTo>
                  <a:lnTo>
                    <a:pt x="345" y="977"/>
                  </a:lnTo>
                  <a:lnTo>
                    <a:pt x="320" y="992"/>
                  </a:lnTo>
                  <a:lnTo>
                    <a:pt x="293" y="1005"/>
                  </a:lnTo>
                  <a:lnTo>
                    <a:pt x="262" y="1016"/>
                  </a:lnTo>
                  <a:lnTo>
                    <a:pt x="227" y="1026"/>
                  </a:lnTo>
                  <a:lnTo>
                    <a:pt x="224" y="1029"/>
                  </a:lnTo>
                  <a:lnTo>
                    <a:pt x="224" y="1034"/>
                  </a:lnTo>
                  <a:lnTo>
                    <a:pt x="226" y="1037"/>
                  </a:lnTo>
                  <a:lnTo>
                    <a:pt x="230" y="1039"/>
                  </a:lnTo>
                  <a:lnTo>
                    <a:pt x="271" y="1028"/>
                  </a:lnTo>
                  <a:lnTo>
                    <a:pt x="309" y="1017"/>
                  </a:lnTo>
                  <a:lnTo>
                    <a:pt x="345" y="1004"/>
                  </a:lnTo>
                  <a:lnTo>
                    <a:pt x="377" y="989"/>
                  </a:lnTo>
                  <a:lnTo>
                    <a:pt x="406" y="972"/>
                  </a:lnTo>
                  <a:lnTo>
                    <a:pt x="432" y="954"/>
                  </a:lnTo>
                  <a:lnTo>
                    <a:pt x="456" y="934"/>
                  </a:lnTo>
                  <a:lnTo>
                    <a:pt x="477" y="911"/>
                  </a:lnTo>
                  <a:lnTo>
                    <a:pt x="494" y="886"/>
                  </a:lnTo>
                  <a:lnTo>
                    <a:pt x="510" y="857"/>
                  </a:lnTo>
                  <a:lnTo>
                    <a:pt x="522" y="825"/>
                  </a:lnTo>
                  <a:lnTo>
                    <a:pt x="532" y="790"/>
                  </a:lnTo>
                  <a:lnTo>
                    <a:pt x="540" y="751"/>
                  </a:lnTo>
                  <a:lnTo>
                    <a:pt x="546" y="707"/>
                  </a:lnTo>
                  <a:lnTo>
                    <a:pt x="549" y="660"/>
                  </a:lnTo>
                  <a:lnTo>
                    <a:pt x="550" y="609"/>
                  </a:lnTo>
                  <a:lnTo>
                    <a:pt x="548" y="595"/>
                  </a:lnTo>
                  <a:lnTo>
                    <a:pt x="545" y="582"/>
                  </a:lnTo>
                  <a:lnTo>
                    <a:pt x="542" y="570"/>
                  </a:lnTo>
                  <a:lnTo>
                    <a:pt x="540" y="558"/>
                  </a:lnTo>
                  <a:lnTo>
                    <a:pt x="537" y="546"/>
                  </a:lnTo>
                  <a:lnTo>
                    <a:pt x="535" y="534"/>
                  </a:lnTo>
                  <a:lnTo>
                    <a:pt x="532" y="523"/>
                  </a:lnTo>
                  <a:lnTo>
                    <a:pt x="529" y="511"/>
                  </a:lnTo>
                  <a:lnTo>
                    <a:pt x="527" y="500"/>
                  </a:lnTo>
                  <a:lnTo>
                    <a:pt x="524" y="489"/>
                  </a:lnTo>
                  <a:lnTo>
                    <a:pt x="522" y="477"/>
                  </a:lnTo>
                  <a:lnTo>
                    <a:pt x="519" y="464"/>
                  </a:lnTo>
                  <a:lnTo>
                    <a:pt x="517" y="452"/>
                  </a:lnTo>
                  <a:lnTo>
                    <a:pt x="515" y="440"/>
                  </a:lnTo>
                  <a:lnTo>
                    <a:pt x="513" y="427"/>
                  </a:lnTo>
                  <a:lnTo>
                    <a:pt x="511" y="414"/>
                  </a:lnTo>
                  <a:lnTo>
                    <a:pt x="494" y="383"/>
                  </a:lnTo>
                  <a:lnTo>
                    <a:pt x="475" y="350"/>
                  </a:lnTo>
                  <a:lnTo>
                    <a:pt x="453" y="316"/>
                  </a:lnTo>
                  <a:lnTo>
                    <a:pt x="428" y="282"/>
                  </a:lnTo>
                  <a:lnTo>
                    <a:pt x="402" y="248"/>
                  </a:lnTo>
                  <a:lnTo>
                    <a:pt x="374" y="214"/>
                  </a:lnTo>
                  <a:lnTo>
                    <a:pt x="344" y="182"/>
                  </a:lnTo>
                  <a:lnTo>
                    <a:pt x="312" y="151"/>
                  </a:lnTo>
                  <a:lnTo>
                    <a:pt x="278" y="122"/>
                  </a:lnTo>
                  <a:lnTo>
                    <a:pt x="244" y="95"/>
                  </a:lnTo>
                  <a:lnTo>
                    <a:pt x="208" y="69"/>
                  </a:lnTo>
                  <a:lnTo>
                    <a:pt x="170" y="48"/>
                  </a:lnTo>
                  <a:lnTo>
                    <a:pt x="132" y="30"/>
                  </a:lnTo>
                  <a:lnTo>
                    <a:pt x="94" y="16"/>
                  </a:lnTo>
                  <a:lnTo>
                    <a:pt x="53" y="5"/>
                  </a:lnTo>
                  <a:lnTo>
                    <a:pt x="13" y="0"/>
                  </a:lnTo>
                  <a:lnTo>
                    <a:pt x="4" y="4"/>
                  </a:lnTo>
                  <a:lnTo>
                    <a:pt x="0" y="13"/>
                  </a:lnTo>
                  <a:lnTo>
                    <a:pt x="3" y="22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auto">
            <a:xfrm flipH="1">
              <a:off x="5198" y="1261"/>
              <a:ext cx="231" cy="307"/>
            </a:xfrm>
            <a:custGeom>
              <a:avLst/>
              <a:gdLst>
                <a:gd name="T0" fmla="*/ 1004 w 1268"/>
                <a:gd name="T1" fmla="*/ 25 h 1684"/>
                <a:gd name="T2" fmla="*/ 860 w 1268"/>
                <a:gd name="T3" fmla="*/ 85 h 1684"/>
                <a:gd name="T4" fmla="*/ 739 w 1268"/>
                <a:gd name="T5" fmla="*/ 167 h 1684"/>
                <a:gd name="T6" fmla="*/ 630 w 1268"/>
                <a:gd name="T7" fmla="*/ 259 h 1684"/>
                <a:gd name="T8" fmla="*/ 524 w 1268"/>
                <a:gd name="T9" fmla="*/ 349 h 1684"/>
                <a:gd name="T10" fmla="*/ 410 w 1268"/>
                <a:gd name="T11" fmla="*/ 424 h 1684"/>
                <a:gd name="T12" fmla="*/ 285 w 1268"/>
                <a:gd name="T13" fmla="*/ 457 h 1684"/>
                <a:gd name="T14" fmla="*/ 173 w 1268"/>
                <a:gd name="T15" fmla="*/ 458 h 1684"/>
                <a:gd name="T16" fmla="*/ 73 w 1268"/>
                <a:gd name="T17" fmla="*/ 453 h 1684"/>
                <a:gd name="T18" fmla="*/ 32 w 1268"/>
                <a:gd name="T19" fmla="*/ 468 h 1684"/>
                <a:gd name="T20" fmla="*/ 191 w 1268"/>
                <a:gd name="T21" fmla="*/ 607 h 1684"/>
                <a:gd name="T22" fmla="*/ 342 w 1268"/>
                <a:gd name="T23" fmla="*/ 756 h 1684"/>
                <a:gd name="T24" fmla="*/ 481 w 1268"/>
                <a:gd name="T25" fmla="*/ 918 h 1684"/>
                <a:gd name="T26" fmla="*/ 601 w 1268"/>
                <a:gd name="T27" fmla="*/ 1094 h 1684"/>
                <a:gd name="T28" fmla="*/ 699 w 1268"/>
                <a:gd name="T29" fmla="*/ 1289 h 1684"/>
                <a:gd name="T30" fmla="*/ 768 w 1268"/>
                <a:gd name="T31" fmla="*/ 1502 h 1684"/>
                <a:gd name="T32" fmla="*/ 797 w 1268"/>
                <a:gd name="T33" fmla="*/ 1604 h 1684"/>
                <a:gd name="T34" fmla="*/ 835 w 1268"/>
                <a:gd name="T35" fmla="*/ 1667 h 1684"/>
                <a:gd name="T36" fmla="*/ 892 w 1268"/>
                <a:gd name="T37" fmla="*/ 1675 h 1684"/>
                <a:gd name="T38" fmla="*/ 923 w 1268"/>
                <a:gd name="T39" fmla="*/ 1599 h 1684"/>
                <a:gd name="T40" fmla="*/ 939 w 1268"/>
                <a:gd name="T41" fmla="*/ 1539 h 1684"/>
                <a:gd name="T42" fmla="*/ 1009 w 1268"/>
                <a:gd name="T43" fmla="*/ 1452 h 1684"/>
                <a:gd name="T44" fmla="*/ 1078 w 1268"/>
                <a:gd name="T45" fmla="*/ 1382 h 1684"/>
                <a:gd name="T46" fmla="*/ 1162 w 1268"/>
                <a:gd name="T47" fmla="*/ 1321 h 1684"/>
                <a:gd name="T48" fmla="*/ 1264 w 1268"/>
                <a:gd name="T49" fmla="*/ 1217 h 1684"/>
                <a:gd name="T50" fmla="*/ 1206 w 1268"/>
                <a:gd name="T51" fmla="*/ 1237 h 1684"/>
                <a:gd name="T52" fmla="*/ 1129 w 1268"/>
                <a:gd name="T53" fmla="*/ 1269 h 1684"/>
                <a:gd name="T54" fmla="*/ 1039 w 1268"/>
                <a:gd name="T55" fmla="*/ 1338 h 1684"/>
                <a:gd name="T56" fmla="*/ 964 w 1268"/>
                <a:gd name="T57" fmla="*/ 1414 h 1684"/>
                <a:gd name="T58" fmla="*/ 891 w 1268"/>
                <a:gd name="T59" fmla="*/ 1506 h 1684"/>
                <a:gd name="T60" fmla="*/ 848 w 1268"/>
                <a:gd name="T61" fmla="*/ 1565 h 1684"/>
                <a:gd name="T62" fmla="*/ 831 w 1268"/>
                <a:gd name="T63" fmla="*/ 1639 h 1684"/>
                <a:gd name="T64" fmla="*/ 909 w 1268"/>
                <a:gd name="T65" fmla="*/ 1624 h 1684"/>
                <a:gd name="T66" fmla="*/ 892 w 1268"/>
                <a:gd name="T67" fmla="*/ 1568 h 1684"/>
                <a:gd name="T68" fmla="*/ 874 w 1268"/>
                <a:gd name="T69" fmla="*/ 1472 h 1684"/>
                <a:gd name="T70" fmla="*/ 796 w 1268"/>
                <a:gd name="T71" fmla="*/ 1256 h 1684"/>
                <a:gd name="T72" fmla="*/ 682 w 1268"/>
                <a:gd name="T73" fmla="*/ 1068 h 1684"/>
                <a:gd name="T74" fmla="*/ 540 w 1268"/>
                <a:gd name="T75" fmla="*/ 901 h 1684"/>
                <a:gd name="T76" fmla="*/ 378 w 1268"/>
                <a:gd name="T77" fmla="*/ 749 h 1684"/>
                <a:gd name="T78" fmla="*/ 208 w 1268"/>
                <a:gd name="T79" fmla="*/ 608 h 1684"/>
                <a:gd name="T80" fmla="*/ 36 w 1268"/>
                <a:gd name="T81" fmla="*/ 471 h 1684"/>
                <a:gd name="T82" fmla="*/ 79 w 1268"/>
                <a:gd name="T83" fmla="*/ 465 h 1684"/>
                <a:gd name="T84" fmla="*/ 181 w 1268"/>
                <a:gd name="T85" fmla="*/ 498 h 1684"/>
                <a:gd name="T86" fmla="*/ 294 w 1268"/>
                <a:gd name="T87" fmla="*/ 522 h 1684"/>
                <a:gd name="T88" fmla="*/ 420 w 1268"/>
                <a:gd name="T89" fmla="*/ 490 h 1684"/>
                <a:gd name="T90" fmla="*/ 534 w 1268"/>
                <a:gd name="T91" fmla="*/ 409 h 1684"/>
                <a:gd name="T92" fmla="*/ 637 w 1268"/>
                <a:gd name="T93" fmla="*/ 309 h 1684"/>
                <a:gd name="T94" fmla="*/ 744 w 1268"/>
                <a:gd name="T95" fmla="*/ 205 h 1684"/>
                <a:gd name="T96" fmla="*/ 862 w 1268"/>
                <a:gd name="T97" fmla="*/ 112 h 1684"/>
                <a:gd name="T98" fmla="*/ 1005 w 1268"/>
                <a:gd name="T99" fmla="*/ 45 h 1684"/>
                <a:gd name="T100" fmla="*/ 1150 w 1268"/>
                <a:gd name="T101" fmla="*/ 17 h 1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8" h="1684">
                  <a:moveTo>
                    <a:pt x="1140" y="0"/>
                  </a:moveTo>
                  <a:lnTo>
                    <a:pt x="1103" y="4"/>
                  </a:lnTo>
                  <a:lnTo>
                    <a:pt x="1069" y="9"/>
                  </a:lnTo>
                  <a:lnTo>
                    <a:pt x="1035" y="17"/>
                  </a:lnTo>
                  <a:lnTo>
                    <a:pt x="1004" y="25"/>
                  </a:lnTo>
                  <a:lnTo>
                    <a:pt x="972" y="34"/>
                  </a:lnTo>
                  <a:lnTo>
                    <a:pt x="943" y="45"/>
                  </a:lnTo>
                  <a:lnTo>
                    <a:pt x="915" y="57"/>
                  </a:lnTo>
                  <a:lnTo>
                    <a:pt x="887" y="71"/>
                  </a:lnTo>
                  <a:lnTo>
                    <a:pt x="860" y="85"/>
                  </a:lnTo>
                  <a:lnTo>
                    <a:pt x="835" y="100"/>
                  </a:lnTo>
                  <a:lnTo>
                    <a:pt x="810" y="115"/>
                  </a:lnTo>
                  <a:lnTo>
                    <a:pt x="786" y="132"/>
                  </a:lnTo>
                  <a:lnTo>
                    <a:pt x="763" y="150"/>
                  </a:lnTo>
                  <a:lnTo>
                    <a:pt x="739" y="167"/>
                  </a:lnTo>
                  <a:lnTo>
                    <a:pt x="717" y="185"/>
                  </a:lnTo>
                  <a:lnTo>
                    <a:pt x="695" y="203"/>
                  </a:lnTo>
                  <a:lnTo>
                    <a:pt x="674" y="222"/>
                  </a:lnTo>
                  <a:lnTo>
                    <a:pt x="652" y="240"/>
                  </a:lnTo>
                  <a:lnTo>
                    <a:pt x="630" y="259"/>
                  </a:lnTo>
                  <a:lnTo>
                    <a:pt x="609" y="278"/>
                  </a:lnTo>
                  <a:lnTo>
                    <a:pt x="588" y="296"/>
                  </a:lnTo>
                  <a:lnTo>
                    <a:pt x="567" y="314"/>
                  </a:lnTo>
                  <a:lnTo>
                    <a:pt x="546" y="332"/>
                  </a:lnTo>
                  <a:lnTo>
                    <a:pt x="524" y="349"/>
                  </a:lnTo>
                  <a:lnTo>
                    <a:pt x="501" y="365"/>
                  </a:lnTo>
                  <a:lnTo>
                    <a:pt x="479" y="381"/>
                  </a:lnTo>
                  <a:lnTo>
                    <a:pt x="457" y="397"/>
                  </a:lnTo>
                  <a:lnTo>
                    <a:pt x="434" y="411"/>
                  </a:lnTo>
                  <a:lnTo>
                    <a:pt x="410" y="424"/>
                  </a:lnTo>
                  <a:lnTo>
                    <a:pt x="384" y="436"/>
                  </a:lnTo>
                  <a:lnTo>
                    <a:pt x="359" y="447"/>
                  </a:lnTo>
                  <a:lnTo>
                    <a:pt x="333" y="457"/>
                  </a:lnTo>
                  <a:lnTo>
                    <a:pt x="309" y="457"/>
                  </a:lnTo>
                  <a:lnTo>
                    <a:pt x="285" y="457"/>
                  </a:lnTo>
                  <a:lnTo>
                    <a:pt x="261" y="457"/>
                  </a:lnTo>
                  <a:lnTo>
                    <a:pt x="238" y="458"/>
                  </a:lnTo>
                  <a:lnTo>
                    <a:pt x="216" y="458"/>
                  </a:lnTo>
                  <a:lnTo>
                    <a:pt x="195" y="458"/>
                  </a:lnTo>
                  <a:lnTo>
                    <a:pt x="173" y="458"/>
                  </a:lnTo>
                  <a:lnTo>
                    <a:pt x="152" y="457"/>
                  </a:lnTo>
                  <a:lnTo>
                    <a:pt x="132" y="457"/>
                  </a:lnTo>
                  <a:lnTo>
                    <a:pt x="112" y="456"/>
                  </a:lnTo>
                  <a:lnTo>
                    <a:pt x="92" y="454"/>
                  </a:lnTo>
                  <a:lnTo>
                    <a:pt x="73" y="453"/>
                  </a:lnTo>
                  <a:lnTo>
                    <a:pt x="55" y="451"/>
                  </a:lnTo>
                  <a:lnTo>
                    <a:pt x="36" y="448"/>
                  </a:lnTo>
                  <a:lnTo>
                    <a:pt x="18" y="445"/>
                  </a:lnTo>
                  <a:lnTo>
                    <a:pt x="0" y="441"/>
                  </a:lnTo>
                  <a:lnTo>
                    <a:pt x="32" y="468"/>
                  </a:lnTo>
                  <a:lnTo>
                    <a:pt x="65" y="495"/>
                  </a:lnTo>
                  <a:lnTo>
                    <a:pt x="96" y="523"/>
                  </a:lnTo>
                  <a:lnTo>
                    <a:pt x="128" y="551"/>
                  </a:lnTo>
                  <a:lnTo>
                    <a:pt x="160" y="579"/>
                  </a:lnTo>
                  <a:lnTo>
                    <a:pt x="191" y="607"/>
                  </a:lnTo>
                  <a:lnTo>
                    <a:pt x="222" y="636"/>
                  </a:lnTo>
                  <a:lnTo>
                    <a:pt x="252" y="666"/>
                  </a:lnTo>
                  <a:lnTo>
                    <a:pt x="283" y="695"/>
                  </a:lnTo>
                  <a:lnTo>
                    <a:pt x="313" y="725"/>
                  </a:lnTo>
                  <a:lnTo>
                    <a:pt x="342" y="756"/>
                  </a:lnTo>
                  <a:lnTo>
                    <a:pt x="371" y="788"/>
                  </a:lnTo>
                  <a:lnTo>
                    <a:pt x="400" y="819"/>
                  </a:lnTo>
                  <a:lnTo>
                    <a:pt x="427" y="851"/>
                  </a:lnTo>
                  <a:lnTo>
                    <a:pt x="454" y="884"/>
                  </a:lnTo>
                  <a:lnTo>
                    <a:pt x="481" y="918"/>
                  </a:lnTo>
                  <a:lnTo>
                    <a:pt x="506" y="952"/>
                  </a:lnTo>
                  <a:lnTo>
                    <a:pt x="532" y="986"/>
                  </a:lnTo>
                  <a:lnTo>
                    <a:pt x="556" y="1021"/>
                  </a:lnTo>
                  <a:lnTo>
                    <a:pt x="579" y="1058"/>
                  </a:lnTo>
                  <a:lnTo>
                    <a:pt x="601" y="1094"/>
                  </a:lnTo>
                  <a:lnTo>
                    <a:pt x="623" y="1131"/>
                  </a:lnTo>
                  <a:lnTo>
                    <a:pt x="644" y="1170"/>
                  </a:lnTo>
                  <a:lnTo>
                    <a:pt x="663" y="1209"/>
                  </a:lnTo>
                  <a:lnTo>
                    <a:pt x="682" y="1248"/>
                  </a:lnTo>
                  <a:lnTo>
                    <a:pt x="699" y="1289"/>
                  </a:lnTo>
                  <a:lnTo>
                    <a:pt x="715" y="1330"/>
                  </a:lnTo>
                  <a:lnTo>
                    <a:pt x="730" y="1371"/>
                  </a:lnTo>
                  <a:lnTo>
                    <a:pt x="744" y="1415"/>
                  </a:lnTo>
                  <a:lnTo>
                    <a:pt x="756" y="1458"/>
                  </a:lnTo>
                  <a:lnTo>
                    <a:pt x="768" y="1502"/>
                  </a:lnTo>
                  <a:lnTo>
                    <a:pt x="778" y="1548"/>
                  </a:lnTo>
                  <a:lnTo>
                    <a:pt x="786" y="1576"/>
                  </a:lnTo>
                  <a:lnTo>
                    <a:pt x="791" y="1592"/>
                  </a:lnTo>
                  <a:lnTo>
                    <a:pt x="794" y="1600"/>
                  </a:lnTo>
                  <a:lnTo>
                    <a:pt x="797" y="1604"/>
                  </a:lnTo>
                  <a:lnTo>
                    <a:pt x="800" y="1607"/>
                  </a:lnTo>
                  <a:lnTo>
                    <a:pt x="805" y="1613"/>
                  </a:lnTo>
                  <a:lnTo>
                    <a:pt x="813" y="1627"/>
                  </a:lnTo>
                  <a:lnTo>
                    <a:pt x="826" y="1651"/>
                  </a:lnTo>
                  <a:lnTo>
                    <a:pt x="835" y="1667"/>
                  </a:lnTo>
                  <a:lnTo>
                    <a:pt x="846" y="1677"/>
                  </a:lnTo>
                  <a:lnTo>
                    <a:pt x="857" y="1683"/>
                  </a:lnTo>
                  <a:lnTo>
                    <a:pt x="869" y="1684"/>
                  </a:lnTo>
                  <a:lnTo>
                    <a:pt x="881" y="1682"/>
                  </a:lnTo>
                  <a:lnTo>
                    <a:pt x="892" y="1675"/>
                  </a:lnTo>
                  <a:lnTo>
                    <a:pt x="902" y="1664"/>
                  </a:lnTo>
                  <a:lnTo>
                    <a:pt x="910" y="1648"/>
                  </a:lnTo>
                  <a:lnTo>
                    <a:pt x="917" y="1628"/>
                  </a:lnTo>
                  <a:lnTo>
                    <a:pt x="921" y="1612"/>
                  </a:lnTo>
                  <a:lnTo>
                    <a:pt x="923" y="1599"/>
                  </a:lnTo>
                  <a:lnTo>
                    <a:pt x="925" y="1587"/>
                  </a:lnTo>
                  <a:lnTo>
                    <a:pt x="926" y="1577"/>
                  </a:lnTo>
                  <a:lnTo>
                    <a:pt x="928" y="1566"/>
                  </a:lnTo>
                  <a:lnTo>
                    <a:pt x="932" y="1554"/>
                  </a:lnTo>
                  <a:lnTo>
                    <a:pt x="939" y="1539"/>
                  </a:lnTo>
                  <a:lnTo>
                    <a:pt x="954" y="1519"/>
                  </a:lnTo>
                  <a:lnTo>
                    <a:pt x="968" y="1501"/>
                  </a:lnTo>
                  <a:lnTo>
                    <a:pt x="982" y="1484"/>
                  </a:lnTo>
                  <a:lnTo>
                    <a:pt x="995" y="1468"/>
                  </a:lnTo>
                  <a:lnTo>
                    <a:pt x="1009" y="1452"/>
                  </a:lnTo>
                  <a:lnTo>
                    <a:pt x="1023" y="1437"/>
                  </a:lnTo>
                  <a:lnTo>
                    <a:pt x="1036" y="1423"/>
                  </a:lnTo>
                  <a:lnTo>
                    <a:pt x="1050" y="1408"/>
                  </a:lnTo>
                  <a:lnTo>
                    <a:pt x="1064" y="1395"/>
                  </a:lnTo>
                  <a:lnTo>
                    <a:pt x="1078" y="1382"/>
                  </a:lnTo>
                  <a:lnTo>
                    <a:pt x="1093" y="1369"/>
                  </a:lnTo>
                  <a:lnTo>
                    <a:pt x="1109" y="1357"/>
                  </a:lnTo>
                  <a:lnTo>
                    <a:pt x="1126" y="1345"/>
                  </a:lnTo>
                  <a:lnTo>
                    <a:pt x="1144" y="1333"/>
                  </a:lnTo>
                  <a:lnTo>
                    <a:pt x="1162" y="1321"/>
                  </a:lnTo>
                  <a:lnTo>
                    <a:pt x="1182" y="1309"/>
                  </a:lnTo>
                  <a:lnTo>
                    <a:pt x="1267" y="1227"/>
                  </a:lnTo>
                  <a:lnTo>
                    <a:pt x="1268" y="1223"/>
                  </a:lnTo>
                  <a:lnTo>
                    <a:pt x="1267" y="1219"/>
                  </a:lnTo>
                  <a:lnTo>
                    <a:pt x="1264" y="1217"/>
                  </a:lnTo>
                  <a:lnTo>
                    <a:pt x="1260" y="1218"/>
                  </a:lnTo>
                  <a:lnTo>
                    <a:pt x="1255" y="1220"/>
                  </a:lnTo>
                  <a:lnTo>
                    <a:pt x="1243" y="1224"/>
                  </a:lnTo>
                  <a:lnTo>
                    <a:pt x="1225" y="1230"/>
                  </a:lnTo>
                  <a:lnTo>
                    <a:pt x="1206" y="1237"/>
                  </a:lnTo>
                  <a:lnTo>
                    <a:pt x="1186" y="1244"/>
                  </a:lnTo>
                  <a:lnTo>
                    <a:pt x="1168" y="1250"/>
                  </a:lnTo>
                  <a:lnTo>
                    <a:pt x="1156" y="1254"/>
                  </a:lnTo>
                  <a:lnTo>
                    <a:pt x="1150" y="1256"/>
                  </a:lnTo>
                  <a:lnTo>
                    <a:pt x="1129" y="1269"/>
                  </a:lnTo>
                  <a:lnTo>
                    <a:pt x="1108" y="1284"/>
                  </a:lnTo>
                  <a:lnTo>
                    <a:pt x="1089" y="1297"/>
                  </a:lnTo>
                  <a:lnTo>
                    <a:pt x="1072" y="1310"/>
                  </a:lnTo>
                  <a:lnTo>
                    <a:pt x="1055" y="1324"/>
                  </a:lnTo>
                  <a:lnTo>
                    <a:pt x="1039" y="1338"/>
                  </a:lnTo>
                  <a:lnTo>
                    <a:pt x="1023" y="1352"/>
                  </a:lnTo>
                  <a:lnTo>
                    <a:pt x="1008" y="1366"/>
                  </a:lnTo>
                  <a:lnTo>
                    <a:pt x="993" y="1381"/>
                  </a:lnTo>
                  <a:lnTo>
                    <a:pt x="978" y="1397"/>
                  </a:lnTo>
                  <a:lnTo>
                    <a:pt x="964" y="1414"/>
                  </a:lnTo>
                  <a:lnTo>
                    <a:pt x="950" y="1431"/>
                  </a:lnTo>
                  <a:lnTo>
                    <a:pt x="936" y="1448"/>
                  </a:lnTo>
                  <a:lnTo>
                    <a:pt x="921" y="1467"/>
                  </a:lnTo>
                  <a:lnTo>
                    <a:pt x="906" y="1486"/>
                  </a:lnTo>
                  <a:lnTo>
                    <a:pt x="891" y="1506"/>
                  </a:lnTo>
                  <a:lnTo>
                    <a:pt x="882" y="1522"/>
                  </a:lnTo>
                  <a:lnTo>
                    <a:pt x="872" y="1534"/>
                  </a:lnTo>
                  <a:lnTo>
                    <a:pt x="864" y="1546"/>
                  </a:lnTo>
                  <a:lnTo>
                    <a:pt x="856" y="1555"/>
                  </a:lnTo>
                  <a:lnTo>
                    <a:pt x="848" y="1565"/>
                  </a:lnTo>
                  <a:lnTo>
                    <a:pt x="840" y="1577"/>
                  </a:lnTo>
                  <a:lnTo>
                    <a:pt x="832" y="1593"/>
                  </a:lnTo>
                  <a:lnTo>
                    <a:pt x="823" y="1613"/>
                  </a:lnTo>
                  <a:lnTo>
                    <a:pt x="822" y="1628"/>
                  </a:lnTo>
                  <a:lnTo>
                    <a:pt x="831" y="1639"/>
                  </a:lnTo>
                  <a:lnTo>
                    <a:pt x="847" y="1645"/>
                  </a:lnTo>
                  <a:lnTo>
                    <a:pt x="866" y="1646"/>
                  </a:lnTo>
                  <a:lnTo>
                    <a:pt x="886" y="1643"/>
                  </a:lnTo>
                  <a:lnTo>
                    <a:pt x="901" y="1635"/>
                  </a:lnTo>
                  <a:lnTo>
                    <a:pt x="909" y="1624"/>
                  </a:lnTo>
                  <a:lnTo>
                    <a:pt x="907" y="1609"/>
                  </a:lnTo>
                  <a:lnTo>
                    <a:pt x="897" y="1588"/>
                  </a:lnTo>
                  <a:lnTo>
                    <a:pt x="892" y="1577"/>
                  </a:lnTo>
                  <a:lnTo>
                    <a:pt x="891" y="1571"/>
                  </a:lnTo>
                  <a:lnTo>
                    <a:pt x="892" y="1568"/>
                  </a:lnTo>
                  <a:lnTo>
                    <a:pt x="894" y="1565"/>
                  </a:lnTo>
                  <a:lnTo>
                    <a:pt x="894" y="1557"/>
                  </a:lnTo>
                  <a:lnTo>
                    <a:pt x="892" y="1543"/>
                  </a:lnTo>
                  <a:lnTo>
                    <a:pt x="885" y="1518"/>
                  </a:lnTo>
                  <a:lnTo>
                    <a:pt x="874" y="1472"/>
                  </a:lnTo>
                  <a:lnTo>
                    <a:pt x="862" y="1427"/>
                  </a:lnTo>
                  <a:lnTo>
                    <a:pt x="848" y="1382"/>
                  </a:lnTo>
                  <a:lnTo>
                    <a:pt x="832" y="1339"/>
                  </a:lnTo>
                  <a:lnTo>
                    <a:pt x="815" y="1298"/>
                  </a:lnTo>
                  <a:lnTo>
                    <a:pt x="796" y="1256"/>
                  </a:lnTo>
                  <a:lnTo>
                    <a:pt x="776" y="1217"/>
                  </a:lnTo>
                  <a:lnTo>
                    <a:pt x="754" y="1179"/>
                  </a:lnTo>
                  <a:lnTo>
                    <a:pt x="731" y="1140"/>
                  </a:lnTo>
                  <a:lnTo>
                    <a:pt x="707" y="1104"/>
                  </a:lnTo>
                  <a:lnTo>
                    <a:pt x="682" y="1068"/>
                  </a:lnTo>
                  <a:lnTo>
                    <a:pt x="656" y="1034"/>
                  </a:lnTo>
                  <a:lnTo>
                    <a:pt x="627" y="999"/>
                  </a:lnTo>
                  <a:lnTo>
                    <a:pt x="599" y="966"/>
                  </a:lnTo>
                  <a:lnTo>
                    <a:pt x="570" y="933"/>
                  </a:lnTo>
                  <a:lnTo>
                    <a:pt x="540" y="901"/>
                  </a:lnTo>
                  <a:lnTo>
                    <a:pt x="508" y="869"/>
                  </a:lnTo>
                  <a:lnTo>
                    <a:pt x="477" y="839"/>
                  </a:lnTo>
                  <a:lnTo>
                    <a:pt x="445" y="809"/>
                  </a:lnTo>
                  <a:lnTo>
                    <a:pt x="412" y="779"/>
                  </a:lnTo>
                  <a:lnTo>
                    <a:pt x="378" y="749"/>
                  </a:lnTo>
                  <a:lnTo>
                    <a:pt x="345" y="720"/>
                  </a:lnTo>
                  <a:lnTo>
                    <a:pt x="311" y="692"/>
                  </a:lnTo>
                  <a:lnTo>
                    <a:pt x="276" y="664"/>
                  </a:lnTo>
                  <a:lnTo>
                    <a:pt x="242" y="635"/>
                  </a:lnTo>
                  <a:lnTo>
                    <a:pt x="208" y="608"/>
                  </a:lnTo>
                  <a:lnTo>
                    <a:pt x="174" y="580"/>
                  </a:lnTo>
                  <a:lnTo>
                    <a:pt x="139" y="553"/>
                  </a:lnTo>
                  <a:lnTo>
                    <a:pt x="105" y="526"/>
                  </a:lnTo>
                  <a:lnTo>
                    <a:pt x="71" y="498"/>
                  </a:lnTo>
                  <a:lnTo>
                    <a:pt x="36" y="471"/>
                  </a:lnTo>
                  <a:lnTo>
                    <a:pt x="3" y="444"/>
                  </a:lnTo>
                  <a:lnTo>
                    <a:pt x="22" y="448"/>
                  </a:lnTo>
                  <a:lnTo>
                    <a:pt x="41" y="453"/>
                  </a:lnTo>
                  <a:lnTo>
                    <a:pt x="60" y="458"/>
                  </a:lnTo>
                  <a:lnTo>
                    <a:pt x="79" y="465"/>
                  </a:lnTo>
                  <a:lnTo>
                    <a:pt x="99" y="471"/>
                  </a:lnTo>
                  <a:lnTo>
                    <a:pt x="119" y="478"/>
                  </a:lnTo>
                  <a:lnTo>
                    <a:pt x="139" y="484"/>
                  </a:lnTo>
                  <a:lnTo>
                    <a:pt x="160" y="491"/>
                  </a:lnTo>
                  <a:lnTo>
                    <a:pt x="181" y="498"/>
                  </a:lnTo>
                  <a:lnTo>
                    <a:pt x="202" y="504"/>
                  </a:lnTo>
                  <a:lnTo>
                    <a:pt x="224" y="509"/>
                  </a:lnTo>
                  <a:lnTo>
                    <a:pt x="246" y="514"/>
                  </a:lnTo>
                  <a:lnTo>
                    <a:pt x="269" y="518"/>
                  </a:lnTo>
                  <a:lnTo>
                    <a:pt x="294" y="522"/>
                  </a:lnTo>
                  <a:lnTo>
                    <a:pt x="318" y="524"/>
                  </a:lnTo>
                  <a:lnTo>
                    <a:pt x="343" y="525"/>
                  </a:lnTo>
                  <a:lnTo>
                    <a:pt x="369" y="514"/>
                  </a:lnTo>
                  <a:lnTo>
                    <a:pt x="395" y="503"/>
                  </a:lnTo>
                  <a:lnTo>
                    <a:pt x="420" y="490"/>
                  </a:lnTo>
                  <a:lnTo>
                    <a:pt x="444" y="476"/>
                  </a:lnTo>
                  <a:lnTo>
                    <a:pt x="467" y="461"/>
                  </a:lnTo>
                  <a:lnTo>
                    <a:pt x="489" y="444"/>
                  </a:lnTo>
                  <a:lnTo>
                    <a:pt x="511" y="427"/>
                  </a:lnTo>
                  <a:lnTo>
                    <a:pt x="534" y="409"/>
                  </a:lnTo>
                  <a:lnTo>
                    <a:pt x="555" y="389"/>
                  </a:lnTo>
                  <a:lnTo>
                    <a:pt x="575" y="369"/>
                  </a:lnTo>
                  <a:lnTo>
                    <a:pt x="596" y="350"/>
                  </a:lnTo>
                  <a:lnTo>
                    <a:pt x="617" y="329"/>
                  </a:lnTo>
                  <a:lnTo>
                    <a:pt x="637" y="309"/>
                  </a:lnTo>
                  <a:lnTo>
                    <a:pt x="659" y="288"/>
                  </a:lnTo>
                  <a:lnTo>
                    <a:pt x="680" y="267"/>
                  </a:lnTo>
                  <a:lnTo>
                    <a:pt x="701" y="245"/>
                  </a:lnTo>
                  <a:lnTo>
                    <a:pt x="722" y="225"/>
                  </a:lnTo>
                  <a:lnTo>
                    <a:pt x="744" y="205"/>
                  </a:lnTo>
                  <a:lnTo>
                    <a:pt x="767" y="185"/>
                  </a:lnTo>
                  <a:lnTo>
                    <a:pt x="790" y="166"/>
                  </a:lnTo>
                  <a:lnTo>
                    <a:pt x="813" y="147"/>
                  </a:lnTo>
                  <a:lnTo>
                    <a:pt x="837" y="128"/>
                  </a:lnTo>
                  <a:lnTo>
                    <a:pt x="862" y="112"/>
                  </a:lnTo>
                  <a:lnTo>
                    <a:pt x="889" y="96"/>
                  </a:lnTo>
                  <a:lnTo>
                    <a:pt x="916" y="81"/>
                  </a:lnTo>
                  <a:lnTo>
                    <a:pt x="945" y="68"/>
                  </a:lnTo>
                  <a:lnTo>
                    <a:pt x="974" y="56"/>
                  </a:lnTo>
                  <a:lnTo>
                    <a:pt x="1005" y="45"/>
                  </a:lnTo>
                  <a:lnTo>
                    <a:pt x="1037" y="36"/>
                  </a:lnTo>
                  <a:lnTo>
                    <a:pt x="1071" y="29"/>
                  </a:lnTo>
                  <a:lnTo>
                    <a:pt x="1106" y="23"/>
                  </a:lnTo>
                  <a:lnTo>
                    <a:pt x="1143" y="20"/>
                  </a:lnTo>
                  <a:lnTo>
                    <a:pt x="1150" y="17"/>
                  </a:lnTo>
                  <a:lnTo>
                    <a:pt x="1151" y="9"/>
                  </a:lnTo>
                  <a:lnTo>
                    <a:pt x="1148" y="3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auto">
            <a:xfrm flipH="1">
              <a:off x="4735" y="1295"/>
              <a:ext cx="252" cy="417"/>
            </a:xfrm>
            <a:custGeom>
              <a:avLst/>
              <a:gdLst>
                <a:gd name="T0" fmla="*/ 80 w 1390"/>
                <a:gd name="T1" fmla="*/ 51 h 2289"/>
                <a:gd name="T2" fmla="*/ 163 w 1390"/>
                <a:gd name="T3" fmla="*/ 116 h 2289"/>
                <a:gd name="T4" fmla="*/ 225 w 1390"/>
                <a:gd name="T5" fmla="*/ 193 h 2289"/>
                <a:gd name="T6" fmla="*/ 275 w 1390"/>
                <a:gd name="T7" fmla="*/ 281 h 2289"/>
                <a:gd name="T8" fmla="*/ 315 w 1390"/>
                <a:gd name="T9" fmla="*/ 379 h 2289"/>
                <a:gd name="T10" fmla="*/ 349 w 1390"/>
                <a:gd name="T11" fmla="*/ 482 h 2289"/>
                <a:gd name="T12" fmla="*/ 385 w 1390"/>
                <a:gd name="T13" fmla="*/ 590 h 2289"/>
                <a:gd name="T14" fmla="*/ 423 w 1390"/>
                <a:gd name="T15" fmla="*/ 698 h 2289"/>
                <a:gd name="T16" fmla="*/ 481 w 1390"/>
                <a:gd name="T17" fmla="*/ 825 h 2289"/>
                <a:gd name="T18" fmla="*/ 555 w 1390"/>
                <a:gd name="T19" fmla="*/ 945 h 2289"/>
                <a:gd name="T20" fmla="*/ 639 w 1390"/>
                <a:gd name="T21" fmla="*/ 1055 h 2289"/>
                <a:gd name="T22" fmla="*/ 729 w 1390"/>
                <a:gd name="T23" fmla="*/ 1158 h 2289"/>
                <a:gd name="T24" fmla="*/ 823 w 1390"/>
                <a:gd name="T25" fmla="*/ 1257 h 2289"/>
                <a:gd name="T26" fmla="*/ 920 w 1390"/>
                <a:gd name="T27" fmla="*/ 1354 h 2289"/>
                <a:gd name="T28" fmla="*/ 1014 w 1390"/>
                <a:gd name="T29" fmla="*/ 1453 h 2289"/>
                <a:gd name="T30" fmla="*/ 1103 w 1390"/>
                <a:gd name="T31" fmla="*/ 1559 h 2289"/>
                <a:gd name="T32" fmla="*/ 1162 w 1390"/>
                <a:gd name="T33" fmla="*/ 1637 h 2289"/>
                <a:gd name="T34" fmla="*/ 1206 w 1390"/>
                <a:gd name="T35" fmla="*/ 1703 h 2289"/>
                <a:gd name="T36" fmla="*/ 1245 w 1390"/>
                <a:gd name="T37" fmla="*/ 1773 h 2289"/>
                <a:gd name="T38" fmla="*/ 1276 w 1390"/>
                <a:gd name="T39" fmla="*/ 1850 h 2289"/>
                <a:gd name="T40" fmla="*/ 1262 w 1390"/>
                <a:gd name="T41" fmla="*/ 2000 h 2289"/>
                <a:gd name="T42" fmla="*/ 1199 w 1390"/>
                <a:gd name="T43" fmla="*/ 2135 h 2289"/>
                <a:gd name="T44" fmla="*/ 1096 w 1390"/>
                <a:gd name="T45" fmla="*/ 2226 h 2289"/>
                <a:gd name="T46" fmla="*/ 948 w 1390"/>
                <a:gd name="T47" fmla="*/ 2274 h 2289"/>
                <a:gd name="T48" fmla="*/ 902 w 1390"/>
                <a:gd name="T49" fmla="*/ 2287 h 2289"/>
                <a:gd name="T50" fmla="*/ 1052 w 1390"/>
                <a:gd name="T51" fmla="*/ 2267 h 2289"/>
                <a:gd name="T52" fmla="*/ 1211 w 1390"/>
                <a:gd name="T53" fmla="*/ 2198 h 2289"/>
                <a:gd name="T54" fmla="*/ 1323 w 1390"/>
                <a:gd name="T55" fmla="*/ 2080 h 2289"/>
                <a:gd name="T56" fmla="*/ 1384 w 1390"/>
                <a:gd name="T57" fmla="*/ 1910 h 2289"/>
                <a:gd name="T58" fmla="*/ 1366 w 1390"/>
                <a:gd name="T59" fmla="*/ 1789 h 2289"/>
                <a:gd name="T60" fmla="*/ 1327 w 1390"/>
                <a:gd name="T61" fmla="*/ 1700 h 2289"/>
                <a:gd name="T62" fmla="*/ 1281 w 1390"/>
                <a:gd name="T63" fmla="*/ 1617 h 2289"/>
                <a:gd name="T64" fmla="*/ 1227 w 1390"/>
                <a:gd name="T65" fmla="*/ 1538 h 2289"/>
                <a:gd name="T66" fmla="*/ 1147 w 1390"/>
                <a:gd name="T67" fmla="*/ 1439 h 2289"/>
                <a:gd name="T68" fmla="*/ 1052 w 1390"/>
                <a:gd name="T69" fmla="*/ 1341 h 2289"/>
                <a:gd name="T70" fmla="*/ 952 w 1390"/>
                <a:gd name="T71" fmla="*/ 1250 h 2289"/>
                <a:gd name="T72" fmla="*/ 851 w 1390"/>
                <a:gd name="T73" fmla="*/ 1160 h 2289"/>
                <a:gd name="T74" fmla="*/ 751 w 1390"/>
                <a:gd name="T75" fmla="*/ 1067 h 2289"/>
                <a:gd name="T76" fmla="*/ 658 w 1390"/>
                <a:gd name="T77" fmla="*/ 968 h 2289"/>
                <a:gd name="T78" fmla="*/ 574 w 1390"/>
                <a:gd name="T79" fmla="*/ 860 h 2289"/>
                <a:gd name="T80" fmla="*/ 505 w 1390"/>
                <a:gd name="T81" fmla="*/ 736 h 2289"/>
                <a:gd name="T82" fmla="*/ 456 w 1390"/>
                <a:gd name="T83" fmla="*/ 620 h 2289"/>
                <a:gd name="T84" fmla="*/ 415 w 1390"/>
                <a:gd name="T85" fmla="*/ 511 h 2289"/>
                <a:gd name="T86" fmla="*/ 374 w 1390"/>
                <a:gd name="T87" fmla="*/ 407 h 2289"/>
                <a:gd name="T88" fmla="*/ 328 w 1390"/>
                <a:gd name="T89" fmla="*/ 309 h 2289"/>
                <a:gd name="T90" fmla="*/ 276 w 1390"/>
                <a:gd name="T91" fmla="*/ 219 h 2289"/>
                <a:gd name="T92" fmla="*/ 211 w 1390"/>
                <a:gd name="T93" fmla="*/ 138 h 2289"/>
                <a:gd name="T94" fmla="*/ 133 w 1390"/>
                <a:gd name="T95" fmla="*/ 68 h 2289"/>
                <a:gd name="T96" fmla="*/ 35 w 1390"/>
                <a:gd name="T97" fmla="*/ 12 h 2289"/>
                <a:gd name="T98" fmla="*/ 0 w 1390"/>
                <a:gd name="T99" fmla="*/ 9 h 2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90" h="2289">
                  <a:moveTo>
                    <a:pt x="3" y="13"/>
                  </a:moveTo>
                  <a:lnTo>
                    <a:pt x="31" y="25"/>
                  </a:lnTo>
                  <a:lnTo>
                    <a:pt x="56" y="37"/>
                  </a:lnTo>
                  <a:lnTo>
                    <a:pt x="80" y="51"/>
                  </a:lnTo>
                  <a:lnTo>
                    <a:pt x="102" y="66"/>
                  </a:lnTo>
                  <a:lnTo>
                    <a:pt x="123" y="82"/>
                  </a:lnTo>
                  <a:lnTo>
                    <a:pt x="144" y="99"/>
                  </a:lnTo>
                  <a:lnTo>
                    <a:pt x="163" y="116"/>
                  </a:lnTo>
                  <a:lnTo>
                    <a:pt x="180" y="134"/>
                  </a:lnTo>
                  <a:lnTo>
                    <a:pt x="196" y="153"/>
                  </a:lnTo>
                  <a:lnTo>
                    <a:pt x="211" y="172"/>
                  </a:lnTo>
                  <a:lnTo>
                    <a:pt x="225" y="193"/>
                  </a:lnTo>
                  <a:lnTo>
                    <a:pt x="239" y="215"/>
                  </a:lnTo>
                  <a:lnTo>
                    <a:pt x="252" y="236"/>
                  </a:lnTo>
                  <a:lnTo>
                    <a:pt x="264" y="259"/>
                  </a:lnTo>
                  <a:lnTo>
                    <a:pt x="275" y="281"/>
                  </a:lnTo>
                  <a:lnTo>
                    <a:pt x="286" y="305"/>
                  </a:lnTo>
                  <a:lnTo>
                    <a:pt x="296" y="329"/>
                  </a:lnTo>
                  <a:lnTo>
                    <a:pt x="306" y="354"/>
                  </a:lnTo>
                  <a:lnTo>
                    <a:pt x="315" y="379"/>
                  </a:lnTo>
                  <a:lnTo>
                    <a:pt x="324" y="404"/>
                  </a:lnTo>
                  <a:lnTo>
                    <a:pt x="332" y="429"/>
                  </a:lnTo>
                  <a:lnTo>
                    <a:pt x="341" y="455"/>
                  </a:lnTo>
                  <a:lnTo>
                    <a:pt x="349" y="482"/>
                  </a:lnTo>
                  <a:lnTo>
                    <a:pt x="358" y="508"/>
                  </a:lnTo>
                  <a:lnTo>
                    <a:pt x="366" y="535"/>
                  </a:lnTo>
                  <a:lnTo>
                    <a:pt x="376" y="562"/>
                  </a:lnTo>
                  <a:lnTo>
                    <a:pt x="385" y="590"/>
                  </a:lnTo>
                  <a:lnTo>
                    <a:pt x="394" y="617"/>
                  </a:lnTo>
                  <a:lnTo>
                    <a:pt x="403" y="644"/>
                  </a:lnTo>
                  <a:lnTo>
                    <a:pt x="413" y="671"/>
                  </a:lnTo>
                  <a:lnTo>
                    <a:pt x="423" y="698"/>
                  </a:lnTo>
                  <a:lnTo>
                    <a:pt x="434" y="726"/>
                  </a:lnTo>
                  <a:lnTo>
                    <a:pt x="449" y="760"/>
                  </a:lnTo>
                  <a:lnTo>
                    <a:pt x="464" y="793"/>
                  </a:lnTo>
                  <a:lnTo>
                    <a:pt x="481" y="825"/>
                  </a:lnTo>
                  <a:lnTo>
                    <a:pt x="499" y="857"/>
                  </a:lnTo>
                  <a:lnTo>
                    <a:pt x="517" y="887"/>
                  </a:lnTo>
                  <a:lnTo>
                    <a:pt x="535" y="916"/>
                  </a:lnTo>
                  <a:lnTo>
                    <a:pt x="555" y="945"/>
                  </a:lnTo>
                  <a:lnTo>
                    <a:pt x="575" y="974"/>
                  </a:lnTo>
                  <a:lnTo>
                    <a:pt x="595" y="1002"/>
                  </a:lnTo>
                  <a:lnTo>
                    <a:pt x="617" y="1029"/>
                  </a:lnTo>
                  <a:lnTo>
                    <a:pt x="639" y="1055"/>
                  </a:lnTo>
                  <a:lnTo>
                    <a:pt x="661" y="1081"/>
                  </a:lnTo>
                  <a:lnTo>
                    <a:pt x="683" y="1108"/>
                  </a:lnTo>
                  <a:lnTo>
                    <a:pt x="706" y="1133"/>
                  </a:lnTo>
                  <a:lnTo>
                    <a:pt x="729" y="1158"/>
                  </a:lnTo>
                  <a:lnTo>
                    <a:pt x="753" y="1183"/>
                  </a:lnTo>
                  <a:lnTo>
                    <a:pt x="776" y="1207"/>
                  </a:lnTo>
                  <a:lnTo>
                    <a:pt x="800" y="1232"/>
                  </a:lnTo>
                  <a:lnTo>
                    <a:pt x="823" y="1257"/>
                  </a:lnTo>
                  <a:lnTo>
                    <a:pt x="847" y="1281"/>
                  </a:lnTo>
                  <a:lnTo>
                    <a:pt x="872" y="1305"/>
                  </a:lnTo>
                  <a:lnTo>
                    <a:pt x="896" y="1329"/>
                  </a:lnTo>
                  <a:lnTo>
                    <a:pt x="920" y="1354"/>
                  </a:lnTo>
                  <a:lnTo>
                    <a:pt x="943" y="1379"/>
                  </a:lnTo>
                  <a:lnTo>
                    <a:pt x="967" y="1403"/>
                  </a:lnTo>
                  <a:lnTo>
                    <a:pt x="991" y="1428"/>
                  </a:lnTo>
                  <a:lnTo>
                    <a:pt x="1014" y="1453"/>
                  </a:lnTo>
                  <a:lnTo>
                    <a:pt x="1036" y="1480"/>
                  </a:lnTo>
                  <a:lnTo>
                    <a:pt x="1059" y="1505"/>
                  </a:lnTo>
                  <a:lnTo>
                    <a:pt x="1081" y="1532"/>
                  </a:lnTo>
                  <a:lnTo>
                    <a:pt x="1103" y="1559"/>
                  </a:lnTo>
                  <a:lnTo>
                    <a:pt x="1124" y="1586"/>
                  </a:lnTo>
                  <a:lnTo>
                    <a:pt x="1137" y="1603"/>
                  </a:lnTo>
                  <a:lnTo>
                    <a:pt x="1150" y="1620"/>
                  </a:lnTo>
                  <a:lnTo>
                    <a:pt x="1162" y="1637"/>
                  </a:lnTo>
                  <a:lnTo>
                    <a:pt x="1174" y="1653"/>
                  </a:lnTo>
                  <a:lnTo>
                    <a:pt x="1185" y="1670"/>
                  </a:lnTo>
                  <a:lnTo>
                    <a:pt x="1196" y="1686"/>
                  </a:lnTo>
                  <a:lnTo>
                    <a:pt x="1206" y="1703"/>
                  </a:lnTo>
                  <a:lnTo>
                    <a:pt x="1217" y="1720"/>
                  </a:lnTo>
                  <a:lnTo>
                    <a:pt x="1227" y="1738"/>
                  </a:lnTo>
                  <a:lnTo>
                    <a:pt x="1236" y="1756"/>
                  </a:lnTo>
                  <a:lnTo>
                    <a:pt x="1245" y="1773"/>
                  </a:lnTo>
                  <a:lnTo>
                    <a:pt x="1253" y="1792"/>
                  </a:lnTo>
                  <a:lnTo>
                    <a:pt x="1261" y="1811"/>
                  </a:lnTo>
                  <a:lnTo>
                    <a:pt x="1269" y="1830"/>
                  </a:lnTo>
                  <a:lnTo>
                    <a:pt x="1276" y="1850"/>
                  </a:lnTo>
                  <a:lnTo>
                    <a:pt x="1283" y="1872"/>
                  </a:lnTo>
                  <a:lnTo>
                    <a:pt x="1278" y="1917"/>
                  </a:lnTo>
                  <a:lnTo>
                    <a:pt x="1271" y="1959"/>
                  </a:lnTo>
                  <a:lnTo>
                    <a:pt x="1262" y="2000"/>
                  </a:lnTo>
                  <a:lnTo>
                    <a:pt x="1250" y="2038"/>
                  </a:lnTo>
                  <a:lnTo>
                    <a:pt x="1236" y="2072"/>
                  </a:lnTo>
                  <a:lnTo>
                    <a:pt x="1219" y="2104"/>
                  </a:lnTo>
                  <a:lnTo>
                    <a:pt x="1199" y="2135"/>
                  </a:lnTo>
                  <a:lnTo>
                    <a:pt x="1177" y="2161"/>
                  </a:lnTo>
                  <a:lnTo>
                    <a:pt x="1153" y="2186"/>
                  </a:lnTo>
                  <a:lnTo>
                    <a:pt x="1126" y="2207"/>
                  </a:lnTo>
                  <a:lnTo>
                    <a:pt x="1096" y="2226"/>
                  </a:lnTo>
                  <a:lnTo>
                    <a:pt x="1063" y="2243"/>
                  </a:lnTo>
                  <a:lnTo>
                    <a:pt x="1028" y="2256"/>
                  </a:lnTo>
                  <a:lnTo>
                    <a:pt x="990" y="2266"/>
                  </a:lnTo>
                  <a:lnTo>
                    <a:pt x="948" y="2274"/>
                  </a:lnTo>
                  <a:lnTo>
                    <a:pt x="904" y="2279"/>
                  </a:lnTo>
                  <a:lnTo>
                    <a:pt x="901" y="2281"/>
                  </a:lnTo>
                  <a:lnTo>
                    <a:pt x="900" y="2284"/>
                  </a:lnTo>
                  <a:lnTo>
                    <a:pt x="902" y="2287"/>
                  </a:lnTo>
                  <a:lnTo>
                    <a:pt x="907" y="2289"/>
                  </a:lnTo>
                  <a:lnTo>
                    <a:pt x="957" y="2284"/>
                  </a:lnTo>
                  <a:lnTo>
                    <a:pt x="1006" y="2277"/>
                  </a:lnTo>
                  <a:lnTo>
                    <a:pt x="1052" y="2267"/>
                  </a:lnTo>
                  <a:lnTo>
                    <a:pt x="1096" y="2254"/>
                  </a:lnTo>
                  <a:lnTo>
                    <a:pt x="1136" y="2237"/>
                  </a:lnTo>
                  <a:lnTo>
                    <a:pt x="1174" y="2219"/>
                  </a:lnTo>
                  <a:lnTo>
                    <a:pt x="1211" y="2198"/>
                  </a:lnTo>
                  <a:lnTo>
                    <a:pt x="1243" y="2173"/>
                  </a:lnTo>
                  <a:lnTo>
                    <a:pt x="1273" y="2146"/>
                  </a:lnTo>
                  <a:lnTo>
                    <a:pt x="1299" y="2115"/>
                  </a:lnTo>
                  <a:lnTo>
                    <a:pt x="1323" y="2080"/>
                  </a:lnTo>
                  <a:lnTo>
                    <a:pt x="1344" y="2043"/>
                  </a:lnTo>
                  <a:lnTo>
                    <a:pt x="1361" y="2002"/>
                  </a:lnTo>
                  <a:lnTo>
                    <a:pt x="1374" y="1958"/>
                  </a:lnTo>
                  <a:lnTo>
                    <a:pt x="1384" y="1910"/>
                  </a:lnTo>
                  <a:lnTo>
                    <a:pt x="1390" y="1858"/>
                  </a:lnTo>
                  <a:lnTo>
                    <a:pt x="1382" y="1835"/>
                  </a:lnTo>
                  <a:lnTo>
                    <a:pt x="1374" y="1812"/>
                  </a:lnTo>
                  <a:lnTo>
                    <a:pt x="1366" y="1789"/>
                  </a:lnTo>
                  <a:lnTo>
                    <a:pt x="1357" y="1767"/>
                  </a:lnTo>
                  <a:lnTo>
                    <a:pt x="1348" y="1744"/>
                  </a:lnTo>
                  <a:lnTo>
                    <a:pt x="1338" y="1722"/>
                  </a:lnTo>
                  <a:lnTo>
                    <a:pt x="1327" y="1700"/>
                  </a:lnTo>
                  <a:lnTo>
                    <a:pt x="1316" y="1679"/>
                  </a:lnTo>
                  <a:lnTo>
                    <a:pt x="1305" y="1658"/>
                  </a:lnTo>
                  <a:lnTo>
                    <a:pt x="1293" y="1637"/>
                  </a:lnTo>
                  <a:lnTo>
                    <a:pt x="1281" y="1617"/>
                  </a:lnTo>
                  <a:lnTo>
                    <a:pt x="1268" y="1596"/>
                  </a:lnTo>
                  <a:lnTo>
                    <a:pt x="1255" y="1576"/>
                  </a:lnTo>
                  <a:lnTo>
                    <a:pt x="1241" y="1557"/>
                  </a:lnTo>
                  <a:lnTo>
                    <a:pt x="1227" y="1538"/>
                  </a:lnTo>
                  <a:lnTo>
                    <a:pt x="1212" y="1519"/>
                  </a:lnTo>
                  <a:lnTo>
                    <a:pt x="1190" y="1492"/>
                  </a:lnTo>
                  <a:lnTo>
                    <a:pt x="1169" y="1465"/>
                  </a:lnTo>
                  <a:lnTo>
                    <a:pt x="1147" y="1439"/>
                  </a:lnTo>
                  <a:lnTo>
                    <a:pt x="1124" y="1414"/>
                  </a:lnTo>
                  <a:lnTo>
                    <a:pt x="1101" y="1390"/>
                  </a:lnTo>
                  <a:lnTo>
                    <a:pt x="1076" y="1366"/>
                  </a:lnTo>
                  <a:lnTo>
                    <a:pt x="1052" y="1341"/>
                  </a:lnTo>
                  <a:lnTo>
                    <a:pt x="1027" y="1318"/>
                  </a:lnTo>
                  <a:lnTo>
                    <a:pt x="1003" y="1295"/>
                  </a:lnTo>
                  <a:lnTo>
                    <a:pt x="978" y="1272"/>
                  </a:lnTo>
                  <a:lnTo>
                    <a:pt x="952" y="1250"/>
                  </a:lnTo>
                  <a:lnTo>
                    <a:pt x="926" y="1228"/>
                  </a:lnTo>
                  <a:lnTo>
                    <a:pt x="901" y="1204"/>
                  </a:lnTo>
                  <a:lnTo>
                    <a:pt x="876" y="1182"/>
                  </a:lnTo>
                  <a:lnTo>
                    <a:pt x="851" y="1160"/>
                  </a:lnTo>
                  <a:lnTo>
                    <a:pt x="825" y="1137"/>
                  </a:lnTo>
                  <a:lnTo>
                    <a:pt x="800" y="1115"/>
                  </a:lnTo>
                  <a:lnTo>
                    <a:pt x="776" y="1091"/>
                  </a:lnTo>
                  <a:lnTo>
                    <a:pt x="751" y="1067"/>
                  </a:lnTo>
                  <a:lnTo>
                    <a:pt x="726" y="1044"/>
                  </a:lnTo>
                  <a:lnTo>
                    <a:pt x="703" y="1019"/>
                  </a:lnTo>
                  <a:lnTo>
                    <a:pt x="680" y="995"/>
                  </a:lnTo>
                  <a:lnTo>
                    <a:pt x="658" y="968"/>
                  </a:lnTo>
                  <a:lnTo>
                    <a:pt x="636" y="942"/>
                  </a:lnTo>
                  <a:lnTo>
                    <a:pt x="615" y="916"/>
                  </a:lnTo>
                  <a:lnTo>
                    <a:pt x="593" y="888"/>
                  </a:lnTo>
                  <a:lnTo>
                    <a:pt x="574" y="860"/>
                  </a:lnTo>
                  <a:lnTo>
                    <a:pt x="555" y="830"/>
                  </a:lnTo>
                  <a:lnTo>
                    <a:pt x="537" y="800"/>
                  </a:lnTo>
                  <a:lnTo>
                    <a:pt x="521" y="769"/>
                  </a:lnTo>
                  <a:lnTo>
                    <a:pt x="505" y="736"/>
                  </a:lnTo>
                  <a:lnTo>
                    <a:pt x="489" y="702"/>
                  </a:lnTo>
                  <a:lnTo>
                    <a:pt x="478" y="674"/>
                  </a:lnTo>
                  <a:lnTo>
                    <a:pt x="467" y="647"/>
                  </a:lnTo>
                  <a:lnTo>
                    <a:pt x="456" y="620"/>
                  </a:lnTo>
                  <a:lnTo>
                    <a:pt x="446" y="592"/>
                  </a:lnTo>
                  <a:lnTo>
                    <a:pt x="436" y="564"/>
                  </a:lnTo>
                  <a:lnTo>
                    <a:pt x="425" y="538"/>
                  </a:lnTo>
                  <a:lnTo>
                    <a:pt x="415" y="511"/>
                  </a:lnTo>
                  <a:lnTo>
                    <a:pt x="405" y="485"/>
                  </a:lnTo>
                  <a:lnTo>
                    <a:pt x="395" y="458"/>
                  </a:lnTo>
                  <a:lnTo>
                    <a:pt x="385" y="432"/>
                  </a:lnTo>
                  <a:lnTo>
                    <a:pt x="374" y="407"/>
                  </a:lnTo>
                  <a:lnTo>
                    <a:pt x="362" y="382"/>
                  </a:lnTo>
                  <a:lnTo>
                    <a:pt x="351" y="357"/>
                  </a:lnTo>
                  <a:lnTo>
                    <a:pt x="340" y="332"/>
                  </a:lnTo>
                  <a:lnTo>
                    <a:pt x="328" y="309"/>
                  </a:lnTo>
                  <a:lnTo>
                    <a:pt x="316" y="286"/>
                  </a:lnTo>
                  <a:lnTo>
                    <a:pt x="303" y="263"/>
                  </a:lnTo>
                  <a:lnTo>
                    <a:pt x="290" y="241"/>
                  </a:lnTo>
                  <a:lnTo>
                    <a:pt x="276" y="219"/>
                  </a:lnTo>
                  <a:lnTo>
                    <a:pt x="261" y="197"/>
                  </a:lnTo>
                  <a:lnTo>
                    <a:pt x="245" y="177"/>
                  </a:lnTo>
                  <a:lnTo>
                    <a:pt x="228" y="157"/>
                  </a:lnTo>
                  <a:lnTo>
                    <a:pt x="211" y="138"/>
                  </a:lnTo>
                  <a:lnTo>
                    <a:pt x="193" y="120"/>
                  </a:lnTo>
                  <a:lnTo>
                    <a:pt x="174" y="102"/>
                  </a:lnTo>
                  <a:lnTo>
                    <a:pt x="154" y="85"/>
                  </a:lnTo>
                  <a:lnTo>
                    <a:pt x="133" y="68"/>
                  </a:lnTo>
                  <a:lnTo>
                    <a:pt x="109" y="53"/>
                  </a:lnTo>
                  <a:lnTo>
                    <a:pt x="86" y="38"/>
                  </a:lnTo>
                  <a:lnTo>
                    <a:pt x="61" y="25"/>
                  </a:lnTo>
                  <a:lnTo>
                    <a:pt x="35" y="1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auto">
            <a:xfrm flipH="1">
              <a:off x="4683" y="1650"/>
              <a:ext cx="163" cy="165"/>
            </a:xfrm>
            <a:custGeom>
              <a:avLst/>
              <a:gdLst>
                <a:gd name="T0" fmla="*/ 585 w 894"/>
                <a:gd name="T1" fmla="*/ 54 h 907"/>
                <a:gd name="T2" fmla="*/ 606 w 894"/>
                <a:gd name="T3" fmla="*/ 73 h 907"/>
                <a:gd name="T4" fmla="*/ 622 w 894"/>
                <a:gd name="T5" fmla="*/ 94 h 907"/>
                <a:gd name="T6" fmla="*/ 642 w 894"/>
                <a:gd name="T7" fmla="*/ 114 h 907"/>
                <a:gd name="T8" fmla="*/ 664 w 894"/>
                <a:gd name="T9" fmla="*/ 134 h 907"/>
                <a:gd name="T10" fmla="*/ 684 w 894"/>
                <a:gd name="T11" fmla="*/ 154 h 907"/>
                <a:gd name="T12" fmla="*/ 702 w 894"/>
                <a:gd name="T13" fmla="*/ 175 h 907"/>
                <a:gd name="T14" fmla="*/ 719 w 894"/>
                <a:gd name="T15" fmla="*/ 195 h 907"/>
                <a:gd name="T16" fmla="*/ 735 w 894"/>
                <a:gd name="T17" fmla="*/ 215 h 907"/>
                <a:gd name="T18" fmla="*/ 749 w 894"/>
                <a:gd name="T19" fmla="*/ 237 h 907"/>
                <a:gd name="T20" fmla="*/ 763 w 894"/>
                <a:gd name="T21" fmla="*/ 260 h 907"/>
                <a:gd name="T22" fmla="*/ 775 w 894"/>
                <a:gd name="T23" fmla="*/ 286 h 907"/>
                <a:gd name="T24" fmla="*/ 788 w 894"/>
                <a:gd name="T25" fmla="*/ 341 h 907"/>
                <a:gd name="T26" fmla="*/ 793 w 894"/>
                <a:gd name="T27" fmla="*/ 416 h 907"/>
                <a:gd name="T28" fmla="*/ 785 w 894"/>
                <a:gd name="T29" fmla="*/ 488 h 907"/>
                <a:gd name="T30" fmla="*/ 768 w 894"/>
                <a:gd name="T31" fmla="*/ 555 h 907"/>
                <a:gd name="T32" fmla="*/ 741 w 894"/>
                <a:gd name="T33" fmla="*/ 616 h 907"/>
                <a:gd name="T34" fmla="*/ 706 w 894"/>
                <a:gd name="T35" fmla="*/ 671 h 907"/>
                <a:gd name="T36" fmla="*/ 661 w 894"/>
                <a:gd name="T37" fmla="*/ 721 h 907"/>
                <a:gd name="T38" fmla="*/ 611 w 894"/>
                <a:gd name="T39" fmla="*/ 765 h 907"/>
                <a:gd name="T40" fmla="*/ 554 w 894"/>
                <a:gd name="T41" fmla="*/ 803 h 907"/>
                <a:gd name="T42" fmla="*/ 491 w 894"/>
                <a:gd name="T43" fmla="*/ 834 h 907"/>
                <a:gd name="T44" fmla="*/ 423 w 894"/>
                <a:gd name="T45" fmla="*/ 859 h 907"/>
                <a:gd name="T46" fmla="*/ 353 w 894"/>
                <a:gd name="T47" fmla="*/ 877 h 907"/>
                <a:gd name="T48" fmla="*/ 278 w 894"/>
                <a:gd name="T49" fmla="*/ 888 h 907"/>
                <a:gd name="T50" fmla="*/ 202 w 894"/>
                <a:gd name="T51" fmla="*/ 892 h 907"/>
                <a:gd name="T52" fmla="*/ 124 w 894"/>
                <a:gd name="T53" fmla="*/ 888 h 907"/>
                <a:gd name="T54" fmla="*/ 46 w 894"/>
                <a:gd name="T55" fmla="*/ 877 h 907"/>
                <a:gd name="T56" fmla="*/ 2 w 894"/>
                <a:gd name="T57" fmla="*/ 869 h 907"/>
                <a:gd name="T58" fmla="*/ 1 w 894"/>
                <a:gd name="T59" fmla="*/ 877 h 907"/>
                <a:gd name="T60" fmla="*/ 47 w 894"/>
                <a:gd name="T61" fmla="*/ 890 h 907"/>
                <a:gd name="T62" fmla="*/ 134 w 894"/>
                <a:gd name="T63" fmla="*/ 902 h 907"/>
                <a:gd name="T64" fmla="*/ 221 w 894"/>
                <a:gd name="T65" fmla="*/ 907 h 907"/>
                <a:gd name="T66" fmla="*/ 306 w 894"/>
                <a:gd name="T67" fmla="*/ 904 h 907"/>
                <a:gd name="T68" fmla="*/ 390 w 894"/>
                <a:gd name="T69" fmla="*/ 893 h 907"/>
                <a:gd name="T70" fmla="*/ 471 w 894"/>
                <a:gd name="T71" fmla="*/ 875 h 907"/>
                <a:gd name="T72" fmla="*/ 547 w 894"/>
                <a:gd name="T73" fmla="*/ 850 h 907"/>
                <a:gd name="T74" fmla="*/ 618 w 894"/>
                <a:gd name="T75" fmla="*/ 817 h 907"/>
                <a:gd name="T76" fmla="*/ 684 w 894"/>
                <a:gd name="T77" fmla="*/ 776 h 907"/>
                <a:gd name="T78" fmla="*/ 742 w 894"/>
                <a:gd name="T79" fmla="*/ 730 h 907"/>
                <a:gd name="T80" fmla="*/ 793 w 894"/>
                <a:gd name="T81" fmla="*/ 677 h 907"/>
                <a:gd name="T82" fmla="*/ 834 w 894"/>
                <a:gd name="T83" fmla="*/ 616 h 907"/>
                <a:gd name="T84" fmla="*/ 865 w 894"/>
                <a:gd name="T85" fmla="*/ 551 h 907"/>
                <a:gd name="T86" fmla="*/ 885 w 894"/>
                <a:gd name="T87" fmla="*/ 478 h 907"/>
                <a:gd name="T88" fmla="*/ 894 w 894"/>
                <a:gd name="T89" fmla="*/ 400 h 907"/>
                <a:gd name="T90" fmla="*/ 889 w 894"/>
                <a:gd name="T91" fmla="*/ 317 h 907"/>
                <a:gd name="T92" fmla="*/ 875 w 894"/>
                <a:gd name="T93" fmla="*/ 255 h 907"/>
                <a:gd name="T94" fmla="*/ 859 w 894"/>
                <a:gd name="T95" fmla="*/ 223 h 907"/>
                <a:gd name="T96" fmla="*/ 840 w 894"/>
                <a:gd name="T97" fmla="*/ 193 h 907"/>
                <a:gd name="T98" fmla="*/ 820 w 894"/>
                <a:gd name="T99" fmla="*/ 163 h 907"/>
                <a:gd name="T100" fmla="*/ 799 w 894"/>
                <a:gd name="T101" fmla="*/ 134 h 907"/>
                <a:gd name="T102" fmla="*/ 776 w 894"/>
                <a:gd name="T103" fmla="*/ 107 h 907"/>
                <a:gd name="T104" fmla="*/ 753 w 894"/>
                <a:gd name="T105" fmla="*/ 81 h 907"/>
                <a:gd name="T106" fmla="*/ 731 w 894"/>
                <a:gd name="T107" fmla="*/ 56 h 907"/>
                <a:gd name="T108" fmla="*/ 705 w 894"/>
                <a:gd name="T109" fmla="*/ 35 h 907"/>
                <a:gd name="T110" fmla="*/ 674 w 894"/>
                <a:gd name="T111" fmla="*/ 26 h 907"/>
                <a:gd name="T112" fmla="*/ 641 w 894"/>
                <a:gd name="T113" fmla="*/ 18 h 907"/>
                <a:gd name="T114" fmla="*/ 608 w 894"/>
                <a:gd name="T115" fmla="*/ 9 h 907"/>
                <a:gd name="T116" fmla="*/ 581 w 894"/>
                <a:gd name="T117" fmla="*/ 0 h 907"/>
                <a:gd name="T118" fmla="*/ 566 w 894"/>
                <a:gd name="T119" fmla="*/ 5 h 907"/>
                <a:gd name="T120" fmla="*/ 558 w 894"/>
                <a:gd name="T121" fmla="*/ 20 h 907"/>
                <a:gd name="T122" fmla="*/ 562 w 894"/>
                <a:gd name="T123" fmla="*/ 39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4" h="907">
                  <a:moveTo>
                    <a:pt x="571" y="46"/>
                  </a:moveTo>
                  <a:lnTo>
                    <a:pt x="585" y="54"/>
                  </a:lnTo>
                  <a:lnTo>
                    <a:pt x="596" y="63"/>
                  </a:lnTo>
                  <a:lnTo>
                    <a:pt x="606" y="73"/>
                  </a:lnTo>
                  <a:lnTo>
                    <a:pt x="614" y="83"/>
                  </a:lnTo>
                  <a:lnTo>
                    <a:pt x="622" y="94"/>
                  </a:lnTo>
                  <a:lnTo>
                    <a:pt x="631" y="104"/>
                  </a:lnTo>
                  <a:lnTo>
                    <a:pt x="642" y="114"/>
                  </a:lnTo>
                  <a:lnTo>
                    <a:pt x="655" y="123"/>
                  </a:lnTo>
                  <a:lnTo>
                    <a:pt x="664" y="134"/>
                  </a:lnTo>
                  <a:lnTo>
                    <a:pt x="675" y="144"/>
                  </a:lnTo>
                  <a:lnTo>
                    <a:pt x="684" y="154"/>
                  </a:lnTo>
                  <a:lnTo>
                    <a:pt x="693" y="165"/>
                  </a:lnTo>
                  <a:lnTo>
                    <a:pt x="702" y="175"/>
                  </a:lnTo>
                  <a:lnTo>
                    <a:pt x="710" y="185"/>
                  </a:lnTo>
                  <a:lnTo>
                    <a:pt x="719" y="195"/>
                  </a:lnTo>
                  <a:lnTo>
                    <a:pt x="727" y="205"/>
                  </a:lnTo>
                  <a:lnTo>
                    <a:pt x="735" y="215"/>
                  </a:lnTo>
                  <a:lnTo>
                    <a:pt x="742" y="226"/>
                  </a:lnTo>
                  <a:lnTo>
                    <a:pt x="749" y="237"/>
                  </a:lnTo>
                  <a:lnTo>
                    <a:pt x="756" y="248"/>
                  </a:lnTo>
                  <a:lnTo>
                    <a:pt x="763" y="260"/>
                  </a:lnTo>
                  <a:lnTo>
                    <a:pt x="769" y="273"/>
                  </a:lnTo>
                  <a:lnTo>
                    <a:pt x="775" y="286"/>
                  </a:lnTo>
                  <a:lnTo>
                    <a:pt x="781" y="301"/>
                  </a:lnTo>
                  <a:lnTo>
                    <a:pt x="788" y="341"/>
                  </a:lnTo>
                  <a:lnTo>
                    <a:pt x="792" y="379"/>
                  </a:lnTo>
                  <a:lnTo>
                    <a:pt x="793" y="416"/>
                  </a:lnTo>
                  <a:lnTo>
                    <a:pt x="790" y="453"/>
                  </a:lnTo>
                  <a:lnTo>
                    <a:pt x="785" y="488"/>
                  </a:lnTo>
                  <a:lnTo>
                    <a:pt x="778" y="522"/>
                  </a:lnTo>
                  <a:lnTo>
                    <a:pt x="768" y="555"/>
                  </a:lnTo>
                  <a:lnTo>
                    <a:pt x="756" y="586"/>
                  </a:lnTo>
                  <a:lnTo>
                    <a:pt x="741" y="616"/>
                  </a:lnTo>
                  <a:lnTo>
                    <a:pt x="724" y="644"/>
                  </a:lnTo>
                  <a:lnTo>
                    <a:pt x="706" y="671"/>
                  </a:lnTo>
                  <a:lnTo>
                    <a:pt x="685" y="697"/>
                  </a:lnTo>
                  <a:lnTo>
                    <a:pt x="661" y="721"/>
                  </a:lnTo>
                  <a:lnTo>
                    <a:pt x="637" y="744"/>
                  </a:lnTo>
                  <a:lnTo>
                    <a:pt x="611" y="765"/>
                  </a:lnTo>
                  <a:lnTo>
                    <a:pt x="583" y="784"/>
                  </a:lnTo>
                  <a:lnTo>
                    <a:pt x="554" y="803"/>
                  </a:lnTo>
                  <a:lnTo>
                    <a:pt x="523" y="820"/>
                  </a:lnTo>
                  <a:lnTo>
                    <a:pt x="491" y="834"/>
                  </a:lnTo>
                  <a:lnTo>
                    <a:pt x="458" y="848"/>
                  </a:lnTo>
                  <a:lnTo>
                    <a:pt x="423" y="859"/>
                  </a:lnTo>
                  <a:lnTo>
                    <a:pt x="388" y="869"/>
                  </a:lnTo>
                  <a:lnTo>
                    <a:pt x="353" y="877"/>
                  </a:lnTo>
                  <a:lnTo>
                    <a:pt x="316" y="883"/>
                  </a:lnTo>
                  <a:lnTo>
                    <a:pt x="278" y="888"/>
                  </a:lnTo>
                  <a:lnTo>
                    <a:pt x="240" y="891"/>
                  </a:lnTo>
                  <a:lnTo>
                    <a:pt x="202" y="892"/>
                  </a:lnTo>
                  <a:lnTo>
                    <a:pt x="163" y="891"/>
                  </a:lnTo>
                  <a:lnTo>
                    <a:pt x="124" y="888"/>
                  </a:lnTo>
                  <a:lnTo>
                    <a:pt x="85" y="883"/>
                  </a:lnTo>
                  <a:lnTo>
                    <a:pt x="46" y="877"/>
                  </a:lnTo>
                  <a:lnTo>
                    <a:pt x="7" y="868"/>
                  </a:lnTo>
                  <a:lnTo>
                    <a:pt x="2" y="869"/>
                  </a:lnTo>
                  <a:lnTo>
                    <a:pt x="0" y="873"/>
                  </a:lnTo>
                  <a:lnTo>
                    <a:pt x="1" y="877"/>
                  </a:lnTo>
                  <a:lnTo>
                    <a:pt x="4" y="880"/>
                  </a:lnTo>
                  <a:lnTo>
                    <a:pt x="47" y="890"/>
                  </a:lnTo>
                  <a:lnTo>
                    <a:pt x="91" y="897"/>
                  </a:lnTo>
                  <a:lnTo>
                    <a:pt x="134" y="902"/>
                  </a:lnTo>
                  <a:lnTo>
                    <a:pt x="177" y="906"/>
                  </a:lnTo>
                  <a:lnTo>
                    <a:pt x="221" y="907"/>
                  </a:lnTo>
                  <a:lnTo>
                    <a:pt x="264" y="907"/>
                  </a:lnTo>
                  <a:lnTo>
                    <a:pt x="306" y="904"/>
                  </a:lnTo>
                  <a:lnTo>
                    <a:pt x="349" y="900"/>
                  </a:lnTo>
                  <a:lnTo>
                    <a:pt x="390" y="893"/>
                  </a:lnTo>
                  <a:lnTo>
                    <a:pt x="431" y="885"/>
                  </a:lnTo>
                  <a:lnTo>
                    <a:pt x="471" y="875"/>
                  </a:lnTo>
                  <a:lnTo>
                    <a:pt x="509" y="863"/>
                  </a:lnTo>
                  <a:lnTo>
                    <a:pt x="547" y="850"/>
                  </a:lnTo>
                  <a:lnTo>
                    <a:pt x="584" y="834"/>
                  </a:lnTo>
                  <a:lnTo>
                    <a:pt x="618" y="817"/>
                  </a:lnTo>
                  <a:lnTo>
                    <a:pt x="652" y="797"/>
                  </a:lnTo>
                  <a:lnTo>
                    <a:pt x="684" y="776"/>
                  </a:lnTo>
                  <a:lnTo>
                    <a:pt x="714" y="754"/>
                  </a:lnTo>
                  <a:lnTo>
                    <a:pt x="742" y="730"/>
                  </a:lnTo>
                  <a:lnTo>
                    <a:pt x="768" y="704"/>
                  </a:lnTo>
                  <a:lnTo>
                    <a:pt x="793" y="677"/>
                  </a:lnTo>
                  <a:lnTo>
                    <a:pt x="814" y="647"/>
                  </a:lnTo>
                  <a:lnTo>
                    <a:pt x="834" y="616"/>
                  </a:lnTo>
                  <a:lnTo>
                    <a:pt x="851" y="584"/>
                  </a:lnTo>
                  <a:lnTo>
                    <a:pt x="865" y="551"/>
                  </a:lnTo>
                  <a:lnTo>
                    <a:pt x="876" y="515"/>
                  </a:lnTo>
                  <a:lnTo>
                    <a:pt x="885" y="478"/>
                  </a:lnTo>
                  <a:lnTo>
                    <a:pt x="891" y="440"/>
                  </a:lnTo>
                  <a:lnTo>
                    <a:pt x="894" y="400"/>
                  </a:lnTo>
                  <a:lnTo>
                    <a:pt x="893" y="359"/>
                  </a:lnTo>
                  <a:lnTo>
                    <a:pt x="889" y="317"/>
                  </a:lnTo>
                  <a:lnTo>
                    <a:pt x="882" y="272"/>
                  </a:lnTo>
                  <a:lnTo>
                    <a:pt x="875" y="255"/>
                  </a:lnTo>
                  <a:lnTo>
                    <a:pt x="867" y="239"/>
                  </a:lnTo>
                  <a:lnTo>
                    <a:pt x="859" y="223"/>
                  </a:lnTo>
                  <a:lnTo>
                    <a:pt x="850" y="208"/>
                  </a:lnTo>
                  <a:lnTo>
                    <a:pt x="840" y="193"/>
                  </a:lnTo>
                  <a:lnTo>
                    <a:pt x="831" y="178"/>
                  </a:lnTo>
                  <a:lnTo>
                    <a:pt x="820" y="163"/>
                  </a:lnTo>
                  <a:lnTo>
                    <a:pt x="810" y="148"/>
                  </a:lnTo>
                  <a:lnTo>
                    <a:pt x="799" y="134"/>
                  </a:lnTo>
                  <a:lnTo>
                    <a:pt x="787" y="121"/>
                  </a:lnTo>
                  <a:lnTo>
                    <a:pt x="776" y="107"/>
                  </a:lnTo>
                  <a:lnTo>
                    <a:pt x="765" y="94"/>
                  </a:lnTo>
                  <a:lnTo>
                    <a:pt x="753" y="81"/>
                  </a:lnTo>
                  <a:lnTo>
                    <a:pt x="742" y="68"/>
                  </a:lnTo>
                  <a:lnTo>
                    <a:pt x="731" y="56"/>
                  </a:lnTo>
                  <a:lnTo>
                    <a:pt x="720" y="43"/>
                  </a:lnTo>
                  <a:lnTo>
                    <a:pt x="705" y="35"/>
                  </a:lnTo>
                  <a:lnTo>
                    <a:pt x="690" y="30"/>
                  </a:lnTo>
                  <a:lnTo>
                    <a:pt x="674" y="26"/>
                  </a:lnTo>
                  <a:lnTo>
                    <a:pt x="657" y="22"/>
                  </a:lnTo>
                  <a:lnTo>
                    <a:pt x="641" y="18"/>
                  </a:lnTo>
                  <a:lnTo>
                    <a:pt x="625" y="14"/>
                  </a:lnTo>
                  <a:lnTo>
                    <a:pt x="608" y="9"/>
                  </a:lnTo>
                  <a:lnTo>
                    <a:pt x="591" y="3"/>
                  </a:lnTo>
                  <a:lnTo>
                    <a:pt x="581" y="0"/>
                  </a:lnTo>
                  <a:lnTo>
                    <a:pt x="573" y="1"/>
                  </a:lnTo>
                  <a:lnTo>
                    <a:pt x="566" y="5"/>
                  </a:lnTo>
                  <a:lnTo>
                    <a:pt x="560" y="12"/>
                  </a:lnTo>
                  <a:lnTo>
                    <a:pt x="558" y="20"/>
                  </a:lnTo>
                  <a:lnTo>
                    <a:pt x="558" y="29"/>
                  </a:lnTo>
                  <a:lnTo>
                    <a:pt x="562" y="39"/>
                  </a:lnTo>
                  <a:lnTo>
                    <a:pt x="571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auto">
            <a:xfrm flipH="1">
              <a:off x="4862" y="1503"/>
              <a:ext cx="536" cy="278"/>
            </a:xfrm>
            <a:custGeom>
              <a:avLst/>
              <a:gdLst>
                <a:gd name="T0" fmla="*/ 440 w 2950"/>
                <a:gd name="T1" fmla="*/ 227 h 1524"/>
                <a:gd name="T2" fmla="*/ 294 w 2950"/>
                <a:gd name="T3" fmla="*/ 459 h 1524"/>
                <a:gd name="T4" fmla="*/ 182 w 2950"/>
                <a:gd name="T5" fmla="*/ 588 h 1524"/>
                <a:gd name="T6" fmla="*/ 92 w 2950"/>
                <a:gd name="T7" fmla="*/ 651 h 1524"/>
                <a:gd name="T8" fmla="*/ 2 w 2950"/>
                <a:gd name="T9" fmla="*/ 707 h 1524"/>
                <a:gd name="T10" fmla="*/ 73 w 2950"/>
                <a:gd name="T11" fmla="*/ 705 h 1524"/>
                <a:gd name="T12" fmla="*/ 276 w 2950"/>
                <a:gd name="T13" fmla="*/ 681 h 1524"/>
                <a:gd name="T14" fmla="*/ 459 w 2950"/>
                <a:gd name="T15" fmla="*/ 674 h 1524"/>
                <a:gd name="T16" fmla="*/ 695 w 2950"/>
                <a:gd name="T17" fmla="*/ 689 h 1524"/>
                <a:gd name="T18" fmla="*/ 892 w 2950"/>
                <a:gd name="T19" fmla="*/ 754 h 1524"/>
                <a:gd name="T20" fmla="*/ 1053 w 2950"/>
                <a:gd name="T21" fmla="*/ 811 h 1524"/>
                <a:gd name="T22" fmla="*/ 1132 w 2950"/>
                <a:gd name="T23" fmla="*/ 837 h 1524"/>
                <a:gd name="T24" fmla="*/ 1203 w 2950"/>
                <a:gd name="T25" fmla="*/ 863 h 1524"/>
                <a:gd name="T26" fmla="*/ 1413 w 2950"/>
                <a:gd name="T27" fmla="*/ 976 h 1524"/>
                <a:gd name="T28" fmla="*/ 1638 w 2950"/>
                <a:gd name="T29" fmla="*/ 1114 h 1524"/>
                <a:gd name="T30" fmla="*/ 1854 w 2950"/>
                <a:gd name="T31" fmla="*/ 1149 h 1524"/>
                <a:gd name="T32" fmla="*/ 1969 w 2950"/>
                <a:gd name="T33" fmla="*/ 999 h 1524"/>
                <a:gd name="T34" fmla="*/ 2079 w 2950"/>
                <a:gd name="T35" fmla="*/ 822 h 1524"/>
                <a:gd name="T36" fmla="*/ 2224 w 2950"/>
                <a:gd name="T37" fmla="*/ 784 h 1524"/>
                <a:gd name="T38" fmla="*/ 2362 w 2950"/>
                <a:gd name="T39" fmla="*/ 877 h 1524"/>
                <a:gd name="T40" fmla="*/ 2489 w 2950"/>
                <a:gd name="T41" fmla="*/ 1040 h 1524"/>
                <a:gd name="T42" fmla="*/ 2649 w 2950"/>
                <a:gd name="T43" fmla="*/ 1168 h 1524"/>
                <a:gd name="T44" fmla="*/ 2774 w 2950"/>
                <a:gd name="T45" fmla="*/ 1204 h 1524"/>
                <a:gd name="T46" fmla="*/ 2865 w 2950"/>
                <a:gd name="T47" fmla="*/ 1217 h 1524"/>
                <a:gd name="T48" fmla="*/ 2924 w 2950"/>
                <a:gd name="T49" fmla="*/ 1216 h 1524"/>
                <a:gd name="T50" fmla="*/ 2907 w 2950"/>
                <a:gd name="T51" fmla="*/ 1266 h 1524"/>
                <a:gd name="T52" fmla="*/ 2830 w 2950"/>
                <a:gd name="T53" fmla="*/ 1404 h 1524"/>
                <a:gd name="T54" fmla="*/ 2658 w 2950"/>
                <a:gd name="T55" fmla="*/ 1408 h 1524"/>
                <a:gd name="T56" fmla="*/ 2541 w 2950"/>
                <a:gd name="T57" fmla="*/ 1358 h 1524"/>
                <a:gd name="T58" fmla="*/ 2440 w 2950"/>
                <a:gd name="T59" fmla="*/ 1306 h 1524"/>
                <a:gd name="T60" fmla="*/ 2420 w 2950"/>
                <a:gd name="T61" fmla="*/ 1305 h 1524"/>
                <a:gd name="T62" fmla="*/ 2499 w 2950"/>
                <a:gd name="T63" fmla="*/ 1405 h 1524"/>
                <a:gd name="T64" fmla="*/ 2599 w 2950"/>
                <a:gd name="T65" fmla="*/ 1495 h 1524"/>
                <a:gd name="T66" fmla="*/ 2826 w 2950"/>
                <a:gd name="T67" fmla="*/ 1505 h 1524"/>
                <a:gd name="T68" fmla="*/ 2944 w 2950"/>
                <a:gd name="T69" fmla="*/ 1326 h 1524"/>
                <a:gd name="T70" fmla="*/ 2930 w 2950"/>
                <a:gd name="T71" fmla="*/ 1184 h 1524"/>
                <a:gd name="T72" fmla="*/ 2832 w 2950"/>
                <a:gd name="T73" fmla="*/ 1169 h 1524"/>
                <a:gd name="T74" fmla="*/ 2746 w 2950"/>
                <a:gd name="T75" fmla="*/ 1149 h 1524"/>
                <a:gd name="T76" fmla="*/ 2592 w 2950"/>
                <a:gd name="T77" fmla="*/ 1079 h 1524"/>
                <a:gd name="T78" fmla="*/ 2453 w 2950"/>
                <a:gd name="T79" fmla="*/ 946 h 1524"/>
                <a:gd name="T80" fmla="*/ 2312 w 2950"/>
                <a:gd name="T81" fmla="*/ 791 h 1524"/>
                <a:gd name="T82" fmla="*/ 2141 w 2950"/>
                <a:gd name="T83" fmla="*/ 730 h 1524"/>
                <a:gd name="T84" fmla="*/ 1965 w 2950"/>
                <a:gd name="T85" fmla="*/ 845 h 1524"/>
                <a:gd name="T86" fmla="*/ 1902 w 2950"/>
                <a:gd name="T87" fmla="*/ 1027 h 1524"/>
                <a:gd name="T88" fmla="*/ 1777 w 2950"/>
                <a:gd name="T89" fmla="*/ 1126 h 1524"/>
                <a:gd name="T90" fmla="*/ 1557 w 2950"/>
                <a:gd name="T91" fmla="*/ 1012 h 1524"/>
                <a:gd name="T92" fmla="*/ 1332 w 2950"/>
                <a:gd name="T93" fmla="*/ 873 h 1524"/>
                <a:gd name="T94" fmla="*/ 1185 w 2950"/>
                <a:gd name="T95" fmla="*/ 807 h 1524"/>
                <a:gd name="T96" fmla="*/ 1116 w 2950"/>
                <a:gd name="T97" fmla="*/ 783 h 1524"/>
                <a:gd name="T98" fmla="*/ 1006 w 2950"/>
                <a:gd name="T99" fmla="*/ 747 h 1524"/>
                <a:gd name="T100" fmla="*/ 815 w 2950"/>
                <a:gd name="T101" fmla="*/ 698 h 1524"/>
                <a:gd name="T102" fmla="*/ 614 w 2950"/>
                <a:gd name="T103" fmla="*/ 657 h 1524"/>
                <a:gd name="T104" fmla="*/ 379 w 2950"/>
                <a:gd name="T105" fmla="*/ 659 h 1524"/>
                <a:gd name="T106" fmla="*/ 195 w 2950"/>
                <a:gd name="T107" fmla="*/ 670 h 1524"/>
                <a:gd name="T108" fmla="*/ 5 w 2950"/>
                <a:gd name="T109" fmla="*/ 697 h 1524"/>
                <a:gd name="T110" fmla="*/ 52 w 2950"/>
                <a:gd name="T111" fmla="*/ 726 h 1524"/>
                <a:gd name="T112" fmla="*/ 161 w 2950"/>
                <a:gd name="T113" fmla="*/ 664 h 1524"/>
                <a:gd name="T114" fmla="*/ 256 w 2950"/>
                <a:gd name="T115" fmla="*/ 586 h 1524"/>
                <a:gd name="T116" fmla="*/ 387 w 2950"/>
                <a:gd name="T117" fmla="*/ 389 h 1524"/>
                <a:gd name="T118" fmla="*/ 503 w 2950"/>
                <a:gd name="T119" fmla="*/ 123 h 1524"/>
                <a:gd name="T120" fmla="*/ 523 w 2950"/>
                <a:gd name="T121" fmla="*/ 3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50" h="1524">
                  <a:moveTo>
                    <a:pt x="523" y="3"/>
                  </a:moveTo>
                  <a:lnTo>
                    <a:pt x="514" y="40"/>
                  </a:lnTo>
                  <a:lnTo>
                    <a:pt x="503" y="78"/>
                  </a:lnTo>
                  <a:lnTo>
                    <a:pt x="490" y="116"/>
                  </a:lnTo>
                  <a:lnTo>
                    <a:pt x="476" y="153"/>
                  </a:lnTo>
                  <a:lnTo>
                    <a:pt x="458" y="190"/>
                  </a:lnTo>
                  <a:lnTo>
                    <a:pt x="440" y="227"/>
                  </a:lnTo>
                  <a:lnTo>
                    <a:pt x="421" y="263"/>
                  </a:lnTo>
                  <a:lnTo>
                    <a:pt x="401" y="298"/>
                  </a:lnTo>
                  <a:lnTo>
                    <a:pt x="380" y="332"/>
                  </a:lnTo>
                  <a:lnTo>
                    <a:pt x="359" y="367"/>
                  </a:lnTo>
                  <a:lnTo>
                    <a:pt x="336" y="399"/>
                  </a:lnTo>
                  <a:lnTo>
                    <a:pt x="315" y="430"/>
                  </a:lnTo>
                  <a:lnTo>
                    <a:pt x="294" y="459"/>
                  </a:lnTo>
                  <a:lnTo>
                    <a:pt x="274" y="489"/>
                  </a:lnTo>
                  <a:lnTo>
                    <a:pt x="254" y="515"/>
                  </a:lnTo>
                  <a:lnTo>
                    <a:pt x="235" y="540"/>
                  </a:lnTo>
                  <a:lnTo>
                    <a:pt x="220" y="553"/>
                  </a:lnTo>
                  <a:lnTo>
                    <a:pt x="207" y="566"/>
                  </a:lnTo>
                  <a:lnTo>
                    <a:pt x="194" y="577"/>
                  </a:lnTo>
                  <a:lnTo>
                    <a:pt x="182" y="588"/>
                  </a:lnTo>
                  <a:lnTo>
                    <a:pt x="169" y="599"/>
                  </a:lnTo>
                  <a:lnTo>
                    <a:pt x="157" y="609"/>
                  </a:lnTo>
                  <a:lnTo>
                    <a:pt x="145" y="618"/>
                  </a:lnTo>
                  <a:lnTo>
                    <a:pt x="132" y="626"/>
                  </a:lnTo>
                  <a:lnTo>
                    <a:pt x="119" y="635"/>
                  </a:lnTo>
                  <a:lnTo>
                    <a:pt x="105" y="643"/>
                  </a:lnTo>
                  <a:lnTo>
                    <a:pt x="92" y="651"/>
                  </a:lnTo>
                  <a:lnTo>
                    <a:pt x="78" y="659"/>
                  </a:lnTo>
                  <a:lnTo>
                    <a:pt x="63" y="667"/>
                  </a:lnTo>
                  <a:lnTo>
                    <a:pt x="48" y="675"/>
                  </a:lnTo>
                  <a:lnTo>
                    <a:pt x="32" y="683"/>
                  </a:lnTo>
                  <a:lnTo>
                    <a:pt x="15" y="692"/>
                  </a:lnTo>
                  <a:lnTo>
                    <a:pt x="6" y="698"/>
                  </a:lnTo>
                  <a:lnTo>
                    <a:pt x="2" y="707"/>
                  </a:lnTo>
                  <a:lnTo>
                    <a:pt x="0" y="716"/>
                  </a:lnTo>
                  <a:lnTo>
                    <a:pt x="2" y="726"/>
                  </a:lnTo>
                  <a:lnTo>
                    <a:pt x="7" y="733"/>
                  </a:lnTo>
                  <a:lnTo>
                    <a:pt x="13" y="738"/>
                  </a:lnTo>
                  <a:lnTo>
                    <a:pt x="22" y="739"/>
                  </a:lnTo>
                  <a:lnTo>
                    <a:pt x="31" y="735"/>
                  </a:lnTo>
                  <a:lnTo>
                    <a:pt x="73" y="705"/>
                  </a:lnTo>
                  <a:lnTo>
                    <a:pt x="122" y="695"/>
                  </a:lnTo>
                  <a:lnTo>
                    <a:pt x="147" y="692"/>
                  </a:lnTo>
                  <a:lnTo>
                    <a:pt x="173" y="689"/>
                  </a:lnTo>
                  <a:lnTo>
                    <a:pt x="198" y="687"/>
                  </a:lnTo>
                  <a:lnTo>
                    <a:pt x="224" y="685"/>
                  </a:lnTo>
                  <a:lnTo>
                    <a:pt x="250" y="683"/>
                  </a:lnTo>
                  <a:lnTo>
                    <a:pt x="276" y="681"/>
                  </a:lnTo>
                  <a:lnTo>
                    <a:pt x="302" y="679"/>
                  </a:lnTo>
                  <a:lnTo>
                    <a:pt x="328" y="678"/>
                  </a:lnTo>
                  <a:lnTo>
                    <a:pt x="355" y="677"/>
                  </a:lnTo>
                  <a:lnTo>
                    <a:pt x="381" y="676"/>
                  </a:lnTo>
                  <a:lnTo>
                    <a:pt x="407" y="675"/>
                  </a:lnTo>
                  <a:lnTo>
                    <a:pt x="433" y="674"/>
                  </a:lnTo>
                  <a:lnTo>
                    <a:pt x="459" y="674"/>
                  </a:lnTo>
                  <a:lnTo>
                    <a:pt x="486" y="673"/>
                  </a:lnTo>
                  <a:lnTo>
                    <a:pt x="513" y="673"/>
                  </a:lnTo>
                  <a:lnTo>
                    <a:pt x="539" y="673"/>
                  </a:lnTo>
                  <a:lnTo>
                    <a:pt x="611" y="670"/>
                  </a:lnTo>
                  <a:lnTo>
                    <a:pt x="639" y="675"/>
                  </a:lnTo>
                  <a:lnTo>
                    <a:pt x="667" y="682"/>
                  </a:lnTo>
                  <a:lnTo>
                    <a:pt x="695" y="689"/>
                  </a:lnTo>
                  <a:lnTo>
                    <a:pt x="725" y="697"/>
                  </a:lnTo>
                  <a:lnTo>
                    <a:pt x="753" y="705"/>
                  </a:lnTo>
                  <a:lnTo>
                    <a:pt x="781" y="714"/>
                  </a:lnTo>
                  <a:lnTo>
                    <a:pt x="809" y="725"/>
                  </a:lnTo>
                  <a:lnTo>
                    <a:pt x="838" y="734"/>
                  </a:lnTo>
                  <a:lnTo>
                    <a:pt x="865" y="744"/>
                  </a:lnTo>
                  <a:lnTo>
                    <a:pt x="892" y="754"/>
                  </a:lnTo>
                  <a:lnTo>
                    <a:pt x="918" y="764"/>
                  </a:lnTo>
                  <a:lnTo>
                    <a:pt x="944" y="773"/>
                  </a:lnTo>
                  <a:lnTo>
                    <a:pt x="970" y="782"/>
                  </a:lnTo>
                  <a:lnTo>
                    <a:pt x="993" y="791"/>
                  </a:lnTo>
                  <a:lnTo>
                    <a:pt x="1016" y="799"/>
                  </a:lnTo>
                  <a:lnTo>
                    <a:pt x="1038" y="806"/>
                  </a:lnTo>
                  <a:lnTo>
                    <a:pt x="1053" y="811"/>
                  </a:lnTo>
                  <a:lnTo>
                    <a:pt x="1067" y="816"/>
                  </a:lnTo>
                  <a:lnTo>
                    <a:pt x="1080" y="820"/>
                  </a:lnTo>
                  <a:lnTo>
                    <a:pt x="1092" y="824"/>
                  </a:lnTo>
                  <a:lnTo>
                    <a:pt x="1102" y="827"/>
                  </a:lnTo>
                  <a:lnTo>
                    <a:pt x="1113" y="831"/>
                  </a:lnTo>
                  <a:lnTo>
                    <a:pt x="1122" y="834"/>
                  </a:lnTo>
                  <a:lnTo>
                    <a:pt x="1132" y="837"/>
                  </a:lnTo>
                  <a:lnTo>
                    <a:pt x="1141" y="840"/>
                  </a:lnTo>
                  <a:lnTo>
                    <a:pt x="1150" y="844"/>
                  </a:lnTo>
                  <a:lnTo>
                    <a:pt x="1160" y="848"/>
                  </a:lnTo>
                  <a:lnTo>
                    <a:pt x="1170" y="851"/>
                  </a:lnTo>
                  <a:lnTo>
                    <a:pt x="1180" y="855"/>
                  </a:lnTo>
                  <a:lnTo>
                    <a:pt x="1192" y="859"/>
                  </a:lnTo>
                  <a:lnTo>
                    <a:pt x="1203" y="863"/>
                  </a:lnTo>
                  <a:lnTo>
                    <a:pt x="1216" y="868"/>
                  </a:lnTo>
                  <a:lnTo>
                    <a:pt x="1249" y="884"/>
                  </a:lnTo>
                  <a:lnTo>
                    <a:pt x="1282" y="900"/>
                  </a:lnTo>
                  <a:lnTo>
                    <a:pt x="1316" y="918"/>
                  </a:lnTo>
                  <a:lnTo>
                    <a:pt x="1348" y="936"/>
                  </a:lnTo>
                  <a:lnTo>
                    <a:pt x="1380" y="955"/>
                  </a:lnTo>
                  <a:lnTo>
                    <a:pt x="1413" y="976"/>
                  </a:lnTo>
                  <a:lnTo>
                    <a:pt x="1446" y="995"/>
                  </a:lnTo>
                  <a:lnTo>
                    <a:pt x="1478" y="1015"/>
                  </a:lnTo>
                  <a:lnTo>
                    <a:pt x="1510" y="1035"/>
                  </a:lnTo>
                  <a:lnTo>
                    <a:pt x="1541" y="1055"/>
                  </a:lnTo>
                  <a:lnTo>
                    <a:pt x="1574" y="1075"/>
                  </a:lnTo>
                  <a:lnTo>
                    <a:pt x="1606" y="1094"/>
                  </a:lnTo>
                  <a:lnTo>
                    <a:pt x="1638" y="1114"/>
                  </a:lnTo>
                  <a:lnTo>
                    <a:pt x="1669" y="1132"/>
                  </a:lnTo>
                  <a:lnTo>
                    <a:pt x="1702" y="1149"/>
                  </a:lnTo>
                  <a:lnTo>
                    <a:pt x="1734" y="1165"/>
                  </a:lnTo>
                  <a:lnTo>
                    <a:pt x="1769" y="1168"/>
                  </a:lnTo>
                  <a:lnTo>
                    <a:pt x="1802" y="1166"/>
                  </a:lnTo>
                  <a:lnTo>
                    <a:pt x="1830" y="1159"/>
                  </a:lnTo>
                  <a:lnTo>
                    <a:pt x="1854" y="1149"/>
                  </a:lnTo>
                  <a:lnTo>
                    <a:pt x="1876" y="1135"/>
                  </a:lnTo>
                  <a:lnTo>
                    <a:pt x="1896" y="1118"/>
                  </a:lnTo>
                  <a:lnTo>
                    <a:pt x="1914" y="1097"/>
                  </a:lnTo>
                  <a:lnTo>
                    <a:pt x="1930" y="1075"/>
                  </a:lnTo>
                  <a:lnTo>
                    <a:pt x="1944" y="1051"/>
                  </a:lnTo>
                  <a:lnTo>
                    <a:pt x="1957" y="1025"/>
                  </a:lnTo>
                  <a:lnTo>
                    <a:pt x="1969" y="999"/>
                  </a:lnTo>
                  <a:lnTo>
                    <a:pt x="1981" y="970"/>
                  </a:lnTo>
                  <a:lnTo>
                    <a:pt x="1993" y="943"/>
                  </a:lnTo>
                  <a:lnTo>
                    <a:pt x="2005" y="916"/>
                  </a:lnTo>
                  <a:lnTo>
                    <a:pt x="2018" y="889"/>
                  </a:lnTo>
                  <a:lnTo>
                    <a:pt x="2033" y="864"/>
                  </a:lnTo>
                  <a:lnTo>
                    <a:pt x="2057" y="841"/>
                  </a:lnTo>
                  <a:lnTo>
                    <a:pt x="2079" y="822"/>
                  </a:lnTo>
                  <a:lnTo>
                    <a:pt x="2101" y="807"/>
                  </a:lnTo>
                  <a:lnTo>
                    <a:pt x="2123" y="796"/>
                  </a:lnTo>
                  <a:lnTo>
                    <a:pt x="2144" y="787"/>
                  </a:lnTo>
                  <a:lnTo>
                    <a:pt x="2165" y="782"/>
                  </a:lnTo>
                  <a:lnTo>
                    <a:pt x="2185" y="780"/>
                  </a:lnTo>
                  <a:lnTo>
                    <a:pt x="2205" y="781"/>
                  </a:lnTo>
                  <a:lnTo>
                    <a:pt x="2224" y="784"/>
                  </a:lnTo>
                  <a:lnTo>
                    <a:pt x="2243" y="790"/>
                  </a:lnTo>
                  <a:lnTo>
                    <a:pt x="2263" y="799"/>
                  </a:lnTo>
                  <a:lnTo>
                    <a:pt x="2283" y="810"/>
                  </a:lnTo>
                  <a:lnTo>
                    <a:pt x="2302" y="823"/>
                  </a:lnTo>
                  <a:lnTo>
                    <a:pt x="2322" y="839"/>
                  </a:lnTo>
                  <a:lnTo>
                    <a:pt x="2342" y="857"/>
                  </a:lnTo>
                  <a:lnTo>
                    <a:pt x="2362" y="877"/>
                  </a:lnTo>
                  <a:lnTo>
                    <a:pt x="2380" y="901"/>
                  </a:lnTo>
                  <a:lnTo>
                    <a:pt x="2398" y="924"/>
                  </a:lnTo>
                  <a:lnTo>
                    <a:pt x="2416" y="948"/>
                  </a:lnTo>
                  <a:lnTo>
                    <a:pt x="2433" y="971"/>
                  </a:lnTo>
                  <a:lnTo>
                    <a:pt x="2451" y="995"/>
                  </a:lnTo>
                  <a:lnTo>
                    <a:pt x="2470" y="1018"/>
                  </a:lnTo>
                  <a:lnTo>
                    <a:pt x="2489" y="1040"/>
                  </a:lnTo>
                  <a:lnTo>
                    <a:pt x="2508" y="1061"/>
                  </a:lnTo>
                  <a:lnTo>
                    <a:pt x="2530" y="1082"/>
                  </a:lnTo>
                  <a:lnTo>
                    <a:pt x="2551" y="1102"/>
                  </a:lnTo>
                  <a:lnTo>
                    <a:pt x="2574" y="1121"/>
                  </a:lnTo>
                  <a:lnTo>
                    <a:pt x="2597" y="1138"/>
                  </a:lnTo>
                  <a:lnTo>
                    <a:pt x="2622" y="1154"/>
                  </a:lnTo>
                  <a:lnTo>
                    <a:pt x="2649" y="1168"/>
                  </a:lnTo>
                  <a:lnTo>
                    <a:pt x="2677" y="1180"/>
                  </a:lnTo>
                  <a:lnTo>
                    <a:pt x="2706" y="1191"/>
                  </a:lnTo>
                  <a:lnTo>
                    <a:pt x="2720" y="1194"/>
                  </a:lnTo>
                  <a:lnTo>
                    <a:pt x="2734" y="1197"/>
                  </a:lnTo>
                  <a:lnTo>
                    <a:pt x="2747" y="1199"/>
                  </a:lnTo>
                  <a:lnTo>
                    <a:pt x="2761" y="1202"/>
                  </a:lnTo>
                  <a:lnTo>
                    <a:pt x="2774" y="1204"/>
                  </a:lnTo>
                  <a:lnTo>
                    <a:pt x="2787" y="1206"/>
                  </a:lnTo>
                  <a:lnTo>
                    <a:pt x="2800" y="1208"/>
                  </a:lnTo>
                  <a:lnTo>
                    <a:pt x="2813" y="1210"/>
                  </a:lnTo>
                  <a:lnTo>
                    <a:pt x="2825" y="1212"/>
                  </a:lnTo>
                  <a:lnTo>
                    <a:pt x="2839" y="1214"/>
                  </a:lnTo>
                  <a:lnTo>
                    <a:pt x="2852" y="1216"/>
                  </a:lnTo>
                  <a:lnTo>
                    <a:pt x="2865" y="1217"/>
                  </a:lnTo>
                  <a:lnTo>
                    <a:pt x="2881" y="1219"/>
                  </a:lnTo>
                  <a:lnTo>
                    <a:pt x="2895" y="1220"/>
                  </a:lnTo>
                  <a:lnTo>
                    <a:pt x="2910" y="1222"/>
                  </a:lnTo>
                  <a:lnTo>
                    <a:pt x="2926" y="1223"/>
                  </a:lnTo>
                  <a:lnTo>
                    <a:pt x="2928" y="1223"/>
                  </a:lnTo>
                  <a:lnTo>
                    <a:pt x="2927" y="1220"/>
                  </a:lnTo>
                  <a:lnTo>
                    <a:pt x="2924" y="1216"/>
                  </a:lnTo>
                  <a:lnTo>
                    <a:pt x="2920" y="1211"/>
                  </a:lnTo>
                  <a:lnTo>
                    <a:pt x="2916" y="1206"/>
                  </a:lnTo>
                  <a:lnTo>
                    <a:pt x="2911" y="1203"/>
                  </a:lnTo>
                  <a:lnTo>
                    <a:pt x="2908" y="1202"/>
                  </a:lnTo>
                  <a:lnTo>
                    <a:pt x="2907" y="1204"/>
                  </a:lnTo>
                  <a:lnTo>
                    <a:pt x="2908" y="1237"/>
                  </a:lnTo>
                  <a:lnTo>
                    <a:pt x="2907" y="1266"/>
                  </a:lnTo>
                  <a:lnTo>
                    <a:pt x="2903" y="1293"/>
                  </a:lnTo>
                  <a:lnTo>
                    <a:pt x="2896" y="1318"/>
                  </a:lnTo>
                  <a:lnTo>
                    <a:pt x="2888" y="1340"/>
                  </a:lnTo>
                  <a:lnTo>
                    <a:pt x="2877" y="1361"/>
                  </a:lnTo>
                  <a:lnTo>
                    <a:pt x="2863" y="1378"/>
                  </a:lnTo>
                  <a:lnTo>
                    <a:pt x="2847" y="1392"/>
                  </a:lnTo>
                  <a:lnTo>
                    <a:pt x="2830" y="1404"/>
                  </a:lnTo>
                  <a:lnTo>
                    <a:pt x="2811" y="1413"/>
                  </a:lnTo>
                  <a:lnTo>
                    <a:pt x="2790" y="1419"/>
                  </a:lnTo>
                  <a:lnTo>
                    <a:pt x="2767" y="1423"/>
                  </a:lnTo>
                  <a:lnTo>
                    <a:pt x="2741" y="1423"/>
                  </a:lnTo>
                  <a:lnTo>
                    <a:pt x="2715" y="1421"/>
                  </a:lnTo>
                  <a:lnTo>
                    <a:pt x="2687" y="1416"/>
                  </a:lnTo>
                  <a:lnTo>
                    <a:pt x="2658" y="1408"/>
                  </a:lnTo>
                  <a:lnTo>
                    <a:pt x="2641" y="1399"/>
                  </a:lnTo>
                  <a:lnTo>
                    <a:pt x="2623" y="1391"/>
                  </a:lnTo>
                  <a:lnTo>
                    <a:pt x="2606" y="1384"/>
                  </a:lnTo>
                  <a:lnTo>
                    <a:pt x="2589" y="1377"/>
                  </a:lnTo>
                  <a:lnTo>
                    <a:pt x="2573" y="1371"/>
                  </a:lnTo>
                  <a:lnTo>
                    <a:pt x="2557" y="1364"/>
                  </a:lnTo>
                  <a:lnTo>
                    <a:pt x="2541" y="1358"/>
                  </a:lnTo>
                  <a:lnTo>
                    <a:pt x="2526" y="1351"/>
                  </a:lnTo>
                  <a:lnTo>
                    <a:pt x="2510" y="1344"/>
                  </a:lnTo>
                  <a:lnTo>
                    <a:pt x="2495" y="1338"/>
                  </a:lnTo>
                  <a:lnTo>
                    <a:pt x="2481" y="1331"/>
                  </a:lnTo>
                  <a:lnTo>
                    <a:pt x="2467" y="1323"/>
                  </a:lnTo>
                  <a:lnTo>
                    <a:pt x="2453" y="1315"/>
                  </a:lnTo>
                  <a:lnTo>
                    <a:pt x="2440" y="1306"/>
                  </a:lnTo>
                  <a:lnTo>
                    <a:pt x="2427" y="1296"/>
                  </a:lnTo>
                  <a:lnTo>
                    <a:pt x="2415" y="1285"/>
                  </a:lnTo>
                  <a:lnTo>
                    <a:pt x="2412" y="1283"/>
                  </a:lnTo>
                  <a:lnTo>
                    <a:pt x="2408" y="1283"/>
                  </a:lnTo>
                  <a:lnTo>
                    <a:pt x="2406" y="1287"/>
                  </a:lnTo>
                  <a:lnTo>
                    <a:pt x="2408" y="1291"/>
                  </a:lnTo>
                  <a:lnTo>
                    <a:pt x="2420" y="1305"/>
                  </a:lnTo>
                  <a:lnTo>
                    <a:pt x="2432" y="1318"/>
                  </a:lnTo>
                  <a:lnTo>
                    <a:pt x="2444" y="1333"/>
                  </a:lnTo>
                  <a:lnTo>
                    <a:pt x="2455" y="1347"/>
                  </a:lnTo>
                  <a:lnTo>
                    <a:pt x="2466" y="1362"/>
                  </a:lnTo>
                  <a:lnTo>
                    <a:pt x="2477" y="1377"/>
                  </a:lnTo>
                  <a:lnTo>
                    <a:pt x="2488" y="1391"/>
                  </a:lnTo>
                  <a:lnTo>
                    <a:pt x="2499" y="1405"/>
                  </a:lnTo>
                  <a:lnTo>
                    <a:pt x="2512" y="1420"/>
                  </a:lnTo>
                  <a:lnTo>
                    <a:pt x="2525" y="1433"/>
                  </a:lnTo>
                  <a:lnTo>
                    <a:pt x="2538" y="1447"/>
                  </a:lnTo>
                  <a:lnTo>
                    <a:pt x="2551" y="1459"/>
                  </a:lnTo>
                  <a:lnTo>
                    <a:pt x="2566" y="1472"/>
                  </a:lnTo>
                  <a:lnTo>
                    <a:pt x="2582" y="1484"/>
                  </a:lnTo>
                  <a:lnTo>
                    <a:pt x="2599" y="1495"/>
                  </a:lnTo>
                  <a:lnTo>
                    <a:pt x="2618" y="1505"/>
                  </a:lnTo>
                  <a:lnTo>
                    <a:pt x="2659" y="1516"/>
                  </a:lnTo>
                  <a:lnTo>
                    <a:pt x="2697" y="1522"/>
                  </a:lnTo>
                  <a:lnTo>
                    <a:pt x="2733" y="1524"/>
                  </a:lnTo>
                  <a:lnTo>
                    <a:pt x="2767" y="1522"/>
                  </a:lnTo>
                  <a:lnTo>
                    <a:pt x="2798" y="1516"/>
                  </a:lnTo>
                  <a:lnTo>
                    <a:pt x="2826" y="1505"/>
                  </a:lnTo>
                  <a:lnTo>
                    <a:pt x="2851" y="1491"/>
                  </a:lnTo>
                  <a:lnTo>
                    <a:pt x="2874" y="1471"/>
                  </a:lnTo>
                  <a:lnTo>
                    <a:pt x="2894" y="1450"/>
                  </a:lnTo>
                  <a:lnTo>
                    <a:pt x="2911" y="1424"/>
                  </a:lnTo>
                  <a:lnTo>
                    <a:pt x="2925" y="1395"/>
                  </a:lnTo>
                  <a:lnTo>
                    <a:pt x="2936" y="1363"/>
                  </a:lnTo>
                  <a:lnTo>
                    <a:pt x="2944" y="1326"/>
                  </a:lnTo>
                  <a:lnTo>
                    <a:pt x="2949" y="1287"/>
                  </a:lnTo>
                  <a:lnTo>
                    <a:pt x="2950" y="1246"/>
                  </a:lnTo>
                  <a:lnTo>
                    <a:pt x="2949" y="1200"/>
                  </a:lnTo>
                  <a:lnTo>
                    <a:pt x="2948" y="1194"/>
                  </a:lnTo>
                  <a:lnTo>
                    <a:pt x="2944" y="1189"/>
                  </a:lnTo>
                  <a:lnTo>
                    <a:pt x="2938" y="1185"/>
                  </a:lnTo>
                  <a:lnTo>
                    <a:pt x="2930" y="1184"/>
                  </a:lnTo>
                  <a:lnTo>
                    <a:pt x="2914" y="1182"/>
                  </a:lnTo>
                  <a:lnTo>
                    <a:pt x="2899" y="1180"/>
                  </a:lnTo>
                  <a:lnTo>
                    <a:pt x="2885" y="1178"/>
                  </a:lnTo>
                  <a:lnTo>
                    <a:pt x="2870" y="1176"/>
                  </a:lnTo>
                  <a:lnTo>
                    <a:pt x="2857" y="1174"/>
                  </a:lnTo>
                  <a:lnTo>
                    <a:pt x="2844" y="1171"/>
                  </a:lnTo>
                  <a:lnTo>
                    <a:pt x="2832" y="1169"/>
                  </a:lnTo>
                  <a:lnTo>
                    <a:pt x="2820" y="1166"/>
                  </a:lnTo>
                  <a:lnTo>
                    <a:pt x="2808" y="1163"/>
                  </a:lnTo>
                  <a:lnTo>
                    <a:pt x="2796" y="1161"/>
                  </a:lnTo>
                  <a:lnTo>
                    <a:pt x="2784" y="1158"/>
                  </a:lnTo>
                  <a:lnTo>
                    <a:pt x="2772" y="1155"/>
                  </a:lnTo>
                  <a:lnTo>
                    <a:pt x="2759" y="1152"/>
                  </a:lnTo>
                  <a:lnTo>
                    <a:pt x="2746" y="1149"/>
                  </a:lnTo>
                  <a:lnTo>
                    <a:pt x="2733" y="1146"/>
                  </a:lnTo>
                  <a:lnTo>
                    <a:pt x="2719" y="1143"/>
                  </a:lnTo>
                  <a:lnTo>
                    <a:pt x="2691" y="1133"/>
                  </a:lnTo>
                  <a:lnTo>
                    <a:pt x="2665" y="1122"/>
                  </a:lnTo>
                  <a:lnTo>
                    <a:pt x="2640" y="1109"/>
                  </a:lnTo>
                  <a:lnTo>
                    <a:pt x="2615" y="1094"/>
                  </a:lnTo>
                  <a:lnTo>
                    <a:pt x="2592" y="1079"/>
                  </a:lnTo>
                  <a:lnTo>
                    <a:pt x="2570" y="1062"/>
                  </a:lnTo>
                  <a:lnTo>
                    <a:pt x="2549" y="1045"/>
                  </a:lnTo>
                  <a:lnTo>
                    <a:pt x="2529" y="1027"/>
                  </a:lnTo>
                  <a:lnTo>
                    <a:pt x="2508" y="1008"/>
                  </a:lnTo>
                  <a:lnTo>
                    <a:pt x="2489" y="988"/>
                  </a:lnTo>
                  <a:lnTo>
                    <a:pt x="2471" y="966"/>
                  </a:lnTo>
                  <a:lnTo>
                    <a:pt x="2453" y="946"/>
                  </a:lnTo>
                  <a:lnTo>
                    <a:pt x="2436" y="924"/>
                  </a:lnTo>
                  <a:lnTo>
                    <a:pt x="2419" y="902"/>
                  </a:lnTo>
                  <a:lnTo>
                    <a:pt x="2402" y="880"/>
                  </a:lnTo>
                  <a:lnTo>
                    <a:pt x="2385" y="858"/>
                  </a:lnTo>
                  <a:lnTo>
                    <a:pt x="2360" y="833"/>
                  </a:lnTo>
                  <a:lnTo>
                    <a:pt x="2336" y="811"/>
                  </a:lnTo>
                  <a:lnTo>
                    <a:pt x="2312" y="791"/>
                  </a:lnTo>
                  <a:lnTo>
                    <a:pt x="2288" y="774"/>
                  </a:lnTo>
                  <a:lnTo>
                    <a:pt x="2263" y="759"/>
                  </a:lnTo>
                  <a:lnTo>
                    <a:pt x="2240" y="747"/>
                  </a:lnTo>
                  <a:lnTo>
                    <a:pt x="2215" y="738"/>
                  </a:lnTo>
                  <a:lnTo>
                    <a:pt x="2191" y="732"/>
                  </a:lnTo>
                  <a:lnTo>
                    <a:pt x="2167" y="729"/>
                  </a:lnTo>
                  <a:lnTo>
                    <a:pt x="2141" y="730"/>
                  </a:lnTo>
                  <a:lnTo>
                    <a:pt x="2115" y="735"/>
                  </a:lnTo>
                  <a:lnTo>
                    <a:pt x="2089" y="744"/>
                  </a:lnTo>
                  <a:lnTo>
                    <a:pt x="2063" y="756"/>
                  </a:lnTo>
                  <a:lnTo>
                    <a:pt x="2035" y="774"/>
                  </a:lnTo>
                  <a:lnTo>
                    <a:pt x="2006" y="795"/>
                  </a:lnTo>
                  <a:lnTo>
                    <a:pt x="1977" y="822"/>
                  </a:lnTo>
                  <a:lnTo>
                    <a:pt x="1965" y="845"/>
                  </a:lnTo>
                  <a:lnTo>
                    <a:pt x="1955" y="870"/>
                  </a:lnTo>
                  <a:lnTo>
                    <a:pt x="1946" y="896"/>
                  </a:lnTo>
                  <a:lnTo>
                    <a:pt x="1938" y="922"/>
                  </a:lnTo>
                  <a:lnTo>
                    <a:pt x="1929" y="949"/>
                  </a:lnTo>
                  <a:lnTo>
                    <a:pt x="1921" y="976"/>
                  </a:lnTo>
                  <a:lnTo>
                    <a:pt x="1913" y="1002"/>
                  </a:lnTo>
                  <a:lnTo>
                    <a:pt x="1902" y="1027"/>
                  </a:lnTo>
                  <a:lnTo>
                    <a:pt x="1891" y="1050"/>
                  </a:lnTo>
                  <a:lnTo>
                    <a:pt x="1879" y="1071"/>
                  </a:lnTo>
                  <a:lnTo>
                    <a:pt x="1864" y="1089"/>
                  </a:lnTo>
                  <a:lnTo>
                    <a:pt x="1848" y="1105"/>
                  </a:lnTo>
                  <a:lnTo>
                    <a:pt x="1828" y="1116"/>
                  </a:lnTo>
                  <a:lnTo>
                    <a:pt x="1805" y="1123"/>
                  </a:lnTo>
                  <a:lnTo>
                    <a:pt x="1777" y="1126"/>
                  </a:lnTo>
                  <a:lnTo>
                    <a:pt x="1747" y="1123"/>
                  </a:lnTo>
                  <a:lnTo>
                    <a:pt x="1715" y="1107"/>
                  </a:lnTo>
                  <a:lnTo>
                    <a:pt x="1684" y="1089"/>
                  </a:lnTo>
                  <a:lnTo>
                    <a:pt x="1651" y="1071"/>
                  </a:lnTo>
                  <a:lnTo>
                    <a:pt x="1620" y="1052"/>
                  </a:lnTo>
                  <a:lnTo>
                    <a:pt x="1588" y="1032"/>
                  </a:lnTo>
                  <a:lnTo>
                    <a:pt x="1557" y="1012"/>
                  </a:lnTo>
                  <a:lnTo>
                    <a:pt x="1525" y="992"/>
                  </a:lnTo>
                  <a:lnTo>
                    <a:pt x="1493" y="971"/>
                  </a:lnTo>
                  <a:lnTo>
                    <a:pt x="1462" y="951"/>
                  </a:lnTo>
                  <a:lnTo>
                    <a:pt x="1429" y="931"/>
                  </a:lnTo>
                  <a:lnTo>
                    <a:pt x="1397" y="911"/>
                  </a:lnTo>
                  <a:lnTo>
                    <a:pt x="1365" y="892"/>
                  </a:lnTo>
                  <a:lnTo>
                    <a:pt x="1332" y="873"/>
                  </a:lnTo>
                  <a:lnTo>
                    <a:pt x="1299" y="855"/>
                  </a:lnTo>
                  <a:lnTo>
                    <a:pt x="1266" y="838"/>
                  </a:lnTo>
                  <a:lnTo>
                    <a:pt x="1232" y="822"/>
                  </a:lnTo>
                  <a:lnTo>
                    <a:pt x="1219" y="818"/>
                  </a:lnTo>
                  <a:lnTo>
                    <a:pt x="1208" y="814"/>
                  </a:lnTo>
                  <a:lnTo>
                    <a:pt x="1197" y="810"/>
                  </a:lnTo>
                  <a:lnTo>
                    <a:pt x="1185" y="807"/>
                  </a:lnTo>
                  <a:lnTo>
                    <a:pt x="1175" y="804"/>
                  </a:lnTo>
                  <a:lnTo>
                    <a:pt x="1165" y="800"/>
                  </a:lnTo>
                  <a:lnTo>
                    <a:pt x="1156" y="797"/>
                  </a:lnTo>
                  <a:lnTo>
                    <a:pt x="1146" y="794"/>
                  </a:lnTo>
                  <a:lnTo>
                    <a:pt x="1137" y="790"/>
                  </a:lnTo>
                  <a:lnTo>
                    <a:pt x="1127" y="787"/>
                  </a:lnTo>
                  <a:lnTo>
                    <a:pt x="1116" y="783"/>
                  </a:lnTo>
                  <a:lnTo>
                    <a:pt x="1105" y="780"/>
                  </a:lnTo>
                  <a:lnTo>
                    <a:pt x="1093" y="775"/>
                  </a:lnTo>
                  <a:lnTo>
                    <a:pt x="1081" y="771"/>
                  </a:lnTo>
                  <a:lnTo>
                    <a:pt x="1066" y="766"/>
                  </a:lnTo>
                  <a:lnTo>
                    <a:pt x="1051" y="761"/>
                  </a:lnTo>
                  <a:lnTo>
                    <a:pt x="1029" y="754"/>
                  </a:lnTo>
                  <a:lnTo>
                    <a:pt x="1006" y="747"/>
                  </a:lnTo>
                  <a:lnTo>
                    <a:pt x="981" y="740"/>
                  </a:lnTo>
                  <a:lnTo>
                    <a:pt x="956" y="733"/>
                  </a:lnTo>
                  <a:lnTo>
                    <a:pt x="928" y="726"/>
                  </a:lnTo>
                  <a:lnTo>
                    <a:pt x="901" y="718"/>
                  </a:lnTo>
                  <a:lnTo>
                    <a:pt x="873" y="712"/>
                  </a:lnTo>
                  <a:lnTo>
                    <a:pt x="845" y="705"/>
                  </a:lnTo>
                  <a:lnTo>
                    <a:pt x="815" y="698"/>
                  </a:lnTo>
                  <a:lnTo>
                    <a:pt x="786" y="692"/>
                  </a:lnTo>
                  <a:lnTo>
                    <a:pt x="757" y="685"/>
                  </a:lnTo>
                  <a:lnTo>
                    <a:pt x="728" y="679"/>
                  </a:lnTo>
                  <a:lnTo>
                    <a:pt x="698" y="673"/>
                  </a:lnTo>
                  <a:lnTo>
                    <a:pt x="670" y="667"/>
                  </a:lnTo>
                  <a:lnTo>
                    <a:pt x="642" y="662"/>
                  </a:lnTo>
                  <a:lnTo>
                    <a:pt x="614" y="657"/>
                  </a:lnTo>
                  <a:lnTo>
                    <a:pt x="539" y="657"/>
                  </a:lnTo>
                  <a:lnTo>
                    <a:pt x="513" y="657"/>
                  </a:lnTo>
                  <a:lnTo>
                    <a:pt x="486" y="657"/>
                  </a:lnTo>
                  <a:lnTo>
                    <a:pt x="459" y="657"/>
                  </a:lnTo>
                  <a:lnTo>
                    <a:pt x="432" y="658"/>
                  </a:lnTo>
                  <a:lnTo>
                    <a:pt x="406" y="658"/>
                  </a:lnTo>
                  <a:lnTo>
                    <a:pt x="379" y="659"/>
                  </a:lnTo>
                  <a:lnTo>
                    <a:pt x="353" y="660"/>
                  </a:lnTo>
                  <a:lnTo>
                    <a:pt x="326" y="661"/>
                  </a:lnTo>
                  <a:lnTo>
                    <a:pt x="300" y="662"/>
                  </a:lnTo>
                  <a:lnTo>
                    <a:pt x="274" y="664"/>
                  </a:lnTo>
                  <a:lnTo>
                    <a:pt x="248" y="665"/>
                  </a:lnTo>
                  <a:lnTo>
                    <a:pt x="221" y="668"/>
                  </a:lnTo>
                  <a:lnTo>
                    <a:pt x="195" y="670"/>
                  </a:lnTo>
                  <a:lnTo>
                    <a:pt x="170" y="673"/>
                  </a:lnTo>
                  <a:lnTo>
                    <a:pt x="144" y="676"/>
                  </a:lnTo>
                  <a:lnTo>
                    <a:pt x="119" y="679"/>
                  </a:lnTo>
                  <a:lnTo>
                    <a:pt x="69" y="695"/>
                  </a:lnTo>
                  <a:lnTo>
                    <a:pt x="18" y="689"/>
                  </a:lnTo>
                  <a:lnTo>
                    <a:pt x="9" y="691"/>
                  </a:lnTo>
                  <a:lnTo>
                    <a:pt x="5" y="697"/>
                  </a:lnTo>
                  <a:lnTo>
                    <a:pt x="3" y="705"/>
                  </a:lnTo>
                  <a:lnTo>
                    <a:pt x="5" y="715"/>
                  </a:lnTo>
                  <a:lnTo>
                    <a:pt x="10" y="726"/>
                  </a:lnTo>
                  <a:lnTo>
                    <a:pt x="16" y="733"/>
                  </a:lnTo>
                  <a:lnTo>
                    <a:pt x="25" y="737"/>
                  </a:lnTo>
                  <a:lnTo>
                    <a:pt x="34" y="735"/>
                  </a:lnTo>
                  <a:lnTo>
                    <a:pt x="52" y="726"/>
                  </a:lnTo>
                  <a:lnTo>
                    <a:pt x="70" y="716"/>
                  </a:lnTo>
                  <a:lnTo>
                    <a:pt x="86" y="708"/>
                  </a:lnTo>
                  <a:lnTo>
                    <a:pt x="102" y="699"/>
                  </a:lnTo>
                  <a:lnTo>
                    <a:pt x="118" y="691"/>
                  </a:lnTo>
                  <a:lnTo>
                    <a:pt x="133" y="682"/>
                  </a:lnTo>
                  <a:lnTo>
                    <a:pt x="147" y="673"/>
                  </a:lnTo>
                  <a:lnTo>
                    <a:pt x="161" y="664"/>
                  </a:lnTo>
                  <a:lnTo>
                    <a:pt x="174" y="655"/>
                  </a:lnTo>
                  <a:lnTo>
                    <a:pt x="187" y="645"/>
                  </a:lnTo>
                  <a:lnTo>
                    <a:pt x="201" y="635"/>
                  </a:lnTo>
                  <a:lnTo>
                    <a:pt x="214" y="624"/>
                  </a:lnTo>
                  <a:lnTo>
                    <a:pt x="227" y="612"/>
                  </a:lnTo>
                  <a:lnTo>
                    <a:pt x="242" y="600"/>
                  </a:lnTo>
                  <a:lnTo>
                    <a:pt x="256" y="586"/>
                  </a:lnTo>
                  <a:lnTo>
                    <a:pt x="270" y="572"/>
                  </a:lnTo>
                  <a:lnTo>
                    <a:pt x="289" y="546"/>
                  </a:lnTo>
                  <a:lnTo>
                    <a:pt x="308" y="519"/>
                  </a:lnTo>
                  <a:lnTo>
                    <a:pt x="328" y="489"/>
                  </a:lnTo>
                  <a:lnTo>
                    <a:pt x="347" y="456"/>
                  </a:lnTo>
                  <a:lnTo>
                    <a:pt x="368" y="423"/>
                  </a:lnTo>
                  <a:lnTo>
                    <a:pt x="387" y="389"/>
                  </a:lnTo>
                  <a:lnTo>
                    <a:pt x="406" y="354"/>
                  </a:lnTo>
                  <a:lnTo>
                    <a:pt x="424" y="316"/>
                  </a:lnTo>
                  <a:lnTo>
                    <a:pt x="442" y="279"/>
                  </a:lnTo>
                  <a:lnTo>
                    <a:pt x="459" y="240"/>
                  </a:lnTo>
                  <a:lnTo>
                    <a:pt x="475" y="201"/>
                  </a:lnTo>
                  <a:lnTo>
                    <a:pt x="490" y="162"/>
                  </a:lnTo>
                  <a:lnTo>
                    <a:pt x="503" y="123"/>
                  </a:lnTo>
                  <a:lnTo>
                    <a:pt x="515" y="83"/>
                  </a:lnTo>
                  <a:lnTo>
                    <a:pt x="525" y="44"/>
                  </a:lnTo>
                  <a:lnTo>
                    <a:pt x="533" y="6"/>
                  </a:lnTo>
                  <a:lnTo>
                    <a:pt x="533" y="2"/>
                  </a:lnTo>
                  <a:lnTo>
                    <a:pt x="529" y="0"/>
                  </a:lnTo>
                  <a:lnTo>
                    <a:pt x="525" y="0"/>
                  </a:lnTo>
                  <a:lnTo>
                    <a:pt x="52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auto">
            <a:xfrm flipH="1">
              <a:off x="4860" y="1734"/>
              <a:ext cx="101" cy="146"/>
            </a:xfrm>
            <a:custGeom>
              <a:avLst/>
              <a:gdLst>
                <a:gd name="T0" fmla="*/ 36 w 552"/>
                <a:gd name="T1" fmla="*/ 60 h 801"/>
                <a:gd name="T2" fmla="*/ 76 w 552"/>
                <a:gd name="T3" fmla="*/ 138 h 801"/>
                <a:gd name="T4" fmla="*/ 111 w 552"/>
                <a:gd name="T5" fmla="*/ 215 h 801"/>
                <a:gd name="T6" fmla="*/ 146 w 552"/>
                <a:gd name="T7" fmla="*/ 286 h 801"/>
                <a:gd name="T8" fmla="*/ 190 w 552"/>
                <a:gd name="T9" fmla="*/ 351 h 801"/>
                <a:gd name="T10" fmla="*/ 249 w 552"/>
                <a:gd name="T11" fmla="*/ 402 h 801"/>
                <a:gd name="T12" fmla="*/ 310 w 552"/>
                <a:gd name="T13" fmla="*/ 440 h 801"/>
                <a:gd name="T14" fmla="*/ 370 w 552"/>
                <a:gd name="T15" fmla="*/ 472 h 801"/>
                <a:gd name="T16" fmla="*/ 424 w 552"/>
                <a:gd name="T17" fmla="*/ 505 h 801"/>
                <a:gd name="T18" fmla="*/ 473 w 552"/>
                <a:gd name="T19" fmla="*/ 548 h 801"/>
                <a:gd name="T20" fmla="*/ 514 w 552"/>
                <a:gd name="T21" fmla="*/ 611 h 801"/>
                <a:gd name="T22" fmla="*/ 506 w 552"/>
                <a:gd name="T23" fmla="*/ 668 h 801"/>
                <a:gd name="T24" fmla="*/ 496 w 552"/>
                <a:gd name="T25" fmla="*/ 716 h 801"/>
                <a:gd name="T26" fmla="*/ 493 w 552"/>
                <a:gd name="T27" fmla="*/ 750 h 801"/>
                <a:gd name="T28" fmla="*/ 512 w 552"/>
                <a:gd name="T29" fmla="*/ 739 h 801"/>
                <a:gd name="T30" fmla="*/ 523 w 552"/>
                <a:gd name="T31" fmla="*/ 722 h 801"/>
                <a:gd name="T32" fmla="*/ 489 w 552"/>
                <a:gd name="T33" fmla="*/ 721 h 801"/>
                <a:gd name="T34" fmla="*/ 447 w 552"/>
                <a:gd name="T35" fmla="*/ 720 h 801"/>
                <a:gd name="T36" fmla="*/ 407 w 552"/>
                <a:gd name="T37" fmla="*/ 721 h 801"/>
                <a:gd name="T38" fmla="*/ 349 w 552"/>
                <a:gd name="T39" fmla="*/ 712 h 801"/>
                <a:gd name="T40" fmla="*/ 296 w 552"/>
                <a:gd name="T41" fmla="*/ 707 h 801"/>
                <a:gd name="T42" fmla="*/ 255 w 552"/>
                <a:gd name="T43" fmla="*/ 694 h 801"/>
                <a:gd name="T44" fmla="*/ 255 w 552"/>
                <a:gd name="T45" fmla="*/ 707 h 801"/>
                <a:gd name="T46" fmla="*/ 304 w 552"/>
                <a:gd name="T47" fmla="*/ 742 h 801"/>
                <a:gd name="T48" fmla="*/ 354 w 552"/>
                <a:gd name="T49" fmla="*/ 780 h 801"/>
                <a:gd name="T50" fmla="*/ 413 w 552"/>
                <a:gd name="T51" fmla="*/ 799 h 801"/>
                <a:gd name="T52" fmla="*/ 460 w 552"/>
                <a:gd name="T53" fmla="*/ 790 h 801"/>
                <a:gd name="T54" fmla="*/ 508 w 552"/>
                <a:gd name="T55" fmla="*/ 781 h 801"/>
                <a:gd name="T56" fmla="*/ 543 w 552"/>
                <a:gd name="T57" fmla="*/ 772 h 801"/>
                <a:gd name="T58" fmla="*/ 552 w 552"/>
                <a:gd name="T59" fmla="*/ 735 h 801"/>
                <a:gd name="T60" fmla="*/ 551 w 552"/>
                <a:gd name="T61" fmla="*/ 682 h 801"/>
                <a:gd name="T62" fmla="*/ 551 w 552"/>
                <a:gd name="T63" fmla="*/ 622 h 801"/>
                <a:gd name="T64" fmla="*/ 526 w 552"/>
                <a:gd name="T65" fmla="*/ 552 h 801"/>
                <a:gd name="T66" fmla="*/ 485 w 552"/>
                <a:gd name="T67" fmla="*/ 492 h 801"/>
                <a:gd name="T68" fmla="*/ 438 w 552"/>
                <a:gd name="T69" fmla="*/ 440 h 801"/>
                <a:gd name="T70" fmla="*/ 387 w 552"/>
                <a:gd name="T71" fmla="*/ 395 h 801"/>
                <a:gd name="T72" fmla="*/ 329 w 552"/>
                <a:gd name="T73" fmla="*/ 351 h 801"/>
                <a:gd name="T74" fmla="*/ 267 w 552"/>
                <a:gd name="T75" fmla="*/ 303 h 801"/>
                <a:gd name="T76" fmla="*/ 210 w 552"/>
                <a:gd name="T77" fmla="*/ 251 h 801"/>
                <a:gd name="T78" fmla="*/ 160 w 552"/>
                <a:gd name="T79" fmla="*/ 195 h 801"/>
                <a:gd name="T80" fmla="*/ 112 w 552"/>
                <a:gd name="T81" fmla="*/ 136 h 801"/>
                <a:gd name="T82" fmla="*/ 62 w 552"/>
                <a:gd name="T83" fmla="*/ 72 h 801"/>
                <a:gd name="T84" fmla="*/ 12 w 552"/>
                <a:gd name="T85" fmla="*/ 2 h 801"/>
                <a:gd name="T86" fmla="*/ 0 w 552"/>
                <a:gd name="T87" fmla="*/ 4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52" h="801">
                  <a:moveTo>
                    <a:pt x="2" y="9"/>
                  </a:moveTo>
                  <a:lnTo>
                    <a:pt x="20" y="34"/>
                  </a:lnTo>
                  <a:lnTo>
                    <a:pt x="36" y="60"/>
                  </a:lnTo>
                  <a:lnTo>
                    <a:pt x="50" y="87"/>
                  </a:lnTo>
                  <a:lnTo>
                    <a:pt x="64" y="112"/>
                  </a:lnTo>
                  <a:lnTo>
                    <a:pt x="76" y="138"/>
                  </a:lnTo>
                  <a:lnTo>
                    <a:pt x="88" y="164"/>
                  </a:lnTo>
                  <a:lnTo>
                    <a:pt x="99" y="189"/>
                  </a:lnTo>
                  <a:lnTo>
                    <a:pt x="111" y="215"/>
                  </a:lnTo>
                  <a:lnTo>
                    <a:pt x="122" y="239"/>
                  </a:lnTo>
                  <a:lnTo>
                    <a:pt x="134" y="263"/>
                  </a:lnTo>
                  <a:lnTo>
                    <a:pt x="146" y="286"/>
                  </a:lnTo>
                  <a:lnTo>
                    <a:pt x="160" y="308"/>
                  </a:lnTo>
                  <a:lnTo>
                    <a:pt x="174" y="329"/>
                  </a:lnTo>
                  <a:lnTo>
                    <a:pt x="190" y="351"/>
                  </a:lnTo>
                  <a:lnTo>
                    <a:pt x="208" y="369"/>
                  </a:lnTo>
                  <a:lnTo>
                    <a:pt x="229" y="387"/>
                  </a:lnTo>
                  <a:lnTo>
                    <a:pt x="249" y="402"/>
                  </a:lnTo>
                  <a:lnTo>
                    <a:pt x="270" y="416"/>
                  </a:lnTo>
                  <a:lnTo>
                    <a:pt x="290" y="428"/>
                  </a:lnTo>
                  <a:lnTo>
                    <a:pt x="310" y="440"/>
                  </a:lnTo>
                  <a:lnTo>
                    <a:pt x="330" y="450"/>
                  </a:lnTo>
                  <a:lnTo>
                    <a:pt x="351" y="461"/>
                  </a:lnTo>
                  <a:lnTo>
                    <a:pt x="370" y="472"/>
                  </a:lnTo>
                  <a:lnTo>
                    <a:pt x="388" y="482"/>
                  </a:lnTo>
                  <a:lnTo>
                    <a:pt x="407" y="493"/>
                  </a:lnTo>
                  <a:lnTo>
                    <a:pt x="424" y="505"/>
                  </a:lnTo>
                  <a:lnTo>
                    <a:pt x="441" y="518"/>
                  </a:lnTo>
                  <a:lnTo>
                    <a:pt x="457" y="532"/>
                  </a:lnTo>
                  <a:lnTo>
                    <a:pt x="473" y="548"/>
                  </a:lnTo>
                  <a:lnTo>
                    <a:pt x="488" y="566"/>
                  </a:lnTo>
                  <a:lnTo>
                    <a:pt x="501" y="587"/>
                  </a:lnTo>
                  <a:lnTo>
                    <a:pt x="514" y="611"/>
                  </a:lnTo>
                  <a:lnTo>
                    <a:pt x="512" y="631"/>
                  </a:lnTo>
                  <a:lnTo>
                    <a:pt x="510" y="650"/>
                  </a:lnTo>
                  <a:lnTo>
                    <a:pt x="506" y="668"/>
                  </a:lnTo>
                  <a:lnTo>
                    <a:pt x="503" y="684"/>
                  </a:lnTo>
                  <a:lnTo>
                    <a:pt x="499" y="701"/>
                  </a:lnTo>
                  <a:lnTo>
                    <a:pt x="496" y="716"/>
                  </a:lnTo>
                  <a:lnTo>
                    <a:pt x="493" y="732"/>
                  </a:lnTo>
                  <a:lnTo>
                    <a:pt x="491" y="747"/>
                  </a:lnTo>
                  <a:lnTo>
                    <a:pt x="493" y="750"/>
                  </a:lnTo>
                  <a:lnTo>
                    <a:pt x="498" y="749"/>
                  </a:lnTo>
                  <a:lnTo>
                    <a:pt x="504" y="745"/>
                  </a:lnTo>
                  <a:lnTo>
                    <a:pt x="512" y="739"/>
                  </a:lnTo>
                  <a:lnTo>
                    <a:pt x="518" y="732"/>
                  </a:lnTo>
                  <a:lnTo>
                    <a:pt x="522" y="726"/>
                  </a:lnTo>
                  <a:lnTo>
                    <a:pt x="523" y="722"/>
                  </a:lnTo>
                  <a:lnTo>
                    <a:pt x="520" y="721"/>
                  </a:lnTo>
                  <a:lnTo>
                    <a:pt x="504" y="721"/>
                  </a:lnTo>
                  <a:lnTo>
                    <a:pt x="489" y="721"/>
                  </a:lnTo>
                  <a:lnTo>
                    <a:pt x="475" y="720"/>
                  </a:lnTo>
                  <a:lnTo>
                    <a:pt x="460" y="720"/>
                  </a:lnTo>
                  <a:lnTo>
                    <a:pt x="447" y="720"/>
                  </a:lnTo>
                  <a:lnTo>
                    <a:pt x="434" y="720"/>
                  </a:lnTo>
                  <a:lnTo>
                    <a:pt x="421" y="720"/>
                  </a:lnTo>
                  <a:lnTo>
                    <a:pt x="407" y="721"/>
                  </a:lnTo>
                  <a:lnTo>
                    <a:pt x="386" y="715"/>
                  </a:lnTo>
                  <a:lnTo>
                    <a:pt x="367" y="713"/>
                  </a:lnTo>
                  <a:lnTo>
                    <a:pt x="349" y="712"/>
                  </a:lnTo>
                  <a:lnTo>
                    <a:pt x="330" y="711"/>
                  </a:lnTo>
                  <a:lnTo>
                    <a:pt x="313" y="709"/>
                  </a:lnTo>
                  <a:lnTo>
                    <a:pt x="296" y="707"/>
                  </a:lnTo>
                  <a:lnTo>
                    <a:pt x="279" y="702"/>
                  </a:lnTo>
                  <a:lnTo>
                    <a:pt x="261" y="694"/>
                  </a:lnTo>
                  <a:lnTo>
                    <a:pt x="255" y="694"/>
                  </a:lnTo>
                  <a:lnTo>
                    <a:pt x="252" y="698"/>
                  </a:lnTo>
                  <a:lnTo>
                    <a:pt x="252" y="703"/>
                  </a:lnTo>
                  <a:lnTo>
                    <a:pt x="255" y="707"/>
                  </a:lnTo>
                  <a:lnTo>
                    <a:pt x="273" y="717"/>
                  </a:lnTo>
                  <a:lnTo>
                    <a:pt x="289" y="729"/>
                  </a:lnTo>
                  <a:lnTo>
                    <a:pt x="304" y="742"/>
                  </a:lnTo>
                  <a:lnTo>
                    <a:pt x="320" y="755"/>
                  </a:lnTo>
                  <a:lnTo>
                    <a:pt x="335" y="768"/>
                  </a:lnTo>
                  <a:lnTo>
                    <a:pt x="354" y="780"/>
                  </a:lnTo>
                  <a:lnTo>
                    <a:pt x="374" y="792"/>
                  </a:lnTo>
                  <a:lnTo>
                    <a:pt x="397" y="801"/>
                  </a:lnTo>
                  <a:lnTo>
                    <a:pt x="413" y="799"/>
                  </a:lnTo>
                  <a:lnTo>
                    <a:pt x="429" y="797"/>
                  </a:lnTo>
                  <a:lnTo>
                    <a:pt x="445" y="794"/>
                  </a:lnTo>
                  <a:lnTo>
                    <a:pt x="460" y="790"/>
                  </a:lnTo>
                  <a:lnTo>
                    <a:pt x="476" y="786"/>
                  </a:lnTo>
                  <a:lnTo>
                    <a:pt x="492" y="783"/>
                  </a:lnTo>
                  <a:lnTo>
                    <a:pt x="508" y="781"/>
                  </a:lnTo>
                  <a:lnTo>
                    <a:pt x="524" y="779"/>
                  </a:lnTo>
                  <a:lnTo>
                    <a:pt x="535" y="777"/>
                  </a:lnTo>
                  <a:lnTo>
                    <a:pt x="543" y="772"/>
                  </a:lnTo>
                  <a:lnTo>
                    <a:pt x="549" y="763"/>
                  </a:lnTo>
                  <a:lnTo>
                    <a:pt x="552" y="750"/>
                  </a:lnTo>
                  <a:lnTo>
                    <a:pt x="552" y="735"/>
                  </a:lnTo>
                  <a:lnTo>
                    <a:pt x="552" y="718"/>
                  </a:lnTo>
                  <a:lnTo>
                    <a:pt x="551" y="701"/>
                  </a:lnTo>
                  <a:lnTo>
                    <a:pt x="551" y="682"/>
                  </a:lnTo>
                  <a:lnTo>
                    <a:pt x="551" y="663"/>
                  </a:lnTo>
                  <a:lnTo>
                    <a:pt x="551" y="643"/>
                  </a:lnTo>
                  <a:lnTo>
                    <a:pt x="551" y="622"/>
                  </a:lnTo>
                  <a:lnTo>
                    <a:pt x="552" y="601"/>
                  </a:lnTo>
                  <a:lnTo>
                    <a:pt x="539" y="575"/>
                  </a:lnTo>
                  <a:lnTo>
                    <a:pt x="526" y="552"/>
                  </a:lnTo>
                  <a:lnTo>
                    <a:pt x="513" y="530"/>
                  </a:lnTo>
                  <a:lnTo>
                    <a:pt x="499" y="510"/>
                  </a:lnTo>
                  <a:lnTo>
                    <a:pt x="485" y="492"/>
                  </a:lnTo>
                  <a:lnTo>
                    <a:pt x="470" y="474"/>
                  </a:lnTo>
                  <a:lnTo>
                    <a:pt x="454" y="456"/>
                  </a:lnTo>
                  <a:lnTo>
                    <a:pt x="438" y="440"/>
                  </a:lnTo>
                  <a:lnTo>
                    <a:pt x="422" y="425"/>
                  </a:lnTo>
                  <a:lnTo>
                    <a:pt x="405" y="410"/>
                  </a:lnTo>
                  <a:lnTo>
                    <a:pt x="387" y="395"/>
                  </a:lnTo>
                  <a:lnTo>
                    <a:pt x="369" y="381"/>
                  </a:lnTo>
                  <a:lnTo>
                    <a:pt x="350" y="366"/>
                  </a:lnTo>
                  <a:lnTo>
                    <a:pt x="329" y="351"/>
                  </a:lnTo>
                  <a:lnTo>
                    <a:pt x="308" y="335"/>
                  </a:lnTo>
                  <a:lnTo>
                    <a:pt x="287" y="319"/>
                  </a:lnTo>
                  <a:lnTo>
                    <a:pt x="267" y="303"/>
                  </a:lnTo>
                  <a:lnTo>
                    <a:pt x="248" y="286"/>
                  </a:lnTo>
                  <a:lnTo>
                    <a:pt x="229" y="269"/>
                  </a:lnTo>
                  <a:lnTo>
                    <a:pt x="210" y="251"/>
                  </a:lnTo>
                  <a:lnTo>
                    <a:pt x="193" y="233"/>
                  </a:lnTo>
                  <a:lnTo>
                    <a:pt x="176" y="215"/>
                  </a:lnTo>
                  <a:lnTo>
                    <a:pt x="160" y="195"/>
                  </a:lnTo>
                  <a:lnTo>
                    <a:pt x="144" y="176"/>
                  </a:lnTo>
                  <a:lnTo>
                    <a:pt x="127" y="157"/>
                  </a:lnTo>
                  <a:lnTo>
                    <a:pt x="112" y="136"/>
                  </a:lnTo>
                  <a:lnTo>
                    <a:pt x="95" y="116"/>
                  </a:lnTo>
                  <a:lnTo>
                    <a:pt x="79" y="94"/>
                  </a:lnTo>
                  <a:lnTo>
                    <a:pt x="62" y="72"/>
                  </a:lnTo>
                  <a:lnTo>
                    <a:pt x="46" y="49"/>
                  </a:lnTo>
                  <a:lnTo>
                    <a:pt x="29" y="26"/>
                  </a:lnTo>
                  <a:lnTo>
                    <a:pt x="12" y="2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auto">
            <a:xfrm flipH="1">
              <a:off x="4922" y="1803"/>
              <a:ext cx="185" cy="95"/>
            </a:xfrm>
            <a:custGeom>
              <a:avLst/>
              <a:gdLst>
                <a:gd name="T0" fmla="*/ 984 w 1023"/>
                <a:gd name="T1" fmla="*/ 220 h 519"/>
                <a:gd name="T2" fmla="*/ 975 w 1023"/>
                <a:gd name="T3" fmla="*/ 272 h 519"/>
                <a:gd name="T4" fmla="*/ 957 w 1023"/>
                <a:gd name="T5" fmla="*/ 313 h 519"/>
                <a:gd name="T6" fmla="*/ 933 w 1023"/>
                <a:gd name="T7" fmla="*/ 346 h 519"/>
                <a:gd name="T8" fmla="*/ 901 w 1023"/>
                <a:gd name="T9" fmla="*/ 372 h 519"/>
                <a:gd name="T10" fmla="*/ 865 w 1023"/>
                <a:gd name="T11" fmla="*/ 392 h 519"/>
                <a:gd name="T12" fmla="*/ 825 w 1023"/>
                <a:gd name="T13" fmla="*/ 411 h 519"/>
                <a:gd name="T14" fmla="*/ 781 w 1023"/>
                <a:gd name="T15" fmla="*/ 429 h 519"/>
                <a:gd name="T16" fmla="*/ 724 w 1023"/>
                <a:gd name="T17" fmla="*/ 438 h 519"/>
                <a:gd name="T18" fmla="*/ 659 w 1023"/>
                <a:gd name="T19" fmla="*/ 435 h 519"/>
                <a:gd name="T20" fmla="*/ 600 w 1023"/>
                <a:gd name="T21" fmla="*/ 430 h 519"/>
                <a:gd name="T22" fmla="*/ 546 w 1023"/>
                <a:gd name="T23" fmla="*/ 422 h 519"/>
                <a:gd name="T24" fmla="*/ 497 w 1023"/>
                <a:gd name="T25" fmla="*/ 413 h 519"/>
                <a:gd name="T26" fmla="*/ 452 w 1023"/>
                <a:gd name="T27" fmla="*/ 401 h 519"/>
                <a:gd name="T28" fmla="*/ 410 w 1023"/>
                <a:gd name="T29" fmla="*/ 388 h 519"/>
                <a:gd name="T30" fmla="*/ 372 w 1023"/>
                <a:gd name="T31" fmla="*/ 372 h 519"/>
                <a:gd name="T32" fmla="*/ 330 w 1023"/>
                <a:gd name="T33" fmla="*/ 352 h 519"/>
                <a:gd name="T34" fmla="*/ 278 w 1023"/>
                <a:gd name="T35" fmla="*/ 326 h 519"/>
                <a:gd name="T36" fmla="*/ 226 w 1023"/>
                <a:gd name="T37" fmla="*/ 298 h 519"/>
                <a:gd name="T38" fmla="*/ 174 w 1023"/>
                <a:gd name="T39" fmla="*/ 265 h 519"/>
                <a:gd name="T40" fmla="*/ 128 w 1023"/>
                <a:gd name="T41" fmla="*/ 225 h 519"/>
                <a:gd name="T42" fmla="*/ 89 w 1023"/>
                <a:gd name="T43" fmla="*/ 178 h 519"/>
                <a:gd name="T44" fmla="*/ 60 w 1023"/>
                <a:gd name="T45" fmla="*/ 123 h 519"/>
                <a:gd name="T46" fmla="*/ 44 w 1023"/>
                <a:gd name="T47" fmla="*/ 57 h 519"/>
                <a:gd name="T48" fmla="*/ 40 w 1023"/>
                <a:gd name="T49" fmla="*/ 11 h 519"/>
                <a:gd name="T50" fmla="*/ 29 w 1023"/>
                <a:gd name="T51" fmla="*/ 2 h 519"/>
                <a:gd name="T52" fmla="*/ 13 w 1023"/>
                <a:gd name="T53" fmla="*/ 2 h 519"/>
                <a:gd name="T54" fmla="*/ 2 w 1023"/>
                <a:gd name="T55" fmla="*/ 11 h 519"/>
                <a:gd name="T56" fmla="*/ 2 w 1023"/>
                <a:gd name="T57" fmla="*/ 60 h 519"/>
                <a:gd name="T58" fmla="*/ 19 w 1023"/>
                <a:gd name="T59" fmla="*/ 132 h 519"/>
                <a:gd name="T60" fmla="*/ 50 w 1023"/>
                <a:gd name="T61" fmla="*/ 193 h 519"/>
                <a:gd name="T62" fmla="*/ 92 w 1023"/>
                <a:gd name="T63" fmla="*/ 245 h 519"/>
                <a:gd name="T64" fmla="*/ 142 w 1023"/>
                <a:gd name="T65" fmla="*/ 289 h 519"/>
                <a:gd name="T66" fmla="*/ 197 w 1023"/>
                <a:gd name="T67" fmla="*/ 326 h 519"/>
                <a:gd name="T68" fmla="*/ 254 w 1023"/>
                <a:gd name="T69" fmla="*/ 358 h 519"/>
                <a:gd name="T70" fmla="*/ 310 w 1023"/>
                <a:gd name="T71" fmla="*/ 386 h 519"/>
                <a:gd name="T72" fmla="*/ 356 w 1023"/>
                <a:gd name="T73" fmla="*/ 408 h 519"/>
                <a:gd name="T74" fmla="*/ 397 w 1023"/>
                <a:gd name="T75" fmla="*/ 428 h 519"/>
                <a:gd name="T76" fmla="*/ 443 w 1023"/>
                <a:gd name="T77" fmla="*/ 448 h 519"/>
                <a:gd name="T78" fmla="*/ 492 w 1023"/>
                <a:gd name="T79" fmla="*/ 468 h 519"/>
                <a:gd name="T80" fmla="*/ 545 w 1023"/>
                <a:gd name="T81" fmla="*/ 486 h 519"/>
                <a:gd name="T82" fmla="*/ 604 w 1023"/>
                <a:gd name="T83" fmla="*/ 501 h 519"/>
                <a:gd name="T84" fmla="*/ 668 w 1023"/>
                <a:gd name="T85" fmla="*/ 512 h 519"/>
                <a:gd name="T86" fmla="*/ 737 w 1023"/>
                <a:gd name="T87" fmla="*/ 518 h 519"/>
                <a:gd name="T88" fmla="*/ 802 w 1023"/>
                <a:gd name="T89" fmla="*/ 508 h 519"/>
                <a:gd name="T90" fmla="*/ 852 w 1023"/>
                <a:gd name="T91" fmla="*/ 484 h 519"/>
                <a:gd name="T92" fmla="*/ 897 w 1023"/>
                <a:gd name="T93" fmla="*/ 456 h 519"/>
                <a:gd name="T94" fmla="*/ 937 w 1023"/>
                <a:gd name="T95" fmla="*/ 426 h 519"/>
                <a:gd name="T96" fmla="*/ 969 w 1023"/>
                <a:gd name="T97" fmla="*/ 389 h 519"/>
                <a:gd name="T98" fmla="*/ 995 w 1023"/>
                <a:gd name="T99" fmla="*/ 345 h 519"/>
                <a:gd name="T100" fmla="*/ 1013 w 1023"/>
                <a:gd name="T101" fmla="*/ 291 h 519"/>
                <a:gd name="T102" fmla="*/ 1022 w 1023"/>
                <a:gd name="T103" fmla="*/ 226 h 519"/>
                <a:gd name="T104" fmla="*/ 1021 w 1023"/>
                <a:gd name="T105" fmla="*/ 179 h 519"/>
                <a:gd name="T106" fmla="*/ 1011 w 1023"/>
                <a:gd name="T107" fmla="*/ 170 h 519"/>
                <a:gd name="T108" fmla="*/ 997 w 1023"/>
                <a:gd name="T109" fmla="*/ 170 h 519"/>
                <a:gd name="T110" fmla="*/ 987 w 1023"/>
                <a:gd name="T111" fmla="*/ 17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23" h="519">
                  <a:moveTo>
                    <a:pt x="985" y="188"/>
                  </a:moveTo>
                  <a:lnTo>
                    <a:pt x="984" y="220"/>
                  </a:lnTo>
                  <a:lnTo>
                    <a:pt x="980" y="247"/>
                  </a:lnTo>
                  <a:lnTo>
                    <a:pt x="975" y="272"/>
                  </a:lnTo>
                  <a:lnTo>
                    <a:pt x="967" y="294"/>
                  </a:lnTo>
                  <a:lnTo>
                    <a:pt x="957" y="313"/>
                  </a:lnTo>
                  <a:lnTo>
                    <a:pt x="946" y="330"/>
                  </a:lnTo>
                  <a:lnTo>
                    <a:pt x="933" y="346"/>
                  </a:lnTo>
                  <a:lnTo>
                    <a:pt x="918" y="360"/>
                  </a:lnTo>
                  <a:lnTo>
                    <a:pt x="901" y="372"/>
                  </a:lnTo>
                  <a:lnTo>
                    <a:pt x="884" y="383"/>
                  </a:lnTo>
                  <a:lnTo>
                    <a:pt x="865" y="392"/>
                  </a:lnTo>
                  <a:lnTo>
                    <a:pt x="846" y="402"/>
                  </a:lnTo>
                  <a:lnTo>
                    <a:pt x="825" y="411"/>
                  </a:lnTo>
                  <a:lnTo>
                    <a:pt x="804" y="420"/>
                  </a:lnTo>
                  <a:lnTo>
                    <a:pt x="781" y="429"/>
                  </a:lnTo>
                  <a:lnTo>
                    <a:pt x="758" y="438"/>
                  </a:lnTo>
                  <a:lnTo>
                    <a:pt x="724" y="438"/>
                  </a:lnTo>
                  <a:lnTo>
                    <a:pt x="691" y="437"/>
                  </a:lnTo>
                  <a:lnTo>
                    <a:pt x="659" y="435"/>
                  </a:lnTo>
                  <a:lnTo>
                    <a:pt x="629" y="433"/>
                  </a:lnTo>
                  <a:lnTo>
                    <a:pt x="600" y="430"/>
                  </a:lnTo>
                  <a:lnTo>
                    <a:pt x="573" y="426"/>
                  </a:lnTo>
                  <a:lnTo>
                    <a:pt x="546" y="422"/>
                  </a:lnTo>
                  <a:lnTo>
                    <a:pt x="521" y="418"/>
                  </a:lnTo>
                  <a:lnTo>
                    <a:pt x="497" y="413"/>
                  </a:lnTo>
                  <a:lnTo>
                    <a:pt x="474" y="407"/>
                  </a:lnTo>
                  <a:lnTo>
                    <a:pt x="452" y="401"/>
                  </a:lnTo>
                  <a:lnTo>
                    <a:pt x="430" y="395"/>
                  </a:lnTo>
                  <a:lnTo>
                    <a:pt x="410" y="388"/>
                  </a:lnTo>
                  <a:lnTo>
                    <a:pt x="390" y="380"/>
                  </a:lnTo>
                  <a:lnTo>
                    <a:pt x="372" y="372"/>
                  </a:lnTo>
                  <a:lnTo>
                    <a:pt x="354" y="364"/>
                  </a:lnTo>
                  <a:lnTo>
                    <a:pt x="330" y="352"/>
                  </a:lnTo>
                  <a:lnTo>
                    <a:pt x="304" y="340"/>
                  </a:lnTo>
                  <a:lnTo>
                    <a:pt x="278" y="326"/>
                  </a:lnTo>
                  <a:lnTo>
                    <a:pt x="252" y="313"/>
                  </a:lnTo>
                  <a:lnTo>
                    <a:pt x="226" y="298"/>
                  </a:lnTo>
                  <a:lnTo>
                    <a:pt x="200" y="282"/>
                  </a:lnTo>
                  <a:lnTo>
                    <a:pt x="174" y="265"/>
                  </a:lnTo>
                  <a:lnTo>
                    <a:pt x="150" y="246"/>
                  </a:lnTo>
                  <a:lnTo>
                    <a:pt x="128" y="225"/>
                  </a:lnTo>
                  <a:lnTo>
                    <a:pt x="108" y="202"/>
                  </a:lnTo>
                  <a:lnTo>
                    <a:pt x="89" y="178"/>
                  </a:lnTo>
                  <a:lnTo>
                    <a:pt x="74" y="151"/>
                  </a:lnTo>
                  <a:lnTo>
                    <a:pt x="60" y="123"/>
                  </a:lnTo>
                  <a:lnTo>
                    <a:pt x="50" y="91"/>
                  </a:lnTo>
                  <a:lnTo>
                    <a:pt x="44" y="57"/>
                  </a:lnTo>
                  <a:lnTo>
                    <a:pt x="42" y="20"/>
                  </a:lnTo>
                  <a:lnTo>
                    <a:pt x="40" y="11"/>
                  </a:lnTo>
                  <a:lnTo>
                    <a:pt x="35" y="5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20"/>
                  </a:lnTo>
                  <a:lnTo>
                    <a:pt x="2" y="60"/>
                  </a:lnTo>
                  <a:lnTo>
                    <a:pt x="9" y="98"/>
                  </a:lnTo>
                  <a:lnTo>
                    <a:pt x="19" y="132"/>
                  </a:lnTo>
                  <a:lnTo>
                    <a:pt x="33" y="164"/>
                  </a:lnTo>
                  <a:lnTo>
                    <a:pt x="50" y="193"/>
                  </a:lnTo>
                  <a:lnTo>
                    <a:pt x="69" y="221"/>
                  </a:lnTo>
                  <a:lnTo>
                    <a:pt x="92" y="245"/>
                  </a:lnTo>
                  <a:lnTo>
                    <a:pt x="116" y="268"/>
                  </a:lnTo>
                  <a:lnTo>
                    <a:pt x="142" y="289"/>
                  </a:lnTo>
                  <a:lnTo>
                    <a:pt x="169" y="308"/>
                  </a:lnTo>
                  <a:lnTo>
                    <a:pt x="197" y="326"/>
                  </a:lnTo>
                  <a:lnTo>
                    <a:pt x="226" y="343"/>
                  </a:lnTo>
                  <a:lnTo>
                    <a:pt x="254" y="358"/>
                  </a:lnTo>
                  <a:lnTo>
                    <a:pt x="282" y="373"/>
                  </a:lnTo>
                  <a:lnTo>
                    <a:pt x="310" y="386"/>
                  </a:lnTo>
                  <a:lnTo>
                    <a:pt x="337" y="399"/>
                  </a:lnTo>
                  <a:lnTo>
                    <a:pt x="356" y="408"/>
                  </a:lnTo>
                  <a:lnTo>
                    <a:pt x="376" y="418"/>
                  </a:lnTo>
                  <a:lnTo>
                    <a:pt x="397" y="428"/>
                  </a:lnTo>
                  <a:lnTo>
                    <a:pt x="419" y="438"/>
                  </a:lnTo>
                  <a:lnTo>
                    <a:pt x="443" y="448"/>
                  </a:lnTo>
                  <a:lnTo>
                    <a:pt x="467" y="458"/>
                  </a:lnTo>
                  <a:lnTo>
                    <a:pt x="492" y="468"/>
                  </a:lnTo>
                  <a:lnTo>
                    <a:pt x="518" y="477"/>
                  </a:lnTo>
                  <a:lnTo>
                    <a:pt x="545" y="486"/>
                  </a:lnTo>
                  <a:lnTo>
                    <a:pt x="575" y="494"/>
                  </a:lnTo>
                  <a:lnTo>
                    <a:pt x="604" y="501"/>
                  </a:lnTo>
                  <a:lnTo>
                    <a:pt x="635" y="507"/>
                  </a:lnTo>
                  <a:lnTo>
                    <a:pt x="668" y="512"/>
                  </a:lnTo>
                  <a:lnTo>
                    <a:pt x="702" y="516"/>
                  </a:lnTo>
                  <a:lnTo>
                    <a:pt x="737" y="518"/>
                  </a:lnTo>
                  <a:lnTo>
                    <a:pt x="774" y="519"/>
                  </a:lnTo>
                  <a:lnTo>
                    <a:pt x="802" y="508"/>
                  </a:lnTo>
                  <a:lnTo>
                    <a:pt x="827" y="496"/>
                  </a:lnTo>
                  <a:lnTo>
                    <a:pt x="852" y="484"/>
                  </a:lnTo>
                  <a:lnTo>
                    <a:pt x="875" y="471"/>
                  </a:lnTo>
                  <a:lnTo>
                    <a:pt x="897" y="456"/>
                  </a:lnTo>
                  <a:lnTo>
                    <a:pt x="918" y="442"/>
                  </a:lnTo>
                  <a:lnTo>
                    <a:pt x="937" y="426"/>
                  </a:lnTo>
                  <a:lnTo>
                    <a:pt x="954" y="408"/>
                  </a:lnTo>
                  <a:lnTo>
                    <a:pt x="969" y="389"/>
                  </a:lnTo>
                  <a:lnTo>
                    <a:pt x="983" y="368"/>
                  </a:lnTo>
                  <a:lnTo>
                    <a:pt x="995" y="345"/>
                  </a:lnTo>
                  <a:lnTo>
                    <a:pt x="1005" y="319"/>
                  </a:lnTo>
                  <a:lnTo>
                    <a:pt x="1013" y="291"/>
                  </a:lnTo>
                  <a:lnTo>
                    <a:pt x="1018" y="260"/>
                  </a:lnTo>
                  <a:lnTo>
                    <a:pt x="1022" y="226"/>
                  </a:lnTo>
                  <a:lnTo>
                    <a:pt x="1023" y="188"/>
                  </a:lnTo>
                  <a:lnTo>
                    <a:pt x="1021" y="179"/>
                  </a:lnTo>
                  <a:lnTo>
                    <a:pt x="1017" y="173"/>
                  </a:lnTo>
                  <a:lnTo>
                    <a:pt x="1011" y="170"/>
                  </a:lnTo>
                  <a:lnTo>
                    <a:pt x="1004" y="168"/>
                  </a:lnTo>
                  <a:lnTo>
                    <a:pt x="997" y="170"/>
                  </a:lnTo>
                  <a:lnTo>
                    <a:pt x="991" y="173"/>
                  </a:lnTo>
                  <a:lnTo>
                    <a:pt x="987" y="179"/>
                  </a:lnTo>
                  <a:lnTo>
                    <a:pt x="985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auto">
            <a:xfrm flipH="1">
              <a:off x="4998" y="1861"/>
              <a:ext cx="63" cy="17"/>
            </a:xfrm>
            <a:custGeom>
              <a:avLst/>
              <a:gdLst>
                <a:gd name="T0" fmla="*/ 288 w 344"/>
                <a:gd name="T1" fmla="*/ 14 h 98"/>
                <a:gd name="T2" fmla="*/ 258 w 344"/>
                <a:gd name="T3" fmla="*/ 20 h 98"/>
                <a:gd name="T4" fmla="*/ 227 w 344"/>
                <a:gd name="T5" fmla="*/ 19 h 98"/>
                <a:gd name="T6" fmla="*/ 196 w 344"/>
                <a:gd name="T7" fmla="*/ 15 h 98"/>
                <a:gd name="T8" fmla="*/ 160 w 344"/>
                <a:gd name="T9" fmla="*/ 11 h 98"/>
                <a:gd name="T10" fmla="*/ 130 w 344"/>
                <a:gd name="T11" fmla="*/ 9 h 98"/>
                <a:gd name="T12" fmla="*/ 108 w 344"/>
                <a:gd name="T13" fmla="*/ 10 h 98"/>
                <a:gd name="T14" fmla="*/ 90 w 344"/>
                <a:gd name="T15" fmla="*/ 12 h 98"/>
                <a:gd name="T16" fmla="*/ 74 w 344"/>
                <a:gd name="T17" fmla="*/ 13 h 98"/>
                <a:gd name="T18" fmla="*/ 59 w 344"/>
                <a:gd name="T19" fmla="*/ 13 h 98"/>
                <a:gd name="T20" fmla="*/ 41 w 344"/>
                <a:gd name="T21" fmla="*/ 11 h 98"/>
                <a:gd name="T22" fmla="*/ 20 w 344"/>
                <a:gd name="T23" fmla="*/ 5 h 98"/>
                <a:gd name="T24" fmla="*/ 3 w 344"/>
                <a:gd name="T25" fmla="*/ 0 h 98"/>
                <a:gd name="T26" fmla="*/ 0 w 344"/>
                <a:gd name="T27" fmla="*/ 9 h 98"/>
                <a:gd name="T28" fmla="*/ 16 w 344"/>
                <a:gd name="T29" fmla="*/ 19 h 98"/>
                <a:gd name="T30" fmla="*/ 37 w 344"/>
                <a:gd name="T31" fmla="*/ 31 h 98"/>
                <a:gd name="T32" fmla="*/ 53 w 344"/>
                <a:gd name="T33" fmla="*/ 43 h 98"/>
                <a:gd name="T34" fmla="*/ 67 w 344"/>
                <a:gd name="T35" fmla="*/ 55 h 98"/>
                <a:gd name="T36" fmla="*/ 81 w 344"/>
                <a:gd name="T37" fmla="*/ 67 h 98"/>
                <a:gd name="T38" fmla="*/ 97 w 344"/>
                <a:gd name="T39" fmla="*/ 77 h 98"/>
                <a:gd name="T40" fmla="*/ 119 w 344"/>
                <a:gd name="T41" fmla="*/ 87 h 98"/>
                <a:gd name="T42" fmla="*/ 149 w 344"/>
                <a:gd name="T43" fmla="*/ 95 h 98"/>
                <a:gd name="T44" fmla="*/ 180 w 344"/>
                <a:gd name="T45" fmla="*/ 98 h 98"/>
                <a:gd name="T46" fmla="*/ 202 w 344"/>
                <a:gd name="T47" fmla="*/ 97 h 98"/>
                <a:gd name="T48" fmla="*/ 222 w 344"/>
                <a:gd name="T49" fmla="*/ 95 h 98"/>
                <a:gd name="T50" fmla="*/ 242 w 344"/>
                <a:gd name="T51" fmla="*/ 90 h 98"/>
                <a:gd name="T52" fmla="*/ 261 w 344"/>
                <a:gd name="T53" fmla="*/ 84 h 98"/>
                <a:gd name="T54" fmla="*/ 281 w 344"/>
                <a:gd name="T55" fmla="*/ 77 h 98"/>
                <a:gd name="T56" fmla="*/ 301 w 344"/>
                <a:gd name="T57" fmla="*/ 68 h 98"/>
                <a:gd name="T58" fmla="*/ 321 w 344"/>
                <a:gd name="T59" fmla="*/ 58 h 98"/>
                <a:gd name="T60" fmla="*/ 340 w 344"/>
                <a:gd name="T61" fmla="*/ 47 h 98"/>
                <a:gd name="T62" fmla="*/ 344 w 344"/>
                <a:gd name="T63" fmla="*/ 30 h 98"/>
                <a:gd name="T64" fmla="*/ 335 w 344"/>
                <a:gd name="T65" fmla="*/ 12 h 98"/>
                <a:gd name="T66" fmla="*/ 316 w 344"/>
                <a:gd name="T67" fmla="*/ 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4" h="98">
                  <a:moveTo>
                    <a:pt x="305" y="7"/>
                  </a:moveTo>
                  <a:lnTo>
                    <a:pt x="288" y="14"/>
                  </a:lnTo>
                  <a:lnTo>
                    <a:pt x="273" y="18"/>
                  </a:lnTo>
                  <a:lnTo>
                    <a:pt x="258" y="20"/>
                  </a:lnTo>
                  <a:lnTo>
                    <a:pt x="243" y="20"/>
                  </a:lnTo>
                  <a:lnTo>
                    <a:pt x="227" y="19"/>
                  </a:lnTo>
                  <a:lnTo>
                    <a:pt x="212" y="17"/>
                  </a:lnTo>
                  <a:lnTo>
                    <a:pt x="196" y="15"/>
                  </a:lnTo>
                  <a:lnTo>
                    <a:pt x="179" y="13"/>
                  </a:lnTo>
                  <a:lnTo>
                    <a:pt x="160" y="11"/>
                  </a:lnTo>
                  <a:lnTo>
                    <a:pt x="144" y="10"/>
                  </a:lnTo>
                  <a:lnTo>
                    <a:pt x="130" y="9"/>
                  </a:lnTo>
                  <a:lnTo>
                    <a:pt x="118" y="10"/>
                  </a:lnTo>
                  <a:lnTo>
                    <a:pt x="108" y="10"/>
                  </a:lnTo>
                  <a:lnTo>
                    <a:pt x="98" y="11"/>
                  </a:lnTo>
                  <a:lnTo>
                    <a:pt x="90" y="12"/>
                  </a:lnTo>
                  <a:lnTo>
                    <a:pt x="82" y="12"/>
                  </a:lnTo>
                  <a:lnTo>
                    <a:pt x="74" y="13"/>
                  </a:lnTo>
                  <a:lnTo>
                    <a:pt x="67" y="13"/>
                  </a:lnTo>
                  <a:lnTo>
                    <a:pt x="59" y="13"/>
                  </a:lnTo>
                  <a:lnTo>
                    <a:pt x="50" y="12"/>
                  </a:lnTo>
                  <a:lnTo>
                    <a:pt x="41" y="11"/>
                  </a:lnTo>
                  <a:lnTo>
                    <a:pt x="31" y="8"/>
                  </a:lnTo>
                  <a:lnTo>
                    <a:pt x="20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3" y="13"/>
                  </a:lnTo>
                  <a:lnTo>
                    <a:pt x="16" y="19"/>
                  </a:lnTo>
                  <a:lnTo>
                    <a:pt x="28" y="24"/>
                  </a:lnTo>
                  <a:lnTo>
                    <a:pt x="37" y="31"/>
                  </a:lnTo>
                  <a:lnTo>
                    <a:pt x="46" y="37"/>
                  </a:lnTo>
                  <a:lnTo>
                    <a:pt x="53" y="43"/>
                  </a:lnTo>
                  <a:lnTo>
                    <a:pt x="61" y="49"/>
                  </a:lnTo>
                  <a:lnTo>
                    <a:pt x="67" y="55"/>
                  </a:lnTo>
                  <a:lnTo>
                    <a:pt x="74" y="61"/>
                  </a:lnTo>
                  <a:lnTo>
                    <a:pt x="81" y="67"/>
                  </a:lnTo>
                  <a:lnTo>
                    <a:pt x="89" y="72"/>
                  </a:lnTo>
                  <a:lnTo>
                    <a:pt x="97" y="77"/>
                  </a:lnTo>
                  <a:lnTo>
                    <a:pt x="107" y="82"/>
                  </a:lnTo>
                  <a:lnTo>
                    <a:pt x="119" y="87"/>
                  </a:lnTo>
                  <a:lnTo>
                    <a:pt x="133" y="91"/>
                  </a:lnTo>
                  <a:lnTo>
                    <a:pt x="149" y="95"/>
                  </a:lnTo>
                  <a:lnTo>
                    <a:pt x="168" y="98"/>
                  </a:lnTo>
                  <a:lnTo>
                    <a:pt x="180" y="98"/>
                  </a:lnTo>
                  <a:lnTo>
                    <a:pt x="191" y="98"/>
                  </a:lnTo>
                  <a:lnTo>
                    <a:pt x="202" y="97"/>
                  </a:lnTo>
                  <a:lnTo>
                    <a:pt x="212" y="96"/>
                  </a:lnTo>
                  <a:lnTo>
                    <a:pt x="222" y="95"/>
                  </a:lnTo>
                  <a:lnTo>
                    <a:pt x="232" y="93"/>
                  </a:lnTo>
                  <a:lnTo>
                    <a:pt x="242" y="90"/>
                  </a:lnTo>
                  <a:lnTo>
                    <a:pt x="252" y="87"/>
                  </a:lnTo>
                  <a:lnTo>
                    <a:pt x="261" y="84"/>
                  </a:lnTo>
                  <a:lnTo>
                    <a:pt x="271" y="81"/>
                  </a:lnTo>
                  <a:lnTo>
                    <a:pt x="281" y="77"/>
                  </a:lnTo>
                  <a:lnTo>
                    <a:pt x="290" y="73"/>
                  </a:lnTo>
                  <a:lnTo>
                    <a:pt x="301" y="68"/>
                  </a:lnTo>
                  <a:lnTo>
                    <a:pt x="311" y="63"/>
                  </a:lnTo>
                  <a:lnTo>
                    <a:pt x="321" y="58"/>
                  </a:lnTo>
                  <a:lnTo>
                    <a:pt x="331" y="53"/>
                  </a:lnTo>
                  <a:lnTo>
                    <a:pt x="340" y="47"/>
                  </a:lnTo>
                  <a:lnTo>
                    <a:pt x="344" y="39"/>
                  </a:lnTo>
                  <a:lnTo>
                    <a:pt x="344" y="30"/>
                  </a:lnTo>
                  <a:lnTo>
                    <a:pt x="341" y="20"/>
                  </a:lnTo>
                  <a:lnTo>
                    <a:pt x="335" y="12"/>
                  </a:lnTo>
                  <a:lnTo>
                    <a:pt x="327" y="7"/>
                  </a:lnTo>
                  <a:lnTo>
                    <a:pt x="316" y="5"/>
                  </a:lnTo>
                  <a:lnTo>
                    <a:pt x="30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auto">
            <a:xfrm flipH="1">
              <a:off x="5118" y="1418"/>
              <a:ext cx="451" cy="388"/>
            </a:xfrm>
            <a:custGeom>
              <a:avLst/>
              <a:gdLst>
                <a:gd name="T0" fmla="*/ 2355 w 2479"/>
                <a:gd name="T1" fmla="*/ 2055 h 2126"/>
                <a:gd name="T2" fmla="*/ 2229 w 2479"/>
                <a:gd name="T3" fmla="*/ 1991 h 2126"/>
                <a:gd name="T4" fmla="*/ 2093 w 2479"/>
                <a:gd name="T5" fmla="*/ 1955 h 2126"/>
                <a:gd name="T6" fmla="*/ 1949 w 2479"/>
                <a:gd name="T7" fmla="*/ 1934 h 2126"/>
                <a:gd name="T8" fmla="*/ 1786 w 2479"/>
                <a:gd name="T9" fmla="*/ 1927 h 2126"/>
                <a:gd name="T10" fmla="*/ 1624 w 2479"/>
                <a:gd name="T11" fmla="*/ 1927 h 2126"/>
                <a:gd name="T12" fmla="*/ 1484 w 2479"/>
                <a:gd name="T13" fmla="*/ 1928 h 2126"/>
                <a:gd name="T14" fmla="*/ 1373 w 2479"/>
                <a:gd name="T15" fmla="*/ 1911 h 2126"/>
                <a:gd name="T16" fmla="*/ 1269 w 2479"/>
                <a:gd name="T17" fmla="*/ 1897 h 2126"/>
                <a:gd name="T18" fmla="*/ 1115 w 2479"/>
                <a:gd name="T19" fmla="*/ 1874 h 2126"/>
                <a:gd name="T20" fmla="*/ 961 w 2479"/>
                <a:gd name="T21" fmla="*/ 1850 h 2126"/>
                <a:gd name="T22" fmla="*/ 816 w 2479"/>
                <a:gd name="T23" fmla="*/ 1824 h 2126"/>
                <a:gd name="T24" fmla="*/ 671 w 2479"/>
                <a:gd name="T25" fmla="*/ 1794 h 2126"/>
                <a:gd name="T26" fmla="*/ 480 w 2479"/>
                <a:gd name="T27" fmla="*/ 1731 h 2126"/>
                <a:gd name="T28" fmla="*/ 356 w 2479"/>
                <a:gd name="T29" fmla="*/ 1638 h 2126"/>
                <a:gd name="T30" fmla="*/ 240 w 2479"/>
                <a:gd name="T31" fmla="*/ 1544 h 2126"/>
                <a:gd name="T32" fmla="*/ 67 w 2479"/>
                <a:gd name="T33" fmla="*/ 1556 h 2126"/>
                <a:gd name="T34" fmla="*/ 113 w 2479"/>
                <a:gd name="T35" fmla="*/ 1506 h 2126"/>
                <a:gd name="T36" fmla="*/ 169 w 2479"/>
                <a:gd name="T37" fmla="*/ 1415 h 2126"/>
                <a:gd name="T38" fmla="*/ 210 w 2479"/>
                <a:gd name="T39" fmla="*/ 1280 h 2126"/>
                <a:gd name="T40" fmla="*/ 283 w 2479"/>
                <a:gd name="T41" fmla="*/ 999 h 2126"/>
                <a:gd name="T42" fmla="*/ 429 w 2479"/>
                <a:gd name="T43" fmla="*/ 772 h 2126"/>
                <a:gd name="T44" fmla="*/ 657 w 2479"/>
                <a:gd name="T45" fmla="*/ 569 h 2126"/>
                <a:gd name="T46" fmla="*/ 878 w 2479"/>
                <a:gd name="T47" fmla="*/ 367 h 2126"/>
                <a:gd name="T48" fmla="*/ 1034 w 2479"/>
                <a:gd name="T49" fmla="*/ 219 h 2126"/>
                <a:gd name="T50" fmla="*/ 1128 w 2479"/>
                <a:gd name="T51" fmla="*/ 125 h 2126"/>
                <a:gd name="T52" fmla="*/ 1224 w 2479"/>
                <a:gd name="T53" fmla="*/ 43 h 2126"/>
                <a:gd name="T54" fmla="*/ 1154 w 2479"/>
                <a:gd name="T55" fmla="*/ 16 h 2126"/>
                <a:gd name="T56" fmla="*/ 1055 w 2479"/>
                <a:gd name="T57" fmla="*/ 117 h 2126"/>
                <a:gd name="T58" fmla="*/ 962 w 2479"/>
                <a:gd name="T59" fmla="*/ 220 h 2126"/>
                <a:gd name="T60" fmla="*/ 740 w 2479"/>
                <a:gd name="T61" fmla="*/ 409 h 2126"/>
                <a:gd name="T62" fmla="*/ 490 w 2479"/>
                <a:gd name="T63" fmla="*/ 588 h 2126"/>
                <a:gd name="T64" fmla="*/ 282 w 2479"/>
                <a:gd name="T65" fmla="*/ 806 h 2126"/>
                <a:gd name="T66" fmla="*/ 143 w 2479"/>
                <a:gd name="T67" fmla="*/ 1077 h 2126"/>
                <a:gd name="T68" fmla="*/ 107 w 2479"/>
                <a:gd name="T69" fmla="*/ 1327 h 2126"/>
                <a:gd name="T70" fmla="*/ 75 w 2479"/>
                <a:gd name="T71" fmla="*/ 1376 h 2126"/>
                <a:gd name="T72" fmla="*/ 30 w 2479"/>
                <a:gd name="T73" fmla="*/ 1449 h 2126"/>
                <a:gd name="T74" fmla="*/ 1 w 2479"/>
                <a:gd name="T75" fmla="*/ 1551 h 2126"/>
                <a:gd name="T76" fmla="*/ 32 w 2479"/>
                <a:gd name="T77" fmla="*/ 1620 h 2126"/>
                <a:gd name="T78" fmla="*/ 250 w 2479"/>
                <a:gd name="T79" fmla="*/ 1668 h 2126"/>
                <a:gd name="T80" fmla="*/ 339 w 2479"/>
                <a:gd name="T81" fmla="*/ 1771 h 2126"/>
                <a:gd name="T82" fmla="*/ 524 w 2479"/>
                <a:gd name="T83" fmla="*/ 1885 h 2126"/>
                <a:gd name="T84" fmla="*/ 676 w 2479"/>
                <a:gd name="T85" fmla="*/ 1919 h 2126"/>
                <a:gd name="T86" fmla="*/ 827 w 2479"/>
                <a:gd name="T87" fmla="*/ 1950 h 2126"/>
                <a:gd name="T88" fmla="*/ 981 w 2479"/>
                <a:gd name="T89" fmla="*/ 1978 h 2126"/>
                <a:gd name="T90" fmla="*/ 1144 w 2479"/>
                <a:gd name="T91" fmla="*/ 2004 h 2126"/>
                <a:gd name="T92" fmla="*/ 1283 w 2479"/>
                <a:gd name="T93" fmla="*/ 2023 h 2126"/>
                <a:gd name="T94" fmla="*/ 1390 w 2479"/>
                <a:gd name="T95" fmla="*/ 2038 h 2126"/>
                <a:gd name="T96" fmla="*/ 1509 w 2479"/>
                <a:gd name="T97" fmla="*/ 2050 h 2126"/>
                <a:gd name="T98" fmla="*/ 1654 w 2479"/>
                <a:gd name="T99" fmla="*/ 2042 h 2126"/>
                <a:gd name="T100" fmla="*/ 1816 w 2479"/>
                <a:gd name="T101" fmla="*/ 2031 h 2126"/>
                <a:gd name="T102" fmla="*/ 1974 w 2479"/>
                <a:gd name="T103" fmla="*/ 2028 h 2126"/>
                <a:gd name="T104" fmla="*/ 2107 w 2479"/>
                <a:gd name="T105" fmla="*/ 2044 h 2126"/>
                <a:gd name="T106" fmla="*/ 2250 w 2479"/>
                <a:gd name="T107" fmla="*/ 2071 h 2126"/>
                <a:gd name="T108" fmla="*/ 2388 w 2479"/>
                <a:gd name="T109" fmla="*/ 2099 h 2126"/>
                <a:gd name="T110" fmla="*/ 2479 w 2479"/>
                <a:gd name="T111" fmla="*/ 2119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79" h="2126">
                  <a:moveTo>
                    <a:pt x="2474" y="2116"/>
                  </a:moveTo>
                  <a:lnTo>
                    <a:pt x="2451" y="2107"/>
                  </a:lnTo>
                  <a:lnTo>
                    <a:pt x="2430" y="2097"/>
                  </a:lnTo>
                  <a:lnTo>
                    <a:pt x="2410" y="2087"/>
                  </a:lnTo>
                  <a:lnTo>
                    <a:pt x="2392" y="2077"/>
                  </a:lnTo>
                  <a:lnTo>
                    <a:pt x="2374" y="2065"/>
                  </a:lnTo>
                  <a:lnTo>
                    <a:pt x="2355" y="2055"/>
                  </a:lnTo>
                  <a:lnTo>
                    <a:pt x="2338" y="2045"/>
                  </a:lnTo>
                  <a:lnTo>
                    <a:pt x="2321" y="2035"/>
                  </a:lnTo>
                  <a:lnTo>
                    <a:pt x="2304" y="2025"/>
                  </a:lnTo>
                  <a:lnTo>
                    <a:pt x="2287" y="2016"/>
                  </a:lnTo>
                  <a:lnTo>
                    <a:pt x="2269" y="2007"/>
                  </a:lnTo>
                  <a:lnTo>
                    <a:pt x="2250" y="1999"/>
                  </a:lnTo>
                  <a:lnTo>
                    <a:pt x="2229" y="1991"/>
                  </a:lnTo>
                  <a:lnTo>
                    <a:pt x="2208" y="1984"/>
                  </a:lnTo>
                  <a:lnTo>
                    <a:pt x="2185" y="1979"/>
                  </a:lnTo>
                  <a:lnTo>
                    <a:pt x="2161" y="1974"/>
                  </a:lnTo>
                  <a:lnTo>
                    <a:pt x="2146" y="1969"/>
                  </a:lnTo>
                  <a:lnTo>
                    <a:pt x="2129" y="1963"/>
                  </a:lnTo>
                  <a:lnTo>
                    <a:pt x="2111" y="1959"/>
                  </a:lnTo>
                  <a:lnTo>
                    <a:pt x="2093" y="1955"/>
                  </a:lnTo>
                  <a:lnTo>
                    <a:pt x="2075" y="1951"/>
                  </a:lnTo>
                  <a:lnTo>
                    <a:pt x="2055" y="1947"/>
                  </a:lnTo>
                  <a:lnTo>
                    <a:pt x="2035" y="1944"/>
                  </a:lnTo>
                  <a:lnTo>
                    <a:pt x="2015" y="1940"/>
                  </a:lnTo>
                  <a:lnTo>
                    <a:pt x="1992" y="1938"/>
                  </a:lnTo>
                  <a:lnTo>
                    <a:pt x="1971" y="1936"/>
                  </a:lnTo>
                  <a:lnTo>
                    <a:pt x="1949" y="1934"/>
                  </a:lnTo>
                  <a:lnTo>
                    <a:pt x="1926" y="1932"/>
                  </a:lnTo>
                  <a:lnTo>
                    <a:pt x="1904" y="1931"/>
                  </a:lnTo>
                  <a:lnTo>
                    <a:pt x="1880" y="1929"/>
                  </a:lnTo>
                  <a:lnTo>
                    <a:pt x="1856" y="1928"/>
                  </a:lnTo>
                  <a:lnTo>
                    <a:pt x="1833" y="1928"/>
                  </a:lnTo>
                  <a:lnTo>
                    <a:pt x="1810" y="1927"/>
                  </a:lnTo>
                  <a:lnTo>
                    <a:pt x="1786" y="1927"/>
                  </a:lnTo>
                  <a:lnTo>
                    <a:pt x="1762" y="1926"/>
                  </a:lnTo>
                  <a:lnTo>
                    <a:pt x="1738" y="1926"/>
                  </a:lnTo>
                  <a:lnTo>
                    <a:pt x="1715" y="1926"/>
                  </a:lnTo>
                  <a:lnTo>
                    <a:pt x="1692" y="1926"/>
                  </a:lnTo>
                  <a:lnTo>
                    <a:pt x="1670" y="1926"/>
                  </a:lnTo>
                  <a:lnTo>
                    <a:pt x="1646" y="1926"/>
                  </a:lnTo>
                  <a:lnTo>
                    <a:pt x="1624" y="1927"/>
                  </a:lnTo>
                  <a:lnTo>
                    <a:pt x="1602" y="1927"/>
                  </a:lnTo>
                  <a:lnTo>
                    <a:pt x="1581" y="1927"/>
                  </a:lnTo>
                  <a:lnTo>
                    <a:pt x="1561" y="1927"/>
                  </a:lnTo>
                  <a:lnTo>
                    <a:pt x="1541" y="1928"/>
                  </a:lnTo>
                  <a:lnTo>
                    <a:pt x="1520" y="1928"/>
                  </a:lnTo>
                  <a:lnTo>
                    <a:pt x="1502" y="1928"/>
                  </a:lnTo>
                  <a:lnTo>
                    <a:pt x="1484" y="1928"/>
                  </a:lnTo>
                  <a:lnTo>
                    <a:pt x="1466" y="1925"/>
                  </a:lnTo>
                  <a:lnTo>
                    <a:pt x="1449" y="1922"/>
                  </a:lnTo>
                  <a:lnTo>
                    <a:pt x="1433" y="1920"/>
                  </a:lnTo>
                  <a:lnTo>
                    <a:pt x="1418" y="1917"/>
                  </a:lnTo>
                  <a:lnTo>
                    <a:pt x="1402" y="1915"/>
                  </a:lnTo>
                  <a:lnTo>
                    <a:pt x="1387" y="1913"/>
                  </a:lnTo>
                  <a:lnTo>
                    <a:pt x="1373" y="1911"/>
                  </a:lnTo>
                  <a:lnTo>
                    <a:pt x="1359" y="1909"/>
                  </a:lnTo>
                  <a:lnTo>
                    <a:pt x="1345" y="1907"/>
                  </a:lnTo>
                  <a:lnTo>
                    <a:pt x="1331" y="1905"/>
                  </a:lnTo>
                  <a:lnTo>
                    <a:pt x="1316" y="1903"/>
                  </a:lnTo>
                  <a:lnTo>
                    <a:pt x="1301" y="1901"/>
                  </a:lnTo>
                  <a:lnTo>
                    <a:pt x="1285" y="1899"/>
                  </a:lnTo>
                  <a:lnTo>
                    <a:pt x="1269" y="1897"/>
                  </a:lnTo>
                  <a:lnTo>
                    <a:pt x="1252" y="1894"/>
                  </a:lnTo>
                  <a:lnTo>
                    <a:pt x="1234" y="1892"/>
                  </a:lnTo>
                  <a:lnTo>
                    <a:pt x="1210" y="1888"/>
                  </a:lnTo>
                  <a:lnTo>
                    <a:pt x="1186" y="1884"/>
                  </a:lnTo>
                  <a:lnTo>
                    <a:pt x="1161" y="1881"/>
                  </a:lnTo>
                  <a:lnTo>
                    <a:pt x="1138" y="1877"/>
                  </a:lnTo>
                  <a:lnTo>
                    <a:pt x="1115" y="1874"/>
                  </a:lnTo>
                  <a:lnTo>
                    <a:pt x="1092" y="1870"/>
                  </a:lnTo>
                  <a:lnTo>
                    <a:pt x="1070" y="1867"/>
                  </a:lnTo>
                  <a:lnTo>
                    <a:pt x="1048" y="1863"/>
                  </a:lnTo>
                  <a:lnTo>
                    <a:pt x="1025" y="1860"/>
                  </a:lnTo>
                  <a:lnTo>
                    <a:pt x="1003" y="1856"/>
                  </a:lnTo>
                  <a:lnTo>
                    <a:pt x="982" y="1853"/>
                  </a:lnTo>
                  <a:lnTo>
                    <a:pt x="961" y="1850"/>
                  </a:lnTo>
                  <a:lnTo>
                    <a:pt x="940" y="1846"/>
                  </a:lnTo>
                  <a:lnTo>
                    <a:pt x="918" y="1843"/>
                  </a:lnTo>
                  <a:lnTo>
                    <a:pt x="898" y="1839"/>
                  </a:lnTo>
                  <a:lnTo>
                    <a:pt x="877" y="1835"/>
                  </a:lnTo>
                  <a:lnTo>
                    <a:pt x="857" y="1832"/>
                  </a:lnTo>
                  <a:lnTo>
                    <a:pt x="836" y="1828"/>
                  </a:lnTo>
                  <a:lnTo>
                    <a:pt x="816" y="1824"/>
                  </a:lnTo>
                  <a:lnTo>
                    <a:pt x="795" y="1820"/>
                  </a:lnTo>
                  <a:lnTo>
                    <a:pt x="774" y="1817"/>
                  </a:lnTo>
                  <a:lnTo>
                    <a:pt x="754" y="1811"/>
                  </a:lnTo>
                  <a:lnTo>
                    <a:pt x="734" y="1807"/>
                  </a:lnTo>
                  <a:lnTo>
                    <a:pt x="713" y="1803"/>
                  </a:lnTo>
                  <a:lnTo>
                    <a:pt x="693" y="1799"/>
                  </a:lnTo>
                  <a:lnTo>
                    <a:pt x="671" y="1794"/>
                  </a:lnTo>
                  <a:lnTo>
                    <a:pt x="651" y="1789"/>
                  </a:lnTo>
                  <a:lnTo>
                    <a:pt x="630" y="1784"/>
                  </a:lnTo>
                  <a:lnTo>
                    <a:pt x="609" y="1779"/>
                  </a:lnTo>
                  <a:lnTo>
                    <a:pt x="588" y="1774"/>
                  </a:lnTo>
                  <a:lnTo>
                    <a:pt x="567" y="1769"/>
                  </a:lnTo>
                  <a:lnTo>
                    <a:pt x="544" y="1763"/>
                  </a:lnTo>
                  <a:lnTo>
                    <a:pt x="480" y="1731"/>
                  </a:lnTo>
                  <a:lnTo>
                    <a:pt x="459" y="1719"/>
                  </a:lnTo>
                  <a:lnTo>
                    <a:pt x="439" y="1706"/>
                  </a:lnTo>
                  <a:lnTo>
                    <a:pt x="421" y="1693"/>
                  </a:lnTo>
                  <a:lnTo>
                    <a:pt x="403" y="1679"/>
                  </a:lnTo>
                  <a:lnTo>
                    <a:pt x="387" y="1665"/>
                  </a:lnTo>
                  <a:lnTo>
                    <a:pt x="372" y="1652"/>
                  </a:lnTo>
                  <a:lnTo>
                    <a:pt x="356" y="1638"/>
                  </a:lnTo>
                  <a:lnTo>
                    <a:pt x="341" y="1624"/>
                  </a:lnTo>
                  <a:lnTo>
                    <a:pt x="325" y="1611"/>
                  </a:lnTo>
                  <a:lnTo>
                    <a:pt x="310" y="1597"/>
                  </a:lnTo>
                  <a:lnTo>
                    <a:pt x="294" y="1584"/>
                  </a:lnTo>
                  <a:lnTo>
                    <a:pt x="277" y="1570"/>
                  </a:lnTo>
                  <a:lnTo>
                    <a:pt x="259" y="1556"/>
                  </a:lnTo>
                  <a:lnTo>
                    <a:pt x="240" y="1544"/>
                  </a:lnTo>
                  <a:lnTo>
                    <a:pt x="220" y="1532"/>
                  </a:lnTo>
                  <a:lnTo>
                    <a:pt x="197" y="1520"/>
                  </a:lnTo>
                  <a:lnTo>
                    <a:pt x="55" y="1517"/>
                  </a:lnTo>
                  <a:lnTo>
                    <a:pt x="47" y="1521"/>
                  </a:lnTo>
                  <a:lnTo>
                    <a:pt x="48" y="1530"/>
                  </a:lnTo>
                  <a:lnTo>
                    <a:pt x="56" y="1543"/>
                  </a:lnTo>
                  <a:lnTo>
                    <a:pt x="67" y="1556"/>
                  </a:lnTo>
                  <a:lnTo>
                    <a:pt x="81" y="1569"/>
                  </a:lnTo>
                  <a:lnTo>
                    <a:pt x="94" y="1576"/>
                  </a:lnTo>
                  <a:lnTo>
                    <a:pt x="103" y="1577"/>
                  </a:lnTo>
                  <a:lnTo>
                    <a:pt x="107" y="1569"/>
                  </a:lnTo>
                  <a:lnTo>
                    <a:pt x="108" y="1545"/>
                  </a:lnTo>
                  <a:lnTo>
                    <a:pt x="110" y="1524"/>
                  </a:lnTo>
                  <a:lnTo>
                    <a:pt x="113" y="1506"/>
                  </a:lnTo>
                  <a:lnTo>
                    <a:pt x="118" y="1489"/>
                  </a:lnTo>
                  <a:lnTo>
                    <a:pt x="124" y="1474"/>
                  </a:lnTo>
                  <a:lnTo>
                    <a:pt x="130" y="1460"/>
                  </a:lnTo>
                  <a:lnTo>
                    <a:pt x="138" y="1448"/>
                  </a:lnTo>
                  <a:lnTo>
                    <a:pt x="146" y="1437"/>
                  </a:lnTo>
                  <a:lnTo>
                    <a:pt x="158" y="1426"/>
                  </a:lnTo>
                  <a:lnTo>
                    <a:pt x="169" y="1415"/>
                  </a:lnTo>
                  <a:lnTo>
                    <a:pt x="177" y="1402"/>
                  </a:lnTo>
                  <a:lnTo>
                    <a:pt x="185" y="1388"/>
                  </a:lnTo>
                  <a:lnTo>
                    <a:pt x="192" y="1373"/>
                  </a:lnTo>
                  <a:lnTo>
                    <a:pt x="198" y="1358"/>
                  </a:lnTo>
                  <a:lnTo>
                    <a:pt x="204" y="1342"/>
                  </a:lnTo>
                  <a:lnTo>
                    <a:pt x="211" y="1326"/>
                  </a:lnTo>
                  <a:lnTo>
                    <a:pt x="210" y="1280"/>
                  </a:lnTo>
                  <a:lnTo>
                    <a:pt x="213" y="1236"/>
                  </a:lnTo>
                  <a:lnTo>
                    <a:pt x="218" y="1194"/>
                  </a:lnTo>
                  <a:lnTo>
                    <a:pt x="227" y="1152"/>
                  </a:lnTo>
                  <a:lnTo>
                    <a:pt x="238" y="1112"/>
                  </a:lnTo>
                  <a:lnTo>
                    <a:pt x="251" y="1074"/>
                  </a:lnTo>
                  <a:lnTo>
                    <a:pt x="266" y="1035"/>
                  </a:lnTo>
                  <a:lnTo>
                    <a:pt x="283" y="999"/>
                  </a:lnTo>
                  <a:lnTo>
                    <a:pt x="301" y="964"/>
                  </a:lnTo>
                  <a:lnTo>
                    <a:pt x="321" y="930"/>
                  </a:lnTo>
                  <a:lnTo>
                    <a:pt x="342" y="896"/>
                  </a:lnTo>
                  <a:lnTo>
                    <a:pt x="363" y="864"/>
                  </a:lnTo>
                  <a:lnTo>
                    <a:pt x="385" y="833"/>
                  </a:lnTo>
                  <a:lnTo>
                    <a:pt x="407" y="802"/>
                  </a:lnTo>
                  <a:lnTo>
                    <a:pt x="429" y="772"/>
                  </a:lnTo>
                  <a:lnTo>
                    <a:pt x="451" y="743"/>
                  </a:lnTo>
                  <a:lnTo>
                    <a:pt x="488" y="713"/>
                  </a:lnTo>
                  <a:lnTo>
                    <a:pt x="523" y="683"/>
                  </a:lnTo>
                  <a:lnTo>
                    <a:pt x="557" y="653"/>
                  </a:lnTo>
                  <a:lnTo>
                    <a:pt x="592" y="625"/>
                  </a:lnTo>
                  <a:lnTo>
                    <a:pt x="625" y="597"/>
                  </a:lnTo>
                  <a:lnTo>
                    <a:pt x="657" y="569"/>
                  </a:lnTo>
                  <a:lnTo>
                    <a:pt x="689" y="540"/>
                  </a:lnTo>
                  <a:lnTo>
                    <a:pt x="721" y="512"/>
                  </a:lnTo>
                  <a:lnTo>
                    <a:pt x="752" y="485"/>
                  </a:lnTo>
                  <a:lnTo>
                    <a:pt x="783" y="456"/>
                  </a:lnTo>
                  <a:lnTo>
                    <a:pt x="815" y="428"/>
                  </a:lnTo>
                  <a:lnTo>
                    <a:pt x="846" y="397"/>
                  </a:lnTo>
                  <a:lnTo>
                    <a:pt x="878" y="367"/>
                  </a:lnTo>
                  <a:lnTo>
                    <a:pt x="910" y="336"/>
                  </a:lnTo>
                  <a:lnTo>
                    <a:pt x="944" y="304"/>
                  </a:lnTo>
                  <a:lnTo>
                    <a:pt x="978" y="270"/>
                  </a:lnTo>
                  <a:lnTo>
                    <a:pt x="993" y="258"/>
                  </a:lnTo>
                  <a:lnTo>
                    <a:pt x="1007" y="245"/>
                  </a:lnTo>
                  <a:lnTo>
                    <a:pt x="1021" y="232"/>
                  </a:lnTo>
                  <a:lnTo>
                    <a:pt x="1034" y="219"/>
                  </a:lnTo>
                  <a:lnTo>
                    <a:pt x="1048" y="206"/>
                  </a:lnTo>
                  <a:lnTo>
                    <a:pt x="1061" y="192"/>
                  </a:lnTo>
                  <a:lnTo>
                    <a:pt x="1074" y="179"/>
                  </a:lnTo>
                  <a:lnTo>
                    <a:pt x="1087" y="166"/>
                  </a:lnTo>
                  <a:lnTo>
                    <a:pt x="1101" y="151"/>
                  </a:lnTo>
                  <a:lnTo>
                    <a:pt x="1114" y="138"/>
                  </a:lnTo>
                  <a:lnTo>
                    <a:pt x="1128" y="125"/>
                  </a:lnTo>
                  <a:lnTo>
                    <a:pt x="1142" y="113"/>
                  </a:lnTo>
                  <a:lnTo>
                    <a:pt x="1157" y="101"/>
                  </a:lnTo>
                  <a:lnTo>
                    <a:pt x="1174" y="89"/>
                  </a:lnTo>
                  <a:lnTo>
                    <a:pt x="1191" y="78"/>
                  </a:lnTo>
                  <a:lnTo>
                    <a:pt x="1208" y="67"/>
                  </a:lnTo>
                  <a:lnTo>
                    <a:pt x="1219" y="56"/>
                  </a:lnTo>
                  <a:lnTo>
                    <a:pt x="1224" y="43"/>
                  </a:lnTo>
                  <a:lnTo>
                    <a:pt x="1224" y="29"/>
                  </a:lnTo>
                  <a:lnTo>
                    <a:pt x="1220" y="17"/>
                  </a:lnTo>
                  <a:lnTo>
                    <a:pt x="1211" y="7"/>
                  </a:lnTo>
                  <a:lnTo>
                    <a:pt x="1200" y="1"/>
                  </a:lnTo>
                  <a:lnTo>
                    <a:pt x="1187" y="0"/>
                  </a:lnTo>
                  <a:lnTo>
                    <a:pt x="1173" y="5"/>
                  </a:lnTo>
                  <a:lnTo>
                    <a:pt x="1154" y="16"/>
                  </a:lnTo>
                  <a:lnTo>
                    <a:pt x="1137" y="29"/>
                  </a:lnTo>
                  <a:lnTo>
                    <a:pt x="1122" y="43"/>
                  </a:lnTo>
                  <a:lnTo>
                    <a:pt x="1107" y="57"/>
                  </a:lnTo>
                  <a:lnTo>
                    <a:pt x="1093" y="72"/>
                  </a:lnTo>
                  <a:lnTo>
                    <a:pt x="1080" y="87"/>
                  </a:lnTo>
                  <a:lnTo>
                    <a:pt x="1067" y="102"/>
                  </a:lnTo>
                  <a:lnTo>
                    <a:pt x="1055" y="117"/>
                  </a:lnTo>
                  <a:lnTo>
                    <a:pt x="1042" y="133"/>
                  </a:lnTo>
                  <a:lnTo>
                    <a:pt x="1029" y="148"/>
                  </a:lnTo>
                  <a:lnTo>
                    <a:pt x="1017" y="163"/>
                  </a:lnTo>
                  <a:lnTo>
                    <a:pt x="1004" y="179"/>
                  </a:lnTo>
                  <a:lnTo>
                    <a:pt x="991" y="194"/>
                  </a:lnTo>
                  <a:lnTo>
                    <a:pt x="977" y="207"/>
                  </a:lnTo>
                  <a:lnTo>
                    <a:pt x="962" y="220"/>
                  </a:lnTo>
                  <a:lnTo>
                    <a:pt x="946" y="232"/>
                  </a:lnTo>
                  <a:lnTo>
                    <a:pt x="911" y="265"/>
                  </a:lnTo>
                  <a:lnTo>
                    <a:pt x="877" y="298"/>
                  </a:lnTo>
                  <a:lnTo>
                    <a:pt x="843" y="327"/>
                  </a:lnTo>
                  <a:lnTo>
                    <a:pt x="809" y="356"/>
                  </a:lnTo>
                  <a:lnTo>
                    <a:pt x="774" y="383"/>
                  </a:lnTo>
                  <a:lnTo>
                    <a:pt x="740" y="409"/>
                  </a:lnTo>
                  <a:lnTo>
                    <a:pt x="705" y="436"/>
                  </a:lnTo>
                  <a:lnTo>
                    <a:pt x="669" y="461"/>
                  </a:lnTo>
                  <a:lnTo>
                    <a:pt x="634" y="486"/>
                  </a:lnTo>
                  <a:lnTo>
                    <a:pt x="599" y="510"/>
                  </a:lnTo>
                  <a:lnTo>
                    <a:pt x="562" y="535"/>
                  </a:lnTo>
                  <a:lnTo>
                    <a:pt x="526" y="562"/>
                  </a:lnTo>
                  <a:lnTo>
                    <a:pt x="490" y="588"/>
                  </a:lnTo>
                  <a:lnTo>
                    <a:pt x="454" y="615"/>
                  </a:lnTo>
                  <a:lnTo>
                    <a:pt x="416" y="643"/>
                  </a:lnTo>
                  <a:lnTo>
                    <a:pt x="379" y="672"/>
                  </a:lnTo>
                  <a:lnTo>
                    <a:pt x="355" y="705"/>
                  </a:lnTo>
                  <a:lnTo>
                    <a:pt x="331" y="737"/>
                  </a:lnTo>
                  <a:lnTo>
                    <a:pt x="306" y="771"/>
                  </a:lnTo>
                  <a:lnTo>
                    <a:pt x="282" y="806"/>
                  </a:lnTo>
                  <a:lnTo>
                    <a:pt x="258" y="841"/>
                  </a:lnTo>
                  <a:lnTo>
                    <a:pt x="236" y="877"/>
                  </a:lnTo>
                  <a:lnTo>
                    <a:pt x="214" y="914"/>
                  </a:lnTo>
                  <a:lnTo>
                    <a:pt x="193" y="954"/>
                  </a:lnTo>
                  <a:lnTo>
                    <a:pt x="174" y="993"/>
                  </a:lnTo>
                  <a:lnTo>
                    <a:pt x="157" y="1034"/>
                  </a:lnTo>
                  <a:lnTo>
                    <a:pt x="143" y="1077"/>
                  </a:lnTo>
                  <a:lnTo>
                    <a:pt x="131" y="1121"/>
                  </a:lnTo>
                  <a:lnTo>
                    <a:pt x="122" y="1165"/>
                  </a:lnTo>
                  <a:lnTo>
                    <a:pt x="116" y="1212"/>
                  </a:lnTo>
                  <a:lnTo>
                    <a:pt x="113" y="1260"/>
                  </a:lnTo>
                  <a:lnTo>
                    <a:pt x="114" y="1310"/>
                  </a:lnTo>
                  <a:lnTo>
                    <a:pt x="111" y="1319"/>
                  </a:lnTo>
                  <a:lnTo>
                    <a:pt x="107" y="1327"/>
                  </a:lnTo>
                  <a:lnTo>
                    <a:pt x="104" y="1335"/>
                  </a:lnTo>
                  <a:lnTo>
                    <a:pt x="101" y="1343"/>
                  </a:lnTo>
                  <a:lnTo>
                    <a:pt x="98" y="1350"/>
                  </a:lnTo>
                  <a:lnTo>
                    <a:pt x="94" y="1357"/>
                  </a:lnTo>
                  <a:lnTo>
                    <a:pt x="88" y="1363"/>
                  </a:lnTo>
                  <a:lnTo>
                    <a:pt x="81" y="1368"/>
                  </a:lnTo>
                  <a:lnTo>
                    <a:pt x="75" y="1376"/>
                  </a:lnTo>
                  <a:lnTo>
                    <a:pt x="69" y="1385"/>
                  </a:lnTo>
                  <a:lnTo>
                    <a:pt x="63" y="1394"/>
                  </a:lnTo>
                  <a:lnTo>
                    <a:pt x="56" y="1404"/>
                  </a:lnTo>
                  <a:lnTo>
                    <a:pt x="49" y="1414"/>
                  </a:lnTo>
                  <a:lnTo>
                    <a:pt x="43" y="1425"/>
                  </a:lnTo>
                  <a:lnTo>
                    <a:pt x="36" y="1437"/>
                  </a:lnTo>
                  <a:lnTo>
                    <a:pt x="30" y="1449"/>
                  </a:lnTo>
                  <a:lnTo>
                    <a:pt x="24" y="1462"/>
                  </a:lnTo>
                  <a:lnTo>
                    <a:pt x="18" y="1475"/>
                  </a:lnTo>
                  <a:lnTo>
                    <a:pt x="13" y="1489"/>
                  </a:lnTo>
                  <a:lnTo>
                    <a:pt x="9" y="1504"/>
                  </a:lnTo>
                  <a:lnTo>
                    <a:pt x="5" y="1519"/>
                  </a:lnTo>
                  <a:lnTo>
                    <a:pt x="2" y="1534"/>
                  </a:lnTo>
                  <a:lnTo>
                    <a:pt x="1" y="1551"/>
                  </a:lnTo>
                  <a:lnTo>
                    <a:pt x="0" y="1569"/>
                  </a:lnTo>
                  <a:lnTo>
                    <a:pt x="1" y="1582"/>
                  </a:lnTo>
                  <a:lnTo>
                    <a:pt x="4" y="1593"/>
                  </a:lnTo>
                  <a:lnTo>
                    <a:pt x="8" y="1602"/>
                  </a:lnTo>
                  <a:lnTo>
                    <a:pt x="14" y="1610"/>
                  </a:lnTo>
                  <a:lnTo>
                    <a:pt x="22" y="1616"/>
                  </a:lnTo>
                  <a:lnTo>
                    <a:pt x="32" y="1620"/>
                  </a:lnTo>
                  <a:lnTo>
                    <a:pt x="43" y="1623"/>
                  </a:lnTo>
                  <a:lnTo>
                    <a:pt x="55" y="1624"/>
                  </a:lnTo>
                  <a:lnTo>
                    <a:pt x="175" y="1617"/>
                  </a:lnTo>
                  <a:lnTo>
                    <a:pt x="197" y="1629"/>
                  </a:lnTo>
                  <a:lnTo>
                    <a:pt x="217" y="1641"/>
                  </a:lnTo>
                  <a:lnTo>
                    <a:pt x="234" y="1654"/>
                  </a:lnTo>
                  <a:lnTo>
                    <a:pt x="250" y="1668"/>
                  </a:lnTo>
                  <a:lnTo>
                    <a:pt x="264" y="1682"/>
                  </a:lnTo>
                  <a:lnTo>
                    <a:pt x="277" y="1697"/>
                  </a:lnTo>
                  <a:lnTo>
                    <a:pt x="290" y="1712"/>
                  </a:lnTo>
                  <a:lnTo>
                    <a:pt x="302" y="1727"/>
                  </a:lnTo>
                  <a:lnTo>
                    <a:pt x="314" y="1742"/>
                  </a:lnTo>
                  <a:lnTo>
                    <a:pt x="327" y="1756"/>
                  </a:lnTo>
                  <a:lnTo>
                    <a:pt x="339" y="1771"/>
                  </a:lnTo>
                  <a:lnTo>
                    <a:pt x="353" y="1786"/>
                  </a:lnTo>
                  <a:lnTo>
                    <a:pt x="367" y="1800"/>
                  </a:lnTo>
                  <a:lnTo>
                    <a:pt x="383" y="1814"/>
                  </a:lnTo>
                  <a:lnTo>
                    <a:pt x="401" y="1828"/>
                  </a:lnTo>
                  <a:lnTo>
                    <a:pt x="421" y="1841"/>
                  </a:lnTo>
                  <a:lnTo>
                    <a:pt x="502" y="1880"/>
                  </a:lnTo>
                  <a:lnTo>
                    <a:pt x="524" y="1885"/>
                  </a:lnTo>
                  <a:lnTo>
                    <a:pt x="546" y="1890"/>
                  </a:lnTo>
                  <a:lnTo>
                    <a:pt x="568" y="1895"/>
                  </a:lnTo>
                  <a:lnTo>
                    <a:pt x="590" y="1900"/>
                  </a:lnTo>
                  <a:lnTo>
                    <a:pt x="612" y="1905"/>
                  </a:lnTo>
                  <a:lnTo>
                    <a:pt x="633" y="1910"/>
                  </a:lnTo>
                  <a:lnTo>
                    <a:pt x="654" y="1915"/>
                  </a:lnTo>
                  <a:lnTo>
                    <a:pt x="676" y="1919"/>
                  </a:lnTo>
                  <a:lnTo>
                    <a:pt x="698" y="1924"/>
                  </a:lnTo>
                  <a:lnTo>
                    <a:pt x="719" y="1928"/>
                  </a:lnTo>
                  <a:lnTo>
                    <a:pt x="740" y="1932"/>
                  </a:lnTo>
                  <a:lnTo>
                    <a:pt x="762" y="1937"/>
                  </a:lnTo>
                  <a:lnTo>
                    <a:pt x="783" y="1941"/>
                  </a:lnTo>
                  <a:lnTo>
                    <a:pt x="804" y="1946"/>
                  </a:lnTo>
                  <a:lnTo>
                    <a:pt x="827" y="1950"/>
                  </a:lnTo>
                  <a:lnTo>
                    <a:pt x="848" y="1954"/>
                  </a:lnTo>
                  <a:lnTo>
                    <a:pt x="870" y="1958"/>
                  </a:lnTo>
                  <a:lnTo>
                    <a:pt x="892" y="1962"/>
                  </a:lnTo>
                  <a:lnTo>
                    <a:pt x="913" y="1966"/>
                  </a:lnTo>
                  <a:lnTo>
                    <a:pt x="936" y="1970"/>
                  </a:lnTo>
                  <a:lnTo>
                    <a:pt x="959" y="1974"/>
                  </a:lnTo>
                  <a:lnTo>
                    <a:pt x="981" y="1978"/>
                  </a:lnTo>
                  <a:lnTo>
                    <a:pt x="1003" y="1981"/>
                  </a:lnTo>
                  <a:lnTo>
                    <a:pt x="1026" y="1985"/>
                  </a:lnTo>
                  <a:lnTo>
                    <a:pt x="1050" y="1989"/>
                  </a:lnTo>
                  <a:lnTo>
                    <a:pt x="1073" y="1993"/>
                  </a:lnTo>
                  <a:lnTo>
                    <a:pt x="1096" y="1997"/>
                  </a:lnTo>
                  <a:lnTo>
                    <a:pt x="1120" y="2000"/>
                  </a:lnTo>
                  <a:lnTo>
                    <a:pt x="1144" y="2004"/>
                  </a:lnTo>
                  <a:lnTo>
                    <a:pt x="1169" y="2008"/>
                  </a:lnTo>
                  <a:lnTo>
                    <a:pt x="1193" y="2012"/>
                  </a:lnTo>
                  <a:lnTo>
                    <a:pt x="1218" y="2016"/>
                  </a:lnTo>
                  <a:lnTo>
                    <a:pt x="1235" y="2018"/>
                  </a:lnTo>
                  <a:lnTo>
                    <a:pt x="1252" y="2019"/>
                  </a:lnTo>
                  <a:lnTo>
                    <a:pt x="1268" y="2021"/>
                  </a:lnTo>
                  <a:lnTo>
                    <a:pt x="1283" y="2023"/>
                  </a:lnTo>
                  <a:lnTo>
                    <a:pt x="1300" y="2025"/>
                  </a:lnTo>
                  <a:lnTo>
                    <a:pt x="1315" y="2027"/>
                  </a:lnTo>
                  <a:lnTo>
                    <a:pt x="1330" y="2029"/>
                  </a:lnTo>
                  <a:lnTo>
                    <a:pt x="1345" y="2031"/>
                  </a:lnTo>
                  <a:lnTo>
                    <a:pt x="1360" y="2033"/>
                  </a:lnTo>
                  <a:lnTo>
                    <a:pt x="1375" y="2035"/>
                  </a:lnTo>
                  <a:lnTo>
                    <a:pt x="1390" y="2038"/>
                  </a:lnTo>
                  <a:lnTo>
                    <a:pt x="1406" y="2040"/>
                  </a:lnTo>
                  <a:lnTo>
                    <a:pt x="1423" y="2043"/>
                  </a:lnTo>
                  <a:lnTo>
                    <a:pt x="1439" y="2045"/>
                  </a:lnTo>
                  <a:lnTo>
                    <a:pt x="1456" y="2048"/>
                  </a:lnTo>
                  <a:lnTo>
                    <a:pt x="1474" y="2051"/>
                  </a:lnTo>
                  <a:lnTo>
                    <a:pt x="1491" y="2051"/>
                  </a:lnTo>
                  <a:lnTo>
                    <a:pt x="1509" y="2050"/>
                  </a:lnTo>
                  <a:lnTo>
                    <a:pt x="1529" y="2050"/>
                  </a:lnTo>
                  <a:lnTo>
                    <a:pt x="1548" y="2049"/>
                  </a:lnTo>
                  <a:lnTo>
                    <a:pt x="1568" y="2048"/>
                  </a:lnTo>
                  <a:lnTo>
                    <a:pt x="1589" y="2046"/>
                  </a:lnTo>
                  <a:lnTo>
                    <a:pt x="1610" y="2045"/>
                  </a:lnTo>
                  <a:lnTo>
                    <a:pt x="1631" y="2043"/>
                  </a:lnTo>
                  <a:lnTo>
                    <a:pt x="1654" y="2042"/>
                  </a:lnTo>
                  <a:lnTo>
                    <a:pt x="1677" y="2040"/>
                  </a:lnTo>
                  <a:lnTo>
                    <a:pt x="1699" y="2038"/>
                  </a:lnTo>
                  <a:lnTo>
                    <a:pt x="1722" y="2037"/>
                  </a:lnTo>
                  <a:lnTo>
                    <a:pt x="1745" y="2035"/>
                  </a:lnTo>
                  <a:lnTo>
                    <a:pt x="1769" y="2033"/>
                  </a:lnTo>
                  <a:lnTo>
                    <a:pt x="1793" y="2032"/>
                  </a:lnTo>
                  <a:lnTo>
                    <a:pt x="1816" y="2031"/>
                  </a:lnTo>
                  <a:lnTo>
                    <a:pt x="1839" y="2030"/>
                  </a:lnTo>
                  <a:lnTo>
                    <a:pt x="1862" y="2029"/>
                  </a:lnTo>
                  <a:lnTo>
                    <a:pt x="1885" y="2028"/>
                  </a:lnTo>
                  <a:lnTo>
                    <a:pt x="1908" y="2028"/>
                  </a:lnTo>
                  <a:lnTo>
                    <a:pt x="1930" y="2027"/>
                  </a:lnTo>
                  <a:lnTo>
                    <a:pt x="1952" y="2028"/>
                  </a:lnTo>
                  <a:lnTo>
                    <a:pt x="1974" y="2028"/>
                  </a:lnTo>
                  <a:lnTo>
                    <a:pt x="1994" y="2029"/>
                  </a:lnTo>
                  <a:lnTo>
                    <a:pt x="2016" y="2030"/>
                  </a:lnTo>
                  <a:lnTo>
                    <a:pt x="2035" y="2032"/>
                  </a:lnTo>
                  <a:lnTo>
                    <a:pt x="2054" y="2034"/>
                  </a:lnTo>
                  <a:lnTo>
                    <a:pt x="2073" y="2037"/>
                  </a:lnTo>
                  <a:lnTo>
                    <a:pt x="2090" y="2041"/>
                  </a:lnTo>
                  <a:lnTo>
                    <a:pt x="2107" y="2044"/>
                  </a:lnTo>
                  <a:lnTo>
                    <a:pt x="2122" y="2049"/>
                  </a:lnTo>
                  <a:lnTo>
                    <a:pt x="2138" y="2054"/>
                  </a:lnTo>
                  <a:lnTo>
                    <a:pt x="2162" y="2057"/>
                  </a:lnTo>
                  <a:lnTo>
                    <a:pt x="2185" y="2061"/>
                  </a:lnTo>
                  <a:lnTo>
                    <a:pt x="2207" y="2064"/>
                  </a:lnTo>
                  <a:lnTo>
                    <a:pt x="2229" y="2067"/>
                  </a:lnTo>
                  <a:lnTo>
                    <a:pt x="2250" y="2071"/>
                  </a:lnTo>
                  <a:lnTo>
                    <a:pt x="2270" y="2074"/>
                  </a:lnTo>
                  <a:lnTo>
                    <a:pt x="2290" y="2077"/>
                  </a:lnTo>
                  <a:lnTo>
                    <a:pt x="2309" y="2081"/>
                  </a:lnTo>
                  <a:lnTo>
                    <a:pt x="2329" y="2085"/>
                  </a:lnTo>
                  <a:lnTo>
                    <a:pt x="2348" y="2089"/>
                  </a:lnTo>
                  <a:lnTo>
                    <a:pt x="2367" y="2093"/>
                  </a:lnTo>
                  <a:lnTo>
                    <a:pt x="2388" y="2099"/>
                  </a:lnTo>
                  <a:lnTo>
                    <a:pt x="2408" y="2104"/>
                  </a:lnTo>
                  <a:lnTo>
                    <a:pt x="2428" y="2111"/>
                  </a:lnTo>
                  <a:lnTo>
                    <a:pt x="2449" y="2118"/>
                  </a:lnTo>
                  <a:lnTo>
                    <a:pt x="2471" y="2126"/>
                  </a:lnTo>
                  <a:lnTo>
                    <a:pt x="2476" y="2126"/>
                  </a:lnTo>
                  <a:lnTo>
                    <a:pt x="2479" y="2123"/>
                  </a:lnTo>
                  <a:lnTo>
                    <a:pt x="2479" y="2119"/>
                  </a:lnTo>
                  <a:lnTo>
                    <a:pt x="2474" y="2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auto">
            <a:xfrm flipH="1">
              <a:off x="5352" y="1355"/>
              <a:ext cx="60" cy="76"/>
            </a:xfrm>
            <a:custGeom>
              <a:avLst/>
              <a:gdLst>
                <a:gd name="T0" fmla="*/ 4 w 335"/>
                <a:gd name="T1" fmla="*/ 14 h 418"/>
                <a:gd name="T2" fmla="*/ 23 w 335"/>
                <a:gd name="T3" fmla="*/ 34 h 418"/>
                <a:gd name="T4" fmla="*/ 40 w 335"/>
                <a:gd name="T5" fmla="*/ 54 h 418"/>
                <a:gd name="T6" fmla="*/ 56 w 335"/>
                <a:gd name="T7" fmla="*/ 75 h 418"/>
                <a:gd name="T8" fmla="*/ 72 w 335"/>
                <a:gd name="T9" fmla="*/ 96 h 418"/>
                <a:gd name="T10" fmla="*/ 86 w 335"/>
                <a:gd name="T11" fmla="*/ 117 h 418"/>
                <a:gd name="T12" fmla="*/ 99 w 335"/>
                <a:gd name="T13" fmla="*/ 140 h 418"/>
                <a:gd name="T14" fmla="*/ 111 w 335"/>
                <a:gd name="T15" fmla="*/ 162 h 418"/>
                <a:gd name="T16" fmla="*/ 123 w 335"/>
                <a:gd name="T17" fmla="*/ 185 h 418"/>
                <a:gd name="T18" fmla="*/ 135 w 335"/>
                <a:gd name="T19" fmla="*/ 208 h 418"/>
                <a:gd name="T20" fmla="*/ 146 w 335"/>
                <a:gd name="T21" fmla="*/ 231 h 418"/>
                <a:gd name="T22" fmla="*/ 157 w 335"/>
                <a:gd name="T23" fmla="*/ 256 h 418"/>
                <a:gd name="T24" fmla="*/ 168 w 335"/>
                <a:gd name="T25" fmla="*/ 280 h 418"/>
                <a:gd name="T26" fmla="*/ 180 w 335"/>
                <a:gd name="T27" fmla="*/ 305 h 418"/>
                <a:gd name="T28" fmla="*/ 193 w 335"/>
                <a:gd name="T29" fmla="*/ 330 h 418"/>
                <a:gd name="T30" fmla="*/ 205 w 335"/>
                <a:gd name="T31" fmla="*/ 356 h 418"/>
                <a:gd name="T32" fmla="*/ 218 w 335"/>
                <a:gd name="T33" fmla="*/ 383 h 418"/>
                <a:gd name="T34" fmla="*/ 234 w 335"/>
                <a:gd name="T35" fmla="*/ 405 h 418"/>
                <a:gd name="T36" fmla="*/ 255 w 335"/>
                <a:gd name="T37" fmla="*/ 416 h 418"/>
                <a:gd name="T38" fmla="*/ 277 w 335"/>
                <a:gd name="T39" fmla="*/ 418 h 418"/>
                <a:gd name="T40" fmla="*/ 299 w 335"/>
                <a:gd name="T41" fmla="*/ 411 h 418"/>
                <a:gd name="T42" fmla="*/ 318 w 335"/>
                <a:gd name="T43" fmla="*/ 398 h 418"/>
                <a:gd name="T44" fmla="*/ 331 w 335"/>
                <a:gd name="T45" fmla="*/ 379 h 418"/>
                <a:gd name="T46" fmla="*/ 335 w 335"/>
                <a:gd name="T47" fmla="*/ 356 h 418"/>
                <a:gd name="T48" fmla="*/ 328 w 335"/>
                <a:gd name="T49" fmla="*/ 331 h 418"/>
                <a:gd name="T50" fmla="*/ 314 w 335"/>
                <a:gd name="T51" fmla="*/ 304 h 418"/>
                <a:gd name="T52" fmla="*/ 297 w 335"/>
                <a:gd name="T53" fmla="*/ 278 h 418"/>
                <a:gd name="T54" fmla="*/ 280 w 335"/>
                <a:gd name="T55" fmla="*/ 253 h 418"/>
                <a:gd name="T56" fmla="*/ 263 w 335"/>
                <a:gd name="T57" fmla="*/ 231 h 418"/>
                <a:gd name="T58" fmla="*/ 245 w 335"/>
                <a:gd name="T59" fmla="*/ 210 h 418"/>
                <a:gd name="T60" fmla="*/ 226 w 335"/>
                <a:gd name="T61" fmla="*/ 190 h 418"/>
                <a:gd name="T62" fmla="*/ 206 w 335"/>
                <a:gd name="T63" fmla="*/ 170 h 418"/>
                <a:gd name="T64" fmla="*/ 185 w 335"/>
                <a:gd name="T65" fmla="*/ 152 h 418"/>
                <a:gd name="T66" fmla="*/ 164 w 335"/>
                <a:gd name="T67" fmla="*/ 134 h 418"/>
                <a:gd name="T68" fmla="*/ 143 w 335"/>
                <a:gd name="T69" fmla="*/ 115 h 418"/>
                <a:gd name="T70" fmla="*/ 122 w 335"/>
                <a:gd name="T71" fmla="*/ 97 h 418"/>
                <a:gd name="T72" fmla="*/ 100 w 335"/>
                <a:gd name="T73" fmla="*/ 80 h 418"/>
                <a:gd name="T74" fmla="*/ 78 w 335"/>
                <a:gd name="T75" fmla="*/ 62 h 418"/>
                <a:gd name="T76" fmla="*/ 56 w 335"/>
                <a:gd name="T77" fmla="*/ 43 h 418"/>
                <a:gd name="T78" fmla="*/ 34 w 335"/>
                <a:gd name="T79" fmla="*/ 24 h 418"/>
                <a:gd name="T80" fmla="*/ 13 w 335"/>
                <a:gd name="T81" fmla="*/ 4 h 418"/>
                <a:gd name="T82" fmla="*/ 8 w 335"/>
                <a:gd name="T83" fmla="*/ 0 h 418"/>
                <a:gd name="T84" fmla="*/ 3 w 335"/>
                <a:gd name="T85" fmla="*/ 3 h 418"/>
                <a:gd name="T86" fmla="*/ 0 w 335"/>
                <a:gd name="T87" fmla="*/ 8 h 418"/>
                <a:gd name="T88" fmla="*/ 4 w 335"/>
                <a:gd name="T89" fmla="*/ 1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5" h="418">
                  <a:moveTo>
                    <a:pt x="4" y="14"/>
                  </a:moveTo>
                  <a:lnTo>
                    <a:pt x="23" y="34"/>
                  </a:lnTo>
                  <a:lnTo>
                    <a:pt x="40" y="54"/>
                  </a:lnTo>
                  <a:lnTo>
                    <a:pt x="56" y="75"/>
                  </a:lnTo>
                  <a:lnTo>
                    <a:pt x="72" y="96"/>
                  </a:lnTo>
                  <a:lnTo>
                    <a:pt x="86" y="117"/>
                  </a:lnTo>
                  <a:lnTo>
                    <a:pt x="99" y="140"/>
                  </a:lnTo>
                  <a:lnTo>
                    <a:pt x="111" y="162"/>
                  </a:lnTo>
                  <a:lnTo>
                    <a:pt x="123" y="185"/>
                  </a:lnTo>
                  <a:lnTo>
                    <a:pt x="135" y="208"/>
                  </a:lnTo>
                  <a:lnTo>
                    <a:pt x="146" y="231"/>
                  </a:lnTo>
                  <a:lnTo>
                    <a:pt x="157" y="256"/>
                  </a:lnTo>
                  <a:lnTo>
                    <a:pt x="168" y="280"/>
                  </a:lnTo>
                  <a:lnTo>
                    <a:pt x="180" y="305"/>
                  </a:lnTo>
                  <a:lnTo>
                    <a:pt x="193" y="330"/>
                  </a:lnTo>
                  <a:lnTo>
                    <a:pt x="205" y="356"/>
                  </a:lnTo>
                  <a:lnTo>
                    <a:pt x="218" y="383"/>
                  </a:lnTo>
                  <a:lnTo>
                    <a:pt x="234" y="405"/>
                  </a:lnTo>
                  <a:lnTo>
                    <a:pt x="255" y="416"/>
                  </a:lnTo>
                  <a:lnTo>
                    <a:pt x="277" y="418"/>
                  </a:lnTo>
                  <a:lnTo>
                    <a:pt x="299" y="411"/>
                  </a:lnTo>
                  <a:lnTo>
                    <a:pt x="318" y="398"/>
                  </a:lnTo>
                  <a:lnTo>
                    <a:pt x="331" y="379"/>
                  </a:lnTo>
                  <a:lnTo>
                    <a:pt x="335" y="356"/>
                  </a:lnTo>
                  <a:lnTo>
                    <a:pt x="328" y="331"/>
                  </a:lnTo>
                  <a:lnTo>
                    <a:pt x="314" y="304"/>
                  </a:lnTo>
                  <a:lnTo>
                    <a:pt x="297" y="278"/>
                  </a:lnTo>
                  <a:lnTo>
                    <a:pt x="280" y="253"/>
                  </a:lnTo>
                  <a:lnTo>
                    <a:pt x="263" y="231"/>
                  </a:lnTo>
                  <a:lnTo>
                    <a:pt x="245" y="210"/>
                  </a:lnTo>
                  <a:lnTo>
                    <a:pt x="226" y="190"/>
                  </a:lnTo>
                  <a:lnTo>
                    <a:pt x="206" y="170"/>
                  </a:lnTo>
                  <a:lnTo>
                    <a:pt x="185" y="152"/>
                  </a:lnTo>
                  <a:lnTo>
                    <a:pt x="164" y="134"/>
                  </a:lnTo>
                  <a:lnTo>
                    <a:pt x="143" y="115"/>
                  </a:lnTo>
                  <a:lnTo>
                    <a:pt x="122" y="97"/>
                  </a:lnTo>
                  <a:lnTo>
                    <a:pt x="100" y="80"/>
                  </a:lnTo>
                  <a:lnTo>
                    <a:pt x="78" y="62"/>
                  </a:lnTo>
                  <a:lnTo>
                    <a:pt x="56" y="43"/>
                  </a:lnTo>
                  <a:lnTo>
                    <a:pt x="34" y="24"/>
                  </a:lnTo>
                  <a:lnTo>
                    <a:pt x="13" y="4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8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auto">
            <a:xfrm flipH="1">
              <a:off x="5265" y="1509"/>
              <a:ext cx="39" cy="61"/>
            </a:xfrm>
            <a:custGeom>
              <a:avLst/>
              <a:gdLst>
                <a:gd name="T0" fmla="*/ 201 w 211"/>
                <a:gd name="T1" fmla="*/ 286 h 338"/>
                <a:gd name="T2" fmla="*/ 191 w 211"/>
                <a:gd name="T3" fmla="*/ 277 h 338"/>
                <a:gd name="T4" fmla="*/ 184 w 211"/>
                <a:gd name="T5" fmla="*/ 268 h 338"/>
                <a:gd name="T6" fmla="*/ 176 w 211"/>
                <a:gd name="T7" fmla="*/ 259 h 338"/>
                <a:gd name="T8" fmla="*/ 170 w 211"/>
                <a:gd name="T9" fmla="*/ 249 h 338"/>
                <a:gd name="T10" fmla="*/ 164 w 211"/>
                <a:gd name="T11" fmla="*/ 240 h 338"/>
                <a:gd name="T12" fmla="*/ 158 w 211"/>
                <a:gd name="T13" fmla="*/ 230 h 338"/>
                <a:gd name="T14" fmla="*/ 153 w 211"/>
                <a:gd name="T15" fmla="*/ 220 h 338"/>
                <a:gd name="T16" fmla="*/ 148 w 211"/>
                <a:gd name="T17" fmla="*/ 210 h 338"/>
                <a:gd name="T18" fmla="*/ 143 w 211"/>
                <a:gd name="T19" fmla="*/ 200 h 338"/>
                <a:gd name="T20" fmla="*/ 138 w 211"/>
                <a:gd name="T21" fmla="*/ 189 h 338"/>
                <a:gd name="T22" fmla="*/ 133 w 211"/>
                <a:gd name="T23" fmla="*/ 179 h 338"/>
                <a:gd name="T24" fmla="*/ 128 w 211"/>
                <a:gd name="T25" fmla="*/ 167 h 338"/>
                <a:gd name="T26" fmla="*/ 123 w 211"/>
                <a:gd name="T27" fmla="*/ 156 h 338"/>
                <a:gd name="T28" fmla="*/ 118 w 211"/>
                <a:gd name="T29" fmla="*/ 144 h 338"/>
                <a:gd name="T30" fmla="*/ 113 w 211"/>
                <a:gd name="T31" fmla="*/ 133 h 338"/>
                <a:gd name="T32" fmla="*/ 107 w 211"/>
                <a:gd name="T33" fmla="*/ 121 h 338"/>
                <a:gd name="T34" fmla="*/ 97 w 211"/>
                <a:gd name="T35" fmla="*/ 109 h 338"/>
                <a:gd name="T36" fmla="*/ 85 w 211"/>
                <a:gd name="T37" fmla="*/ 98 h 338"/>
                <a:gd name="T38" fmla="*/ 73 w 211"/>
                <a:gd name="T39" fmla="*/ 86 h 338"/>
                <a:gd name="T40" fmla="*/ 59 w 211"/>
                <a:gd name="T41" fmla="*/ 73 h 338"/>
                <a:gd name="T42" fmla="*/ 47 w 211"/>
                <a:gd name="T43" fmla="*/ 60 h 338"/>
                <a:gd name="T44" fmla="*/ 38 w 211"/>
                <a:gd name="T45" fmla="*/ 44 h 338"/>
                <a:gd name="T46" fmla="*/ 31 w 211"/>
                <a:gd name="T47" fmla="*/ 27 h 338"/>
                <a:gd name="T48" fmla="*/ 29 w 211"/>
                <a:gd name="T49" fmla="*/ 8 h 338"/>
                <a:gd name="T50" fmla="*/ 27 w 211"/>
                <a:gd name="T51" fmla="*/ 2 h 338"/>
                <a:gd name="T52" fmla="*/ 24 w 211"/>
                <a:gd name="T53" fmla="*/ 0 h 338"/>
                <a:gd name="T54" fmla="*/ 21 w 211"/>
                <a:gd name="T55" fmla="*/ 2 h 338"/>
                <a:gd name="T56" fmla="*/ 19 w 211"/>
                <a:gd name="T57" fmla="*/ 8 h 338"/>
                <a:gd name="T58" fmla="*/ 19 w 211"/>
                <a:gd name="T59" fmla="*/ 21 h 338"/>
                <a:gd name="T60" fmla="*/ 18 w 211"/>
                <a:gd name="T61" fmla="*/ 35 h 338"/>
                <a:gd name="T62" fmla="*/ 16 w 211"/>
                <a:gd name="T63" fmla="*/ 47 h 338"/>
                <a:gd name="T64" fmla="*/ 14 w 211"/>
                <a:gd name="T65" fmla="*/ 60 h 338"/>
                <a:gd name="T66" fmla="*/ 12 w 211"/>
                <a:gd name="T67" fmla="*/ 72 h 338"/>
                <a:gd name="T68" fmla="*/ 9 w 211"/>
                <a:gd name="T69" fmla="*/ 84 h 338"/>
                <a:gd name="T70" fmla="*/ 7 w 211"/>
                <a:gd name="T71" fmla="*/ 95 h 338"/>
                <a:gd name="T72" fmla="*/ 5 w 211"/>
                <a:gd name="T73" fmla="*/ 106 h 338"/>
                <a:gd name="T74" fmla="*/ 3 w 211"/>
                <a:gd name="T75" fmla="*/ 116 h 338"/>
                <a:gd name="T76" fmla="*/ 1 w 211"/>
                <a:gd name="T77" fmla="*/ 126 h 338"/>
                <a:gd name="T78" fmla="*/ 0 w 211"/>
                <a:gd name="T79" fmla="*/ 136 h 338"/>
                <a:gd name="T80" fmla="*/ 0 w 211"/>
                <a:gd name="T81" fmla="*/ 145 h 338"/>
                <a:gd name="T82" fmla="*/ 1 w 211"/>
                <a:gd name="T83" fmla="*/ 154 h 338"/>
                <a:gd name="T84" fmla="*/ 2 w 211"/>
                <a:gd name="T85" fmla="*/ 163 h 338"/>
                <a:gd name="T86" fmla="*/ 5 w 211"/>
                <a:gd name="T87" fmla="*/ 171 h 338"/>
                <a:gd name="T88" fmla="*/ 9 w 211"/>
                <a:gd name="T89" fmla="*/ 180 h 338"/>
                <a:gd name="T90" fmla="*/ 23 w 211"/>
                <a:gd name="T91" fmla="*/ 204 h 338"/>
                <a:gd name="T92" fmla="*/ 40 w 211"/>
                <a:gd name="T93" fmla="*/ 225 h 338"/>
                <a:gd name="T94" fmla="*/ 57 w 211"/>
                <a:gd name="T95" fmla="*/ 243 h 338"/>
                <a:gd name="T96" fmla="*/ 77 w 211"/>
                <a:gd name="T97" fmla="*/ 260 h 338"/>
                <a:gd name="T98" fmla="*/ 96 w 211"/>
                <a:gd name="T99" fmla="*/ 275 h 338"/>
                <a:gd name="T100" fmla="*/ 117 w 211"/>
                <a:gd name="T101" fmla="*/ 292 h 338"/>
                <a:gd name="T102" fmla="*/ 137 w 211"/>
                <a:gd name="T103" fmla="*/ 310 h 338"/>
                <a:gd name="T104" fmla="*/ 158 w 211"/>
                <a:gd name="T105" fmla="*/ 329 h 338"/>
                <a:gd name="T106" fmla="*/ 169 w 211"/>
                <a:gd name="T107" fmla="*/ 336 h 338"/>
                <a:gd name="T108" fmla="*/ 181 w 211"/>
                <a:gd name="T109" fmla="*/ 338 h 338"/>
                <a:gd name="T110" fmla="*/ 193 w 211"/>
                <a:gd name="T111" fmla="*/ 336 h 338"/>
                <a:gd name="T112" fmla="*/ 202 w 211"/>
                <a:gd name="T113" fmla="*/ 329 h 338"/>
                <a:gd name="T114" fmla="*/ 208 w 211"/>
                <a:gd name="T115" fmla="*/ 320 h 338"/>
                <a:gd name="T116" fmla="*/ 211 w 211"/>
                <a:gd name="T117" fmla="*/ 310 h 338"/>
                <a:gd name="T118" fmla="*/ 209 w 211"/>
                <a:gd name="T119" fmla="*/ 297 h 338"/>
                <a:gd name="T120" fmla="*/ 201 w 211"/>
                <a:gd name="T121" fmla="*/ 28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1" h="338">
                  <a:moveTo>
                    <a:pt x="201" y="286"/>
                  </a:moveTo>
                  <a:lnTo>
                    <a:pt x="191" y="277"/>
                  </a:lnTo>
                  <a:lnTo>
                    <a:pt x="184" y="268"/>
                  </a:lnTo>
                  <a:lnTo>
                    <a:pt x="176" y="259"/>
                  </a:lnTo>
                  <a:lnTo>
                    <a:pt x="170" y="249"/>
                  </a:lnTo>
                  <a:lnTo>
                    <a:pt x="164" y="240"/>
                  </a:lnTo>
                  <a:lnTo>
                    <a:pt x="158" y="230"/>
                  </a:lnTo>
                  <a:lnTo>
                    <a:pt x="153" y="220"/>
                  </a:lnTo>
                  <a:lnTo>
                    <a:pt x="148" y="210"/>
                  </a:lnTo>
                  <a:lnTo>
                    <a:pt x="143" y="200"/>
                  </a:lnTo>
                  <a:lnTo>
                    <a:pt x="138" y="189"/>
                  </a:lnTo>
                  <a:lnTo>
                    <a:pt x="133" y="179"/>
                  </a:lnTo>
                  <a:lnTo>
                    <a:pt x="128" y="167"/>
                  </a:lnTo>
                  <a:lnTo>
                    <a:pt x="123" y="156"/>
                  </a:lnTo>
                  <a:lnTo>
                    <a:pt x="118" y="144"/>
                  </a:lnTo>
                  <a:lnTo>
                    <a:pt x="113" y="133"/>
                  </a:lnTo>
                  <a:lnTo>
                    <a:pt x="107" y="121"/>
                  </a:lnTo>
                  <a:lnTo>
                    <a:pt x="97" y="109"/>
                  </a:lnTo>
                  <a:lnTo>
                    <a:pt x="85" y="98"/>
                  </a:lnTo>
                  <a:lnTo>
                    <a:pt x="73" y="86"/>
                  </a:lnTo>
                  <a:lnTo>
                    <a:pt x="59" y="73"/>
                  </a:lnTo>
                  <a:lnTo>
                    <a:pt x="47" y="60"/>
                  </a:lnTo>
                  <a:lnTo>
                    <a:pt x="38" y="44"/>
                  </a:lnTo>
                  <a:lnTo>
                    <a:pt x="31" y="27"/>
                  </a:lnTo>
                  <a:lnTo>
                    <a:pt x="29" y="8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9" y="8"/>
                  </a:lnTo>
                  <a:lnTo>
                    <a:pt x="19" y="21"/>
                  </a:lnTo>
                  <a:lnTo>
                    <a:pt x="18" y="35"/>
                  </a:lnTo>
                  <a:lnTo>
                    <a:pt x="16" y="47"/>
                  </a:lnTo>
                  <a:lnTo>
                    <a:pt x="14" y="60"/>
                  </a:lnTo>
                  <a:lnTo>
                    <a:pt x="12" y="72"/>
                  </a:lnTo>
                  <a:lnTo>
                    <a:pt x="9" y="84"/>
                  </a:lnTo>
                  <a:lnTo>
                    <a:pt x="7" y="95"/>
                  </a:lnTo>
                  <a:lnTo>
                    <a:pt x="5" y="106"/>
                  </a:lnTo>
                  <a:lnTo>
                    <a:pt x="3" y="116"/>
                  </a:lnTo>
                  <a:lnTo>
                    <a:pt x="1" y="126"/>
                  </a:lnTo>
                  <a:lnTo>
                    <a:pt x="0" y="136"/>
                  </a:lnTo>
                  <a:lnTo>
                    <a:pt x="0" y="145"/>
                  </a:lnTo>
                  <a:lnTo>
                    <a:pt x="1" y="154"/>
                  </a:lnTo>
                  <a:lnTo>
                    <a:pt x="2" y="163"/>
                  </a:lnTo>
                  <a:lnTo>
                    <a:pt x="5" y="171"/>
                  </a:lnTo>
                  <a:lnTo>
                    <a:pt x="9" y="180"/>
                  </a:lnTo>
                  <a:lnTo>
                    <a:pt x="23" y="204"/>
                  </a:lnTo>
                  <a:lnTo>
                    <a:pt x="40" y="225"/>
                  </a:lnTo>
                  <a:lnTo>
                    <a:pt x="57" y="243"/>
                  </a:lnTo>
                  <a:lnTo>
                    <a:pt x="77" y="260"/>
                  </a:lnTo>
                  <a:lnTo>
                    <a:pt x="96" y="275"/>
                  </a:lnTo>
                  <a:lnTo>
                    <a:pt x="117" y="292"/>
                  </a:lnTo>
                  <a:lnTo>
                    <a:pt x="137" y="310"/>
                  </a:lnTo>
                  <a:lnTo>
                    <a:pt x="158" y="329"/>
                  </a:lnTo>
                  <a:lnTo>
                    <a:pt x="169" y="336"/>
                  </a:lnTo>
                  <a:lnTo>
                    <a:pt x="181" y="338"/>
                  </a:lnTo>
                  <a:lnTo>
                    <a:pt x="193" y="336"/>
                  </a:lnTo>
                  <a:lnTo>
                    <a:pt x="202" y="329"/>
                  </a:lnTo>
                  <a:lnTo>
                    <a:pt x="208" y="320"/>
                  </a:lnTo>
                  <a:lnTo>
                    <a:pt x="211" y="310"/>
                  </a:lnTo>
                  <a:lnTo>
                    <a:pt x="209" y="297"/>
                  </a:lnTo>
                  <a:lnTo>
                    <a:pt x="201" y="2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auto">
            <a:xfrm flipH="1">
              <a:off x="5058" y="1517"/>
              <a:ext cx="156" cy="132"/>
            </a:xfrm>
            <a:custGeom>
              <a:avLst/>
              <a:gdLst>
                <a:gd name="T0" fmla="*/ 39 w 859"/>
                <a:gd name="T1" fmla="*/ 45 h 728"/>
                <a:gd name="T2" fmla="*/ 112 w 859"/>
                <a:gd name="T3" fmla="*/ 98 h 728"/>
                <a:gd name="T4" fmla="*/ 185 w 859"/>
                <a:gd name="T5" fmla="*/ 155 h 728"/>
                <a:gd name="T6" fmla="*/ 257 w 859"/>
                <a:gd name="T7" fmla="*/ 211 h 728"/>
                <a:gd name="T8" fmla="*/ 328 w 859"/>
                <a:gd name="T9" fmla="*/ 270 h 728"/>
                <a:gd name="T10" fmla="*/ 396 w 859"/>
                <a:gd name="T11" fmla="*/ 329 h 728"/>
                <a:gd name="T12" fmla="*/ 462 w 859"/>
                <a:gd name="T13" fmla="*/ 391 h 728"/>
                <a:gd name="T14" fmla="*/ 523 w 859"/>
                <a:gd name="T15" fmla="*/ 455 h 728"/>
                <a:gd name="T16" fmla="*/ 565 w 859"/>
                <a:gd name="T17" fmla="*/ 498 h 728"/>
                <a:gd name="T18" fmla="*/ 589 w 859"/>
                <a:gd name="T19" fmla="*/ 519 h 728"/>
                <a:gd name="T20" fmla="*/ 611 w 859"/>
                <a:gd name="T21" fmla="*/ 540 h 728"/>
                <a:gd name="T22" fmla="*/ 631 w 859"/>
                <a:gd name="T23" fmla="*/ 559 h 728"/>
                <a:gd name="T24" fmla="*/ 651 w 859"/>
                <a:gd name="T25" fmla="*/ 579 h 728"/>
                <a:gd name="T26" fmla="*/ 672 w 859"/>
                <a:gd name="T27" fmla="*/ 600 h 728"/>
                <a:gd name="T28" fmla="*/ 693 w 859"/>
                <a:gd name="T29" fmla="*/ 621 h 728"/>
                <a:gd name="T30" fmla="*/ 715 w 859"/>
                <a:gd name="T31" fmla="*/ 644 h 728"/>
                <a:gd name="T32" fmla="*/ 775 w 859"/>
                <a:gd name="T33" fmla="*/ 711 h 728"/>
                <a:gd name="T34" fmla="*/ 810 w 859"/>
                <a:gd name="T35" fmla="*/ 728 h 728"/>
                <a:gd name="T36" fmla="*/ 842 w 859"/>
                <a:gd name="T37" fmla="*/ 718 h 728"/>
                <a:gd name="T38" fmla="*/ 859 w 859"/>
                <a:gd name="T39" fmla="*/ 690 h 728"/>
                <a:gd name="T40" fmla="*/ 850 w 859"/>
                <a:gd name="T41" fmla="*/ 653 h 728"/>
                <a:gd name="T42" fmla="*/ 793 w 859"/>
                <a:gd name="T43" fmla="*/ 575 h 728"/>
                <a:gd name="T44" fmla="*/ 768 w 859"/>
                <a:gd name="T45" fmla="*/ 552 h 728"/>
                <a:gd name="T46" fmla="*/ 745 w 859"/>
                <a:gd name="T47" fmla="*/ 531 h 728"/>
                <a:gd name="T48" fmla="*/ 724 w 859"/>
                <a:gd name="T49" fmla="*/ 510 h 728"/>
                <a:gd name="T50" fmla="*/ 702 w 859"/>
                <a:gd name="T51" fmla="*/ 491 h 728"/>
                <a:gd name="T52" fmla="*/ 679 w 859"/>
                <a:gd name="T53" fmla="*/ 471 h 728"/>
                <a:gd name="T54" fmla="*/ 655 w 859"/>
                <a:gd name="T55" fmla="*/ 451 h 728"/>
                <a:gd name="T56" fmla="*/ 630 w 859"/>
                <a:gd name="T57" fmla="*/ 430 h 728"/>
                <a:gd name="T58" fmla="*/ 587 w 859"/>
                <a:gd name="T59" fmla="*/ 387 h 728"/>
                <a:gd name="T60" fmla="*/ 520 w 859"/>
                <a:gd name="T61" fmla="*/ 327 h 728"/>
                <a:gd name="T62" fmla="*/ 448 w 859"/>
                <a:gd name="T63" fmla="*/ 273 h 728"/>
                <a:gd name="T64" fmla="*/ 371 w 859"/>
                <a:gd name="T65" fmla="*/ 222 h 728"/>
                <a:gd name="T66" fmla="*/ 290 w 859"/>
                <a:gd name="T67" fmla="*/ 175 h 728"/>
                <a:gd name="T68" fmla="*/ 210 w 859"/>
                <a:gd name="T69" fmla="*/ 127 h 728"/>
                <a:gd name="T70" fmla="*/ 129 w 859"/>
                <a:gd name="T71" fmla="*/ 79 h 728"/>
                <a:gd name="T72" fmla="*/ 51 w 859"/>
                <a:gd name="T73" fmla="*/ 29 h 728"/>
                <a:gd name="T74" fmla="*/ 7 w 859"/>
                <a:gd name="T75" fmla="*/ 0 h 728"/>
                <a:gd name="T76" fmla="*/ 0 w 859"/>
                <a:gd name="T77" fmla="*/ 12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9" h="728">
                  <a:moveTo>
                    <a:pt x="4" y="18"/>
                  </a:moveTo>
                  <a:lnTo>
                    <a:pt x="39" y="45"/>
                  </a:lnTo>
                  <a:lnTo>
                    <a:pt x="76" y="71"/>
                  </a:lnTo>
                  <a:lnTo>
                    <a:pt x="112" y="98"/>
                  </a:lnTo>
                  <a:lnTo>
                    <a:pt x="148" y="126"/>
                  </a:lnTo>
                  <a:lnTo>
                    <a:pt x="185" y="155"/>
                  </a:lnTo>
                  <a:lnTo>
                    <a:pt x="221" y="183"/>
                  </a:lnTo>
                  <a:lnTo>
                    <a:pt x="257" y="211"/>
                  </a:lnTo>
                  <a:lnTo>
                    <a:pt x="292" y="240"/>
                  </a:lnTo>
                  <a:lnTo>
                    <a:pt x="328" y="270"/>
                  </a:lnTo>
                  <a:lnTo>
                    <a:pt x="362" y="299"/>
                  </a:lnTo>
                  <a:lnTo>
                    <a:pt x="396" y="329"/>
                  </a:lnTo>
                  <a:lnTo>
                    <a:pt x="430" y="360"/>
                  </a:lnTo>
                  <a:lnTo>
                    <a:pt x="462" y="391"/>
                  </a:lnTo>
                  <a:lnTo>
                    <a:pt x="493" y="423"/>
                  </a:lnTo>
                  <a:lnTo>
                    <a:pt x="523" y="455"/>
                  </a:lnTo>
                  <a:lnTo>
                    <a:pt x="552" y="487"/>
                  </a:lnTo>
                  <a:lnTo>
                    <a:pt x="565" y="498"/>
                  </a:lnTo>
                  <a:lnTo>
                    <a:pt x="577" y="508"/>
                  </a:lnTo>
                  <a:lnTo>
                    <a:pt x="589" y="519"/>
                  </a:lnTo>
                  <a:lnTo>
                    <a:pt x="600" y="530"/>
                  </a:lnTo>
                  <a:lnTo>
                    <a:pt x="611" y="540"/>
                  </a:lnTo>
                  <a:lnTo>
                    <a:pt x="621" y="549"/>
                  </a:lnTo>
                  <a:lnTo>
                    <a:pt x="631" y="559"/>
                  </a:lnTo>
                  <a:lnTo>
                    <a:pt x="641" y="569"/>
                  </a:lnTo>
                  <a:lnTo>
                    <a:pt x="651" y="579"/>
                  </a:lnTo>
                  <a:lnTo>
                    <a:pt x="662" y="589"/>
                  </a:lnTo>
                  <a:lnTo>
                    <a:pt x="672" y="600"/>
                  </a:lnTo>
                  <a:lnTo>
                    <a:pt x="682" y="610"/>
                  </a:lnTo>
                  <a:lnTo>
                    <a:pt x="693" y="621"/>
                  </a:lnTo>
                  <a:lnTo>
                    <a:pt x="704" y="632"/>
                  </a:lnTo>
                  <a:lnTo>
                    <a:pt x="715" y="644"/>
                  </a:lnTo>
                  <a:lnTo>
                    <a:pt x="727" y="656"/>
                  </a:lnTo>
                  <a:lnTo>
                    <a:pt x="775" y="711"/>
                  </a:lnTo>
                  <a:lnTo>
                    <a:pt x="792" y="723"/>
                  </a:lnTo>
                  <a:lnTo>
                    <a:pt x="810" y="728"/>
                  </a:lnTo>
                  <a:lnTo>
                    <a:pt x="827" y="725"/>
                  </a:lnTo>
                  <a:lnTo>
                    <a:pt x="842" y="718"/>
                  </a:lnTo>
                  <a:lnTo>
                    <a:pt x="853" y="705"/>
                  </a:lnTo>
                  <a:lnTo>
                    <a:pt x="859" y="690"/>
                  </a:lnTo>
                  <a:lnTo>
                    <a:pt x="859" y="672"/>
                  </a:lnTo>
                  <a:lnTo>
                    <a:pt x="850" y="653"/>
                  </a:lnTo>
                  <a:lnTo>
                    <a:pt x="805" y="587"/>
                  </a:lnTo>
                  <a:lnTo>
                    <a:pt x="793" y="575"/>
                  </a:lnTo>
                  <a:lnTo>
                    <a:pt x="779" y="563"/>
                  </a:lnTo>
                  <a:lnTo>
                    <a:pt x="768" y="552"/>
                  </a:lnTo>
                  <a:lnTo>
                    <a:pt x="757" y="541"/>
                  </a:lnTo>
                  <a:lnTo>
                    <a:pt x="745" y="531"/>
                  </a:lnTo>
                  <a:lnTo>
                    <a:pt x="734" y="521"/>
                  </a:lnTo>
                  <a:lnTo>
                    <a:pt x="724" y="510"/>
                  </a:lnTo>
                  <a:lnTo>
                    <a:pt x="713" y="500"/>
                  </a:lnTo>
                  <a:lnTo>
                    <a:pt x="702" y="491"/>
                  </a:lnTo>
                  <a:lnTo>
                    <a:pt x="691" y="481"/>
                  </a:lnTo>
                  <a:lnTo>
                    <a:pt x="679" y="471"/>
                  </a:lnTo>
                  <a:lnTo>
                    <a:pt x="668" y="461"/>
                  </a:lnTo>
                  <a:lnTo>
                    <a:pt x="655" y="451"/>
                  </a:lnTo>
                  <a:lnTo>
                    <a:pt x="642" y="441"/>
                  </a:lnTo>
                  <a:lnTo>
                    <a:pt x="630" y="430"/>
                  </a:lnTo>
                  <a:lnTo>
                    <a:pt x="616" y="419"/>
                  </a:lnTo>
                  <a:lnTo>
                    <a:pt x="587" y="387"/>
                  </a:lnTo>
                  <a:lnTo>
                    <a:pt x="555" y="356"/>
                  </a:lnTo>
                  <a:lnTo>
                    <a:pt x="520" y="327"/>
                  </a:lnTo>
                  <a:lnTo>
                    <a:pt x="485" y="299"/>
                  </a:lnTo>
                  <a:lnTo>
                    <a:pt x="448" y="273"/>
                  </a:lnTo>
                  <a:lnTo>
                    <a:pt x="410" y="247"/>
                  </a:lnTo>
                  <a:lnTo>
                    <a:pt x="371" y="222"/>
                  </a:lnTo>
                  <a:lnTo>
                    <a:pt x="331" y="198"/>
                  </a:lnTo>
                  <a:lnTo>
                    <a:pt x="290" y="175"/>
                  </a:lnTo>
                  <a:lnTo>
                    <a:pt x="250" y="151"/>
                  </a:lnTo>
                  <a:lnTo>
                    <a:pt x="210" y="127"/>
                  </a:lnTo>
                  <a:lnTo>
                    <a:pt x="168" y="103"/>
                  </a:lnTo>
                  <a:lnTo>
                    <a:pt x="129" y="79"/>
                  </a:lnTo>
                  <a:lnTo>
                    <a:pt x="90" y="54"/>
                  </a:lnTo>
                  <a:lnTo>
                    <a:pt x="51" y="29"/>
                  </a:lnTo>
                  <a:lnTo>
                    <a:pt x="14" y="1"/>
                  </a:lnTo>
                  <a:lnTo>
                    <a:pt x="7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auto">
            <a:xfrm flipH="1">
              <a:off x="5109" y="1530"/>
              <a:ext cx="107" cy="131"/>
            </a:xfrm>
            <a:custGeom>
              <a:avLst/>
              <a:gdLst>
                <a:gd name="T0" fmla="*/ 9 w 589"/>
                <a:gd name="T1" fmla="*/ 50 h 718"/>
                <a:gd name="T2" fmla="*/ 37 w 589"/>
                <a:gd name="T3" fmla="*/ 85 h 718"/>
                <a:gd name="T4" fmla="*/ 66 w 589"/>
                <a:gd name="T5" fmla="*/ 121 h 718"/>
                <a:gd name="T6" fmla="*/ 95 w 589"/>
                <a:gd name="T7" fmla="*/ 157 h 718"/>
                <a:gd name="T8" fmla="*/ 123 w 589"/>
                <a:gd name="T9" fmla="*/ 195 h 718"/>
                <a:gd name="T10" fmla="*/ 151 w 589"/>
                <a:gd name="T11" fmla="*/ 233 h 718"/>
                <a:gd name="T12" fmla="*/ 179 w 589"/>
                <a:gd name="T13" fmla="*/ 272 h 718"/>
                <a:gd name="T14" fmla="*/ 208 w 589"/>
                <a:gd name="T15" fmla="*/ 311 h 718"/>
                <a:gd name="T16" fmla="*/ 235 w 589"/>
                <a:gd name="T17" fmla="*/ 351 h 718"/>
                <a:gd name="T18" fmla="*/ 261 w 589"/>
                <a:gd name="T19" fmla="*/ 391 h 718"/>
                <a:gd name="T20" fmla="*/ 287 w 589"/>
                <a:gd name="T21" fmla="*/ 431 h 718"/>
                <a:gd name="T22" fmla="*/ 312 w 589"/>
                <a:gd name="T23" fmla="*/ 472 h 718"/>
                <a:gd name="T24" fmla="*/ 337 w 589"/>
                <a:gd name="T25" fmla="*/ 512 h 718"/>
                <a:gd name="T26" fmla="*/ 360 w 589"/>
                <a:gd name="T27" fmla="*/ 551 h 718"/>
                <a:gd name="T28" fmla="*/ 382 w 589"/>
                <a:gd name="T29" fmla="*/ 592 h 718"/>
                <a:gd name="T30" fmla="*/ 403 w 589"/>
                <a:gd name="T31" fmla="*/ 631 h 718"/>
                <a:gd name="T32" fmla="*/ 423 w 589"/>
                <a:gd name="T33" fmla="*/ 669 h 718"/>
                <a:gd name="T34" fmla="*/ 435 w 589"/>
                <a:gd name="T35" fmla="*/ 686 h 718"/>
                <a:gd name="T36" fmla="*/ 447 w 589"/>
                <a:gd name="T37" fmla="*/ 700 h 718"/>
                <a:gd name="T38" fmla="*/ 462 w 589"/>
                <a:gd name="T39" fmla="*/ 710 h 718"/>
                <a:gd name="T40" fmla="*/ 477 w 589"/>
                <a:gd name="T41" fmla="*/ 715 h 718"/>
                <a:gd name="T42" fmla="*/ 493 w 589"/>
                <a:gd name="T43" fmla="*/ 718 h 718"/>
                <a:gd name="T44" fmla="*/ 509 w 589"/>
                <a:gd name="T45" fmla="*/ 717 h 718"/>
                <a:gd name="T46" fmla="*/ 525 w 589"/>
                <a:gd name="T47" fmla="*/ 714 h 718"/>
                <a:gd name="T48" fmla="*/ 540 w 589"/>
                <a:gd name="T49" fmla="*/ 708 h 718"/>
                <a:gd name="T50" fmla="*/ 554 w 589"/>
                <a:gd name="T51" fmla="*/ 700 h 718"/>
                <a:gd name="T52" fmla="*/ 567 w 589"/>
                <a:gd name="T53" fmla="*/ 688 h 718"/>
                <a:gd name="T54" fmla="*/ 577 w 589"/>
                <a:gd name="T55" fmla="*/ 676 h 718"/>
                <a:gd name="T56" fmla="*/ 584 w 589"/>
                <a:gd name="T57" fmla="*/ 661 h 718"/>
                <a:gd name="T58" fmla="*/ 588 w 589"/>
                <a:gd name="T59" fmla="*/ 646 h 718"/>
                <a:gd name="T60" fmla="*/ 589 w 589"/>
                <a:gd name="T61" fmla="*/ 629 h 718"/>
                <a:gd name="T62" fmla="*/ 586 w 589"/>
                <a:gd name="T63" fmla="*/ 611 h 718"/>
                <a:gd name="T64" fmla="*/ 579 w 589"/>
                <a:gd name="T65" fmla="*/ 592 h 718"/>
                <a:gd name="T66" fmla="*/ 557 w 589"/>
                <a:gd name="T67" fmla="*/ 552 h 718"/>
                <a:gd name="T68" fmla="*/ 531 w 589"/>
                <a:gd name="T69" fmla="*/ 513 h 718"/>
                <a:gd name="T70" fmla="*/ 503 w 589"/>
                <a:gd name="T71" fmla="*/ 475 h 718"/>
                <a:gd name="T72" fmla="*/ 473 w 589"/>
                <a:gd name="T73" fmla="*/ 437 h 718"/>
                <a:gd name="T74" fmla="*/ 441 w 589"/>
                <a:gd name="T75" fmla="*/ 400 h 718"/>
                <a:gd name="T76" fmla="*/ 407 w 589"/>
                <a:gd name="T77" fmla="*/ 364 h 718"/>
                <a:gd name="T78" fmla="*/ 372 w 589"/>
                <a:gd name="T79" fmla="*/ 328 h 718"/>
                <a:gd name="T80" fmla="*/ 337 w 589"/>
                <a:gd name="T81" fmla="*/ 292 h 718"/>
                <a:gd name="T82" fmla="*/ 299 w 589"/>
                <a:gd name="T83" fmla="*/ 257 h 718"/>
                <a:gd name="T84" fmla="*/ 263 w 589"/>
                <a:gd name="T85" fmla="*/ 222 h 718"/>
                <a:gd name="T86" fmla="*/ 227 w 589"/>
                <a:gd name="T87" fmla="*/ 187 h 718"/>
                <a:gd name="T88" fmla="*/ 191 w 589"/>
                <a:gd name="T89" fmla="*/ 151 h 718"/>
                <a:gd name="T90" fmla="*/ 155 w 589"/>
                <a:gd name="T91" fmla="*/ 117 h 718"/>
                <a:gd name="T92" fmla="*/ 121 w 589"/>
                <a:gd name="T93" fmla="*/ 82 h 718"/>
                <a:gd name="T94" fmla="*/ 88 w 589"/>
                <a:gd name="T95" fmla="*/ 47 h 718"/>
                <a:gd name="T96" fmla="*/ 57 w 589"/>
                <a:gd name="T97" fmla="*/ 12 h 718"/>
                <a:gd name="T98" fmla="*/ 45 w 589"/>
                <a:gd name="T99" fmla="*/ 3 h 718"/>
                <a:gd name="T100" fmla="*/ 33 w 589"/>
                <a:gd name="T101" fmla="*/ 0 h 718"/>
                <a:gd name="T102" fmla="*/ 21 w 589"/>
                <a:gd name="T103" fmla="*/ 2 h 718"/>
                <a:gd name="T104" fmla="*/ 11 w 589"/>
                <a:gd name="T105" fmla="*/ 8 h 718"/>
                <a:gd name="T106" fmla="*/ 4 w 589"/>
                <a:gd name="T107" fmla="*/ 17 h 718"/>
                <a:gd name="T108" fmla="*/ 0 w 589"/>
                <a:gd name="T109" fmla="*/ 27 h 718"/>
                <a:gd name="T110" fmla="*/ 2 w 589"/>
                <a:gd name="T111" fmla="*/ 39 h 718"/>
                <a:gd name="T112" fmla="*/ 9 w 589"/>
                <a:gd name="T113" fmla="*/ 5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9" h="718">
                  <a:moveTo>
                    <a:pt x="9" y="50"/>
                  </a:moveTo>
                  <a:lnTo>
                    <a:pt x="37" y="85"/>
                  </a:lnTo>
                  <a:lnTo>
                    <a:pt x="66" y="121"/>
                  </a:lnTo>
                  <a:lnTo>
                    <a:pt x="95" y="157"/>
                  </a:lnTo>
                  <a:lnTo>
                    <a:pt x="123" y="195"/>
                  </a:lnTo>
                  <a:lnTo>
                    <a:pt x="151" y="233"/>
                  </a:lnTo>
                  <a:lnTo>
                    <a:pt x="179" y="272"/>
                  </a:lnTo>
                  <a:lnTo>
                    <a:pt x="208" y="311"/>
                  </a:lnTo>
                  <a:lnTo>
                    <a:pt x="235" y="351"/>
                  </a:lnTo>
                  <a:lnTo>
                    <a:pt x="261" y="391"/>
                  </a:lnTo>
                  <a:lnTo>
                    <a:pt x="287" y="431"/>
                  </a:lnTo>
                  <a:lnTo>
                    <a:pt x="312" y="472"/>
                  </a:lnTo>
                  <a:lnTo>
                    <a:pt x="337" y="512"/>
                  </a:lnTo>
                  <a:lnTo>
                    <a:pt x="360" y="551"/>
                  </a:lnTo>
                  <a:lnTo>
                    <a:pt x="382" y="592"/>
                  </a:lnTo>
                  <a:lnTo>
                    <a:pt x="403" y="631"/>
                  </a:lnTo>
                  <a:lnTo>
                    <a:pt x="423" y="669"/>
                  </a:lnTo>
                  <a:lnTo>
                    <a:pt x="435" y="686"/>
                  </a:lnTo>
                  <a:lnTo>
                    <a:pt x="447" y="700"/>
                  </a:lnTo>
                  <a:lnTo>
                    <a:pt x="462" y="710"/>
                  </a:lnTo>
                  <a:lnTo>
                    <a:pt x="477" y="715"/>
                  </a:lnTo>
                  <a:lnTo>
                    <a:pt x="493" y="718"/>
                  </a:lnTo>
                  <a:lnTo>
                    <a:pt x="509" y="717"/>
                  </a:lnTo>
                  <a:lnTo>
                    <a:pt x="525" y="714"/>
                  </a:lnTo>
                  <a:lnTo>
                    <a:pt x="540" y="708"/>
                  </a:lnTo>
                  <a:lnTo>
                    <a:pt x="554" y="700"/>
                  </a:lnTo>
                  <a:lnTo>
                    <a:pt x="567" y="688"/>
                  </a:lnTo>
                  <a:lnTo>
                    <a:pt x="577" y="676"/>
                  </a:lnTo>
                  <a:lnTo>
                    <a:pt x="584" y="661"/>
                  </a:lnTo>
                  <a:lnTo>
                    <a:pt x="588" y="646"/>
                  </a:lnTo>
                  <a:lnTo>
                    <a:pt x="589" y="629"/>
                  </a:lnTo>
                  <a:lnTo>
                    <a:pt x="586" y="611"/>
                  </a:lnTo>
                  <a:lnTo>
                    <a:pt x="579" y="592"/>
                  </a:lnTo>
                  <a:lnTo>
                    <a:pt x="557" y="552"/>
                  </a:lnTo>
                  <a:lnTo>
                    <a:pt x="531" y="513"/>
                  </a:lnTo>
                  <a:lnTo>
                    <a:pt x="503" y="475"/>
                  </a:lnTo>
                  <a:lnTo>
                    <a:pt x="473" y="437"/>
                  </a:lnTo>
                  <a:lnTo>
                    <a:pt x="441" y="400"/>
                  </a:lnTo>
                  <a:lnTo>
                    <a:pt x="407" y="364"/>
                  </a:lnTo>
                  <a:lnTo>
                    <a:pt x="372" y="328"/>
                  </a:lnTo>
                  <a:lnTo>
                    <a:pt x="337" y="292"/>
                  </a:lnTo>
                  <a:lnTo>
                    <a:pt x="299" y="257"/>
                  </a:lnTo>
                  <a:lnTo>
                    <a:pt x="263" y="222"/>
                  </a:lnTo>
                  <a:lnTo>
                    <a:pt x="227" y="187"/>
                  </a:lnTo>
                  <a:lnTo>
                    <a:pt x="191" y="151"/>
                  </a:lnTo>
                  <a:lnTo>
                    <a:pt x="155" y="117"/>
                  </a:lnTo>
                  <a:lnTo>
                    <a:pt x="121" y="82"/>
                  </a:lnTo>
                  <a:lnTo>
                    <a:pt x="88" y="47"/>
                  </a:lnTo>
                  <a:lnTo>
                    <a:pt x="57" y="12"/>
                  </a:lnTo>
                  <a:lnTo>
                    <a:pt x="45" y="3"/>
                  </a:lnTo>
                  <a:lnTo>
                    <a:pt x="33" y="0"/>
                  </a:lnTo>
                  <a:lnTo>
                    <a:pt x="21" y="2"/>
                  </a:lnTo>
                  <a:lnTo>
                    <a:pt x="11" y="8"/>
                  </a:lnTo>
                  <a:lnTo>
                    <a:pt x="4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auto">
            <a:xfrm flipH="1">
              <a:off x="5214" y="1555"/>
              <a:ext cx="23" cy="49"/>
            </a:xfrm>
            <a:custGeom>
              <a:avLst/>
              <a:gdLst>
                <a:gd name="T0" fmla="*/ 9 w 123"/>
                <a:gd name="T1" fmla="*/ 40 h 272"/>
                <a:gd name="T2" fmla="*/ 12 w 123"/>
                <a:gd name="T3" fmla="*/ 50 h 272"/>
                <a:gd name="T4" fmla="*/ 13 w 123"/>
                <a:gd name="T5" fmla="*/ 61 h 272"/>
                <a:gd name="T6" fmla="*/ 14 w 123"/>
                <a:gd name="T7" fmla="*/ 71 h 272"/>
                <a:gd name="T8" fmla="*/ 14 w 123"/>
                <a:gd name="T9" fmla="*/ 81 h 272"/>
                <a:gd name="T10" fmla="*/ 14 w 123"/>
                <a:gd name="T11" fmla="*/ 91 h 272"/>
                <a:gd name="T12" fmla="*/ 13 w 123"/>
                <a:gd name="T13" fmla="*/ 101 h 272"/>
                <a:gd name="T14" fmla="*/ 12 w 123"/>
                <a:gd name="T15" fmla="*/ 112 h 272"/>
                <a:gd name="T16" fmla="*/ 11 w 123"/>
                <a:gd name="T17" fmla="*/ 122 h 272"/>
                <a:gd name="T18" fmla="*/ 9 w 123"/>
                <a:gd name="T19" fmla="*/ 133 h 272"/>
                <a:gd name="T20" fmla="*/ 7 w 123"/>
                <a:gd name="T21" fmla="*/ 143 h 272"/>
                <a:gd name="T22" fmla="*/ 5 w 123"/>
                <a:gd name="T23" fmla="*/ 154 h 272"/>
                <a:gd name="T24" fmla="*/ 4 w 123"/>
                <a:gd name="T25" fmla="*/ 165 h 272"/>
                <a:gd name="T26" fmla="*/ 2 w 123"/>
                <a:gd name="T27" fmla="*/ 176 h 272"/>
                <a:gd name="T28" fmla="*/ 1 w 123"/>
                <a:gd name="T29" fmla="*/ 187 h 272"/>
                <a:gd name="T30" fmla="*/ 0 w 123"/>
                <a:gd name="T31" fmla="*/ 198 h 272"/>
                <a:gd name="T32" fmla="*/ 0 w 123"/>
                <a:gd name="T33" fmla="*/ 209 h 272"/>
                <a:gd name="T34" fmla="*/ 5 w 123"/>
                <a:gd name="T35" fmla="*/ 237 h 272"/>
                <a:gd name="T36" fmla="*/ 19 w 123"/>
                <a:gd name="T37" fmla="*/ 256 h 272"/>
                <a:gd name="T38" fmla="*/ 39 w 123"/>
                <a:gd name="T39" fmla="*/ 268 h 272"/>
                <a:gd name="T40" fmla="*/ 61 w 123"/>
                <a:gd name="T41" fmla="*/ 272 h 272"/>
                <a:gd name="T42" fmla="*/ 84 w 123"/>
                <a:gd name="T43" fmla="*/ 268 h 272"/>
                <a:gd name="T44" fmla="*/ 104 w 123"/>
                <a:gd name="T45" fmla="*/ 256 h 272"/>
                <a:gd name="T46" fmla="*/ 118 w 123"/>
                <a:gd name="T47" fmla="*/ 237 h 272"/>
                <a:gd name="T48" fmla="*/ 123 w 123"/>
                <a:gd name="T49" fmla="*/ 209 h 272"/>
                <a:gd name="T50" fmla="*/ 123 w 123"/>
                <a:gd name="T51" fmla="*/ 197 h 272"/>
                <a:gd name="T52" fmla="*/ 121 w 123"/>
                <a:gd name="T53" fmla="*/ 184 h 272"/>
                <a:gd name="T54" fmla="*/ 120 w 123"/>
                <a:gd name="T55" fmla="*/ 171 h 272"/>
                <a:gd name="T56" fmla="*/ 117 w 123"/>
                <a:gd name="T57" fmla="*/ 159 h 272"/>
                <a:gd name="T58" fmla="*/ 114 w 123"/>
                <a:gd name="T59" fmla="*/ 147 h 272"/>
                <a:gd name="T60" fmla="*/ 111 w 123"/>
                <a:gd name="T61" fmla="*/ 135 h 272"/>
                <a:gd name="T62" fmla="*/ 107 w 123"/>
                <a:gd name="T63" fmla="*/ 123 h 272"/>
                <a:gd name="T64" fmla="*/ 103 w 123"/>
                <a:gd name="T65" fmla="*/ 112 h 272"/>
                <a:gd name="T66" fmla="*/ 98 w 123"/>
                <a:gd name="T67" fmla="*/ 100 h 272"/>
                <a:gd name="T68" fmla="*/ 94 w 123"/>
                <a:gd name="T69" fmla="*/ 89 h 272"/>
                <a:gd name="T70" fmla="*/ 89 w 123"/>
                <a:gd name="T71" fmla="*/ 77 h 272"/>
                <a:gd name="T72" fmla="*/ 85 w 123"/>
                <a:gd name="T73" fmla="*/ 66 h 272"/>
                <a:gd name="T74" fmla="*/ 80 w 123"/>
                <a:gd name="T75" fmla="*/ 55 h 272"/>
                <a:gd name="T76" fmla="*/ 76 w 123"/>
                <a:gd name="T77" fmla="*/ 43 h 272"/>
                <a:gd name="T78" fmla="*/ 72 w 123"/>
                <a:gd name="T79" fmla="*/ 32 h 272"/>
                <a:gd name="T80" fmla="*/ 68 w 123"/>
                <a:gd name="T81" fmla="*/ 21 h 272"/>
                <a:gd name="T82" fmla="*/ 60 w 123"/>
                <a:gd name="T83" fmla="*/ 9 h 272"/>
                <a:gd name="T84" fmla="*/ 51 w 123"/>
                <a:gd name="T85" fmla="*/ 2 h 272"/>
                <a:gd name="T86" fmla="*/ 40 w 123"/>
                <a:gd name="T87" fmla="*/ 0 h 272"/>
                <a:gd name="T88" fmla="*/ 29 w 123"/>
                <a:gd name="T89" fmla="*/ 2 h 272"/>
                <a:gd name="T90" fmla="*/ 19 w 123"/>
                <a:gd name="T91" fmla="*/ 7 h 272"/>
                <a:gd name="T92" fmla="*/ 11 w 123"/>
                <a:gd name="T93" fmla="*/ 16 h 272"/>
                <a:gd name="T94" fmla="*/ 8 w 123"/>
                <a:gd name="T95" fmla="*/ 27 h 272"/>
                <a:gd name="T96" fmla="*/ 9 w 123"/>
                <a:gd name="T97" fmla="*/ 4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3" h="272">
                  <a:moveTo>
                    <a:pt x="9" y="40"/>
                  </a:moveTo>
                  <a:lnTo>
                    <a:pt x="12" y="50"/>
                  </a:lnTo>
                  <a:lnTo>
                    <a:pt x="13" y="61"/>
                  </a:lnTo>
                  <a:lnTo>
                    <a:pt x="14" y="71"/>
                  </a:lnTo>
                  <a:lnTo>
                    <a:pt x="14" y="81"/>
                  </a:lnTo>
                  <a:lnTo>
                    <a:pt x="14" y="91"/>
                  </a:lnTo>
                  <a:lnTo>
                    <a:pt x="13" y="101"/>
                  </a:lnTo>
                  <a:lnTo>
                    <a:pt x="12" y="112"/>
                  </a:lnTo>
                  <a:lnTo>
                    <a:pt x="11" y="122"/>
                  </a:lnTo>
                  <a:lnTo>
                    <a:pt x="9" y="133"/>
                  </a:lnTo>
                  <a:lnTo>
                    <a:pt x="7" y="143"/>
                  </a:lnTo>
                  <a:lnTo>
                    <a:pt x="5" y="154"/>
                  </a:lnTo>
                  <a:lnTo>
                    <a:pt x="4" y="165"/>
                  </a:lnTo>
                  <a:lnTo>
                    <a:pt x="2" y="176"/>
                  </a:lnTo>
                  <a:lnTo>
                    <a:pt x="1" y="187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5" y="237"/>
                  </a:lnTo>
                  <a:lnTo>
                    <a:pt x="19" y="256"/>
                  </a:lnTo>
                  <a:lnTo>
                    <a:pt x="39" y="268"/>
                  </a:lnTo>
                  <a:lnTo>
                    <a:pt x="61" y="272"/>
                  </a:lnTo>
                  <a:lnTo>
                    <a:pt x="84" y="268"/>
                  </a:lnTo>
                  <a:lnTo>
                    <a:pt x="104" y="256"/>
                  </a:lnTo>
                  <a:lnTo>
                    <a:pt x="118" y="237"/>
                  </a:lnTo>
                  <a:lnTo>
                    <a:pt x="123" y="209"/>
                  </a:lnTo>
                  <a:lnTo>
                    <a:pt x="123" y="197"/>
                  </a:lnTo>
                  <a:lnTo>
                    <a:pt x="121" y="184"/>
                  </a:lnTo>
                  <a:lnTo>
                    <a:pt x="120" y="171"/>
                  </a:lnTo>
                  <a:lnTo>
                    <a:pt x="117" y="159"/>
                  </a:lnTo>
                  <a:lnTo>
                    <a:pt x="114" y="147"/>
                  </a:lnTo>
                  <a:lnTo>
                    <a:pt x="111" y="135"/>
                  </a:lnTo>
                  <a:lnTo>
                    <a:pt x="107" y="123"/>
                  </a:lnTo>
                  <a:lnTo>
                    <a:pt x="103" y="112"/>
                  </a:lnTo>
                  <a:lnTo>
                    <a:pt x="98" y="100"/>
                  </a:lnTo>
                  <a:lnTo>
                    <a:pt x="94" y="89"/>
                  </a:lnTo>
                  <a:lnTo>
                    <a:pt x="89" y="77"/>
                  </a:lnTo>
                  <a:lnTo>
                    <a:pt x="85" y="66"/>
                  </a:lnTo>
                  <a:lnTo>
                    <a:pt x="80" y="55"/>
                  </a:lnTo>
                  <a:lnTo>
                    <a:pt x="76" y="43"/>
                  </a:lnTo>
                  <a:lnTo>
                    <a:pt x="72" y="32"/>
                  </a:lnTo>
                  <a:lnTo>
                    <a:pt x="68" y="21"/>
                  </a:lnTo>
                  <a:lnTo>
                    <a:pt x="60" y="9"/>
                  </a:lnTo>
                  <a:lnTo>
                    <a:pt x="51" y="2"/>
                  </a:lnTo>
                  <a:lnTo>
                    <a:pt x="40" y="0"/>
                  </a:lnTo>
                  <a:lnTo>
                    <a:pt x="29" y="2"/>
                  </a:lnTo>
                  <a:lnTo>
                    <a:pt x="19" y="7"/>
                  </a:lnTo>
                  <a:lnTo>
                    <a:pt x="11" y="16"/>
                  </a:lnTo>
                  <a:lnTo>
                    <a:pt x="8" y="27"/>
                  </a:lnTo>
                  <a:lnTo>
                    <a:pt x="9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auto">
            <a:xfrm flipH="1">
              <a:off x="5244" y="1526"/>
              <a:ext cx="44" cy="97"/>
            </a:xfrm>
            <a:custGeom>
              <a:avLst/>
              <a:gdLst>
                <a:gd name="T0" fmla="*/ 218 w 241"/>
                <a:gd name="T1" fmla="*/ 37 h 528"/>
                <a:gd name="T2" fmla="*/ 219 w 241"/>
                <a:gd name="T3" fmla="*/ 95 h 528"/>
                <a:gd name="T4" fmla="*/ 211 w 241"/>
                <a:gd name="T5" fmla="*/ 147 h 528"/>
                <a:gd name="T6" fmla="*/ 198 w 241"/>
                <a:gd name="T7" fmla="*/ 196 h 528"/>
                <a:gd name="T8" fmla="*/ 180 w 241"/>
                <a:gd name="T9" fmla="*/ 243 h 528"/>
                <a:gd name="T10" fmla="*/ 158 w 241"/>
                <a:gd name="T11" fmla="*/ 287 h 528"/>
                <a:gd name="T12" fmla="*/ 134 w 241"/>
                <a:gd name="T13" fmla="*/ 328 h 528"/>
                <a:gd name="T14" fmla="*/ 111 w 241"/>
                <a:gd name="T15" fmla="*/ 368 h 528"/>
                <a:gd name="T16" fmla="*/ 87 w 241"/>
                <a:gd name="T17" fmla="*/ 404 h 528"/>
                <a:gd name="T18" fmla="*/ 66 w 241"/>
                <a:gd name="T19" fmla="*/ 438 h 528"/>
                <a:gd name="T20" fmla="*/ 45 w 241"/>
                <a:gd name="T21" fmla="*/ 472 h 528"/>
                <a:gd name="T22" fmla="*/ 19 w 241"/>
                <a:gd name="T23" fmla="*/ 502 h 528"/>
                <a:gd name="T24" fmla="*/ 0 w 241"/>
                <a:gd name="T25" fmla="*/ 521 h 528"/>
                <a:gd name="T26" fmla="*/ 6 w 241"/>
                <a:gd name="T27" fmla="*/ 528 h 528"/>
                <a:gd name="T28" fmla="*/ 21 w 241"/>
                <a:gd name="T29" fmla="*/ 519 h 528"/>
                <a:gd name="T30" fmla="*/ 42 w 241"/>
                <a:gd name="T31" fmla="*/ 508 h 528"/>
                <a:gd name="T32" fmla="*/ 64 w 241"/>
                <a:gd name="T33" fmla="*/ 499 h 528"/>
                <a:gd name="T34" fmla="*/ 87 w 241"/>
                <a:gd name="T35" fmla="*/ 491 h 528"/>
                <a:gd name="T36" fmla="*/ 110 w 241"/>
                <a:gd name="T37" fmla="*/ 483 h 528"/>
                <a:gd name="T38" fmla="*/ 131 w 241"/>
                <a:gd name="T39" fmla="*/ 474 h 528"/>
                <a:gd name="T40" fmla="*/ 151 w 241"/>
                <a:gd name="T41" fmla="*/ 463 h 528"/>
                <a:gd name="T42" fmla="*/ 168 w 241"/>
                <a:gd name="T43" fmla="*/ 447 h 528"/>
                <a:gd name="T44" fmla="*/ 188 w 241"/>
                <a:gd name="T45" fmla="*/ 417 h 528"/>
                <a:gd name="T46" fmla="*/ 208 w 241"/>
                <a:gd name="T47" fmla="*/ 373 h 528"/>
                <a:gd name="T48" fmla="*/ 224 w 241"/>
                <a:gd name="T49" fmla="*/ 324 h 528"/>
                <a:gd name="T50" fmla="*/ 234 w 241"/>
                <a:gd name="T51" fmla="*/ 274 h 528"/>
                <a:gd name="T52" fmla="*/ 240 w 241"/>
                <a:gd name="T53" fmla="*/ 220 h 528"/>
                <a:gd name="T54" fmla="*/ 241 w 241"/>
                <a:gd name="T55" fmla="*/ 162 h 528"/>
                <a:gd name="T56" fmla="*/ 239 w 241"/>
                <a:gd name="T57" fmla="*/ 102 h 528"/>
                <a:gd name="T58" fmla="*/ 232 w 241"/>
                <a:gd name="T59" fmla="*/ 38 h 528"/>
                <a:gd name="T60" fmla="*/ 226 w 241"/>
                <a:gd name="T61" fmla="*/ 1 h 528"/>
                <a:gd name="T62" fmla="*/ 217 w 241"/>
                <a:gd name="T63" fmla="*/ 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528">
                  <a:moveTo>
                    <a:pt x="215" y="8"/>
                  </a:moveTo>
                  <a:lnTo>
                    <a:pt x="218" y="37"/>
                  </a:lnTo>
                  <a:lnTo>
                    <a:pt x="220" y="66"/>
                  </a:lnTo>
                  <a:lnTo>
                    <a:pt x="219" y="95"/>
                  </a:lnTo>
                  <a:lnTo>
                    <a:pt x="216" y="121"/>
                  </a:lnTo>
                  <a:lnTo>
                    <a:pt x="211" y="147"/>
                  </a:lnTo>
                  <a:lnTo>
                    <a:pt x="205" y="172"/>
                  </a:lnTo>
                  <a:lnTo>
                    <a:pt x="198" y="196"/>
                  </a:lnTo>
                  <a:lnTo>
                    <a:pt x="189" y="220"/>
                  </a:lnTo>
                  <a:lnTo>
                    <a:pt x="180" y="243"/>
                  </a:lnTo>
                  <a:lnTo>
                    <a:pt x="169" y="265"/>
                  </a:lnTo>
                  <a:lnTo>
                    <a:pt x="158" y="287"/>
                  </a:lnTo>
                  <a:lnTo>
                    <a:pt x="146" y="308"/>
                  </a:lnTo>
                  <a:lnTo>
                    <a:pt x="134" y="328"/>
                  </a:lnTo>
                  <a:lnTo>
                    <a:pt x="123" y="349"/>
                  </a:lnTo>
                  <a:lnTo>
                    <a:pt x="111" y="368"/>
                  </a:lnTo>
                  <a:lnTo>
                    <a:pt x="98" y="387"/>
                  </a:lnTo>
                  <a:lnTo>
                    <a:pt x="87" y="404"/>
                  </a:lnTo>
                  <a:lnTo>
                    <a:pt x="76" y="421"/>
                  </a:lnTo>
                  <a:lnTo>
                    <a:pt x="66" y="438"/>
                  </a:lnTo>
                  <a:lnTo>
                    <a:pt x="56" y="455"/>
                  </a:lnTo>
                  <a:lnTo>
                    <a:pt x="45" y="472"/>
                  </a:lnTo>
                  <a:lnTo>
                    <a:pt x="33" y="488"/>
                  </a:lnTo>
                  <a:lnTo>
                    <a:pt x="19" y="502"/>
                  </a:lnTo>
                  <a:lnTo>
                    <a:pt x="2" y="516"/>
                  </a:lnTo>
                  <a:lnTo>
                    <a:pt x="0" y="521"/>
                  </a:lnTo>
                  <a:lnTo>
                    <a:pt x="2" y="526"/>
                  </a:lnTo>
                  <a:lnTo>
                    <a:pt x="6" y="528"/>
                  </a:lnTo>
                  <a:lnTo>
                    <a:pt x="11" y="526"/>
                  </a:lnTo>
                  <a:lnTo>
                    <a:pt x="21" y="519"/>
                  </a:lnTo>
                  <a:lnTo>
                    <a:pt x="31" y="513"/>
                  </a:lnTo>
                  <a:lnTo>
                    <a:pt x="42" y="508"/>
                  </a:lnTo>
                  <a:lnTo>
                    <a:pt x="53" y="503"/>
                  </a:lnTo>
                  <a:lnTo>
                    <a:pt x="64" y="499"/>
                  </a:lnTo>
                  <a:lnTo>
                    <a:pt x="75" y="495"/>
                  </a:lnTo>
                  <a:lnTo>
                    <a:pt x="87" y="491"/>
                  </a:lnTo>
                  <a:lnTo>
                    <a:pt x="98" y="487"/>
                  </a:lnTo>
                  <a:lnTo>
                    <a:pt x="110" y="483"/>
                  </a:lnTo>
                  <a:lnTo>
                    <a:pt x="121" y="479"/>
                  </a:lnTo>
                  <a:lnTo>
                    <a:pt x="131" y="474"/>
                  </a:lnTo>
                  <a:lnTo>
                    <a:pt x="141" y="469"/>
                  </a:lnTo>
                  <a:lnTo>
                    <a:pt x="151" y="463"/>
                  </a:lnTo>
                  <a:lnTo>
                    <a:pt x="160" y="455"/>
                  </a:lnTo>
                  <a:lnTo>
                    <a:pt x="168" y="447"/>
                  </a:lnTo>
                  <a:lnTo>
                    <a:pt x="176" y="438"/>
                  </a:lnTo>
                  <a:lnTo>
                    <a:pt x="188" y="417"/>
                  </a:lnTo>
                  <a:lnTo>
                    <a:pt x="198" y="395"/>
                  </a:lnTo>
                  <a:lnTo>
                    <a:pt x="208" y="373"/>
                  </a:lnTo>
                  <a:lnTo>
                    <a:pt x="216" y="350"/>
                  </a:lnTo>
                  <a:lnTo>
                    <a:pt x="224" y="324"/>
                  </a:lnTo>
                  <a:lnTo>
                    <a:pt x="229" y="299"/>
                  </a:lnTo>
                  <a:lnTo>
                    <a:pt x="234" y="274"/>
                  </a:lnTo>
                  <a:lnTo>
                    <a:pt x="237" y="247"/>
                  </a:lnTo>
                  <a:lnTo>
                    <a:pt x="240" y="220"/>
                  </a:lnTo>
                  <a:lnTo>
                    <a:pt x="241" y="191"/>
                  </a:lnTo>
                  <a:lnTo>
                    <a:pt x="241" y="162"/>
                  </a:lnTo>
                  <a:lnTo>
                    <a:pt x="240" y="132"/>
                  </a:lnTo>
                  <a:lnTo>
                    <a:pt x="239" y="102"/>
                  </a:lnTo>
                  <a:lnTo>
                    <a:pt x="236" y="70"/>
                  </a:lnTo>
                  <a:lnTo>
                    <a:pt x="232" y="38"/>
                  </a:lnTo>
                  <a:lnTo>
                    <a:pt x="228" y="5"/>
                  </a:lnTo>
                  <a:lnTo>
                    <a:pt x="226" y="1"/>
                  </a:lnTo>
                  <a:lnTo>
                    <a:pt x="221" y="0"/>
                  </a:lnTo>
                  <a:lnTo>
                    <a:pt x="217" y="2"/>
                  </a:lnTo>
                  <a:lnTo>
                    <a:pt x="21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auto">
            <a:xfrm flipH="1">
              <a:off x="5198" y="1774"/>
              <a:ext cx="199" cy="87"/>
            </a:xfrm>
            <a:custGeom>
              <a:avLst/>
              <a:gdLst>
                <a:gd name="T0" fmla="*/ 111 w 1095"/>
                <a:gd name="T1" fmla="*/ 23 h 472"/>
                <a:gd name="T2" fmla="*/ 86 w 1095"/>
                <a:gd name="T3" fmla="*/ 52 h 472"/>
                <a:gd name="T4" fmla="*/ 60 w 1095"/>
                <a:gd name="T5" fmla="*/ 85 h 472"/>
                <a:gd name="T6" fmla="*/ 37 w 1095"/>
                <a:gd name="T7" fmla="*/ 121 h 472"/>
                <a:gd name="T8" fmla="*/ 17 w 1095"/>
                <a:gd name="T9" fmla="*/ 160 h 472"/>
                <a:gd name="T10" fmla="*/ 4 w 1095"/>
                <a:gd name="T11" fmla="*/ 200 h 472"/>
                <a:gd name="T12" fmla="*/ 0 w 1095"/>
                <a:gd name="T13" fmla="*/ 244 h 472"/>
                <a:gd name="T14" fmla="*/ 9 w 1095"/>
                <a:gd name="T15" fmla="*/ 288 h 472"/>
                <a:gd name="T16" fmla="*/ 35 w 1095"/>
                <a:gd name="T17" fmla="*/ 331 h 472"/>
                <a:gd name="T18" fmla="*/ 76 w 1095"/>
                <a:gd name="T19" fmla="*/ 366 h 472"/>
                <a:gd name="T20" fmla="*/ 126 w 1095"/>
                <a:gd name="T21" fmla="*/ 395 h 472"/>
                <a:gd name="T22" fmla="*/ 183 w 1095"/>
                <a:gd name="T23" fmla="*/ 418 h 472"/>
                <a:gd name="T24" fmla="*/ 247 w 1095"/>
                <a:gd name="T25" fmla="*/ 435 h 472"/>
                <a:gd name="T26" fmla="*/ 316 w 1095"/>
                <a:gd name="T27" fmla="*/ 448 h 472"/>
                <a:gd name="T28" fmla="*/ 390 w 1095"/>
                <a:gd name="T29" fmla="*/ 456 h 472"/>
                <a:gd name="T30" fmla="*/ 465 w 1095"/>
                <a:gd name="T31" fmla="*/ 462 h 472"/>
                <a:gd name="T32" fmla="*/ 544 w 1095"/>
                <a:gd name="T33" fmla="*/ 464 h 472"/>
                <a:gd name="T34" fmla="*/ 624 w 1095"/>
                <a:gd name="T35" fmla="*/ 465 h 472"/>
                <a:gd name="T36" fmla="*/ 703 w 1095"/>
                <a:gd name="T37" fmla="*/ 465 h 472"/>
                <a:gd name="T38" fmla="*/ 781 w 1095"/>
                <a:gd name="T39" fmla="*/ 464 h 472"/>
                <a:gd name="T40" fmla="*/ 857 w 1095"/>
                <a:gd name="T41" fmla="*/ 464 h 472"/>
                <a:gd name="T42" fmla="*/ 928 w 1095"/>
                <a:gd name="T43" fmla="*/ 464 h 472"/>
                <a:gd name="T44" fmla="*/ 996 w 1095"/>
                <a:gd name="T45" fmla="*/ 465 h 472"/>
                <a:gd name="T46" fmla="*/ 1058 w 1095"/>
                <a:gd name="T47" fmla="*/ 469 h 472"/>
                <a:gd name="T48" fmla="*/ 1093 w 1095"/>
                <a:gd name="T49" fmla="*/ 471 h 472"/>
                <a:gd name="T50" fmla="*/ 1094 w 1095"/>
                <a:gd name="T51" fmla="*/ 463 h 472"/>
                <a:gd name="T52" fmla="*/ 1062 w 1095"/>
                <a:gd name="T53" fmla="*/ 457 h 472"/>
                <a:gd name="T54" fmla="*/ 1005 w 1095"/>
                <a:gd name="T55" fmla="*/ 453 h 472"/>
                <a:gd name="T56" fmla="*/ 941 w 1095"/>
                <a:gd name="T57" fmla="*/ 449 h 472"/>
                <a:gd name="T58" fmla="*/ 874 w 1095"/>
                <a:gd name="T59" fmla="*/ 447 h 472"/>
                <a:gd name="T60" fmla="*/ 804 w 1095"/>
                <a:gd name="T61" fmla="*/ 444 h 472"/>
                <a:gd name="T62" fmla="*/ 732 w 1095"/>
                <a:gd name="T63" fmla="*/ 441 h 472"/>
                <a:gd name="T64" fmla="*/ 658 w 1095"/>
                <a:gd name="T65" fmla="*/ 437 h 472"/>
                <a:gd name="T66" fmla="*/ 584 w 1095"/>
                <a:gd name="T67" fmla="*/ 432 h 472"/>
                <a:gd name="T68" fmla="*/ 512 w 1095"/>
                <a:gd name="T69" fmla="*/ 425 h 472"/>
                <a:gd name="T70" fmla="*/ 441 w 1095"/>
                <a:gd name="T71" fmla="*/ 416 h 472"/>
                <a:gd name="T72" fmla="*/ 373 w 1095"/>
                <a:gd name="T73" fmla="*/ 404 h 472"/>
                <a:gd name="T74" fmla="*/ 309 w 1095"/>
                <a:gd name="T75" fmla="*/ 389 h 472"/>
                <a:gd name="T76" fmla="*/ 250 w 1095"/>
                <a:gd name="T77" fmla="*/ 368 h 472"/>
                <a:gd name="T78" fmla="*/ 196 w 1095"/>
                <a:gd name="T79" fmla="*/ 345 h 472"/>
                <a:gd name="T80" fmla="*/ 150 w 1095"/>
                <a:gd name="T81" fmla="*/ 316 h 472"/>
                <a:gd name="T82" fmla="*/ 112 w 1095"/>
                <a:gd name="T83" fmla="*/ 282 h 472"/>
                <a:gd name="T84" fmla="*/ 88 w 1095"/>
                <a:gd name="T85" fmla="*/ 246 h 472"/>
                <a:gd name="T86" fmla="*/ 81 w 1095"/>
                <a:gd name="T87" fmla="*/ 212 h 472"/>
                <a:gd name="T88" fmla="*/ 82 w 1095"/>
                <a:gd name="T89" fmla="*/ 181 h 472"/>
                <a:gd name="T90" fmla="*/ 89 w 1095"/>
                <a:gd name="T91" fmla="*/ 151 h 472"/>
                <a:gd name="T92" fmla="*/ 101 w 1095"/>
                <a:gd name="T93" fmla="*/ 122 h 472"/>
                <a:gd name="T94" fmla="*/ 118 w 1095"/>
                <a:gd name="T95" fmla="*/ 95 h 472"/>
                <a:gd name="T96" fmla="*/ 135 w 1095"/>
                <a:gd name="T97" fmla="*/ 71 h 472"/>
                <a:gd name="T98" fmla="*/ 152 w 1095"/>
                <a:gd name="T99" fmla="*/ 49 h 472"/>
                <a:gd name="T100" fmla="*/ 165 w 1095"/>
                <a:gd name="T101" fmla="*/ 29 h 472"/>
                <a:gd name="T102" fmla="*/ 163 w 1095"/>
                <a:gd name="T103" fmla="*/ 12 h 472"/>
                <a:gd name="T104" fmla="*/ 149 w 1095"/>
                <a:gd name="T105" fmla="*/ 1 h 472"/>
                <a:gd name="T106" fmla="*/ 131 w 1095"/>
                <a:gd name="T107" fmla="*/ 3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5" h="472">
                  <a:moveTo>
                    <a:pt x="122" y="10"/>
                  </a:moveTo>
                  <a:lnTo>
                    <a:pt x="111" y="23"/>
                  </a:lnTo>
                  <a:lnTo>
                    <a:pt x="98" y="37"/>
                  </a:lnTo>
                  <a:lnTo>
                    <a:pt x="86" y="52"/>
                  </a:lnTo>
                  <a:lnTo>
                    <a:pt x="73" y="68"/>
                  </a:lnTo>
                  <a:lnTo>
                    <a:pt x="60" y="85"/>
                  </a:lnTo>
                  <a:lnTo>
                    <a:pt x="48" y="102"/>
                  </a:lnTo>
                  <a:lnTo>
                    <a:pt x="37" y="121"/>
                  </a:lnTo>
                  <a:lnTo>
                    <a:pt x="26" y="140"/>
                  </a:lnTo>
                  <a:lnTo>
                    <a:pt x="17" y="160"/>
                  </a:lnTo>
                  <a:lnTo>
                    <a:pt x="9" y="180"/>
                  </a:lnTo>
                  <a:lnTo>
                    <a:pt x="4" y="200"/>
                  </a:lnTo>
                  <a:lnTo>
                    <a:pt x="1" y="221"/>
                  </a:lnTo>
                  <a:lnTo>
                    <a:pt x="0" y="244"/>
                  </a:lnTo>
                  <a:lnTo>
                    <a:pt x="3" y="266"/>
                  </a:lnTo>
                  <a:lnTo>
                    <a:pt x="9" y="288"/>
                  </a:lnTo>
                  <a:lnTo>
                    <a:pt x="18" y="311"/>
                  </a:lnTo>
                  <a:lnTo>
                    <a:pt x="35" y="331"/>
                  </a:lnTo>
                  <a:lnTo>
                    <a:pt x="54" y="349"/>
                  </a:lnTo>
                  <a:lnTo>
                    <a:pt x="76" y="366"/>
                  </a:lnTo>
                  <a:lnTo>
                    <a:pt x="100" y="382"/>
                  </a:lnTo>
                  <a:lnTo>
                    <a:pt x="126" y="395"/>
                  </a:lnTo>
                  <a:lnTo>
                    <a:pt x="154" y="407"/>
                  </a:lnTo>
                  <a:lnTo>
                    <a:pt x="183" y="418"/>
                  </a:lnTo>
                  <a:lnTo>
                    <a:pt x="214" y="427"/>
                  </a:lnTo>
                  <a:lnTo>
                    <a:pt x="247" y="435"/>
                  </a:lnTo>
                  <a:lnTo>
                    <a:pt x="281" y="442"/>
                  </a:lnTo>
                  <a:lnTo>
                    <a:pt x="316" y="448"/>
                  </a:lnTo>
                  <a:lnTo>
                    <a:pt x="353" y="452"/>
                  </a:lnTo>
                  <a:lnTo>
                    <a:pt x="390" y="456"/>
                  </a:lnTo>
                  <a:lnTo>
                    <a:pt x="427" y="459"/>
                  </a:lnTo>
                  <a:lnTo>
                    <a:pt x="465" y="462"/>
                  </a:lnTo>
                  <a:lnTo>
                    <a:pt x="505" y="463"/>
                  </a:lnTo>
                  <a:lnTo>
                    <a:pt x="544" y="464"/>
                  </a:lnTo>
                  <a:lnTo>
                    <a:pt x="584" y="465"/>
                  </a:lnTo>
                  <a:lnTo>
                    <a:pt x="624" y="465"/>
                  </a:lnTo>
                  <a:lnTo>
                    <a:pt x="663" y="465"/>
                  </a:lnTo>
                  <a:lnTo>
                    <a:pt x="703" y="465"/>
                  </a:lnTo>
                  <a:lnTo>
                    <a:pt x="742" y="465"/>
                  </a:lnTo>
                  <a:lnTo>
                    <a:pt x="781" y="464"/>
                  </a:lnTo>
                  <a:lnTo>
                    <a:pt x="819" y="464"/>
                  </a:lnTo>
                  <a:lnTo>
                    <a:pt x="857" y="464"/>
                  </a:lnTo>
                  <a:lnTo>
                    <a:pt x="893" y="464"/>
                  </a:lnTo>
                  <a:lnTo>
                    <a:pt x="928" y="464"/>
                  </a:lnTo>
                  <a:lnTo>
                    <a:pt x="963" y="464"/>
                  </a:lnTo>
                  <a:lnTo>
                    <a:pt x="996" y="465"/>
                  </a:lnTo>
                  <a:lnTo>
                    <a:pt x="1028" y="467"/>
                  </a:lnTo>
                  <a:lnTo>
                    <a:pt x="1058" y="469"/>
                  </a:lnTo>
                  <a:lnTo>
                    <a:pt x="1087" y="472"/>
                  </a:lnTo>
                  <a:lnTo>
                    <a:pt x="1093" y="471"/>
                  </a:lnTo>
                  <a:lnTo>
                    <a:pt x="1095" y="467"/>
                  </a:lnTo>
                  <a:lnTo>
                    <a:pt x="1094" y="463"/>
                  </a:lnTo>
                  <a:lnTo>
                    <a:pt x="1090" y="460"/>
                  </a:lnTo>
                  <a:lnTo>
                    <a:pt x="1062" y="457"/>
                  </a:lnTo>
                  <a:lnTo>
                    <a:pt x="1034" y="455"/>
                  </a:lnTo>
                  <a:lnTo>
                    <a:pt x="1005" y="453"/>
                  </a:lnTo>
                  <a:lnTo>
                    <a:pt x="974" y="451"/>
                  </a:lnTo>
                  <a:lnTo>
                    <a:pt x="941" y="449"/>
                  </a:lnTo>
                  <a:lnTo>
                    <a:pt x="908" y="448"/>
                  </a:lnTo>
                  <a:lnTo>
                    <a:pt x="874" y="447"/>
                  </a:lnTo>
                  <a:lnTo>
                    <a:pt x="840" y="445"/>
                  </a:lnTo>
                  <a:lnTo>
                    <a:pt x="804" y="444"/>
                  </a:lnTo>
                  <a:lnTo>
                    <a:pt x="768" y="443"/>
                  </a:lnTo>
                  <a:lnTo>
                    <a:pt x="732" y="441"/>
                  </a:lnTo>
                  <a:lnTo>
                    <a:pt x="694" y="439"/>
                  </a:lnTo>
                  <a:lnTo>
                    <a:pt x="658" y="437"/>
                  </a:lnTo>
                  <a:lnTo>
                    <a:pt x="621" y="435"/>
                  </a:lnTo>
                  <a:lnTo>
                    <a:pt x="584" y="432"/>
                  </a:lnTo>
                  <a:lnTo>
                    <a:pt x="548" y="429"/>
                  </a:lnTo>
                  <a:lnTo>
                    <a:pt x="512" y="425"/>
                  </a:lnTo>
                  <a:lnTo>
                    <a:pt x="477" y="421"/>
                  </a:lnTo>
                  <a:lnTo>
                    <a:pt x="441" y="416"/>
                  </a:lnTo>
                  <a:lnTo>
                    <a:pt x="407" y="410"/>
                  </a:lnTo>
                  <a:lnTo>
                    <a:pt x="373" y="404"/>
                  </a:lnTo>
                  <a:lnTo>
                    <a:pt x="340" y="397"/>
                  </a:lnTo>
                  <a:lnTo>
                    <a:pt x="309" y="389"/>
                  </a:lnTo>
                  <a:lnTo>
                    <a:pt x="279" y="379"/>
                  </a:lnTo>
                  <a:lnTo>
                    <a:pt x="250" y="368"/>
                  </a:lnTo>
                  <a:lnTo>
                    <a:pt x="222" y="357"/>
                  </a:lnTo>
                  <a:lnTo>
                    <a:pt x="196" y="345"/>
                  </a:lnTo>
                  <a:lnTo>
                    <a:pt x="172" y="331"/>
                  </a:lnTo>
                  <a:lnTo>
                    <a:pt x="150" y="316"/>
                  </a:lnTo>
                  <a:lnTo>
                    <a:pt x="130" y="300"/>
                  </a:lnTo>
                  <a:lnTo>
                    <a:pt x="112" y="282"/>
                  </a:lnTo>
                  <a:lnTo>
                    <a:pt x="95" y="263"/>
                  </a:lnTo>
                  <a:lnTo>
                    <a:pt x="88" y="246"/>
                  </a:lnTo>
                  <a:lnTo>
                    <a:pt x="83" y="229"/>
                  </a:lnTo>
                  <a:lnTo>
                    <a:pt x="81" y="212"/>
                  </a:lnTo>
                  <a:lnTo>
                    <a:pt x="80" y="197"/>
                  </a:lnTo>
                  <a:lnTo>
                    <a:pt x="82" y="181"/>
                  </a:lnTo>
                  <a:lnTo>
                    <a:pt x="85" y="166"/>
                  </a:lnTo>
                  <a:lnTo>
                    <a:pt x="89" y="151"/>
                  </a:lnTo>
                  <a:lnTo>
                    <a:pt x="95" y="136"/>
                  </a:lnTo>
                  <a:lnTo>
                    <a:pt x="101" y="122"/>
                  </a:lnTo>
                  <a:lnTo>
                    <a:pt x="110" y="108"/>
                  </a:lnTo>
                  <a:lnTo>
                    <a:pt x="118" y="95"/>
                  </a:lnTo>
                  <a:lnTo>
                    <a:pt x="126" y="83"/>
                  </a:lnTo>
                  <a:lnTo>
                    <a:pt x="135" y="71"/>
                  </a:lnTo>
                  <a:lnTo>
                    <a:pt x="144" y="59"/>
                  </a:lnTo>
                  <a:lnTo>
                    <a:pt x="152" y="49"/>
                  </a:lnTo>
                  <a:lnTo>
                    <a:pt x="160" y="39"/>
                  </a:lnTo>
                  <a:lnTo>
                    <a:pt x="165" y="29"/>
                  </a:lnTo>
                  <a:lnTo>
                    <a:pt x="166" y="20"/>
                  </a:lnTo>
                  <a:lnTo>
                    <a:pt x="163" y="12"/>
                  </a:lnTo>
                  <a:lnTo>
                    <a:pt x="157" y="5"/>
                  </a:lnTo>
                  <a:lnTo>
                    <a:pt x="149" y="1"/>
                  </a:lnTo>
                  <a:lnTo>
                    <a:pt x="140" y="0"/>
                  </a:lnTo>
                  <a:lnTo>
                    <a:pt x="131" y="3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auto">
            <a:xfrm flipH="1">
              <a:off x="4750" y="1467"/>
              <a:ext cx="50" cy="84"/>
            </a:xfrm>
            <a:custGeom>
              <a:avLst/>
              <a:gdLst>
                <a:gd name="T0" fmla="*/ 61 w 275"/>
                <a:gd name="T1" fmla="*/ 445 h 460"/>
                <a:gd name="T2" fmla="*/ 75 w 275"/>
                <a:gd name="T3" fmla="*/ 427 h 460"/>
                <a:gd name="T4" fmla="*/ 89 w 275"/>
                <a:gd name="T5" fmla="*/ 410 h 460"/>
                <a:gd name="T6" fmla="*/ 104 w 275"/>
                <a:gd name="T7" fmla="*/ 393 h 460"/>
                <a:gd name="T8" fmla="*/ 118 w 275"/>
                <a:gd name="T9" fmla="*/ 377 h 460"/>
                <a:gd name="T10" fmla="*/ 133 w 275"/>
                <a:gd name="T11" fmla="*/ 361 h 460"/>
                <a:gd name="T12" fmla="*/ 147 w 275"/>
                <a:gd name="T13" fmla="*/ 345 h 460"/>
                <a:gd name="T14" fmla="*/ 161 w 275"/>
                <a:gd name="T15" fmla="*/ 328 h 460"/>
                <a:gd name="T16" fmla="*/ 175 w 275"/>
                <a:gd name="T17" fmla="*/ 309 h 460"/>
                <a:gd name="T18" fmla="*/ 181 w 275"/>
                <a:gd name="T19" fmla="*/ 296 h 460"/>
                <a:gd name="T20" fmla="*/ 189 w 275"/>
                <a:gd name="T21" fmla="*/ 283 h 460"/>
                <a:gd name="T22" fmla="*/ 195 w 275"/>
                <a:gd name="T23" fmla="*/ 269 h 460"/>
                <a:gd name="T24" fmla="*/ 201 w 275"/>
                <a:gd name="T25" fmla="*/ 257 h 460"/>
                <a:gd name="T26" fmla="*/ 207 w 275"/>
                <a:gd name="T27" fmla="*/ 244 h 460"/>
                <a:gd name="T28" fmla="*/ 213 w 275"/>
                <a:gd name="T29" fmla="*/ 232 h 460"/>
                <a:gd name="T30" fmla="*/ 219 w 275"/>
                <a:gd name="T31" fmla="*/ 221 h 460"/>
                <a:gd name="T32" fmla="*/ 226 w 275"/>
                <a:gd name="T33" fmla="*/ 209 h 460"/>
                <a:gd name="T34" fmla="*/ 232 w 275"/>
                <a:gd name="T35" fmla="*/ 197 h 460"/>
                <a:gd name="T36" fmla="*/ 238 w 275"/>
                <a:gd name="T37" fmla="*/ 185 h 460"/>
                <a:gd name="T38" fmla="*/ 244 w 275"/>
                <a:gd name="T39" fmla="*/ 173 h 460"/>
                <a:gd name="T40" fmla="*/ 250 w 275"/>
                <a:gd name="T41" fmla="*/ 161 h 460"/>
                <a:gd name="T42" fmla="*/ 256 w 275"/>
                <a:gd name="T43" fmla="*/ 148 h 460"/>
                <a:gd name="T44" fmla="*/ 262 w 275"/>
                <a:gd name="T45" fmla="*/ 135 h 460"/>
                <a:gd name="T46" fmla="*/ 269 w 275"/>
                <a:gd name="T47" fmla="*/ 122 h 460"/>
                <a:gd name="T48" fmla="*/ 275 w 275"/>
                <a:gd name="T49" fmla="*/ 108 h 460"/>
                <a:gd name="T50" fmla="*/ 256 w 275"/>
                <a:gd name="T51" fmla="*/ 8 h 460"/>
                <a:gd name="T52" fmla="*/ 254 w 275"/>
                <a:gd name="T53" fmla="*/ 2 h 460"/>
                <a:gd name="T54" fmla="*/ 251 w 275"/>
                <a:gd name="T55" fmla="*/ 0 h 460"/>
                <a:gd name="T56" fmla="*/ 247 w 275"/>
                <a:gd name="T57" fmla="*/ 1 h 460"/>
                <a:gd name="T58" fmla="*/ 243 w 275"/>
                <a:gd name="T59" fmla="*/ 4 h 460"/>
                <a:gd name="T60" fmla="*/ 178 w 275"/>
                <a:gd name="T61" fmla="*/ 73 h 460"/>
                <a:gd name="T62" fmla="*/ 171 w 275"/>
                <a:gd name="T63" fmla="*/ 86 h 460"/>
                <a:gd name="T64" fmla="*/ 165 w 275"/>
                <a:gd name="T65" fmla="*/ 99 h 460"/>
                <a:gd name="T66" fmla="*/ 159 w 275"/>
                <a:gd name="T67" fmla="*/ 111 h 460"/>
                <a:gd name="T68" fmla="*/ 153 w 275"/>
                <a:gd name="T69" fmla="*/ 122 h 460"/>
                <a:gd name="T70" fmla="*/ 148 w 275"/>
                <a:gd name="T71" fmla="*/ 133 h 460"/>
                <a:gd name="T72" fmla="*/ 142 w 275"/>
                <a:gd name="T73" fmla="*/ 144 h 460"/>
                <a:gd name="T74" fmla="*/ 137 w 275"/>
                <a:gd name="T75" fmla="*/ 155 h 460"/>
                <a:gd name="T76" fmla="*/ 131 w 275"/>
                <a:gd name="T77" fmla="*/ 165 h 460"/>
                <a:gd name="T78" fmla="*/ 126 w 275"/>
                <a:gd name="T79" fmla="*/ 175 h 460"/>
                <a:gd name="T80" fmla="*/ 120 w 275"/>
                <a:gd name="T81" fmla="*/ 185 h 460"/>
                <a:gd name="T82" fmla="*/ 115 w 275"/>
                <a:gd name="T83" fmla="*/ 196 h 460"/>
                <a:gd name="T84" fmla="*/ 109 w 275"/>
                <a:gd name="T85" fmla="*/ 206 h 460"/>
                <a:gd name="T86" fmla="*/ 103 w 275"/>
                <a:gd name="T87" fmla="*/ 217 h 460"/>
                <a:gd name="T88" fmla="*/ 98 w 275"/>
                <a:gd name="T89" fmla="*/ 229 h 460"/>
                <a:gd name="T90" fmla="*/ 91 w 275"/>
                <a:gd name="T91" fmla="*/ 241 h 460"/>
                <a:gd name="T92" fmla="*/ 85 w 275"/>
                <a:gd name="T93" fmla="*/ 254 h 460"/>
                <a:gd name="T94" fmla="*/ 74 w 275"/>
                <a:gd name="T95" fmla="*/ 273 h 460"/>
                <a:gd name="T96" fmla="*/ 64 w 275"/>
                <a:gd name="T97" fmla="*/ 293 h 460"/>
                <a:gd name="T98" fmla="*/ 54 w 275"/>
                <a:gd name="T99" fmla="*/ 311 h 460"/>
                <a:gd name="T100" fmla="*/ 46 w 275"/>
                <a:gd name="T101" fmla="*/ 330 h 460"/>
                <a:gd name="T102" fmla="*/ 38 w 275"/>
                <a:gd name="T103" fmla="*/ 349 h 460"/>
                <a:gd name="T104" fmla="*/ 29 w 275"/>
                <a:gd name="T105" fmla="*/ 368 h 460"/>
                <a:gd name="T106" fmla="*/ 18 w 275"/>
                <a:gd name="T107" fmla="*/ 387 h 460"/>
                <a:gd name="T108" fmla="*/ 6 w 275"/>
                <a:gd name="T109" fmla="*/ 407 h 460"/>
                <a:gd name="T110" fmla="*/ 0 w 275"/>
                <a:gd name="T111" fmla="*/ 420 h 460"/>
                <a:gd name="T112" fmla="*/ 0 w 275"/>
                <a:gd name="T113" fmla="*/ 433 h 460"/>
                <a:gd name="T114" fmla="*/ 6 w 275"/>
                <a:gd name="T115" fmla="*/ 445 h 460"/>
                <a:gd name="T116" fmla="*/ 14 w 275"/>
                <a:gd name="T117" fmla="*/ 454 h 460"/>
                <a:gd name="T118" fmla="*/ 26 w 275"/>
                <a:gd name="T119" fmla="*/ 459 h 460"/>
                <a:gd name="T120" fmla="*/ 38 w 275"/>
                <a:gd name="T121" fmla="*/ 460 h 460"/>
                <a:gd name="T122" fmla="*/ 50 w 275"/>
                <a:gd name="T123" fmla="*/ 456 h 460"/>
                <a:gd name="T124" fmla="*/ 61 w 275"/>
                <a:gd name="T125" fmla="*/ 44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5" h="460">
                  <a:moveTo>
                    <a:pt x="61" y="445"/>
                  </a:moveTo>
                  <a:lnTo>
                    <a:pt x="75" y="427"/>
                  </a:lnTo>
                  <a:lnTo>
                    <a:pt x="89" y="410"/>
                  </a:lnTo>
                  <a:lnTo>
                    <a:pt x="104" y="393"/>
                  </a:lnTo>
                  <a:lnTo>
                    <a:pt x="118" y="377"/>
                  </a:lnTo>
                  <a:lnTo>
                    <a:pt x="133" y="361"/>
                  </a:lnTo>
                  <a:lnTo>
                    <a:pt x="147" y="345"/>
                  </a:lnTo>
                  <a:lnTo>
                    <a:pt x="161" y="328"/>
                  </a:lnTo>
                  <a:lnTo>
                    <a:pt x="175" y="309"/>
                  </a:lnTo>
                  <a:lnTo>
                    <a:pt x="181" y="296"/>
                  </a:lnTo>
                  <a:lnTo>
                    <a:pt x="189" y="283"/>
                  </a:lnTo>
                  <a:lnTo>
                    <a:pt x="195" y="269"/>
                  </a:lnTo>
                  <a:lnTo>
                    <a:pt x="201" y="257"/>
                  </a:lnTo>
                  <a:lnTo>
                    <a:pt x="207" y="244"/>
                  </a:lnTo>
                  <a:lnTo>
                    <a:pt x="213" y="232"/>
                  </a:lnTo>
                  <a:lnTo>
                    <a:pt x="219" y="221"/>
                  </a:lnTo>
                  <a:lnTo>
                    <a:pt x="226" y="209"/>
                  </a:lnTo>
                  <a:lnTo>
                    <a:pt x="232" y="197"/>
                  </a:lnTo>
                  <a:lnTo>
                    <a:pt x="238" y="185"/>
                  </a:lnTo>
                  <a:lnTo>
                    <a:pt x="244" y="173"/>
                  </a:lnTo>
                  <a:lnTo>
                    <a:pt x="250" y="161"/>
                  </a:lnTo>
                  <a:lnTo>
                    <a:pt x="256" y="148"/>
                  </a:lnTo>
                  <a:lnTo>
                    <a:pt x="262" y="135"/>
                  </a:lnTo>
                  <a:lnTo>
                    <a:pt x="269" y="122"/>
                  </a:lnTo>
                  <a:lnTo>
                    <a:pt x="275" y="108"/>
                  </a:lnTo>
                  <a:lnTo>
                    <a:pt x="256" y="8"/>
                  </a:lnTo>
                  <a:lnTo>
                    <a:pt x="254" y="2"/>
                  </a:lnTo>
                  <a:lnTo>
                    <a:pt x="251" y="0"/>
                  </a:lnTo>
                  <a:lnTo>
                    <a:pt x="247" y="1"/>
                  </a:lnTo>
                  <a:lnTo>
                    <a:pt x="243" y="4"/>
                  </a:lnTo>
                  <a:lnTo>
                    <a:pt x="178" y="73"/>
                  </a:lnTo>
                  <a:lnTo>
                    <a:pt x="171" y="86"/>
                  </a:lnTo>
                  <a:lnTo>
                    <a:pt x="165" y="99"/>
                  </a:lnTo>
                  <a:lnTo>
                    <a:pt x="159" y="111"/>
                  </a:lnTo>
                  <a:lnTo>
                    <a:pt x="153" y="122"/>
                  </a:lnTo>
                  <a:lnTo>
                    <a:pt x="148" y="133"/>
                  </a:lnTo>
                  <a:lnTo>
                    <a:pt x="142" y="144"/>
                  </a:lnTo>
                  <a:lnTo>
                    <a:pt x="137" y="155"/>
                  </a:lnTo>
                  <a:lnTo>
                    <a:pt x="131" y="165"/>
                  </a:lnTo>
                  <a:lnTo>
                    <a:pt x="126" y="175"/>
                  </a:lnTo>
                  <a:lnTo>
                    <a:pt x="120" y="185"/>
                  </a:lnTo>
                  <a:lnTo>
                    <a:pt x="115" y="196"/>
                  </a:lnTo>
                  <a:lnTo>
                    <a:pt x="109" y="206"/>
                  </a:lnTo>
                  <a:lnTo>
                    <a:pt x="103" y="217"/>
                  </a:lnTo>
                  <a:lnTo>
                    <a:pt x="98" y="229"/>
                  </a:lnTo>
                  <a:lnTo>
                    <a:pt x="91" y="241"/>
                  </a:lnTo>
                  <a:lnTo>
                    <a:pt x="85" y="254"/>
                  </a:lnTo>
                  <a:lnTo>
                    <a:pt x="74" y="273"/>
                  </a:lnTo>
                  <a:lnTo>
                    <a:pt x="64" y="293"/>
                  </a:lnTo>
                  <a:lnTo>
                    <a:pt x="54" y="311"/>
                  </a:lnTo>
                  <a:lnTo>
                    <a:pt x="46" y="330"/>
                  </a:lnTo>
                  <a:lnTo>
                    <a:pt x="38" y="349"/>
                  </a:lnTo>
                  <a:lnTo>
                    <a:pt x="29" y="368"/>
                  </a:lnTo>
                  <a:lnTo>
                    <a:pt x="18" y="387"/>
                  </a:lnTo>
                  <a:lnTo>
                    <a:pt x="6" y="407"/>
                  </a:lnTo>
                  <a:lnTo>
                    <a:pt x="0" y="420"/>
                  </a:lnTo>
                  <a:lnTo>
                    <a:pt x="0" y="433"/>
                  </a:lnTo>
                  <a:lnTo>
                    <a:pt x="6" y="445"/>
                  </a:lnTo>
                  <a:lnTo>
                    <a:pt x="14" y="454"/>
                  </a:lnTo>
                  <a:lnTo>
                    <a:pt x="26" y="459"/>
                  </a:lnTo>
                  <a:lnTo>
                    <a:pt x="38" y="460"/>
                  </a:lnTo>
                  <a:lnTo>
                    <a:pt x="50" y="456"/>
                  </a:lnTo>
                  <a:lnTo>
                    <a:pt x="61" y="4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auto">
            <a:xfrm flipH="1">
              <a:off x="4645" y="1289"/>
              <a:ext cx="135" cy="242"/>
            </a:xfrm>
            <a:custGeom>
              <a:avLst/>
              <a:gdLst>
                <a:gd name="T0" fmla="*/ 270 w 748"/>
                <a:gd name="T1" fmla="*/ 1235 h 1322"/>
                <a:gd name="T2" fmla="*/ 261 w 748"/>
                <a:gd name="T3" fmla="*/ 1139 h 1322"/>
                <a:gd name="T4" fmla="*/ 240 w 748"/>
                <a:gd name="T5" fmla="*/ 1051 h 1322"/>
                <a:gd name="T6" fmla="*/ 190 w 748"/>
                <a:gd name="T7" fmla="*/ 971 h 1322"/>
                <a:gd name="T8" fmla="*/ 117 w 748"/>
                <a:gd name="T9" fmla="*/ 890 h 1322"/>
                <a:gd name="T10" fmla="*/ 64 w 748"/>
                <a:gd name="T11" fmla="*/ 791 h 1322"/>
                <a:gd name="T12" fmla="*/ 79 w 748"/>
                <a:gd name="T13" fmla="*/ 688 h 1322"/>
                <a:gd name="T14" fmla="*/ 128 w 748"/>
                <a:gd name="T15" fmla="*/ 644 h 1322"/>
                <a:gd name="T16" fmla="*/ 185 w 748"/>
                <a:gd name="T17" fmla="*/ 568 h 1322"/>
                <a:gd name="T18" fmla="*/ 212 w 748"/>
                <a:gd name="T19" fmla="*/ 460 h 1322"/>
                <a:gd name="T20" fmla="*/ 218 w 748"/>
                <a:gd name="T21" fmla="*/ 327 h 1322"/>
                <a:gd name="T22" fmla="*/ 296 w 748"/>
                <a:gd name="T23" fmla="*/ 263 h 1322"/>
                <a:gd name="T24" fmla="*/ 386 w 748"/>
                <a:gd name="T25" fmla="*/ 239 h 1322"/>
                <a:gd name="T26" fmla="*/ 448 w 748"/>
                <a:gd name="T27" fmla="*/ 193 h 1322"/>
                <a:gd name="T28" fmla="*/ 519 w 748"/>
                <a:gd name="T29" fmla="*/ 104 h 1322"/>
                <a:gd name="T30" fmla="*/ 611 w 748"/>
                <a:gd name="T31" fmla="*/ 31 h 1322"/>
                <a:gd name="T32" fmla="*/ 665 w 748"/>
                <a:gd name="T33" fmla="*/ 88 h 1322"/>
                <a:gd name="T34" fmla="*/ 679 w 748"/>
                <a:gd name="T35" fmla="*/ 167 h 1322"/>
                <a:gd name="T36" fmla="*/ 671 w 748"/>
                <a:gd name="T37" fmla="*/ 262 h 1322"/>
                <a:gd name="T38" fmla="*/ 631 w 748"/>
                <a:gd name="T39" fmla="*/ 356 h 1322"/>
                <a:gd name="T40" fmla="*/ 548 w 748"/>
                <a:gd name="T41" fmla="*/ 422 h 1322"/>
                <a:gd name="T42" fmla="*/ 503 w 748"/>
                <a:gd name="T43" fmla="*/ 498 h 1322"/>
                <a:gd name="T44" fmla="*/ 513 w 748"/>
                <a:gd name="T45" fmla="*/ 530 h 1322"/>
                <a:gd name="T46" fmla="*/ 568 w 748"/>
                <a:gd name="T47" fmla="*/ 586 h 1322"/>
                <a:gd name="T48" fmla="*/ 630 w 748"/>
                <a:gd name="T49" fmla="*/ 595 h 1322"/>
                <a:gd name="T50" fmla="*/ 623 w 748"/>
                <a:gd name="T51" fmla="*/ 545 h 1322"/>
                <a:gd name="T52" fmla="*/ 584 w 748"/>
                <a:gd name="T53" fmla="*/ 513 h 1322"/>
                <a:gd name="T54" fmla="*/ 564 w 748"/>
                <a:gd name="T55" fmla="*/ 487 h 1322"/>
                <a:gd name="T56" fmla="*/ 562 w 748"/>
                <a:gd name="T57" fmla="*/ 524 h 1322"/>
                <a:gd name="T58" fmla="*/ 664 w 748"/>
                <a:gd name="T59" fmla="*/ 438 h 1322"/>
                <a:gd name="T60" fmla="*/ 743 w 748"/>
                <a:gd name="T61" fmla="*/ 334 h 1322"/>
                <a:gd name="T62" fmla="*/ 744 w 748"/>
                <a:gd name="T63" fmla="*/ 211 h 1322"/>
                <a:gd name="T64" fmla="*/ 714 w 748"/>
                <a:gd name="T65" fmla="*/ 108 h 1322"/>
                <a:gd name="T66" fmla="*/ 663 w 748"/>
                <a:gd name="T67" fmla="*/ 23 h 1322"/>
                <a:gd name="T68" fmla="*/ 590 w 748"/>
                <a:gd name="T69" fmla="*/ 2 h 1322"/>
                <a:gd name="T70" fmla="*/ 525 w 748"/>
                <a:gd name="T71" fmla="*/ 31 h 1322"/>
                <a:gd name="T72" fmla="*/ 468 w 748"/>
                <a:gd name="T73" fmla="*/ 93 h 1322"/>
                <a:gd name="T74" fmla="*/ 412 w 748"/>
                <a:gd name="T75" fmla="*/ 159 h 1322"/>
                <a:gd name="T76" fmla="*/ 357 w 748"/>
                <a:gd name="T77" fmla="*/ 212 h 1322"/>
                <a:gd name="T78" fmla="*/ 276 w 748"/>
                <a:gd name="T79" fmla="*/ 247 h 1322"/>
                <a:gd name="T80" fmla="*/ 204 w 748"/>
                <a:gd name="T81" fmla="*/ 308 h 1322"/>
                <a:gd name="T82" fmla="*/ 182 w 748"/>
                <a:gd name="T83" fmla="*/ 427 h 1322"/>
                <a:gd name="T84" fmla="*/ 141 w 748"/>
                <a:gd name="T85" fmla="*/ 524 h 1322"/>
                <a:gd name="T86" fmla="*/ 81 w 748"/>
                <a:gd name="T87" fmla="*/ 595 h 1322"/>
                <a:gd name="T88" fmla="*/ 22 w 748"/>
                <a:gd name="T89" fmla="*/ 661 h 1322"/>
                <a:gd name="T90" fmla="*/ 3 w 748"/>
                <a:gd name="T91" fmla="*/ 783 h 1322"/>
                <a:gd name="T92" fmla="*/ 48 w 748"/>
                <a:gd name="T93" fmla="*/ 903 h 1322"/>
                <a:gd name="T94" fmla="*/ 118 w 748"/>
                <a:gd name="T95" fmla="*/ 1003 h 1322"/>
                <a:gd name="T96" fmla="*/ 169 w 748"/>
                <a:gd name="T97" fmla="*/ 1087 h 1322"/>
                <a:gd name="T98" fmla="*/ 212 w 748"/>
                <a:gd name="T99" fmla="*/ 1162 h 1322"/>
                <a:gd name="T100" fmla="*/ 249 w 748"/>
                <a:gd name="T101" fmla="*/ 1244 h 1322"/>
                <a:gd name="T102" fmla="*/ 270 w 748"/>
                <a:gd name="T103" fmla="*/ 1321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8" h="1322">
                  <a:moveTo>
                    <a:pt x="280" y="1316"/>
                  </a:moveTo>
                  <a:lnTo>
                    <a:pt x="277" y="1296"/>
                  </a:lnTo>
                  <a:lnTo>
                    <a:pt x="274" y="1276"/>
                  </a:lnTo>
                  <a:lnTo>
                    <a:pt x="272" y="1256"/>
                  </a:lnTo>
                  <a:lnTo>
                    <a:pt x="270" y="1235"/>
                  </a:lnTo>
                  <a:lnTo>
                    <a:pt x="268" y="1216"/>
                  </a:lnTo>
                  <a:lnTo>
                    <a:pt x="266" y="1196"/>
                  </a:lnTo>
                  <a:lnTo>
                    <a:pt x="265" y="1177"/>
                  </a:lnTo>
                  <a:lnTo>
                    <a:pt x="263" y="1158"/>
                  </a:lnTo>
                  <a:lnTo>
                    <a:pt x="261" y="1139"/>
                  </a:lnTo>
                  <a:lnTo>
                    <a:pt x="258" y="1120"/>
                  </a:lnTo>
                  <a:lnTo>
                    <a:pt x="255" y="1102"/>
                  </a:lnTo>
                  <a:lnTo>
                    <a:pt x="251" y="1084"/>
                  </a:lnTo>
                  <a:lnTo>
                    <a:pt x="246" y="1068"/>
                  </a:lnTo>
                  <a:lnTo>
                    <a:pt x="240" y="1051"/>
                  </a:lnTo>
                  <a:lnTo>
                    <a:pt x="233" y="1036"/>
                  </a:lnTo>
                  <a:lnTo>
                    <a:pt x="225" y="1021"/>
                  </a:lnTo>
                  <a:lnTo>
                    <a:pt x="216" y="1004"/>
                  </a:lnTo>
                  <a:lnTo>
                    <a:pt x="204" y="987"/>
                  </a:lnTo>
                  <a:lnTo>
                    <a:pt x="190" y="971"/>
                  </a:lnTo>
                  <a:lnTo>
                    <a:pt x="176" y="955"/>
                  </a:lnTo>
                  <a:lnTo>
                    <a:pt x="162" y="939"/>
                  </a:lnTo>
                  <a:lnTo>
                    <a:pt x="147" y="923"/>
                  </a:lnTo>
                  <a:lnTo>
                    <a:pt x="132" y="907"/>
                  </a:lnTo>
                  <a:lnTo>
                    <a:pt x="117" y="890"/>
                  </a:lnTo>
                  <a:lnTo>
                    <a:pt x="104" y="873"/>
                  </a:lnTo>
                  <a:lnTo>
                    <a:pt x="91" y="854"/>
                  </a:lnTo>
                  <a:lnTo>
                    <a:pt x="80" y="834"/>
                  </a:lnTo>
                  <a:lnTo>
                    <a:pt x="70" y="814"/>
                  </a:lnTo>
                  <a:lnTo>
                    <a:pt x="64" y="791"/>
                  </a:lnTo>
                  <a:lnTo>
                    <a:pt x="60" y="768"/>
                  </a:lnTo>
                  <a:lnTo>
                    <a:pt x="59" y="741"/>
                  </a:lnTo>
                  <a:lnTo>
                    <a:pt x="62" y="713"/>
                  </a:lnTo>
                  <a:lnTo>
                    <a:pt x="70" y="700"/>
                  </a:lnTo>
                  <a:lnTo>
                    <a:pt x="79" y="688"/>
                  </a:lnTo>
                  <a:lnTo>
                    <a:pt x="88" y="678"/>
                  </a:lnTo>
                  <a:lnTo>
                    <a:pt x="97" y="668"/>
                  </a:lnTo>
                  <a:lnTo>
                    <a:pt x="107" y="660"/>
                  </a:lnTo>
                  <a:lnTo>
                    <a:pt x="117" y="652"/>
                  </a:lnTo>
                  <a:lnTo>
                    <a:pt x="128" y="644"/>
                  </a:lnTo>
                  <a:lnTo>
                    <a:pt x="140" y="636"/>
                  </a:lnTo>
                  <a:lnTo>
                    <a:pt x="154" y="621"/>
                  </a:lnTo>
                  <a:lnTo>
                    <a:pt x="165" y="603"/>
                  </a:lnTo>
                  <a:lnTo>
                    <a:pt x="176" y="586"/>
                  </a:lnTo>
                  <a:lnTo>
                    <a:pt x="185" y="568"/>
                  </a:lnTo>
                  <a:lnTo>
                    <a:pt x="192" y="548"/>
                  </a:lnTo>
                  <a:lnTo>
                    <a:pt x="199" y="528"/>
                  </a:lnTo>
                  <a:lnTo>
                    <a:pt x="204" y="507"/>
                  </a:lnTo>
                  <a:lnTo>
                    <a:pt x="208" y="484"/>
                  </a:lnTo>
                  <a:lnTo>
                    <a:pt x="212" y="460"/>
                  </a:lnTo>
                  <a:lnTo>
                    <a:pt x="214" y="436"/>
                  </a:lnTo>
                  <a:lnTo>
                    <a:pt x="216" y="411"/>
                  </a:lnTo>
                  <a:lnTo>
                    <a:pt x="217" y="384"/>
                  </a:lnTo>
                  <a:lnTo>
                    <a:pt x="217" y="356"/>
                  </a:lnTo>
                  <a:lnTo>
                    <a:pt x="218" y="327"/>
                  </a:lnTo>
                  <a:lnTo>
                    <a:pt x="218" y="298"/>
                  </a:lnTo>
                  <a:lnTo>
                    <a:pt x="218" y="267"/>
                  </a:lnTo>
                  <a:lnTo>
                    <a:pt x="247" y="267"/>
                  </a:lnTo>
                  <a:lnTo>
                    <a:pt x="273" y="265"/>
                  </a:lnTo>
                  <a:lnTo>
                    <a:pt x="296" y="263"/>
                  </a:lnTo>
                  <a:lnTo>
                    <a:pt x="319" y="260"/>
                  </a:lnTo>
                  <a:lnTo>
                    <a:pt x="338" y="256"/>
                  </a:lnTo>
                  <a:lnTo>
                    <a:pt x="355" y="251"/>
                  </a:lnTo>
                  <a:lnTo>
                    <a:pt x="371" y="245"/>
                  </a:lnTo>
                  <a:lnTo>
                    <a:pt x="386" y="239"/>
                  </a:lnTo>
                  <a:lnTo>
                    <a:pt x="399" y="230"/>
                  </a:lnTo>
                  <a:lnTo>
                    <a:pt x="412" y="222"/>
                  </a:lnTo>
                  <a:lnTo>
                    <a:pt x="424" y="213"/>
                  </a:lnTo>
                  <a:lnTo>
                    <a:pt x="437" y="204"/>
                  </a:lnTo>
                  <a:lnTo>
                    <a:pt x="448" y="193"/>
                  </a:lnTo>
                  <a:lnTo>
                    <a:pt x="460" y="182"/>
                  </a:lnTo>
                  <a:lnTo>
                    <a:pt x="472" y="170"/>
                  </a:lnTo>
                  <a:lnTo>
                    <a:pt x="484" y="157"/>
                  </a:lnTo>
                  <a:lnTo>
                    <a:pt x="502" y="131"/>
                  </a:lnTo>
                  <a:lnTo>
                    <a:pt x="519" y="104"/>
                  </a:lnTo>
                  <a:lnTo>
                    <a:pt x="535" y="81"/>
                  </a:lnTo>
                  <a:lnTo>
                    <a:pt x="552" y="61"/>
                  </a:lnTo>
                  <a:lnTo>
                    <a:pt x="570" y="45"/>
                  </a:lnTo>
                  <a:lnTo>
                    <a:pt x="590" y="35"/>
                  </a:lnTo>
                  <a:lnTo>
                    <a:pt x="611" y="31"/>
                  </a:lnTo>
                  <a:lnTo>
                    <a:pt x="636" y="34"/>
                  </a:lnTo>
                  <a:lnTo>
                    <a:pt x="645" y="47"/>
                  </a:lnTo>
                  <a:lnTo>
                    <a:pt x="653" y="60"/>
                  </a:lnTo>
                  <a:lnTo>
                    <a:pt x="659" y="74"/>
                  </a:lnTo>
                  <a:lnTo>
                    <a:pt x="665" y="88"/>
                  </a:lnTo>
                  <a:lnTo>
                    <a:pt x="669" y="102"/>
                  </a:lnTo>
                  <a:lnTo>
                    <a:pt x="673" y="118"/>
                  </a:lnTo>
                  <a:lnTo>
                    <a:pt x="676" y="134"/>
                  </a:lnTo>
                  <a:lnTo>
                    <a:pt x="678" y="150"/>
                  </a:lnTo>
                  <a:lnTo>
                    <a:pt x="679" y="167"/>
                  </a:lnTo>
                  <a:lnTo>
                    <a:pt x="679" y="185"/>
                  </a:lnTo>
                  <a:lnTo>
                    <a:pt x="678" y="203"/>
                  </a:lnTo>
                  <a:lnTo>
                    <a:pt x="677" y="222"/>
                  </a:lnTo>
                  <a:lnTo>
                    <a:pt x="674" y="242"/>
                  </a:lnTo>
                  <a:lnTo>
                    <a:pt x="671" y="262"/>
                  </a:lnTo>
                  <a:lnTo>
                    <a:pt x="668" y="283"/>
                  </a:lnTo>
                  <a:lnTo>
                    <a:pt x="665" y="305"/>
                  </a:lnTo>
                  <a:lnTo>
                    <a:pt x="655" y="323"/>
                  </a:lnTo>
                  <a:lnTo>
                    <a:pt x="644" y="340"/>
                  </a:lnTo>
                  <a:lnTo>
                    <a:pt x="631" y="356"/>
                  </a:lnTo>
                  <a:lnTo>
                    <a:pt x="618" y="373"/>
                  </a:lnTo>
                  <a:lnTo>
                    <a:pt x="603" y="387"/>
                  </a:lnTo>
                  <a:lnTo>
                    <a:pt x="587" y="400"/>
                  </a:lnTo>
                  <a:lnTo>
                    <a:pt x="569" y="412"/>
                  </a:lnTo>
                  <a:lnTo>
                    <a:pt x="548" y="422"/>
                  </a:lnTo>
                  <a:lnTo>
                    <a:pt x="510" y="480"/>
                  </a:lnTo>
                  <a:lnTo>
                    <a:pt x="508" y="484"/>
                  </a:lnTo>
                  <a:lnTo>
                    <a:pt x="506" y="489"/>
                  </a:lnTo>
                  <a:lnTo>
                    <a:pt x="504" y="494"/>
                  </a:lnTo>
                  <a:lnTo>
                    <a:pt x="503" y="498"/>
                  </a:lnTo>
                  <a:lnTo>
                    <a:pt x="503" y="503"/>
                  </a:lnTo>
                  <a:lnTo>
                    <a:pt x="503" y="508"/>
                  </a:lnTo>
                  <a:lnTo>
                    <a:pt x="504" y="512"/>
                  </a:lnTo>
                  <a:lnTo>
                    <a:pt x="506" y="516"/>
                  </a:lnTo>
                  <a:lnTo>
                    <a:pt x="513" y="530"/>
                  </a:lnTo>
                  <a:lnTo>
                    <a:pt x="521" y="543"/>
                  </a:lnTo>
                  <a:lnTo>
                    <a:pt x="531" y="555"/>
                  </a:lnTo>
                  <a:lnTo>
                    <a:pt x="542" y="567"/>
                  </a:lnTo>
                  <a:lnTo>
                    <a:pt x="554" y="577"/>
                  </a:lnTo>
                  <a:lnTo>
                    <a:pt x="568" y="586"/>
                  </a:lnTo>
                  <a:lnTo>
                    <a:pt x="582" y="593"/>
                  </a:lnTo>
                  <a:lnTo>
                    <a:pt x="597" y="600"/>
                  </a:lnTo>
                  <a:lnTo>
                    <a:pt x="610" y="604"/>
                  </a:lnTo>
                  <a:lnTo>
                    <a:pt x="621" y="602"/>
                  </a:lnTo>
                  <a:lnTo>
                    <a:pt x="630" y="595"/>
                  </a:lnTo>
                  <a:lnTo>
                    <a:pt x="637" y="586"/>
                  </a:lnTo>
                  <a:lnTo>
                    <a:pt x="640" y="574"/>
                  </a:lnTo>
                  <a:lnTo>
                    <a:pt x="639" y="563"/>
                  </a:lnTo>
                  <a:lnTo>
                    <a:pt x="633" y="553"/>
                  </a:lnTo>
                  <a:lnTo>
                    <a:pt x="623" y="545"/>
                  </a:lnTo>
                  <a:lnTo>
                    <a:pt x="614" y="540"/>
                  </a:lnTo>
                  <a:lnTo>
                    <a:pt x="605" y="534"/>
                  </a:lnTo>
                  <a:lnTo>
                    <a:pt x="598" y="528"/>
                  </a:lnTo>
                  <a:lnTo>
                    <a:pt x="591" y="521"/>
                  </a:lnTo>
                  <a:lnTo>
                    <a:pt x="584" y="513"/>
                  </a:lnTo>
                  <a:lnTo>
                    <a:pt x="578" y="505"/>
                  </a:lnTo>
                  <a:lnTo>
                    <a:pt x="573" y="496"/>
                  </a:lnTo>
                  <a:lnTo>
                    <a:pt x="568" y="486"/>
                  </a:lnTo>
                  <a:lnTo>
                    <a:pt x="566" y="484"/>
                  </a:lnTo>
                  <a:lnTo>
                    <a:pt x="564" y="487"/>
                  </a:lnTo>
                  <a:lnTo>
                    <a:pt x="562" y="495"/>
                  </a:lnTo>
                  <a:lnTo>
                    <a:pt x="561" y="503"/>
                  </a:lnTo>
                  <a:lnTo>
                    <a:pt x="560" y="512"/>
                  </a:lnTo>
                  <a:lnTo>
                    <a:pt x="561" y="519"/>
                  </a:lnTo>
                  <a:lnTo>
                    <a:pt x="562" y="524"/>
                  </a:lnTo>
                  <a:lnTo>
                    <a:pt x="565" y="523"/>
                  </a:lnTo>
                  <a:lnTo>
                    <a:pt x="597" y="483"/>
                  </a:lnTo>
                  <a:lnTo>
                    <a:pt x="622" y="469"/>
                  </a:lnTo>
                  <a:lnTo>
                    <a:pt x="644" y="454"/>
                  </a:lnTo>
                  <a:lnTo>
                    <a:pt x="664" y="438"/>
                  </a:lnTo>
                  <a:lnTo>
                    <a:pt x="683" y="420"/>
                  </a:lnTo>
                  <a:lnTo>
                    <a:pt x="699" y="401"/>
                  </a:lnTo>
                  <a:lnTo>
                    <a:pt x="714" y="381"/>
                  </a:lnTo>
                  <a:lnTo>
                    <a:pt x="728" y="358"/>
                  </a:lnTo>
                  <a:lnTo>
                    <a:pt x="743" y="334"/>
                  </a:lnTo>
                  <a:lnTo>
                    <a:pt x="746" y="308"/>
                  </a:lnTo>
                  <a:lnTo>
                    <a:pt x="748" y="283"/>
                  </a:lnTo>
                  <a:lnTo>
                    <a:pt x="748" y="258"/>
                  </a:lnTo>
                  <a:lnTo>
                    <a:pt x="747" y="235"/>
                  </a:lnTo>
                  <a:lnTo>
                    <a:pt x="744" y="211"/>
                  </a:lnTo>
                  <a:lnTo>
                    <a:pt x="740" y="189"/>
                  </a:lnTo>
                  <a:lnTo>
                    <a:pt x="735" y="168"/>
                  </a:lnTo>
                  <a:lnTo>
                    <a:pt x="729" y="147"/>
                  </a:lnTo>
                  <a:lnTo>
                    <a:pt x="722" y="127"/>
                  </a:lnTo>
                  <a:lnTo>
                    <a:pt x="714" y="108"/>
                  </a:lnTo>
                  <a:lnTo>
                    <a:pt x="705" y="89"/>
                  </a:lnTo>
                  <a:lnTo>
                    <a:pt x="696" y="71"/>
                  </a:lnTo>
                  <a:lnTo>
                    <a:pt x="686" y="54"/>
                  </a:lnTo>
                  <a:lnTo>
                    <a:pt x="674" y="38"/>
                  </a:lnTo>
                  <a:lnTo>
                    <a:pt x="663" y="23"/>
                  </a:lnTo>
                  <a:lnTo>
                    <a:pt x="652" y="8"/>
                  </a:lnTo>
                  <a:lnTo>
                    <a:pt x="636" y="4"/>
                  </a:lnTo>
                  <a:lnTo>
                    <a:pt x="620" y="1"/>
                  </a:lnTo>
                  <a:lnTo>
                    <a:pt x="605" y="0"/>
                  </a:lnTo>
                  <a:lnTo>
                    <a:pt x="590" y="2"/>
                  </a:lnTo>
                  <a:lnTo>
                    <a:pt x="577" y="5"/>
                  </a:lnTo>
                  <a:lnTo>
                    <a:pt x="563" y="9"/>
                  </a:lnTo>
                  <a:lnTo>
                    <a:pt x="550" y="15"/>
                  </a:lnTo>
                  <a:lnTo>
                    <a:pt x="537" y="22"/>
                  </a:lnTo>
                  <a:lnTo>
                    <a:pt x="525" y="31"/>
                  </a:lnTo>
                  <a:lnTo>
                    <a:pt x="513" y="41"/>
                  </a:lnTo>
                  <a:lnTo>
                    <a:pt x="502" y="53"/>
                  </a:lnTo>
                  <a:lnTo>
                    <a:pt x="490" y="65"/>
                  </a:lnTo>
                  <a:lnTo>
                    <a:pt x="479" y="79"/>
                  </a:lnTo>
                  <a:lnTo>
                    <a:pt x="468" y="93"/>
                  </a:lnTo>
                  <a:lnTo>
                    <a:pt x="456" y="109"/>
                  </a:lnTo>
                  <a:lnTo>
                    <a:pt x="445" y="125"/>
                  </a:lnTo>
                  <a:lnTo>
                    <a:pt x="433" y="136"/>
                  </a:lnTo>
                  <a:lnTo>
                    <a:pt x="422" y="148"/>
                  </a:lnTo>
                  <a:lnTo>
                    <a:pt x="412" y="159"/>
                  </a:lnTo>
                  <a:lnTo>
                    <a:pt x="401" y="171"/>
                  </a:lnTo>
                  <a:lnTo>
                    <a:pt x="391" y="182"/>
                  </a:lnTo>
                  <a:lnTo>
                    <a:pt x="380" y="192"/>
                  </a:lnTo>
                  <a:lnTo>
                    <a:pt x="369" y="202"/>
                  </a:lnTo>
                  <a:lnTo>
                    <a:pt x="357" y="212"/>
                  </a:lnTo>
                  <a:lnTo>
                    <a:pt x="343" y="221"/>
                  </a:lnTo>
                  <a:lnTo>
                    <a:pt x="329" y="229"/>
                  </a:lnTo>
                  <a:lnTo>
                    <a:pt x="312" y="237"/>
                  </a:lnTo>
                  <a:lnTo>
                    <a:pt x="295" y="243"/>
                  </a:lnTo>
                  <a:lnTo>
                    <a:pt x="276" y="247"/>
                  </a:lnTo>
                  <a:lnTo>
                    <a:pt x="255" y="251"/>
                  </a:lnTo>
                  <a:lnTo>
                    <a:pt x="232" y="253"/>
                  </a:lnTo>
                  <a:lnTo>
                    <a:pt x="206" y="254"/>
                  </a:lnTo>
                  <a:lnTo>
                    <a:pt x="206" y="281"/>
                  </a:lnTo>
                  <a:lnTo>
                    <a:pt x="204" y="308"/>
                  </a:lnTo>
                  <a:lnTo>
                    <a:pt x="202" y="333"/>
                  </a:lnTo>
                  <a:lnTo>
                    <a:pt x="198" y="358"/>
                  </a:lnTo>
                  <a:lnTo>
                    <a:pt x="193" y="382"/>
                  </a:lnTo>
                  <a:lnTo>
                    <a:pt x="188" y="405"/>
                  </a:lnTo>
                  <a:lnTo>
                    <a:pt x="182" y="427"/>
                  </a:lnTo>
                  <a:lnTo>
                    <a:pt x="176" y="448"/>
                  </a:lnTo>
                  <a:lnTo>
                    <a:pt x="168" y="468"/>
                  </a:lnTo>
                  <a:lnTo>
                    <a:pt x="160" y="487"/>
                  </a:lnTo>
                  <a:lnTo>
                    <a:pt x="151" y="506"/>
                  </a:lnTo>
                  <a:lnTo>
                    <a:pt x="141" y="524"/>
                  </a:lnTo>
                  <a:lnTo>
                    <a:pt x="130" y="540"/>
                  </a:lnTo>
                  <a:lnTo>
                    <a:pt x="119" y="556"/>
                  </a:lnTo>
                  <a:lnTo>
                    <a:pt x="107" y="570"/>
                  </a:lnTo>
                  <a:lnTo>
                    <a:pt x="95" y="584"/>
                  </a:lnTo>
                  <a:lnTo>
                    <a:pt x="81" y="595"/>
                  </a:lnTo>
                  <a:lnTo>
                    <a:pt x="67" y="607"/>
                  </a:lnTo>
                  <a:lnTo>
                    <a:pt x="55" y="620"/>
                  </a:lnTo>
                  <a:lnTo>
                    <a:pt x="43" y="632"/>
                  </a:lnTo>
                  <a:lnTo>
                    <a:pt x="33" y="646"/>
                  </a:lnTo>
                  <a:lnTo>
                    <a:pt x="22" y="661"/>
                  </a:lnTo>
                  <a:lnTo>
                    <a:pt x="13" y="677"/>
                  </a:lnTo>
                  <a:lnTo>
                    <a:pt x="4" y="694"/>
                  </a:lnTo>
                  <a:lnTo>
                    <a:pt x="0" y="725"/>
                  </a:lnTo>
                  <a:lnTo>
                    <a:pt x="0" y="755"/>
                  </a:lnTo>
                  <a:lnTo>
                    <a:pt x="3" y="783"/>
                  </a:lnTo>
                  <a:lnTo>
                    <a:pt x="8" y="809"/>
                  </a:lnTo>
                  <a:lnTo>
                    <a:pt x="16" y="834"/>
                  </a:lnTo>
                  <a:lnTo>
                    <a:pt x="25" y="857"/>
                  </a:lnTo>
                  <a:lnTo>
                    <a:pt x="36" y="881"/>
                  </a:lnTo>
                  <a:lnTo>
                    <a:pt x="48" y="903"/>
                  </a:lnTo>
                  <a:lnTo>
                    <a:pt x="62" y="923"/>
                  </a:lnTo>
                  <a:lnTo>
                    <a:pt x="76" y="944"/>
                  </a:lnTo>
                  <a:lnTo>
                    <a:pt x="90" y="963"/>
                  </a:lnTo>
                  <a:lnTo>
                    <a:pt x="104" y="983"/>
                  </a:lnTo>
                  <a:lnTo>
                    <a:pt x="118" y="1003"/>
                  </a:lnTo>
                  <a:lnTo>
                    <a:pt x="131" y="1022"/>
                  </a:lnTo>
                  <a:lnTo>
                    <a:pt x="143" y="1041"/>
                  </a:lnTo>
                  <a:lnTo>
                    <a:pt x="153" y="1060"/>
                  </a:lnTo>
                  <a:lnTo>
                    <a:pt x="161" y="1073"/>
                  </a:lnTo>
                  <a:lnTo>
                    <a:pt x="169" y="1087"/>
                  </a:lnTo>
                  <a:lnTo>
                    <a:pt x="178" y="1101"/>
                  </a:lnTo>
                  <a:lnTo>
                    <a:pt x="186" y="1116"/>
                  </a:lnTo>
                  <a:lnTo>
                    <a:pt x="196" y="1131"/>
                  </a:lnTo>
                  <a:lnTo>
                    <a:pt x="204" y="1147"/>
                  </a:lnTo>
                  <a:lnTo>
                    <a:pt x="212" y="1162"/>
                  </a:lnTo>
                  <a:lnTo>
                    <a:pt x="220" y="1178"/>
                  </a:lnTo>
                  <a:lnTo>
                    <a:pt x="228" y="1194"/>
                  </a:lnTo>
                  <a:lnTo>
                    <a:pt x="235" y="1210"/>
                  </a:lnTo>
                  <a:lnTo>
                    <a:pt x="242" y="1227"/>
                  </a:lnTo>
                  <a:lnTo>
                    <a:pt x="249" y="1244"/>
                  </a:lnTo>
                  <a:lnTo>
                    <a:pt x="254" y="1263"/>
                  </a:lnTo>
                  <a:lnTo>
                    <a:pt x="259" y="1280"/>
                  </a:lnTo>
                  <a:lnTo>
                    <a:pt x="264" y="1298"/>
                  </a:lnTo>
                  <a:lnTo>
                    <a:pt x="267" y="1316"/>
                  </a:lnTo>
                  <a:lnTo>
                    <a:pt x="270" y="1321"/>
                  </a:lnTo>
                  <a:lnTo>
                    <a:pt x="275" y="1322"/>
                  </a:lnTo>
                  <a:lnTo>
                    <a:pt x="278" y="1320"/>
                  </a:lnTo>
                  <a:lnTo>
                    <a:pt x="280" y="13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auto">
            <a:xfrm flipH="1">
              <a:off x="4577" y="1381"/>
              <a:ext cx="98" cy="82"/>
            </a:xfrm>
            <a:custGeom>
              <a:avLst/>
              <a:gdLst>
                <a:gd name="T0" fmla="*/ 381 w 539"/>
                <a:gd name="T1" fmla="*/ 25 h 453"/>
                <a:gd name="T2" fmla="*/ 292 w 539"/>
                <a:gd name="T3" fmla="*/ 0 h 453"/>
                <a:gd name="T4" fmla="*/ 206 w 539"/>
                <a:gd name="T5" fmla="*/ 11 h 453"/>
                <a:gd name="T6" fmla="*/ 129 w 539"/>
                <a:gd name="T7" fmla="*/ 51 h 453"/>
                <a:gd name="T8" fmla="*/ 65 w 539"/>
                <a:gd name="T9" fmla="*/ 115 h 453"/>
                <a:gd name="T10" fmla="*/ 20 w 539"/>
                <a:gd name="T11" fmla="*/ 194 h 453"/>
                <a:gd name="T12" fmla="*/ 0 w 539"/>
                <a:gd name="T13" fmla="*/ 283 h 453"/>
                <a:gd name="T14" fmla="*/ 9 w 539"/>
                <a:gd name="T15" fmla="*/ 375 h 453"/>
                <a:gd name="T16" fmla="*/ 46 w 539"/>
                <a:gd name="T17" fmla="*/ 428 h 453"/>
                <a:gd name="T18" fmla="*/ 80 w 539"/>
                <a:gd name="T19" fmla="*/ 442 h 453"/>
                <a:gd name="T20" fmla="*/ 109 w 539"/>
                <a:gd name="T21" fmla="*/ 451 h 453"/>
                <a:gd name="T22" fmla="*/ 132 w 539"/>
                <a:gd name="T23" fmla="*/ 453 h 453"/>
                <a:gd name="T24" fmla="*/ 153 w 539"/>
                <a:gd name="T25" fmla="*/ 450 h 453"/>
                <a:gd name="T26" fmla="*/ 171 w 539"/>
                <a:gd name="T27" fmla="*/ 439 h 453"/>
                <a:gd name="T28" fmla="*/ 187 w 539"/>
                <a:gd name="T29" fmla="*/ 421 h 453"/>
                <a:gd name="T30" fmla="*/ 204 w 539"/>
                <a:gd name="T31" fmla="*/ 396 h 453"/>
                <a:gd name="T32" fmla="*/ 222 w 539"/>
                <a:gd name="T33" fmla="*/ 364 h 453"/>
                <a:gd name="T34" fmla="*/ 242 w 539"/>
                <a:gd name="T35" fmla="*/ 340 h 453"/>
                <a:gd name="T36" fmla="*/ 265 w 539"/>
                <a:gd name="T37" fmla="*/ 321 h 453"/>
                <a:gd name="T38" fmla="*/ 290 w 539"/>
                <a:gd name="T39" fmla="*/ 306 h 453"/>
                <a:gd name="T40" fmla="*/ 318 w 539"/>
                <a:gd name="T41" fmla="*/ 295 h 453"/>
                <a:gd name="T42" fmla="*/ 349 w 539"/>
                <a:gd name="T43" fmla="*/ 286 h 453"/>
                <a:gd name="T44" fmla="*/ 381 w 539"/>
                <a:gd name="T45" fmla="*/ 278 h 453"/>
                <a:gd name="T46" fmla="*/ 414 w 539"/>
                <a:gd name="T47" fmla="*/ 271 h 453"/>
                <a:gd name="T48" fmla="*/ 449 w 539"/>
                <a:gd name="T49" fmla="*/ 258 h 453"/>
                <a:gd name="T50" fmla="*/ 481 w 539"/>
                <a:gd name="T51" fmla="*/ 238 h 453"/>
                <a:gd name="T52" fmla="*/ 505 w 539"/>
                <a:gd name="T53" fmla="*/ 217 h 453"/>
                <a:gd name="T54" fmla="*/ 523 w 539"/>
                <a:gd name="T55" fmla="*/ 196 h 453"/>
                <a:gd name="T56" fmla="*/ 534 w 539"/>
                <a:gd name="T57" fmla="*/ 172 h 453"/>
                <a:gd name="T58" fmla="*/ 539 w 539"/>
                <a:gd name="T59" fmla="*/ 147 h 453"/>
                <a:gd name="T60" fmla="*/ 537 w 539"/>
                <a:gd name="T61" fmla="*/ 119 h 453"/>
                <a:gd name="T62" fmla="*/ 529 w 539"/>
                <a:gd name="T63" fmla="*/ 88 h 453"/>
                <a:gd name="T64" fmla="*/ 517 w 539"/>
                <a:gd name="T65" fmla="*/ 65 h 453"/>
                <a:gd name="T66" fmla="*/ 504 w 539"/>
                <a:gd name="T67" fmla="*/ 62 h 453"/>
                <a:gd name="T68" fmla="*/ 491 w 539"/>
                <a:gd name="T69" fmla="*/ 69 h 453"/>
                <a:gd name="T70" fmla="*/ 485 w 539"/>
                <a:gd name="T71" fmla="*/ 83 h 453"/>
                <a:gd name="T72" fmla="*/ 494 w 539"/>
                <a:gd name="T73" fmla="*/ 111 h 453"/>
                <a:gd name="T74" fmla="*/ 492 w 539"/>
                <a:gd name="T75" fmla="*/ 146 h 453"/>
                <a:gd name="T76" fmla="*/ 471 w 539"/>
                <a:gd name="T77" fmla="*/ 173 h 453"/>
                <a:gd name="T78" fmla="*/ 432 w 539"/>
                <a:gd name="T79" fmla="*/ 196 h 453"/>
                <a:gd name="T80" fmla="*/ 389 w 539"/>
                <a:gd name="T81" fmla="*/ 213 h 453"/>
                <a:gd name="T82" fmla="*/ 352 w 539"/>
                <a:gd name="T83" fmla="*/ 223 h 453"/>
                <a:gd name="T84" fmla="*/ 317 w 539"/>
                <a:gd name="T85" fmla="*/ 234 h 453"/>
                <a:gd name="T86" fmla="*/ 285 w 539"/>
                <a:gd name="T87" fmla="*/ 249 h 453"/>
                <a:gd name="T88" fmla="*/ 255 w 539"/>
                <a:gd name="T89" fmla="*/ 265 h 453"/>
                <a:gd name="T90" fmla="*/ 228 w 539"/>
                <a:gd name="T91" fmla="*/ 286 h 453"/>
                <a:gd name="T92" fmla="*/ 203 w 539"/>
                <a:gd name="T93" fmla="*/ 311 h 453"/>
                <a:gd name="T94" fmla="*/ 181 w 539"/>
                <a:gd name="T95" fmla="*/ 342 h 453"/>
                <a:gd name="T96" fmla="*/ 162 w 539"/>
                <a:gd name="T97" fmla="*/ 377 h 453"/>
                <a:gd name="T98" fmla="*/ 144 w 539"/>
                <a:gd name="T99" fmla="*/ 394 h 453"/>
                <a:gd name="T100" fmla="*/ 124 w 539"/>
                <a:gd name="T101" fmla="*/ 394 h 453"/>
                <a:gd name="T102" fmla="*/ 93 w 539"/>
                <a:gd name="T103" fmla="*/ 381 h 453"/>
                <a:gd name="T104" fmla="*/ 57 w 539"/>
                <a:gd name="T105" fmla="*/ 332 h 453"/>
                <a:gd name="T106" fmla="*/ 50 w 539"/>
                <a:gd name="T107" fmla="*/ 256 h 453"/>
                <a:gd name="T108" fmla="*/ 69 w 539"/>
                <a:gd name="T109" fmla="*/ 180 h 453"/>
                <a:gd name="T110" fmla="*/ 109 w 539"/>
                <a:gd name="T111" fmla="*/ 114 h 453"/>
                <a:gd name="T112" fmla="*/ 164 w 539"/>
                <a:gd name="T113" fmla="*/ 60 h 453"/>
                <a:gd name="T114" fmla="*/ 231 w 539"/>
                <a:gd name="T115" fmla="*/ 27 h 453"/>
                <a:gd name="T116" fmla="*/ 304 w 539"/>
                <a:gd name="T117" fmla="*/ 17 h 453"/>
                <a:gd name="T118" fmla="*/ 381 w 539"/>
                <a:gd name="T119" fmla="*/ 38 h 453"/>
                <a:gd name="T120" fmla="*/ 422 w 539"/>
                <a:gd name="T121" fmla="*/ 64 h 453"/>
                <a:gd name="T122" fmla="*/ 427 w 539"/>
                <a:gd name="T123" fmla="*/ 5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9" h="453">
                  <a:moveTo>
                    <a:pt x="424" y="53"/>
                  </a:moveTo>
                  <a:lnTo>
                    <a:pt x="381" y="25"/>
                  </a:lnTo>
                  <a:lnTo>
                    <a:pt x="337" y="7"/>
                  </a:lnTo>
                  <a:lnTo>
                    <a:pt x="292" y="0"/>
                  </a:lnTo>
                  <a:lnTo>
                    <a:pt x="249" y="1"/>
                  </a:lnTo>
                  <a:lnTo>
                    <a:pt x="206" y="11"/>
                  </a:lnTo>
                  <a:lnTo>
                    <a:pt x="166" y="28"/>
                  </a:lnTo>
                  <a:lnTo>
                    <a:pt x="129" y="51"/>
                  </a:lnTo>
                  <a:lnTo>
                    <a:pt x="96" y="80"/>
                  </a:lnTo>
                  <a:lnTo>
                    <a:pt x="65" y="115"/>
                  </a:lnTo>
                  <a:lnTo>
                    <a:pt x="40" y="153"/>
                  </a:lnTo>
                  <a:lnTo>
                    <a:pt x="20" y="194"/>
                  </a:lnTo>
                  <a:lnTo>
                    <a:pt x="7" y="237"/>
                  </a:lnTo>
                  <a:lnTo>
                    <a:pt x="0" y="283"/>
                  </a:lnTo>
                  <a:lnTo>
                    <a:pt x="0" y="328"/>
                  </a:lnTo>
                  <a:lnTo>
                    <a:pt x="9" y="375"/>
                  </a:lnTo>
                  <a:lnTo>
                    <a:pt x="26" y="419"/>
                  </a:lnTo>
                  <a:lnTo>
                    <a:pt x="46" y="428"/>
                  </a:lnTo>
                  <a:lnTo>
                    <a:pt x="63" y="436"/>
                  </a:lnTo>
                  <a:lnTo>
                    <a:pt x="80" y="442"/>
                  </a:lnTo>
                  <a:lnTo>
                    <a:pt x="95" y="447"/>
                  </a:lnTo>
                  <a:lnTo>
                    <a:pt x="109" y="451"/>
                  </a:lnTo>
                  <a:lnTo>
                    <a:pt x="121" y="453"/>
                  </a:lnTo>
                  <a:lnTo>
                    <a:pt x="132" y="453"/>
                  </a:lnTo>
                  <a:lnTo>
                    <a:pt x="143" y="452"/>
                  </a:lnTo>
                  <a:lnTo>
                    <a:pt x="153" y="450"/>
                  </a:lnTo>
                  <a:lnTo>
                    <a:pt x="162" y="445"/>
                  </a:lnTo>
                  <a:lnTo>
                    <a:pt x="171" y="439"/>
                  </a:lnTo>
                  <a:lnTo>
                    <a:pt x="179" y="431"/>
                  </a:lnTo>
                  <a:lnTo>
                    <a:pt x="187" y="421"/>
                  </a:lnTo>
                  <a:lnTo>
                    <a:pt x="196" y="410"/>
                  </a:lnTo>
                  <a:lnTo>
                    <a:pt x="204" y="396"/>
                  </a:lnTo>
                  <a:lnTo>
                    <a:pt x="214" y="380"/>
                  </a:lnTo>
                  <a:lnTo>
                    <a:pt x="222" y="364"/>
                  </a:lnTo>
                  <a:lnTo>
                    <a:pt x="232" y="351"/>
                  </a:lnTo>
                  <a:lnTo>
                    <a:pt x="242" y="340"/>
                  </a:lnTo>
                  <a:lnTo>
                    <a:pt x="253" y="330"/>
                  </a:lnTo>
                  <a:lnTo>
                    <a:pt x="265" y="321"/>
                  </a:lnTo>
                  <a:lnTo>
                    <a:pt x="277" y="313"/>
                  </a:lnTo>
                  <a:lnTo>
                    <a:pt x="290" y="306"/>
                  </a:lnTo>
                  <a:lnTo>
                    <a:pt x="304" y="300"/>
                  </a:lnTo>
                  <a:lnTo>
                    <a:pt x="318" y="295"/>
                  </a:lnTo>
                  <a:lnTo>
                    <a:pt x="334" y="290"/>
                  </a:lnTo>
                  <a:lnTo>
                    <a:pt x="349" y="286"/>
                  </a:lnTo>
                  <a:lnTo>
                    <a:pt x="365" y="282"/>
                  </a:lnTo>
                  <a:lnTo>
                    <a:pt x="381" y="278"/>
                  </a:lnTo>
                  <a:lnTo>
                    <a:pt x="398" y="275"/>
                  </a:lnTo>
                  <a:lnTo>
                    <a:pt x="414" y="271"/>
                  </a:lnTo>
                  <a:lnTo>
                    <a:pt x="431" y="267"/>
                  </a:lnTo>
                  <a:lnTo>
                    <a:pt x="449" y="258"/>
                  </a:lnTo>
                  <a:lnTo>
                    <a:pt x="466" y="248"/>
                  </a:lnTo>
                  <a:lnTo>
                    <a:pt x="481" y="238"/>
                  </a:lnTo>
                  <a:lnTo>
                    <a:pt x="494" y="228"/>
                  </a:lnTo>
                  <a:lnTo>
                    <a:pt x="505" y="217"/>
                  </a:lnTo>
                  <a:lnTo>
                    <a:pt x="515" y="207"/>
                  </a:lnTo>
                  <a:lnTo>
                    <a:pt x="523" y="196"/>
                  </a:lnTo>
                  <a:lnTo>
                    <a:pt x="530" y="184"/>
                  </a:lnTo>
                  <a:lnTo>
                    <a:pt x="534" y="172"/>
                  </a:lnTo>
                  <a:lnTo>
                    <a:pt x="538" y="160"/>
                  </a:lnTo>
                  <a:lnTo>
                    <a:pt x="539" y="147"/>
                  </a:lnTo>
                  <a:lnTo>
                    <a:pt x="539" y="133"/>
                  </a:lnTo>
                  <a:lnTo>
                    <a:pt x="537" y="119"/>
                  </a:lnTo>
                  <a:lnTo>
                    <a:pt x="534" y="103"/>
                  </a:lnTo>
                  <a:lnTo>
                    <a:pt x="529" y="88"/>
                  </a:lnTo>
                  <a:lnTo>
                    <a:pt x="522" y="72"/>
                  </a:lnTo>
                  <a:lnTo>
                    <a:pt x="517" y="65"/>
                  </a:lnTo>
                  <a:lnTo>
                    <a:pt x="511" y="62"/>
                  </a:lnTo>
                  <a:lnTo>
                    <a:pt x="504" y="62"/>
                  </a:lnTo>
                  <a:lnTo>
                    <a:pt x="497" y="65"/>
                  </a:lnTo>
                  <a:lnTo>
                    <a:pt x="491" y="69"/>
                  </a:lnTo>
                  <a:lnTo>
                    <a:pt x="486" y="76"/>
                  </a:lnTo>
                  <a:lnTo>
                    <a:pt x="485" y="83"/>
                  </a:lnTo>
                  <a:lnTo>
                    <a:pt x="486" y="91"/>
                  </a:lnTo>
                  <a:lnTo>
                    <a:pt x="494" y="111"/>
                  </a:lnTo>
                  <a:lnTo>
                    <a:pt x="496" y="130"/>
                  </a:lnTo>
                  <a:lnTo>
                    <a:pt x="492" y="146"/>
                  </a:lnTo>
                  <a:lnTo>
                    <a:pt x="484" y="160"/>
                  </a:lnTo>
                  <a:lnTo>
                    <a:pt x="471" y="173"/>
                  </a:lnTo>
                  <a:lnTo>
                    <a:pt x="454" y="185"/>
                  </a:lnTo>
                  <a:lnTo>
                    <a:pt x="432" y="196"/>
                  </a:lnTo>
                  <a:lnTo>
                    <a:pt x="408" y="208"/>
                  </a:lnTo>
                  <a:lnTo>
                    <a:pt x="389" y="213"/>
                  </a:lnTo>
                  <a:lnTo>
                    <a:pt x="370" y="218"/>
                  </a:lnTo>
                  <a:lnTo>
                    <a:pt x="352" y="223"/>
                  </a:lnTo>
                  <a:lnTo>
                    <a:pt x="335" y="228"/>
                  </a:lnTo>
                  <a:lnTo>
                    <a:pt x="317" y="234"/>
                  </a:lnTo>
                  <a:lnTo>
                    <a:pt x="300" y="242"/>
                  </a:lnTo>
                  <a:lnTo>
                    <a:pt x="285" y="249"/>
                  </a:lnTo>
                  <a:lnTo>
                    <a:pt x="269" y="257"/>
                  </a:lnTo>
                  <a:lnTo>
                    <a:pt x="255" y="265"/>
                  </a:lnTo>
                  <a:lnTo>
                    <a:pt x="241" y="275"/>
                  </a:lnTo>
                  <a:lnTo>
                    <a:pt x="228" y="286"/>
                  </a:lnTo>
                  <a:lnTo>
                    <a:pt x="215" y="298"/>
                  </a:lnTo>
                  <a:lnTo>
                    <a:pt x="203" y="311"/>
                  </a:lnTo>
                  <a:lnTo>
                    <a:pt x="192" y="326"/>
                  </a:lnTo>
                  <a:lnTo>
                    <a:pt x="181" y="342"/>
                  </a:lnTo>
                  <a:lnTo>
                    <a:pt x="172" y="360"/>
                  </a:lnTo>
                  <a:lnTo>
                    <a:pt x="162" y="377"/>
                  </a:lnTo>
                  <a:lnTo>
                    <a:pt x="153" y="387"/>
                  </a:lnTo>
                  <a:lnTo>
                    <a:pt x="144" y="394"/>
                  </a:lnTo>
                  <a:lnTo>
                    <a:pt x="135" y="396"/>
                  </a:lnTo>
                  <a:lnTo>
                    <a:pt x="124" y="394"/>
                  </a:lnTo>
                  <a:lnTo>
                    <a:pt x="111" y="389"/>
                  </a:lnTo>
                  <a:lnTo>
                    <a:pt x="93" y="381"/>
                  </a:lnTo>
                  <a:lnTo>
                    <a:pt x="71" y="370"/>
                  </a:lnTo>
                  <a:lnTo>
                    <a:pt x="57" y="332"/>
                  </a:lnTo>
                  <a:lnTo>
                    <a:pt x="50" y="294"/>
                  </a:lnTo>
                  <a:lnTo>
                    <a:pt x="50" y="256"/>
                  </a:lnTo>
                  <a:lnTo>
                    <a:pt x="57" y="217"/>
                  </a:lnTo>
                  <a:lnTo>
                    <a:pt x="69" y="180"/>
                  </a:lnTo>
                  <a:lnTo>
                    <a:pt x="86" y="146"/>
                  </a:lnTo>
                  <a:lnTo>
                    <a:pt x="109" y="114"/>
                  </a:lnTo>
                  <a:lnTo>
                    <a:pt x="135" y="85"/>
                  </a:lnTo>
                  <a:lnTo>
                    <a:pt x="164" y="60"/>
                  </a:lnTo>
                  <a:lnTo>
                    <a:pt x="196" y="41"/>
                  </a:lnTo>
                  <a:lnTo>
                    <a:pt x="231" y="27"/>
                  </a:lnTo>
                  <a:lnTo>
                    <a:pt x="267" y="19"/>
                  </a:lnTo>
                  <a:lnTo>
                    <a:pt x="304" y="17"/>
                  </a:lnTo>
                  <a:lnTo>
                    <a:pt x="343" y="24"/>
                  </a:lnTo>
                  <a:lnTo>
                    <a:pt x="381" y="38"/>
                  </a:lnTo>
                  <a:lnTo>
                    <a:pt x="418" y="62"/>
                  </a:lnTo>
                  <a:lnTo>
                    <a:pt x="422" y="64"/>
                  </a:lnTo>
                  <a:lnTo>
                    <a:pt x="426" y="62"/>
                  </a:lnTo>
                  <a:lnTo>
                    <a:pt x="427" y="58"/>
                  </a:lnTo>
                  <a:lnTo>
                    <a:pt x="42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auto">
            <a:xfrm flipH="1">
              <a:off x="4577" y="1426"/>
              <a:ext cx="74" cy="86"/>
            </a:xfrm>
            <a:custGeom>
              <a:avLst/>
              <a:gdLst>
                <a:gd name="T0" fmla="*/ 358 w 411"/>
                <a:gd name="T1" fmla="*/ 25 h 471"/>
                <a:gd name="T2" fmla="*/ 378 w 411"/>
                <a:gd name="T3" fmla="*/ 57 h 471"/>
                <a:gd name="T4" fmla="*/ 382 w 411"/>
                <a:gd name="T5" fmla="*/ 89 h 471"/>
                <a:gd name="T6" fmla="*/ 373 w 411"/>
                <a:gd name="T7" fmla="*/ 120 h 471"/>
                <a:gd name="T8" fmla="*/ 354 w 411"/>
                <a:gd name="T9" fmla="*/ 152 h 471"/>
                <a:gd name="T10" fmla="*/ 329 w 411"/>
                <a:gd name="T11" fmla="*/ 181 h 471"/>
                <a:gd name="T12" fmla="*/ 302 w 411"/>
                <a:gd name="T13" fmla="*/ 208 h 471"/>
                <a:gd name="T14" fmla="*/ 276 w 411"/>
                <a:gd name="T15" fmla="*/ 233 h 471"/>
                <a:gd name="T16" fmla="*/ 255 w 411"/>
                <a:gd name="T17" fmla="*/ 259 h 471"/>
                <a:gd name="T18" fmla="*/ 236 w 411"/>
                <a:gd name="T19" fmla="*/ 290 h 471"/>
                <a:gd name="T20" fmla="*/ 218 w 411"/>
                <a:gd name="T21" fmla="*/ 321 h 471"/>
                <a:gd name="T22" fmla="*/ 200 w 411"/>
                <a:gd name="T23" fmla="*/ 349 h 471"/>
                <a:gd name="T24" fmla="*/ 181 w 411"/>
                <a:gd name="T25" fmla="*/ 370 h 471"/>
                <a:gd name="T26" fmla="*/ 160 w 411"/>
                <a:gd name="T27" fmla="*/ 381 h 471"/>
                <a:gd name="T28" fmla="*/ 134 w 411"/>
                <a:gd name="T29" fmla="*/ 375 h 471"/>
                <a:gd name="T30" fmla="*/ 102 w 411"/>
                <a:gd name="T31" fmla="*/ 352 h 471"/>
                <a:gd name="T32" fmla="*/ 80 w 411"/>
                <a:gd name="T33" fmla="*/ 321 h 471"/>
                <a:gd name="T34" fmla="*/ 74 w 411"/>
                <a:gd name="T35" fmla="*/ 299 h 471"/>
                <a:gd name="T36" fmla="*/ 68 w 411"/>
                <a:gd name="T37" fmla="*/ 279 h 471"/>
                <a:gd name="T38" fmla="*/ 62 w 411"/>
                <a:gd name="T39" fmla="*/ 259 h 471"/>
                <a:gd name="T40" fmla="*/ 57 w 411"/>
                <a:gd name="T41" fmla="*/ 239 h 471"/>
                <a:gd name="T42" fmla="*/ 55 w 411"/>
                <a:gd name="T43" fmla="*/ 219 h 471"/>
                <a:gd name="T44" fmla="*/ 54 w 411"/>
                <a:gd name="T45" fmla="*/ 198 h 471"/>
                <a:gd name="T46" fmla="*/ 58 w 411"/>
                <a:gd name="T47" fmla="*/ 176 h 471"/>
                <a:gd name="T48" fmla="*/ 59 w 411"/>
                <a:gd name="T49" fmla="*/ 158 h 471"/>
                <a:gd name="T50" fmla="*/ 51 w 411"/>
                <a:gd name="T51" fmla="*/ 156 h 471"/>
                <a:gd name="T52" fmla="*/ 44 w 411"/>
                <a:gd name="T53" fmla="*/ 175 h 471"/>
                <a:gd name="T54" fmla="*/ 36 w 411"/>
                <a:gd name="T55" fmla="*/ 201 h 471"/>
                <a:gd name="T56" fmla="*/ 27 w 411"/>
                <a:gd name="T57" fmla="*/ 227 h 471"/>
                <a:gd name="T58" fmla="*/ 18 w 411"/>
                <a:gd name="T59" fmla="*/ 253 h 471"/>
                <a:gd name="T60" fmla="*/ 10 w 411"/>
                <a:gd name="T61" fmla="*/ 278 h 471"/>
                <a:gd name="T62" fmla="*/ 4 w 411"/>
                <a:gd name="T63" fmla="*/ 303 h 471"/>
                <a:gd name="T64" fmla="*/ 1 w 411"/>
                <a:gd name="T65" fmla="*/ 329 h 471"/>
                <a:gd name="T66" fmla="*/ 1 w 411"/>
                <a:gd name="T67" fmla="*/ 357 h 471"/>
                <a:gd name="T68" fmla="*/ 34 w 411"/>
                <a:gd name="T69" fmla="*/ 408 h 471"/>
                <a:gd name="T70" fmla="*/ 88 w 411"/>
                <a:gd name="T71" fmla="*/ 454 h 471"/>
                <a:gd name="T72" fmla="*/ 134 w 411"/>
                <a:gd name="T73" fmla="*/ 471 h 471"/>
                <a:gd name="T74" fmla="*/ 173 w 411"/>
                <a:gd name="T75" fmla="*/ 465 h 471"/>
                <a:gd name="T76" fmla="*/ 208 w 411"/>
                <a:gd name="T77" fmla="*/ 441 h 471"/>
                <a:gd name="T78" fmla="*/ 240 w 411"/>
                <a:gd name="T79" fmla="*/ 404 h 471"/>
                <a:gd name="T80" fmla="*/ 271 w 411"/>
                <a:gd name="T81" fmla="*/ 360 h 471"/>
                <a:gd name="T82" fmla="*/ 303 w 411"/>
                <a:gd name="T83" fmla="*/ 315 h 471"/>
                <a:gd name="T84" fmla="*/ 333 w 411"/>
                <a:gd name="T85" fmla="*/ 280 h 471"/>
                <a:gd name="T86" fmla="*/ 357 w 411"/>
                <a:gd name="T87" fmla="*/ 247 h 471"/>
                <a:gd name="T88" fmla="*/ 380 w 411"/>
                <a:gd name="T89" fmla="*/ 212 h 471"/>
                <a:gd name="T90" fmla="*/ 398 w 411"/>
                <a:gd name="T91" fmla="*/ 176 h 471"/>
                <a:gd name="T92" fmla="*/ 409 w 411"/>
                <a:gd name="T93" fmla="*/ 137 h 471"/>
                <a:gd name="T94" fmla="*/ 410 w 411"/>
                <a:gd name="T95" fmla="*/ 97 h 471"/>
                <a:gd name="T96" fmla="*/ 397 w 411"/>
                <a:gd name="T97" fmla="*/ 58 h 471"/>
                <a:gd name="T98" fmla="*/ 368 w 411"/>
                <a:gd name="T99" fmla="*/ 20 h 471"/>
                <a:gd name="T100" fmla="*/ 342 w 411"/>
                <a:gd name="T101" fmla="*/ 0 h 471"/>
                <a:gd name="T102" fmla="*/ 338 w 411"/>
                <a:gd name="T103" fmla="*/ 6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1" h="471">
                  <a:moveTo>
                    <a:pt x="340" y="9"/>
                  </a:moveTo>
                  <a:lnTo>
                    <a:pt x="358" y="25"/>
                  </a:lnTo>
                  <a:lnTo>
                    <a:pt x="370" y="41"/>
                  </a:lnTo>
                  <a:lnTo>
                    <a:pt x="378" y="57"/>
                  </a:lnTo>
                  <a:lnTo>
                    <a:pt x="382" y="73"/>
                  </a:lnTo>
                  <a:lnTo>
                    <a:pt x="382" y="89"/>
                  </a:lnTo>
                  <a:lnTo>
                    <a:pt x="379" y="104"/>
                  </a:lnTo>
                  <a:lnTo>
                    <a:pt x="373" y="120"/>
                  </a:lnTo>
                  <a:lnTo>
                    <a:pt x="365" y="137"/>
                  </a:lnTo>
                  <a:lnTo>
                    <a:pt x="354" y="152"/>
                  </a:lnTo>
                  <a:lnTo>
                    <a:pt x="342" y="167"/>
                  </a:lnTo>
                  <a:lnTo>
                    <a:pt x="329" y="181"/>
                  </a:lnTo>
                  <a:lnTo>
                    <a:pt x="315" y="195"/>
                  </a:lnTo>
                  <a:lnTo>
                    <a:pt x="302" y="208"/>
                  </a:lnTo>
                  <a:lnTo>
                    <a:pt x="288" y="221"/>
                  </a:lnTo>
                  <a:lnTo>
                    <a:pt x="276" y="233"/>
                  </a:lnTo>
                  <a:lnTo>
                    <a:pt x="265" y="244"/>
                  </a:lnTo>
                  <a:lnTo>
                    <a:pt x="255" y="259"/>
                  </a:lnTo>
                  <a:lnTo>
                    <a:pt x="245" y="274"/>
                  </a:lnTo>
                  <a:lnTo>
                    <a:pt x="236" y="290"/>
                  </a:lnTo>
                  <a:lnTo>
                    <a:pt x="227" y="306"/>
                  </a:lnTo>
                  <a:lnTo>
                    <a:pt x="218" y="321"/>
                  </a:lnTo>
                  <a:lnTo>
                    <a:pt x="210" y="336"/>
                  </a:lnTo>
                  <a:lnTo>
                    <a:pt x="200" y="349"/>
                  </a:lnTo>
                  <a:lnTo>
                    <a:pt x="191" y="361"/>
                  </a:lnTo>
                  <a:lnTo>
                    <a:pt x="181" y="370"/>
                  </a:lnTo>
                  <a:lnTo>
                    <a:pt x="171" y="378"/>
                  </a:lnTo>
                  <a:lnTo>
                    <a:pt x="160" y="381"/>
                  </a:lnTo>
                  <a:lnTo>
                    <a:pt x="147" y="381"/>
                  </a:lnTo>
                  <a:lnTo>
                    <a:pt x="134" y="375"/>
                  </a:lnTo>
                  <a:lnTo>
                    <a:pt x="119" y="366"/>
                  </a:lnTo>
                  <a:lnTo>
                    <a:pt x="102" y="352"/>
                  </a:lnTo>
                  <a:lnTo>
                    <a:pt x="83" y="332"/>
                  </a:lnTo>
                  <a:lnTo>
                    <a:pt x="80" y="321"/>
                  </a:lnTo>
                  <a:lnTo>
                    <a:pt x="78" y="310"/>
                  </a:lnTo>
                  <a:lnTo>
                    <a:pt x="74" y="299"/>
                  </a:lnTo>
                  <a:lnTo>
                    <a:pt x="71" y="289"/>
                  </a:lnTo>
                  <a:lnTo>
                    <a:pt x="68" y="279"/>
                  </a:lnTo>
                  <a:lnTo>
                    <a:pt x="65" y="269"/>
                  </a:lnTo>
                  <a:lnTo>
                    <a:pt x="62" y="259"/>
                  </a:lnTo>
                  <a:lnTo>
                    <a:pt x="60" y="250"/>
                  </a:lnTo>
                  <a:lnTo>
                    <a:pt x="57" y="239"/>
                  </a:lnTo>
                  <a:lnTo>
                    <a:pt x="56" y="229"/>
                  </a:lnTo>
                  <a:lnTo>
                    <a:pt x="55" y="219"/>
                  </a:lnTo>
                  <a:lnTo>
                    <a:pt x="54" y="209"/>
                  </a:lnTo>
                  <a:lnTo>
                    <a:pt x="54" y="198"/>
                  </a:lnTo>
                  <a:lnTo>
                    <a:pt x="56" y="187"/>
                  </a:lnTo>
                  <a:lnTo>
                    <a:pt x="58" y="176"/>
                  </a:lnTo>
                  <a:lnTo>
                    <a:pt x="61" y="164"/>
                  </a:lnTo>
                  <a:lnTo>
                    <a:pt x="59" y="158"/>
                  </a:lnTo>
                  <a:lnTo>
                    <a:pt x="56" y="155"/>
                  </a:lnTo>
                  <a:lnTo>
                    <a:pt x="51" y="156"/>
                  </a:lnTo>
                  <a:lnTo>
                    <a:pt x="48" y="161"/>
                  </a:lnTo>
                  <a:lnTo>
                    <a:pt x="44" y="175"/>
                  </a:lnTo>
                  <a:lnTo>
                    <a:pt x="40" y="188"/>
                  </a:lnTo>
                  <a:lnTo>
                    <a:pt x="36" y="201"/>
                  </a:lnTo>
                  <a:lnTo>
                    <a:pt x="31" y="214"/>
                  </a:lnTo>
                  <a:lnTo>
                    <a:pt x="27" y="227"/>
                  </a:lnTo>
                  <a:lnTo>
                    <a:pt x="22" y="239"/>
                  </a:lnTo>
                  <a:lnTo>
                    <a:pt x="18" y="253"/>
                  </a:lnTo>
                  <a:lnTo>
                    <a:pt x="14" y="265"/>
                  </a:lnTo>
                  <a:lnTo>
                    <a:pt x="10" y="278"/>
                  </a:lnTo>
                  <a:lnTo>
                    <a:pt x="7" y="291"/>
                  </a:lnTo>
                  <a:lnTo>
                    <a:pt x="4" y="303"/>
                  </a:lnTo>
                  <a:lnTo>
                    <a:pt x="2" y="316"/>
                  </a:lnTo>
                  <a:lnTo>
                    <a:pt x="1" y="329"/>
                  </a:lnTo>
                  <a:lnTo>
                    <a:pt x="0" y="343"/>
                  </a:lnTo>
                  <a:lnTo>
                    <a:pt x="1" y="357"/>
                  </a:lnTo>
                  <a:lnTo>
                    <a:pt x="3" y="371"/>
                  </a:lnTo>
                  <a:lnTo>
                    <a:pt x="34" y="408"/>
                  </a:lnTo>
                  <a:lnTo>
                    <a:pt x="62" y="435"/>
                  </a:lnTo>
                  <a:lnTo>
                    <a:pt x="88" y="454"/>
                  </a:lnTo>
                  <a:lnTo>
                    <a:pt x="112" y="466"/>
                  </a:lnTo>
                  <a:lnTo>
                    <a:pt x="134" y="471"/>
                  </a:lnTo>
                  <a:lnTo>
                    <a:pt x="154" y="471"/>
                  </a:lnTo>
                  <a:lnTo>
                    <a:pt x="173" y="465"/>
                  </a:lnTo>
                  <a:lnTo>
                    <a:pt x="190" y="455"/>
                  </a:lnTo>
                  <a:lnTo>
                    <a:pt x="208" y="441"/>
                  </a:lnTo>
                  <a:lnTo>
                    <a:pt x="224" y="424"/>
                  </a:lnTo>
                  <a:lnTo>
                    <a:pt x="240" y="404"/>
                  </a:lnTo>
                  <a:lnTo>
                    <a:pt x="255" y="383"/>
                  </a:lnTo>
                  <a:lnTo>
                    <a:pt x="271" y="360"/>
                  </a:lnTo>
                  <a:lnTo>
                    <a:pt x="287" y="337"/>
                  </a:lnTo>
                  <a:lnTo>
                    <a:pt x="303" y="315"/>
                  </a:lnTo>
                  <a:lnTo>
                    <a:pt x="320" y="294"/>
                  </a:lnTo>
                  <a:lnTo>
                    <a:pt x="333" y="280"/>
                  </a:lnTo>
                  <a:lnTo>
                    <a:pt x="345" y="264"/>
                  </a:lnTo>
                  <a:lnTo>
                    <a:pt x="357" y="247"/>
                  </a:lnTo>
                  <a:lnTo>
                    <a:pt x="369" y="230"/>
                  </a:lnTo>
                  <a:lnTo>
                    <a:pt x="380" y="212"/>
                  </a:lnTo>
                  <a:lnTo>
                    <a:pt x="390" y="194"/>
                  </a:lnTo>
                  <a:lnTo>
                    <a:pt x="398" y="176"/>
                  </a:lnTo>
                  <a:lnTo>
                    <a:pt x="405" y="157"/>
                  </a:lnTo>
                  <a:lnTo>
                    <a:pt x="409" y="137"/>
                  </a:lnTo>
                  <a:lnTo>
                    <a:pt x="411" y="117"/>
                  </a:lnTo>
                  <a:lnTo>
                    <a:pt x="410" y="97"/>
                  </a:lnTo>
                  <a:lnTo>
                    <a:pt x="405" y="78"/>
                  </a:lnTo>
                  <a:lnTo>
                    <a:pt x="397" y="58"/>
                  </a:lnTo>
                  <a:lnTo>
                    <a:pt x="384" y="39"/>
                  </a:lnTo>
                  <a:lnTo>
                    <a:pt x="368" y="20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339" y="2"/>
                  </a:lnTo>
                  <a:lnTo>
                    <a:pt x="338" y="6"/>
                  </a:lnTo>
                  <a:lnTo>
                    <a:pt x="34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auto">
            <a:xfrm flipH="1">
              <a:off x="4585" y="1492"/>
              <a:ext cx="78" cy="67"/>
            </a:xfrm>
            <a:custGeom>
              <a:avLst/>
              <a:gdLst>
                <a:gd name="T0" fmla="*/ 297 w 428"/>
                <a:gd name="T1" fmla="*/ 88 h 370"/>
                <a:gd name="T2" fmla="*/ 340 w 428"/>
                <a:gd name="T3" fmla="*/ 112 h 370"/>
                <a:gd name="T4" fmla="*/ 371 w 428"/>
                <a:gd name="T5" fmla="*/ 148 h 370"/>
                <a:gd name="T6" fmla="*/ 392 w 428"/>
                <a:gd name="T7" fmla="*/ 189 h 370"/>
                <a:gd name="T8" fmla="*/ 399 w 428"/>
                <a:gd name="T9" fmla="*/ 231 h 370"/>
                <a:gd name="T10" fmla="*/ 391 w 428"/>
                <a:gd name="T11" fmla="*/ 269 h 370"/>
                <a:gd name="T12" fmla="*/ 366 w 428"/>
                <a:gd name="T13" fmla="*/ 298 h 370"/>
                <a:gd name="T14" fmla="*/ 325 w 428"/>
                <a:gd name="T15" fmla="*/ 311 h 370"/>
                <a:gd name="T16" fmla="*/ 274 w 428"/>
                <a:gd name="T17" fmla="*/ 307 h 370"/>
                <a:gd name="T18" fmla="*/ 228 w 428"/>
                <a:gd name="T19" fmla="*/ 292 h 370"/>
                <a:gd name="T20" fmla="*/ 187 w 428"/>
                <a:gd name="T21" fmla="*/ 268 h 370"/>
                <a:gd name="T22" fmla="*/ 151 w 428"/>
                <a:gd name="T23" fmla="*/ 238 h 370"/>
                <a:gd name="T24" fmla="*/ 120 w 428"/>
                <a:gd name="T25" fmla="*/ 202 h 370"/>
                <a:gd name="T26" fmla="*/ 98 w 428"/>
                <a:gd name="T27" fmla="*/ 161 h 370"/>
                <a:gd name="T28" fmla="*/ 84 w 428"/>
                <a:gd name="T29" fmla="*/ 116 h 370"/>
                <a:gd name="T30" fmla="*/ 81 w 428"/>
                <a:gd name="T31" fmla="*/ 70 h 370"/>
                <a:gd name="T32" fmla="*/ 84 w 428"/>
                <a:gd name="T33" fmla="*/ 29 h 370"/>
                <a:gd name="T34" fmla="*/ 66 w 428"/>
                <a:gd name="T35" fmla="*/ 5 h 370"/>
                <a:gd name="T36" fmla="*/ 36 w 428"/>
                <a:gd name="T37" fmla="*/ 0 h 370"/>
                <a:gd name="T38" fmla="*/ 10 w 428"/>
                <a:gd name="T39" fmla="*/ 17 h 370"/>
                <a:gd name="T40" fmla="*/ 0 w 428"/>
                <a:gd name="T41" fmla="*/ 65 h 370"/>
                <a:gd name="T42" fmla="*/ 5 w 428"/>
                <a:gd name="T43" fmla="*/ 125 h 370"/>
                <a:gd name="T44" fmla="*/ 24 w 428"/>
                <a:gd name="T45" fmla="*/ 183 h 370"/>
                <a:gd name="T46" fmla="*/ 56 w 428"/>
                <a:gd name="T47" fmla="*/ 234 h 370"/>
                <a:gd name="T48" fmla="*/ 96 w 428"/>
                <a:gd name="T49" fmla="*/ 280 h 370"/>
                <a:gd name="T50" fmla="*/ 144 w 428"/>
                <a:gd name="T51" fmla="*/ 317 h 370"/>
                <a:gd name="T52" fmla="*/ 200 w 428"/>
                <a:gd name="T53" fmla="*/ 346 h 370"/>
                <a:gd name="T54" fmla="*/ 260 w 428"/>
                <a:gd name="T55" fmla="*/ 364 h 370"/>
                <a:gd name="T56" fmla="*/ 327 w 428"/>
                <a:gd name="T57" fmla="*/ 370 h 370"/>
                <a:gd name="T58" fmla="*/ 381 w 428"/>
                <a:gd name="T59" fmla="*/ 353 h 370"/>
                <a:gd name="T60" fmla="*/ 415 w 428"/>
                <a:gd name="T61" fmla="*/ 317 h 370"/>
                <a:gd name="T62" fmla="*/ 428 w 428"/>
                <a:gd name="T63" fmla="*/ 267 h 370"/>
                <a:gd name="T64" fmla="*/ 423 w 428"/>
                <a:gd name="T65" fmla="*/ 212 h 370"/>
                <a:gd name="T66" fmla="*/ 400 w 428"/>
                <a:gd name="T67" fmla="*/ 159 h 370"/>
                <a:gd name="T68" fmla="*/ 359 w 428"/>
                <a:gd name="T69" fmla="*/ 112 h 370"/>
                <a:gd name="T70" fmla="*/ 305 w 428"/>
                <a:gd name="T71" fmla="*/ 80 h 370"/>
                <a:gd name="T72" fmla="*/ 268 w 428"/>
                <a:gd name="T73" fmla="*/ 72 h 370"/>
                <a:gd name="T74" fmla="*/ 267 w 428"/>
                <a:gd name="T75" fmla="*/ 7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8" h="370">
                  <a:moveTo>
                    <a:pt x="272" y="81"/>
                  </a:moveTo>
                  <a:lnTo>
                    <a:pt x="297" y="88"/>
                  </a:lnTo>
                  <a:lnTo>
                    <a:pt x="320" y="98"/>
                  </a:lnTo>
                  <a:lnTo>
                    <a:pt x="340" y="112"/>
                  </a:lnTo>
                  <a:lnTo>
                    <a:pt x="357" y="129"/>
                  </a:lnTo>
                  <a:lnTo>
                    <a:pt x="371" y="148"/>
                  </a:lnTo>
                  <a:lnTo>
                    <a:pt x="383" y="168"/>
                  </a:lnTo>
                  <a:lnTo>
                    <a:pt x="392" y="189"/>
                  </a:lnTo>
                  <a:lnTo>
                    <a:pt x="397" y="211"/>
                  </a:lnTo>
                  <a:lnTo>
                    <a:pt x="399" y="231"/>
                  </a:lnTo>
                  <a:lnTo>
                    <a:pt x="397" y="251"/>
                  </a:lnTo>
                  <a:lnTo>
                    <a:pt x="391" y="269"/>
                  </a:lnTo>
                  <a:lnTo>
                    <a:pt x="380" y="285"/>
                  </a:lnTo>
                  <a:lnTo>
                    <a:pt x="366" y="298"/>
                  </a:lnTo>
                  <a:lnTo>
                    <a:pt x="348" y="307"/>
                  </a:lnTo>
                  <a:lnTo>
                    <a:pt x="325" y="311"/>
                  </a:lnTo>
                  <a:lnTo>
                    <a:pt x="298" y="311"/>
                  </a:lnTo>
                  <a:lnTo>
                    <a:pt x="274" y="307"/>
                  </a:lnTo>
                  <a:lnTo>
                    <a:pt x="250" y="300"/>
                  </a:lnTo>
                  <a:lnTo>
                    <a:pt x="228" y="292"/>
                  </a:lnTo>
                  <a:lnTo>
                    <a:pt x="207" y="281"/>
                  </a:lnTo>
                  <a:lnTo>
                    <a:pt x="187" y="268"/>
                  </a:lnTo>
                  <a:lnTo>
                    <a:pt x="168" y="254"/>
                  </a:lnTo>
                  <a:lnTo>
                    <a:pt x="151" y="238"/>
                  </a:lnTo>
                  <a:lnTo>
                    <a:pt x="134" y="220"/>
                  </a:lnTo>
                  <a:lnTo>
                    <a:pt x="120" y="202"/>
                  </a:lnTo>
                  <a:lnTo>
                    <a:pt x="108" y="182"/>
                  </a:lnTo>
                  <a:lnTo>
                    <a:pt x="98" y="161"/>
                  </a:lnTo>
                  <a:lnTo>
                    <a:pt x="90" y="139"/>
                  </a:lnTo>
                  <a:lnTo>
                    <a:pt x="84" y="116"/>
                  </a:lnTo>
                  <a:lnTo>
                    <a:pt x="82" y="93"/>
                  </a:lnTo>
                  <a:lnTo>
                    <a:pt x="81" y="70"/>
                  </a:lnTo>
                  <a:lnTo>
                    <a:pt x="84" y="46"/>
                  </a:lnTo>
                  <a:lnTo>
                    <a:pt x="84" y="29"/>
                  </a:lnTo>
                  <a:lnTo>
                    <a:pt x="77" y="14"/>
                  </a:lnTo>
                  <a:lnTo>
                    <a:pt x="66" y="5"/>
                  </a:lnTo>
                  <a:lnTo>
                    <a:pt x="52" y="0"/>
                  </a:lnTo>
                  <a:lnTo>
                    <a:pt x="36" y="0"/>
                  </a:lnTo>
                  <a:lnTo>
                    <a:pt x="21" y="5"/>
                  </a:lnTo>
                  <a:lnTo>
                    <a:pt x="10" y="17"/>
                  </a:lnTo>
                  <a:lnTo>
                    <a:pt x="3" y="33"/>
                  </a:lnTo>
                  <a:lnTo>
                    <a:pt x="0" y="65"/>
                  </a:lnTo>
                  <a:lnTo>
                    <a:pt x="1" y="95"/>
                  </a:lnTo>
                  <a:lnTo>
                    <a:pt x="5" y="125"/>
                  </a:lnTo>
                  <a:lnTo>
                    <a:pt x="13" y="155"/>
                  </a:lnTo>
                  <a:lnTo>
                    <a:pt x="24" y="183"/>
                  </a:lnTo>
                  <a:lnTo>
                    <a:pt x="39" y="209"/>
                  </a:lnTo>
                  <a:lnTo>
                    <a:pt x="56" y="234"/>
                  </a:lnTo>
                  <a:lnTo>
                    <a:pt x="75" y="258"/>
                  </a:lnTo>
                  <a:lnTo>
                    <a:pt x="96" y="280"/>
                  </a:lnTo>
                  <a:lnTo>
                    <a:pt x="119" y="300"/>
                  </a:lnTo>
                  <a:lnTo>
                    <a:pt x="144" y="317"/>
                  </a:lnTo>
                  <a:lnTo>
                    <a:pt x="172" y="333"/>
                  </a:lnTo>
                  <a:lnTo>
                    <a:pt x="200" y="346"/>
                  </a:lnTo>
                  <a:lnTo>
                    <a:pt x="230" y="356"/>
                  </a:lnTo>
                  <a:lnTo>
                    <a:pt x="260" y="364"/>
                  </a:lnTo>
                  <a:lnTo>
                    <a:pt x="292" y="369"/>
                  </a:lnTo>
                  <a:lnTo>
                    <a:pt x="327" y="370"/>
                  </a:lnTo>
                  <a:lnTo>
                    <a:pt x="357" y="364"/>
                  </a:lnTo>
                  <a:lnTo>
                    <a:pt x="381" y="353"/>
                  </a:lnTo>
                  <a:lnTo>
                    <a:pt x="401" y="337"/>
                  </a:lnTo>
                  <a:lnTo>
                    <a:pt x="415" y="317"/>
                  </a:lnTo>
                  <a:lnTo>
                    <a:pt x="424" y="293"/>
                  </a:lnTo>
                  <a:lnTo>
                    <a:pt x="428" y="267"/>
                  </a:lnTo>
                  <a:lnTo>
                    <a:pt x="428" y="240"/>
                  </a:lnTo>
                  <a:lnTo>
                    <a:pt x="423" y="212"/>
                  </a:lnTo>
                  <a:lnTo>
                    <a:pt x="413" y="185"/>
                  </a:lnTo>
                  <a:lnTo>
                    <a:pt x="400" y="159"/>
                  </a:lnTo>
                  <a:lnTo>
                    <a:pt x="381" y="134"/>
                  </a:lnTo>
                  <a:lnTo>
                    <a:pt x="359" y="112"/>
                  </a:lnTo>
                  <a:lnTo>
                    <a:pt x="334" y="94"/>
                  </a:lnTo>
                  <a:lnTo>
                    <a:pt x="305" y="80"/>
                  </a:lnTo>
                  <a:lnTo>
                    <a:pt x="272" y="72"/>
                  </a:lnTo>
                  <a:lnTo>
                    <a:pt x="268" y="72"/>
                  </a:lnTo>
                  <a:lnTo>
                    <a:pt x="265" y="75"/>
                  </a:lnTo>
                  <a:lnTo>
                    <a:pt x="267" y="79"/>
                  </a:lnTo>
                  <a:lnTo>
                    <a:pt x="272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auto">
            <a:xfrm flipH="1">
              <a:off x="4644" y="1541"/>
              <a:ext cx="104" cy="77"/>
            </a:xfrm>
            <a:custGeom>
              <a:avLst/>
              <a:gdLst>
                <a:gd name="T0" fmla="*/ 543 w 567"/>
                <a:gd name="T1" fmla="*/ 16 h 424"/>
                <a:gd name="T2" fmla="*/ 525 w 567"/>
                <a:gd name="T3" fmla="*/ 31 h 424"/>
                <a:gd name="T4" fmla="*/ 504 w 567"/>
                <a:gd name="T5" fmla="*/ 43 h 424"/>
                <a:gd name="T6" fmla="*/ 478 w 567"/>
                <a:gd name="T7" fmla="*/ 52 h 424"/>
                <a:gd name="T8" fmla="*/ 451 w 567"/>
                <a:gd name="T9" fmla="*/ 58 h 424"/>
                <a:gd name="T10" fmla="*/ 420 w 567"/>
                <a:gd name="T11" fmla="*/ 62 h 424"/>
                <a:gd name="T12" fmla="*/ 388 w 567"/>
                <a:gd name="T13" fmla="*/ 64 h 424"/>
                <a:gd name="T14" fmla="*/ 353 w 567"/>
                <a:gd name="T15" fmla="*/ 65 h 424"/>
                <a:gd name="T16" fmla="*/ 319 w 567"/>
                <a:gd name="T17" fmla="*/ 61 h 424"/>
                <a:gd name="T18" fmla="*/ 292 w 567"/>
                <a:gd name="T19" fmla="*/ 57 h 424"/>
                <a:gd name="T20" fmla="*/ 269 w 567"/>
                <a:gd name="T21" fmla="*/ 54 h 424"/>
                <a:gd name="T22" fmla="*/ 242 w 567"/>
                <a:gd name="T23" fmla="*/ 46 h 424"/>
                <a:gd name="T24" fmla="*/ 214 w 567"/>
                <a:gd name="T25" fmla="*/ 34 h 424"/>
                <a:gd name="T26" fmla="*/ 193 w 567"/>
                <a:gd name="T27" fmla="*/ 33 h 424"/>
                <a:gd name="T28" fmla="*/ 178 w 567"/>
                <a:gd name="T29" fmla="*/ 41 h 424"/>
                <a:gd name="T30" fmla="*/ 173 w 567"/>
                <a:gd name="T31" fmla="*/ 59 h 424"/>
                <a:gd name="T32" fmla="*/ 187 w 567"/>
                <a:gd name="T33" fmla="*/ 113 h 424"/>
                <a:gd name="T34" fmla="*/ 171 w 567"/>
                <a:gd name="T35" fmla="*/ 149 h 424"/>
                <a:gd name="T36" fmla="*/ 155 w 567"/>
                <a:gd name="T37" fmla="*/ 178 h 424"/>
                <a:gd name="T38" fmla="*/ 139 w 567"/>
                <a:gd name="T39" fmla="*/ 203 h 424"/>
                <a:gd name="T40" fmla="*/ 122 w 567"/>
                <a:gd name="T41" fmla="*/ 224 h 424"/>
                <a:gd name="T42" fmla="*/ 104 w 567"/>
                <a:gd name="T43" fmla="*/ 243 h 424"/>
                <a:gd name="T44" fmla="*/ 85 w 567"/>
                <a:gd name="T45" fmla="*/ 262 h 424"/>
                <a:gd name="T46" fmla="*/ 64 w 567"/>
                <a:gd name="T47" fmla="*/ 281 h 424"/>
                <a:gd name="T48" fmla="*/ 39 w 567"/>
                <a:gd name="T49" fmla="*/ 301 h 424"/>
                <a:gd name="T50" fmla="*/ 28 w 567"/>
                <a:gd name="T51" fmla="*/ 331 h 424"/>
                <a:gd name="T52" fmla="*/ 22 w 567"/>
                <a:gd name="T53" fmla="*/ 360 h 424"/>
                <a:gd name="T54" fmla="*/ 16 w 567"/>
                <a:gd name="T55" fmla="*/ 389 h 424"/>
                <a:gd name="T56" fmla="*/ 2 w 567"/>
                <a:gd name="T57" fmla="*/ 415 h 424"/>
                <a:gd name="T58" fmla="*/ 2 w 567"/>
                <a:gd name="T59" fmla="*/ 423 h 424"/>
                <a:gd name="T60" fmla="*/ 9 w 567"/>
                <a:gd name="T61" fmla="*/ 421 h 424"/>
                <a:gd name="T62" fmla="*/ 31 w 567"/>
                <a:gd name="T63" fmla="*/ 400 h 424"/>
                <a:gd name="T64" fmla="*/ 54 w 567"/>
                <a:gd name="T65" fmla="*/ 385 h 424"/>
                <a:gd name="T66" fmla="*/ 76 w 567"/>
                <a:gd name="T67" fmla="*/ 368 h 424"/>
                <a:gd name="T68" fmla="*/ 93 w 567"/>
                <a:gd name="T69" fmla="*/ 343 h 424"/>
                <a:gd name="T70" fmla="*/ 120 w 567"/>
                <a:gd name="T71" fmla="*/ 321 h 424"/>
                <a:gd name="T72" fmla="*/ 143 w 567"/>
                <a:gd name="T73" fmla="*/ 299 h 424"/>
                <a:gd name="T74" fmla="*/ 160 w 567"/>
                <a:gd name="T75" fmla="*/ 277 h 424"/>
                <a:gd name="T76" fmla="*/ 174 w 567"/>
                <a:gd name="T77" fmla="*/ 252 h 424"/>
                <a:gd name="T78" fmla="*/ 187 w 567"/>
                <a:gd name="T79" fmla="*/ 226 h 424"/>
                <a:gd name="T80" fmla="*/ 200 w 567"/>
                <a:gd name="T81" fmla="*/ 197 h 424"/>
                <a:gd name="T82" fmla="*/ 215 w 567"/>
                <a:gd name="T83" fmla="*/ 163 h 424"/>
                <a:gd name="T84" fmla="*/ 232 w 567"/>
                <a:gd name="T85" fmla="*/ 123 h 424"/>
                <a:gd name="T86" fmla="*/ 244 w 567"/>
                <a:gd name="T87" fmla="*/ 63 h 424"/>
                <a:gd name="T88" fmla="*/ 224 w 567"/>
                <a:gd name="T89" fmla="*/ 63 h 424"/>
                <a:gd name="T90" fmla="*/ 199 w 567"/>
                <a:gd name="T91" fmla="*/ 77 h 424"/>
                <a:gd name="T92" fmla="*/ 188 w 567"/>
                <a:gd name="T93" fmla="*/ 96 h 424"/>
                <a:gd name="T94" fmla="*/ 212 w 567"/>
                <a:gd name="T95" fmla="*/ 113 h 424"/>
                <a:gd name="T96" fmla="*/ 240 w 567"/>
                <a:gd name="T97" fmla="*/ 132 h 424"/>
                <a:gd name="T98" fmla="*/ 268 w 567"/>
                <a:gd name="T99" fmla="*/ 148 h 424"/>
                <a:gd name="T100" fmla="*/ 301 w 567"/>
                <a:gd name="T101" fmla="*/ 163 h 424"/>
                <a:gd name="T102" fmla="*/ 345 w 567"/>
                <a:gd name="T103" fmla="*/ 168 h 424"/>
                <a:gd name="T104" fmla="*/ 387 w 567"/>
                <a:gd name="T105" fmla="*/ 161 h 424"/>
                <a:gd name="T106" fmla="*/ 424 w 567"/>
                <a:gd name="T107" fmla="*/ 147 h 424"/>
                <a:gd name="T108" fmla="*/ 458 w 567"/>
                <a:gd name="T109" fmla="*/ 129 h 424"/>
                <a:gd name="T110" fmla="*/ 488 w 567"/>
                <a:gd name="T111" fmla="*/ 106 h 424"/>
                <a:gd name="T112" fmla="*/ 515 w 567"/>
                <a:gd name="T113" fmla="*/ 82 h 424"/>
                <a:gd name="T114" fmla="*/ 538 w 567"/>
                <a:gd name="T115" fmla="*/ 56 h 424"/>
                <a:gd name="T116" fmla="*/ 558 w 567"/>
                <a:gd name="T117" fmla="*/ 30 h 424"/>
                <a:gd name="T118" fmla="*/ 567 w 567"/>
                <a:gd name="T119" fmla="*/ 8 h 424"/>
                <a:gd name="T120" fmla="*/ 556 w 567"/>
                <a:gd name="T121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7" h="424">
                  <a:moveTo>
                    <a:pt x="550" y="7"/>
                  </a:moveTo>
                  <a:lnTo>
                    <a:pt x="543" y="16"/>
                  </a:lnTo>
                  <a:lnTo>
                    <a:pt x="535" y="24"/>
                  </a:lnTo>
                  <a:lnTo>
                    <a:pt x="525" y="31"/>
                  </a:lnTo>
                  <a:lnTo>
                    <a:pt x="515" y="38"/>
                  </a:lnTo>
                  <a:lnTo>
                    <a:pt x="504" y="43"/>
                  </a:lnTo>
                  <a:lnTo>
                    <a:pt x="491" y="48"/>
                  </a:lnTo>
                  <a:lnTo>
                    <a:pt x="478" y="52"/>
                  </a:lnTo>
                  <a:lnTo>
                    <a:pt x="465" y="55"/>
                  </a:lnTo>
                  <a:lnTo>
                    <a:pt x="451" y="58"/>
                  </a:lnTo>
                  <a:lnTo>
                    <a:pt x="436" y="60"/>
                  </a:lnTo>
                  <a:lnTo>
                    <a:pt x="420" y="62"/>
                  </a:lnTo>
                  <a:lnTo>
                    <a:pt x="404" y="63"/>
                  </a:lnTo>
                  <a:lnTo>
                    <a:pt x="388" y="64"/>
                  </a:lnTo>
                  <a:lnTo>
                    <a:pt x="370" y="65"/>
                  </a:lnTo>
                  <a:lnTo>
                    <a:pt x="353" y="65"/>
                  </a:lnTo>
                  <a:lnTo>
                    <a:pt x="336" y="65"/>
                  </a:lnTo>
                  <a:lnTo>
                    <a:pt x="319" y="61"/>
                  </a:lnTo>
                  <a:lnTo>
                    <a:pt x="305" y="59"/>
                  </a:lnTo>
                  <a:lnTo>
                    <a:pt x="292" y="57"/>
                  </a:lnTo>
                  <a:lnTo>
                    <a:pt x="280" y="56"/>
                  </a:lnTo>
                  <a:lnTo>
                    <a:pt x="269" y="54"/>
                  </a:lnTo>
                  <a:lnTo>
                    <a:pt x="256" y="51"/>
                  </a:lnTo>
                  <a:lnTo>
                    <a:pt x="242" y="46"/>
                  </a:lnTo>
                  <a:lnTo>
                    <a:pt x="226" y="39"/>
                  </a:lnTo>
                  <a:lnTo>
                    <a:pt x="214" y="34"/>
                  </a:lnTo>
                  <a:lnTo>
                    <a:pt x="203" y="32"/>
                  </a:lnTo>
                  <a:lnTo>
                    <a:pt x="193" y="33"/>
                  </a:lnTo>
                  <a:lnTo>
                    <a:pt x="185" y="36"/>
                  </a:lnTo>
                  <a:lnTo>
                    <a:pt x="178" y="41"/>
                  </a:lnTo>
                  <a:lnTo>
                    <a:pt x="174" y="49"/>
                  </a:lnTo>
                  <a:lnTo>
                    <a:pt x="173" y="59"/>
                  </a:lnTo>
                  <a:lnTo>
                    <a:pt x="175" y="71"/>
                  </a:lnTo>
                  <a:lnTo>
                    <a:pt x="187" y="113"/>
                  </a:lnTo>
                  <a:lnTo>
                    <a:pt x="179" y="132"/>
                  </a:lnTo>
                  <a:lnTo>
                    <a:pt x="171" y="149"/>
                  </a:lnTo>
                  <a:lnTo>
                    <a:pt x="163" y="164"/>
                  </a:lnTo>
                  <a:lnTo>
                    <a:pt x="155" y="178"/>
                  </a:lnTo>
                  <a:lnTo>
                    <a:pt x="147" y="191"/>
                  </a:lnTo>
                  <a:lnTo>
                    <a:pt x="139" y="203"/>
                  </a:lnTo>
                  <a:lnTo>
                    <a:pt x="130" y="214"/>
                  </a:lnTo>
                  <a:lnTo>
                    <a:pt x="122" y="224"/>
                  </a:lnTo>
                  <a:lnTo>
                    <a:pt x="113" y="234"/>
                  </a:lnTo>
                  <a:lnTo>
                    <a:pt x="104" y="243"/>
                  </a:lnTo>
                  <a:lnTo>
                    <a:pt x="95" y="252"/>
                  </a:lnTo>
                  <a:lnTo>
                    <a:pt x="85" y="262"/>
                  </a:lnTo>
                  <a:lnTo>
                    <a:pt x="75" y="271"/>
                  </a:lnTo>
                  <a:lnTo>
                    <a:pt x="64" y="281"/>
                  </a:lnTo>
                  <a:lnTo>
                    <a:pt x="52" y="290"/>
                  </a:lnTo>
                  <a:lnTo>
                    <a:pt x="39" y="301"/>
                  </a:lnTo>
                  <a:lnTo>
                    <a:pt x="33" y="316"/>
                  </a:lnTo>
                  <a:lnTo>
                    <a:pt x="28" y="331"/>
                  </a:lnTo>
                  <a:lnTo>
                    <a:pt x="25" y="345"/>
                  </a:lnTo>
                  <a:lnTo>
                    <a:pt x="22" y="360"/>
                  </a:lnTo>
                  <a:lnTo>
                    <a:pt x="19" y="374"/>
                  </a:lnTo>
                  <a:lnTo>
                    <a:pt x="16" y="389"/>
                  </a:lnTo>
                  <a:lnTo>
                    <a:pt x="9" y="403"/>
                  </a:lnTo>
                  <a:lnTo>
                    <a:pt x="2" y="415"/>
                  </a:lnTo>
                  <a:lnTo>
                    <a:pt x="0" y="419"/>
                  </a:lnTo>
                  <a:lnTo>
                    <a:pt x="2" y="423"/>
                  </a:lnTo>
                  <a:lnTo>
                    <a:pt x="6" y="424"/>
                  </a:lnTo>
                  <a:lnTo>
                    <a:pt x="9" y="421"/>
                  </a:lnTo>
                  <a:lnTo>
                    <a:pt x="20" y="409"/>
                  </a:lnTo>
                  <a:lnTo>
                    <a:pt x="31" y="400"/>
                  </a:lnTo>
                  <a:lnTo>
                    <a:pt x="42" y="392"/>
                  </a:lnTo>
                  <a:lnTo>
                    <a:pt x="54" y="385"/>
                  </a:lnTo>
                  <a:lnTo>
                    <a:pt x="65" y="377"/>
                  </a:lnTo>
                  <a:lnTo>
                    <a:pt x="76" y="368"/>
                  </a:lnTo>
                  <a:lnTo>
                    <a:pt x="85" y="357"/>
                  </a:lnTo>
                  <a:lnTo>
                    <a:pt x="93" y="343"/>
                  </a:lnTo>
                  <a:lnTo>
                    <a:pt x="107" y="332"/>
                  </a:lnTo>
                  <a:lnTo>
                    <a:pt x="120" y="321"/>
                  </a:lnTo>
                  <a:lnTo>
                    <a:pt x="131" y="310"/>
                  </a:lnTo>
                  <a:lnTo>
                    <a:pt x="143" y="299"/>
                  </a:lnTo>
                  <a:lnTo>
                    <a:pt x="152" y="288"/>
                  </a:lnTo>
                  <a:lnTo>
                    <a:pt x="160" y="277"/>
                  </a:lnTo>
                  <a:lnTo>
                    <a:pt x="167" y="265"/>
                  </a:lnTo>
                  <a:lnTo>
                    <a:pt x="174" y="252"/>
                  </a:lnTo>
                  <a:lnTo>
                    <a:pt x="181" y="239"/>
                  </a:lnTo>
                  <a:lnTo>
                    <a:pt x="187" y="226"/>
                  </a:lnTo>
                  <a:lnTo>
                    <a:pt x="194" y="212"/>
                  </a:lnTo>
                  <a:lnTo>
                    <a:pt x="200" y="197"/>
                  </a:lnTo>
                  <a:lnTo>
                    <a:pt x="207" y="180"/>
                  </a:lnTo>
                  <a:lnTo>
                    <a:pt x="215" y="163"/>
                  </a:lnTo>
                  <a:lnTo>
                    <a:pt x="223" y="144"/>
                  </a:lnTo>
                  <a:lnTo>
                    <a:pt x="232" y="123"/>
                  </a:lnTo>
                  <a:lnTo>
                    <a:pt x="245" y="71"/>
                  </a:lnTo>
                  <a:lnTo>
                    <a:pt x="244" y="63"/>
                  </a:lnTo>
                  <a:lnTo>
                    <a:pt x="236" y="60"/>
                  </a:lnTo>
                  <a:lnTo>
                    <a:pt x="224" y="63"/>
                  </a:lnTo>
                  <a:lnTo>
                    <a:pt x="211" y="69"/>
                  </a:lnTo>
                  <a:lnTo>
                    <a:pt x="199" y="77"/>
                  </a:lnTo>
                  <a:lnTo>
                    <a:pt x="191" y="87"/>
                  </a:lnTo>
                  <a:lnTo>
                    <a:pt x="188" y="96"/>
                  </a:lnTo>
                  <a:lnTo>
                    <a:pt x="194" y="103"/>
                  </a:lnTo>
                  <a:lnTo>
                    <a:pt x="212" y="113"/>
                  </a:lnTo>
                  <a:lnTo>
                    <a:pt x="227" y="122"/>
                  </a:lnTo>
                  <a:lnTo>
                    <a:pt x="240" y="132"/>
                  </a:lnTo>
                  <a:lnTo>
                    <a:pt x="254" y="140"/>
                  </a:lnTo>
                  <a:lnTo>
                    <a:pt x="268" y="148"/>
                  </a:lnTo>
                  <a:lnTo>
                    <a:pt x="283" y="156"/>
                  </a:lnTo>
                  <a:lnTo>
                    <a:pt x="301" y="163"/>
                  </a:lnTo>
                  <a:lnTo>
                    <a:pt x="323" y="169"/>
                  </a:lnTo>
                  <a:lnTo>
                    <a:pt x="345" y="168"/>
                  </a:lnTo>
                  <a:lnTo>
                    <a:pt x="366" y="165"/>
                  </a:lnTo>
                  <a:lnTo>
                    <a:pt x="387" y="161"/>
                  </a:lnTo>
                  <a:lnTo>
                    <a:pt x="406" y="155"/>
                  </a:lnTo>
                  <a:lnTo>
                    <a:pt x="424" y="147"/>
                  </a:lnTo>
                  <a:lnTo>
                    <a:pt x="441" y="139"/>
                  </a:lnTo>
                  <a:lnTo>
                    <a:pt x="458" y="129"/>
                  </a:lnTo>
                  <a:lnTo>
                    <a:pt x="473" y="118"/>
                  </a:lnTo>
                  <a:lnTo>
                    <a:pt x="488" y="106"/>
                  </a:lnTo>
                  <a:lnTo>
                    <a:pt x="503" y="94"/>
                  </a:lnTo>
                  <a:lnTo>
                    <a:pt x="515" y="82"/>
                  </a:lnTo>
                  <a:lnTo>
                    <a:pt x="527" y="69"/>
                  </a:lnTo>
                  <a:lnTo>
                    <a:pt x="538" y="56"/>
                  </a:lnTo>
                  <a:lnTo>
                    <a:pt x="548" y="43"/>
                  </a:lnTo>
                  <a:lnTo>
                    <a:pt x="558" y="30"/>
                  </a:lnTo>
                  <a:lnTo>
                    <a:pt x="566" y="17"/>
                  </a:lnTo>
                  <a:lnTo>
                    <a:pt x="567" y="8"/>
                  </a:lnTo>
                  <a:lnTo>
                    <a:pt x="563" y="2"/>
                  </a:lnTo>
                  <a:lnTo>
                    <a:pt x="556" y="0"/>
                  </a:lnTo>
                  <a:lnTo>
                    <a:pt x="5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auto">
            <a:xfrm flipH="1">
              <a:off x="4663" y="1357"/>
              <a:ext cx="36" cy="54"/>
            </a:xfrm>
            <a:custGeom>
              <a:avLst/>
              <a:gdLst>
                <a:gd name="T0" fmla="*/ 195 w 196"/>
                <a:gd name="T1" fmla="*/ 285 h 303"/>
                <a:gd name="T2" fmla="*/ 186 w 196"/>
                <a:gd name="T3" fmla="*/ 262 h 303"/>
                <a:gd name="T4" fmla="*/ 178 w 196"/>
                <a:gd name="T5" fmla="*/ 239 h 303"/>
                <a:gd name="T6" fmla="*/ 169 w 196"/>
                <a:gd name="T7" fmla="*/ 219 h 303"/>
                <a:gd name="T8" fmla="*/ 161 w 196"/>
                <a:gd name="T9" fmla="*/ 201 h 303"/>
                <a:gd name="T10" fmla="*/ 151 w 196"/>
                <a:gd name="T11" fmla="*/ 183 h 303"/>
                <a:gd name="T12" fmla="*/ 139 w 196"/>
                <a:gd name="T13" fmla="*/ 167 h 303"/>
                <a:gd name="T14" fmla="*/ 125 w 196"/>
                <a:gd name="T15" fmla="*/ 151 h 303"/>
                <a:gd name="T16" fmla="*/ 109 w 196"/>
                <a:gd name="T17" fmla="*/ 136 h 303"/>
                <a:gd name="T18" fmla="*/ 96 w 196"/>
                <a:gd name="T19" fmla="*/ 119 h 303"/>
                <a:gd name="T20" fmla="*/ 86 w 196"/>
                <a:gd name="T21" fmla="*/ 103 h 303"/>
                <a:gd name="T22" fmla="*/ 75 w 196"/>
                <a:gd name="T23" fmla="*/ 88 h 303"/>
                <a:gd name="T24" fmla="*/ 65 w 196"/>
                <a:gd name="T25" fmla="*/ 73 h 303"/>
                <a:gd name="T26" fmla="*/ 56 w 196"/>
                <a:gd name="T27" fmla="*/ 58 h 303"/>
                <a:gd name="T28" fmla="*/ 46 w 196"/>
                <a:gd name="T29" fmla="*/ 42 h 303"/>
                <a:gd name="T30" fmla="*/ 37 w 196"/>
                <a:gd name="T31" fmla="*/ 25 h 303"/>
                <a:gd name="T32" fmla="*/ 27 w 196"/>
                <a:gd name="T33" fmla="*/ 7 h 303"/>
                <a:gd name="T34" fmla="*/ 24 w 196"/>
                <a:gd name="T35" fmla="*/ 2 h 303"/>
                <a:gd name="T36" fmla="*/ 19 w 196"/>
                <a:gd name="T37" fmla="*/ 0 h 303"/>
                <a:gd name="T38" fmla="*/ 14 w 196"/>
                <a:gd name="T39" fmla="*/ 0 h 303"/>
                <a:gd name="T40" fmla="*/ 9 w 196"/>
                <a:gd name="T41" fmla="*/ 1 h 303"/>
                <a:gd name="T42" fmla="*/ 4 w 196"/>
                <a:gd name="T43" fmla="*/ 5 h 303"/>
                <a:gd name="T44" fmla="*/ 1 w 196"/>
                <a:gd name="T45" fmla="*/ 9 h 303"/>
                <a:gd name="T46" fmla="*/ 0 w 196"/>
                <a:gd name="T47" fmla="*/ 14 h 303"/>
                <a:gd name="T48" fmla="*/ 2 w 196"/>
                <a:gd name="T49" fmla="*/ 20 h 303"/>
                <a:gd name="T50" fmla="*/ 11 w 196"/>
                <a:gd name="T51" fmla="*/ 41 h 303"/>
                <a:gd name="T52" fmla="*/ 19 w 196"/>
                <a:gd name="T53" fmla="*/ 62 h 303"/>
                <a:gd name="T54" fmla="*/ 25 w 196"/>
                <a:gd name="T55" fmla="*/ 83 h 303"/>
                <a:gd name="T56" fmla="*/ 30 w 196"/>
                <a:gd name="T57" fmla="*/ 102 h 303"/>
                <a:gd name="T58" fmla="*/ 36 w 196"/>
                <a:gd name="T59" fmla="*/ 123 h 303"/>
                <a:gd name="T60" fmla="*/ 44 w 196"/>
                <a:gd name="T61" fmla="*/ 141 h 303"/>
                <a:gd name="T62" fmla="*/ 53 w 196"/>
                <a:gd name="T63" fmla="*/ 160 h 303"/>
                <a:gd name="T64" fmla="*/ 66 w 196"/>
                <a:gd name="T65" fmla="*/ 178 h 303"/>
                <a:gd name="T66" fmla="*/ 82 w 196"/>
                <a:gd name="T67" fmla="*/ 190 h 303"/>
                <a:gd name="T68" fmla="*/ 98 w 196"/>
                <a:gd name="T69" fmla="*/ 202 h 303"/>
                <a:gd name="T70" fmla="*/ 113 w 196"/>
                <a:gd name="T71" fmla="*/ 214 h 303"/>
                <a:gd name="T72" fmla="*/ 127 w 196"/>
                <a:gd name="T73" fmla="*/ 227 h 303"/>
                <a:gd name="T74" fmla="*/ 139 w 196"/>
                <a:gd name="T75" fmla="*/ 242 h 303"/>
                <a:gd name="T76" fmla="*/ 151 w 196"/>
                <a:gd name="T77" fmla="*/ 258 h 303"/>
                <a:gd name="T78" fmla="*/ 161 w 196"/>
                <a:gd name="T79" fmla="*/ 276 h 303"/>
                <a:gd name="T80" fmla="*/ 170 w 196"/>
                <a:gd name="T81" fmla="*/ 295 h 303"/>
                <a:gd name="T82" fmla="*/ 173 w 196"/>
                <a:gd name="T83" fmla="*/ 300 h 303"/>
                <a:gd name="T84" fmla="*/ 177 w 196"/>
                <a:gd name="T85" fmla="*/ 302 h 303"/>
                <a:gd name="T86" fmla="*/ 182 w 196"/>
                <a:gd name="T87" fmla="*/ 303 h 303"/>
                <a:gd name="T88" fmla="*/ 187 w 196"/>
                <a:gd name="T89" fmla="*/ 302 h 303"/>
                <a:gd name="T90" fmla="*/ 192 w 196"/>
                <a:gd name="T91" fmla="*/ 299 h 303"/>
                <a:gd name="T92" fmla="*/ 195 w 196"/>
                <a:gd name="T93" fmla="*/ 296 h 303"/>
                <a:gd name="T94" fmla="*/ 196 w 196"/>
                <a:gd name="T95" fmla="*/ 291 h 303"/>
                <a:gd name="T96" fmla="*/ 195 w 196"/>
                <a:gd name="T97" fmla="*/ 2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6" h="303">
                  <a:moveTo>
                    <a:pt x="195" y="285"/>
                  </a:moveTo>
                  <a:lnTo>
                    <a:pt x="186" y="262"/>
                  </a:lnTo>
                  <a:lnTo>
                    <a:pt x="178" y="239"/>
                  </a:lnTo>
                  <a:lnTo>
                    <a:pt x="169" y="219"/>
                  </a:lnTo>
                  <a:lnTo>
                    <a:pt x="161" y="201"/>
                  </a:lnTo>
                  <a:lnTo>
                    <a:pt x="151" y="183"/>
                  </a:lnTo>
                  <a:lnTo>
                    <a:pt x="139" y="167"/>
                  </a:lnTo>
                  <a:lnTo>
                    <a:pt x="125" y="151"/>
                  </a:lnTo>
                  <a:lnTo>
                    <a:pt x="109" y="136"/>
                  </a:lnTo>
                  <a:lnTo>
                    <a:pt x="96" y="119"/>
                  </a:lnTo>
                  <a:lnTo>
                    <a:pt x="86" y="103"/>
                  </a:lnTo>
                  <a:lnTo>
                    <a:pt x="75" y="88"/>
                  </a:lnTo>
                  <a:lnTo>
                    <a:pt x="65" y="73"/>
                  </a:lnTo>
                  <a:lnTo>
                    <a:pt x="56" y="58"/>
                  </a:lnTo>
                  <a:lnTo>
                    <a:pt x="46" y="42"/>
                  </a:lnTo>
                  <a:lnTo>
                    <a:pt x="37" y="25"/>
                  </a:lnTo>
                  <a:lnTo>
                    <a:pt x="27" y="7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11" y="41"/>
                  </a:lnTo>
                  <a:lnTo>
                    <a:pt x="19" y="62"/>
                  </a:lnTo>
                  <a:lnTo>
                    <a:pt x="25" y="83"/>
                  </a:lnTo>
                  <a:lnTo>
                    <a:pt x="30" y="102"/>
                  </a:lnTo>
                  <a:lnTo>
                    <a:pt x="36" y="123"/>
                  </a:lnTo>
                  <a:lnTo>
                    <a:pt x="44" y="141"/>
                  </a:lnTo>
                  <a:lnTo>
                    <a:pt x="53" y="160"/>
                  </a:lnTo>
                  <a:lnTo>
                    <a:pt x="66" y="178"/>
                  </a:lnTo>
                  <a:lnTo>
                    <a:pt x="82" y="190"/>
                  </a:lnTo>
                  <a:lnTo>
                    <a:pt x="98" y="202"/>
                  </a:lnTo>
                  <a:lnTo>
                    <a:pt x="113" y="214"/>
                  </a:lnTo>
                  <a:lnTo>
                    <a:pt x="127" y="227"/>
                  </a:lnTo>
                  <a:lnTo>
                    <a:pt x="139" y="242"/>
                  </a:lnTo>
                  <a:lnTo>
                    <a:pt x="151" y="258"/>
                  </a:lnTo>
                  <a:lnTo>
                    <a:pt x="161" y="276"/>
                  </a:lnTo>
                  <a:lnTo>
                    <a:pt x="170" y="295"/>
                  </a:lnTo>
                  <a:lnTo>
                    <a:pt x="173" y="300"/>
                  </a:lnTo>
                  <a:lnTo>
                    <a:pt x="177" y="302"/>
                  </a:lnTo>
                  <a:lnTo>
                    <a:pt x="182" y="303"/>
                  </a:lnTo>
                  <a:lnTo>
                    <a:pt x="187" y="302"/>
                  </a:lnTo>
                  <a:lnTo>
                    <a:pt x="192" y="299"/>
                  </a:lnTo>
                  <a:lnTo>
                    <a:pt x="195" y="296"/>
                  </a:lnTo>
                  <a:lnTo>
                    <a:pt x="196" y="291"/>
                  </a:lnTo>
                  <a:lnTo>
                    <a:pt x="195" y="2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auto">
            <a:xfrm flipH="1">
              <a:off x="4691" y="1802"/>
              <a:ext cx="57" cy="118"/>
            </a:xfrm>
            <a:custGeom>
              <a:avLst/>
              <a:gdLst>
                <a:gd name="T0" fmla="*/ 68 w 312"/>
                <a:gd name="T1" fmla="*/ 53 h 648"/>
                <a:gd name="T2" fmla="*/ 114 w 312"/>
                <a:gd name="T3" fmla="*/ 89 h 648"/>
                <a:gd name="T4" fmla="*/ 128 w 312"/>
                <a:gd name="T5" fmla="*/ 136 h 648"/>
                <a:gd name="T6" fmla="*/ 113 w 312"/>
                <a:gd name="T7" fmla="*/ 186 h 648"/>
                <a:gd name="T8" fmla="*/ 74 w 312"/>
                <a:gd name="T9" fmla="*/ 232 h 648"/>
                <a:gd name="T10" fmla="*/ 27 w 312"/>
                <a:gd name="T11" fmla="*/ 261 h 648"/>
                <a:gd name="T12" fmla="*/ 10 w 312"/>
                <a:gd name="T13" fmla="*/ 280 h 648"/>
                <a:gd name="T14" fmla="*/ 11 w 312"/>
                <a:gd name="T15" fmla="*/ 305 h 648"/>
                <a:gd name="T16" fmla="*/ 60 w 312"/>
                <a:gd name="T17" fmla="*/ 374 h 648"/>
                <a:gd name="T18" fmla="*/ 82 w 312"/>
                <a:gd name="T19" fmla="*/ 409 h 648"/>
                <a:gd name="T20" fmla="*/ 90 w 312"/>
                <a:gd name="T21" fmla="*/ 443 h 648"/>
                <a:gd name="T22" fmla="*/ 87 w 312"/>
                <a:gd name="T23" fmla="*/ 479 h 648"/>
                <a:gd name="T24" fmla="*/ 72 w 312"/>
                <a:gd name="T25" fmla="*/ 514 h 648"/>
                <a:gd name="T26" fmla="*/ 49 w 312"/>
                <a:gd name="T27" fmla="*/ 550 h 648"/>
                <a:gd name="T28" fmla="*/ 34 w 312"/>
                <a:gd name="T29" fmla="*/ 592 h 648"/>
                <a:gd name="T30" fmla="*/ 52 w 312"/>
                <a:gd name="T31" fmla="*/ 622 h 648"/>
                <a:gd name="T32" fmla="*/ 95 w 312"/>
                <a:gd name="T33" fmla="*/ 634 h 648"/>
                <a:gd name="T34" fmla="*/ 136 w 312"/>
                <a:gd name="T35" fmla="*/ 638 h 648"/>
                <a:gd name="T36" fmla="*/ 174 w 312"/>
                <a:gd name="T37" fmla="*/ 639 h 648"/>
                <a:gd name="T38" fmla="*/ 210 w 312"/>
                <a:gd name="T39" fmla="*/ 640 h 648"/>
                <a:gd name="T40" fmla="*/ 243 w 312"/>
                <a:gd name="T41" fmla="*/ 643 h 648"/>
                <a:gd name="T42" fmla="*/ 276 w 312"/>
                <a:gd name="T43" fmla="*/ 648 h 648"/>
                <a:gd name="T44" fmla="*/ 308 w 312"/>
                <a:gd name="T45" fmla="*/ 634 h 648"/>
                <a:gd name="T46" fmla="*/ 309 w 312"/>
                <a:gd name="T47" fmla="*/ 601 h 648"/>
                <a:gd name="T48" fmla="*/ 278 w 312"/>
                <a:gd name="T49" fmla="*/ 586 h 648"/>
                <a:gd name="T50" fmla="*/ 245 w 312"/>
                <a:gd name="T51" fmla="*/ 576 h 648"/>
                <a:gd name="T52" fmla="*/ 212 w 312"/>
                <a:gd name="T53" fmla="*/ 564 h 648"/>
                <a:gd name="T54" fmla="*/ 177 w 312"/>
                <a:gd name="T55" fmla="*/ 552 h 648"/>
                <a:gd name="T56" fmla="*/ 140 w 312"/>
                <a:gd name="T57" fmla="*/ 540 h 648"/>
                <a:gd name="T58" fmla="*/ 98 w 312"/>
                <a:gd name="T59" fmla="*/ 531 h 648"/>
                <a:gd name="T60" fmla="*/ 79 w 312"/>
                <a:gd name="T61" fmla="*/ 565 h 648"/>
                <a:gd name="T62" fmla="*/ 107 w 312"/>
                <a:gd name="T63" fmla="*/ 616 h 648"/>
                <a:gd name="T64" fmla="*/ 147 w 312"/>
                <a:gd name="T65" fmla="*/ 592 h 648"/>
                <a:gd name="T66" fmla="*/ 176 w 312"/>
                <a:gd name="T67" fmla="*/ 536 h 648"/>
                <a:gd name="T68" fmla="*/ 186 w 312"/>
                <a:gd name="T69" fmla="*/ 482 h 648"/>
                <a:gd name="T70" fmla="*/ 179 w 312"/>
                <a:gd name="T71" fmla="*/ 428 h 648"/>
                <a:gd name="T72" fmla="*/ 153 w 312"/>
                <a:gd name="T73" fmla="*/ 375 h 648"/>
                <a:gd name="T74" fmla="*/ 107 w 312"/>
                <a:gd name="T75" fmla="*/ 320 h 648"/>
                <a:gd name="T76" fmla="*/ 82 w 312"/>
                <a:gd name="T77" fmla="*/ 275 h 648"/>
                <a:gd name="T78" fmla="*/ 67 w 312"/>
                <a:gd name="T79" fmla="*/ 312 h 648"/>
                <a:gd name="T80" fmla="*/ 75 w 312"/>
                <a:gd name="T81" fmla="*/ 330 h 648"/>
                <a:gd name="T82" fmla="*/ 155 w 312"/>
                <a:gd name="T83" fmla="*/ 272 h 648"/>
                <a:gd name="T84" fmla="*/ 198 w 312"/>
                <a:gd name="T85" fmla="*/ 199 h 648"/>
                <a:gd name="T86" fmla="*/ 201 w 312"/>
                <a:gd name="T87" fmla="*/ 123 h 648"/>
                <a:gd name="T88" fmla="*/ 159 w 312"/>
                <a:gd name="T89" fmla="*/ 56 h 648"/>
                <a:gd name="T90" fmla="*/ 66 w 312"/>
                <a:gd name="T91" fmla="*/ 9 h 648"/>
                <a:gd name="T92" fmla="*/ 7 w 312"/>
                <a:gd name="T93" fmla="*/ 3 h 648"/>
                <a:gd name="T94" fmla="*/ 0 w 312"/>
                <a:gd name="T95" fmla="*/ 22 h 648"/>
                <a:gd name="T96" fmla="*/ 17 w 312"/>
                <a:gd name="T97" fmla="*/ 39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2" h="648">
                  <a:moveTo>
                    <a:pt x="17" y="39"/>
                  </a:moveTo>
                  <a:lnTo>
                    <a:pt x="44" y="45"/>
                  </a:lnTo>
                  <a:lnTo>
                    <a:pt x="68" y="53"/>
                  </a:lnTo>
                  <a:lnTo>
                    <a:pt x="87" y="63"/>
                  </a:lnTo>
                  <a:lnTo>
                    <a:pt x="103" y="75"/>
                  </a:lnTo>
                  <a:lnTo>
                    <a:pt x="114" y="89"/>
                  </a:lnTo>
                  <a:lnTo>
                    <a:pt x="122" y="105"/>
                  </a:lnTo>
                  <a:lnTo>
                    <a:pt x="127" y="120"/>
                  </a:lnTo>
                  <a:lnTo>
                    <a:pt x="128" y="136"/>
                  </a:lnTo>
                  <a:lnTo>
                    <a:pt x="126" y="153"/>
                  </a:lnTo>
                  <a:lnTo>
                    <a:pt x="121" y="169"/>
                  </a:lnTo>
                  <a:lnTo>
                    <a:pt x="113" y="186"/>
                  </a:lnTo>
                  <a:lnTo>
                    <a:pt x="103" y="202"/>
                  </a:lnTo>
                  <a:lnTo>
                    <a:pt x="90" y="217"/>
                  </a:lnTo>
                  <a:lnTo>
                    <a:pt x="74" y="232"/>
                  </a:lnTo>
                  <a:lnTo>
                    <a:pt x="56" y="245"/>
                  </a:lnTo>
                  <a:lnTo>
                    <a:pt x="36" y="256"/>
                  </a:lnTo>
                  <a:lnTo>
                    <a:pt x="27" y="261"/>
                  </a:lnTo>
                  <a:lnTo>
                    <a:pt x="20" y="267"/>
                  </a:lnTo>
                  <a:lnTo>
                    <a:pt x="15" y="273"/>
                  </a:lnTo>
                  <a:lnTo>
                    <a:pt x="10" y="280"/>
                  </a:lnTo>
                  <a:lnTo>
                    <a:pt x="8" y="288"/>
                  </a:lnTo>
                  <a:lnTo>
                    <a:pt x="9" y="296"/>
                  </a:lnTo>
                  <a:lnTo>
                    <a:pt x="11" y="305"/>
                  </a:lnTo>
                  <a:lnTo>
                    <a:pt x="17" y="314"/>
                  </a:lnTo>
                  <a:lnTo>
                    <a:pt x="49" y="363"/>
                  </a:lnTo>
                  <a:lnTo>
                    <a:pt x="60" y="374"/>
                  </a:lnTo>
                  <a:lnTo>
                    <a:pt x="69" y="386"/>
                  </a:lnTo>
                  <a:lnTo>
                    <a:pt x="76" y="397"/>
                  </a:lnTo>
                  <a:lnTo>
                    <a:pt x="82" y="409"/>
                  </a:lnTo>
                  <a:lnTo>
                    <a:pt x="86" y="420"/>
                  </a:lnTo>
                  <a:lnTo>
                    <a:pt x="89" y="432"/>
                  </a:lnTo>
                  <a:lnTo>
                    <a:pt x="90" y="443"/>
                  </a:lnTo>
                  <a:lnTo>
                    <a:pt x="90" y="455"/>
                  </a:lnTo>
                  <a:lnTo>
                    <a:pt x="89" y="466"/>
                  </a:lnTo>
                  <a:lnTo>
                    <a:pt x="87" y="479"/>
                  </a:lnTo>
                  <a:lnTo>
                    <a:pt x="83" y="491"/>
                  </a:lnTo>
                  <a:lnTo>
                    <a:pt x="78" y="503"/>
                  </a:lnTo>
                  <a:lnTo>
                    <a:pt x="72" y="514"/>
                  </a:lnTo>
                  <a:lnTo>
                    <a:pt x="66" y="526"/>
                  </a:lnTo>
                  <a:lnTo>
                    <a:pt x="58" y="538"/>
                  </a:lnTo>
                  <a:lnTo>
                    <a:pt x="49" y="550"/>
                  </a:lnTo>
                  <a:lnTo>
                    <a:pt x="40" y="565"/>
                  </a:lnTo>
                  <a:lnTo>
                    <a:pt x="35" y="579"/>
                  </a:lnTo>
                  <a:lnTo>
                    <a:pt x="34" y="592"/>
                  </a:lnTo>
                  <a:lnTo>
                    <a:pt x="36" y="605"/>
                  </a:lnTo>
                  <a:lnTo>
                    <a:pt x="42" y="614"/>
                  </a:lnTo>
                  <a:lnTo>
                    <a:pt x="52" y="622"/>
                  </a:lnTo>
                  <a:lnTo>
                    <a:pt x="65" y="628"/>
                  </a:lnTo>
                  <a:lnTo>
                    <a:pt x="81" y="632"/>
                  </a:lnTo>
                  <a:lnTo>
                    <a:pt x="95" y="634"/>
                  </a:lnTo>
                  <a:lnTo>
                    <a:pt x="108" y="636"/>
                  </a:lnTo>
                  <a:lnTo>
                    <a:pt x="122" y="637"/>
                  </a:lnTo>
                  <a:lnTo>
                    <a:pt x="136" y="638"/>
                  </a:lnTo>
                  <a:lnTo>
                    <a:pt x="149" y="638"/>
                  </a:lnTo>
                  <a:lnTo>
                    <a:pt x="161" y="639"/>
                  </a:lnTo>
                  <a:lnTo>
                    <a:pt x="174" y="639"/>
                  </a:lnTo>
                  <a:lnTo>
                    <a:pt x="186" y="640"/>
                  </a:lnTo>
                  <a:lnTo>
                    <a:pt x="198" y="640"/>
                  </a:lnTo>
                  <a:lnTo>
                    <a:pt x="210" y="640"/>
                  </a:lnTo>
                  <a:lnTo>
                    <a:pt x="221" y="641"/>
                  </a:lnTo>
                  <a:lnTo>
                    <a:pt x="232" y="642"/>
                  </a:lnTo>
                  <a:lnTo>
                    <a:pt x="243" y="643"/>
                  </a:lnTo>
                  <a:lnTo>
                    <a:pt x="255" y="644"/>
                  </a:lnTo>
                  <a:lnTo>
                    <a:pt x="266" y="646"/>
                  </a:lnTo>
                  <a:lnTo>
                    <a:pt x="276" y="648"/>
                  </a:lnTo>
                  <a:lnTo>
                    <a:pt x="289" y="647"/>
                  </a:lnTo>
                  <a:lnTo>
                    <a:pt x="300" y="642"/>
                  </a:lnTo>
                  <a:lnTo>
                    <a:pt x="308" y="634"/>
                  </a:lnTo>
                  <a:lnTo>
                    <a:pt x="312" y="623"/>
                  </a:lnTo>
                  <a:lnTo>
                    <a:pt x="312" y="613"/>
                  </a:lnTo>
                  <a:lnTo>
                    <a:pt x="309" y="601"/>
                  </a:lnTo>
                  <a:lnTo>
                    <a:pt x="301" y="593"/>
                  </a:lnTo>
                  <a:lnTo>
                    <a:pt x="289" y="589"/>
                  </a:lnTo>
                  <a:lnTo>
                    <a:pt x="278" y="586"/>
                  </a:lnTo>
                  <a:lnTo>
                    <a:pt x="267" y="583"/>
                  </a:lnTo>
                  <a:lnTo>
                    <a:pt x="257" y="580"/>
                  </a:lnTo>
                  <a:lnTo>
                    <a:pt x="245" y="576"/>
                  </a:lnTo>
                  <a:lnTo>
                    <a:pt x="234" y="572"/>
                  </a:lnTo>
                  <a:lnTo>
                    <a:pt x="223" y="568"/>
                  </a:lnTo>
                  <a:lnTo>
                    <a:pt x="212" y="564"/>
                  </a:lnTo>
                  <a:lnTo>
                    <a:pt x="201" y="560"/>
                  </a:lnTo>
                  <a:lnTo>
                    <a:pt x="189" y="556"/>
                  </a:lnTo>
                  <a:lnTo>
                    <a:pt x="177" y="552"/>
                  </a:lnTo>
                  <a:lnTo>
                    <a:pt x="165" y="548"/>
                  </a:lnTo>
                  <a:lnTo>
                    <a:pt x="153" y="544"/>
                  </a:lnTo>
                  <a:lnTo>
                    <a:pt x="140" y="540"/>
                  </a:lnTo>
                  <a:lnTo>
                    <a:pt x="126" y="537"/>
                  </a:lnTo>
                  <a:lnTo>
                    <a:pt x="112" y="534"/>
                  </a:lnTo>
                  <a:lnTo>
                    <a:pt x="98" y="531"/>
                  </a:lnTo>
                  <a:lnTo>
                    <a:pt x="84" y="534"/>
                  </a:lnTo>
                  <a:lnTo>
                    <a:pt x="78" y="547"/>
                  </a:lnTo>
                  <a:lnTo>
                    <a:pt x="79" y="565"/>
                  </a:lnTo>
                  <a:lnTo>
                    <a:pt x="85" y="584"/>
                  </a:lnTo>
                  <a:lnTo>
                    <a:pt x="95" y="604"/>
                  </a:lnTo>
                  <a:lnTo>
                    <a:pt x="107" y="616"/>
                  </a:lnTo>
                  <a:lnTo>
                    <a:pt x="120" y="620"/>
                  </a:lnTo>
                  <a:lnTo>
                    <a:pt x="134" y="612"/>
                  </a:lnTo>
                  <a:lnTo>
                    <a:pt x="147" y="592"/>
                  </a:lnTo>
                  <a:lnTo>
                    <a:pt x="159" y="573"/>
                  </a:lnTo>
                  <a:lnTo>
                    <a:pt x="168" y="555"/>
                  </a:lnTo>
                  <a:lnTo>
                    <a:pt x="176" y="536"/>
                  </a:lnTo>
                  <a:lnTo>
                    <a:pt x="181" y="518"/>
                  </a:lnTo>
                  <a:lnTo>
                    <a:pt x="185" y="500"/>
                  </a:lnTo>
                  <a:lnTo>
                    <a:pt x="186" y="482"/>
                  </a:lnTo>
                  <a:lnTo>
                    <a:pt x="186" y="464"/>
                  </a:lnTo>
                  <a:lnTo>
                    <a:pt x="183" y="446"/>
                  </a:lnTo>
                  <a:lnTo>
                    <a:pt x="179" y="428"/>
                  </a:lnTo>
                  <a:lnTo>
                    <a:pt x="172" y="410"/>
                  </a:lnTo>
                  <a:lnTo>
                    <a:pt x="163" y="393"/>
                  </a:lnTo>
                  <a:lnTo>
                    <a:pt x="153" y="375"/>
                  </a:lnTo>
                  <a:lnTo>
                    <a:pt x="140" y="357"/>
                  </a:lnTo>
                  <a:lnTo>
                    <a:pt x="124" y="338"/>
                  </a:lnTo>
                  <a:lnTo>
                    <a:pt x="107" y="320"/>
                  </a:lnTo>
                  <a:lnTo>
                    <a:pt x="91" y="275"/>
                  </a:lnTo>
                  <a:lnTo>
                    <a:pt x="88" y="271"/>
                  </a:lnTo>
                  <a:lnTo>
                    <a:pt x="82" y="275"/>
                  </a:lnTo>
                  <a:lnTo>
                    <a:pt x="76" y="285"/>
                  </a:lnTo>
                  <a:lnTo>
                    <a:pt x="71" y="298"/>
                  </a:lnTo>
                  <a:lnTo>
                    <a:pt x="67" y="312"/>
                  </a:lnTo>
                  <a:lnTo>
                    <a:pt x="66" y="323"/>
                  </a:lnTo>
                  <a:lnTo>
                    <a:pt x="68" y="330"/>
                  </a:lnTo>
                  <a:lnTo>
                    <a:pt x="75" y="330"/>
                  </a:lnTo>
                  <a:lnTo>
                    <a:pt x="105" y="313"/>
                  </a:lnTo>
                  <a:lnTo>
                    <a:pt x="132" y="293"/>
                  </a:lnTo>
                  <a:lnTo>
                    <a:pt x="155" y="272"/>
                  </a:lnTo>
                  <a:lnTo>
                    <a:pt x="174" y="249"/>
                  </a:lnTo>
                  <a:lnTo>
                    <a:pt x="188" y="225"/>
                  </a:lnTo>
                  <a:lnTo>
                    <a:pt x="198" y="199"/>
                  </a:lnTo>
                  <a:lnTo>
                    <a:pt x="204" y="173"/>
                  </a:lnTo>
                  <a:lnTo>
                    <a:pt x="205" y="148"/>
                  </a:lnTo>
                  <a:lnTo>
                    <a:pt x="201" y="123"/>
                  </a:lnTo>
                  <a:lnTo>
                    <a:pt x="192" y="100"/>
                  </a:lnTo>
                  <a:lnTo>
                    <a:pt x="178" y="76"/>
                  </a:lnTo>
                  <a:lnTo>
                    <a:pt x="159" y="56"/>
                  </a:lnTo>
                  <a:lnTo>
                    <a:pt x="134" y="38"/>
                  </a:lnTo>
                  <a:lnTo>
                    <a:pt x="102" y="22"/>
                  </a:lnTo>
                  <a:lnTo>
                    <a:pt x="66" y="9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7" y="3"/>
                  </a:lnTo>
                  <a:lnTo>
                    <a:pt x="3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3" y="29"/>
                  </a:lnTo>
                  <a:lnTo>
                    <a:pt x="8" y="35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auto">
            <a:xfrm flipH="1">
              <a:off x="4993" y="1863"/>
              <a:ext cx="205" cy="245"/>
            </a:xfrm>
            <a:custGeom>
              <a:avLst/>
              <a:gdLst>
                <a:gd name="T0" fmla="*/ 80 w 1134"/>
                <a:gd name="T1" fmla="*/ 101 h 1344"/>
                <a:gd name="T2" fmla="*/ 171 w 1134"/>
                <a:gd name="T3" fmla="*/ 244 h 1344"/>
                <a:gd name="T4" fmla="*/ 183 w 1134"/>
                <a:gd name="T5" fmla="*/ 403 h 1344"/>
                <a:gd name="T6" fmla="*/ 133 w 1134"/>
                <a:gd name="T7" fmla="*/ 512 h 1344"/>
                <a:gd name="T8" fmla="*/ 151 w 1134"/>
                <a:gd name="T9" fmla="*/ 546 h 1344"/>
                <a:gd name="T10" fmla="*/ 236 w 1134"/>
                <a:gd name="T11" fmla="*/ 564 h 1344"/>
                <a:gd name="T12" fmla="*/ 298 w 1134"/>
                <a:gd name="T13" fmla="*/ 563 h 1344"/>
                <a:gd name="T14" fmla="*/ 361 w 1134"/>
                <a:gd name="T15" fmla="*/ 563 h 1344"/>
                <a:gd name="T16" fmla="*/ 522 w 1134"/>
                <a:gd name="T17" fmla="*/ 602 h 1344"/>
                <a:gd name="T18" fmla="*/ 517 w 1134"/>
                <a:gd name="T19" fmla="*/ 656 h 1344"/>
                <a:gd name="T20" fmla="*/ 431 w 1134"/>
                <a:gd name="T21" fmla="*/ 706 h 1344"/>
                <a:gd name="T22" fmla="*/ 342 w 1134"/>
                <a:gd name="T23" fmla="*/ 759 h 1344"/>
                <a:gd name="T24" fmla="*/ 333 w 1134"/>
                <a:gd name="T25" fmla="*/ 785 h 1344"/>
                <a:gd name="T26" fmla="*/ 369 w 1134"/>
                <a:gd name="T27" fmla="*/ 809 h 1344"/>
                <a:gd name="T28" fmla="*/ 425 w 1134"/>
                <a:gd name="T29" fmla="*/ 830 h 1344"/>
                <a:gd name="T30" fmla="*/ 449 w 1134"/>
                <a:gd name="T31" fmla="*/ 882 h 1344"/>
                <a:gd name="T32" fmla="*/ 409 w 1134"/>
                <a:gd name="T33" fmla="*/ 946 h 1344"/>
                <a:gd name="T34" fmla="*/ 367 w 1134"/>
                <a:gd name="T35" fmla="*/ 1018 h 1344"/>
                <a:gd name="T36" fmla="*/ 382 w 1134"/>
                <a:gd name="T37" fmla="*/ 1075 h 1344"/>
                <a:gd name="T38" fmla="*/ 454 w 1134"/>
                <a:gd name="T39" fmla="*/ 1074 h 1344"/>
                <a:gd name="T40" fmla="*/ 560 w 1134"/>
                <a:gd name="T41" fmla="*/ 1084 h 1344"/>
                <a:gd name="T42" fmla="*/ 756 w 1134"/>
                <a:gd name="T43" fmla="*/ 1146 h 1344"/>
                <a:gd name="T44" fmla="*/ 922 w 1134"/>
                <a:gd name="T45" fmla="*/ 1239 h 1344"/>
                <a:gd name="T46" fmla="*/ 1080 w 1134"/>
                <a:gd name="T47" fmla="*/ 1339 h 1344"/>
                <a:gd name="T48" fmla="*/ 1134 w 1134"/>
                <a:gd name="T49" fmla="*/ 1312 h 1344"/>
                <a:gd name="T50" fmla="*/ 1050 w 1134"/>
                <a:gd name="T51" fmla="*/ 1236 h 1344"/>
                <a:gd name="T52" fmla="*/ 882 w 1134"/>
                <a:gd name="T53" fmla="*/ 1144 h 1344"/>
                <a:gd name="T54" fmla="*/ 695 w 1134"/>
                <a:gd name="T55" fmla="*/ 1071 h 1344"/>
                <a:gd name="T56" fmla="*/ 503 w 1134"/>
                <a:gd name="T57" fmla="*/ 1033 h 1344"/>
                <a:gd name="T58" fmla="*/ 426 w 1134"/>
                <a:gd name="T59" fmla="*/ 1020 h 1344"/>
                <a:gd name="T60" fmla="*/ 396 w 1134"/>
                <a:gd name="T61" fmla="*/ 1029 h 1344"/>
                <a:gd name="T62" fmla="*/ 422 w 1134"/>
                <a:gd name="T63" fmla="*/ 1041 h 1344"/>
                <a:gd name="T64" fmla="*/ 439 w 1134"/>
                <a:gd name="T65" fmla="*/ 956 h 1344"/>
                <a:gd name="T66" fmla="*/ 479 w 1134"/>
                <a:gd name="T67" fmla="*/ 879 h 1344"/>
                <a:gd name="T68" fmla="*/ 479 w 1134"/>
                <a:gd name="T69" fmla="*/ 814 h 1344"/>
                <a:gd name="T70" fmla="*/ 421 w 1134"/>
                <a:gd name="T71" fmla="*/ 778 h 1344"/>
                <a:gd name="T72" fmla="*/ 366 w 1134"/>
                <a:gd name="T73" fmla="*/ 755 h 1344"/>
                <a:gd name="T74" fmla="*/ 366 w 1134"/>
                <a:gd name="T75" fmla="*/ 795 h 1344"/>
                <a:gd name="T76" fmla="*/ 426 w 1134"/>
                <a:gd name="T77" fmla="*/ 757 h 1344"/>
                <a:gd name="T78" fmla="*/ 514 w 1134"/>
                <a:gd name="T79" fmla="*/ 687 h 1344"/>
                <a:gd name="T80" fmla="*/ 547 w 1134"/>
                <a:gd name="T81" fmla="*/ 616 h 1344"/>
                <a:gd name="T82" fmla="*/ 459 w 1134"/>
                <a:gd name="T83" fmla="*/ 559 h 1344"/>
                <a:gd name="T84" fmla="*/ 399 w 1134"/>
                <a:gd name="T85" fmla="*/ 553 h 1344"/>
                <a:gd name="T86" fmla="*/ 352 w 1134"/>
                <a:gd name="T87" fmla="*/ 548 h 1344"/>
                <a:gd name="T88" fmla="*/ 288 w 1134"/>
                <a:gd name="T89" fmla="*/ 547 h 1344"/>
                <a:gd name="T90" fmla="*/ 227 w 1134"/>
                <a:gd name="T91" fmla="*/ 550 h 1344"/>
                <a:gd name="T92" fmla="*/ 171 w 1134"/>
                <a:gd name="T93" fmla="*/ 525 h 1344"/>
                <a:gd name="T94" fmla="*/ 152 w 1134"/>
                <a:gd name="T95" fmla="*/ 520 h 1344"/>
                <a:gd name="T96" fmla="*/ 215 w 1134"/>
                <a:gd name="T97" fmla="*/ 382 h 1344"/>
                <a:gd name="T98" fmla="*/ 176 w 1134"/>
                <a:gd name="T99" fmla="*/ 217 h 1344"/>
                <a:gd name="T100" fmla="*/ 72 w 1134"/>
                <a:gd name="T101" fmla="*/ 72 h 1344"/>
                <a:gd name="T102" fmla="*/ 2 w 1134"/>
                <a:gd name="T103" fmla="*/ 3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4" h="1344">
                  <a:moveTo>
                    <a:pt x="2" y="11"/>
                  </a:moveTo>
                  <a:lnTo>
                    <a:pt x="20" y="32"/>
                  </a:lnTo>
                  <a:lnTo>
                    <a:pt x="39" y="53"/>
                  </a:lnTo>
                  <a:lnTo>
                    <a:pt x="60" y="77"/>
                  </a:lnTo>
                  <a:lnTo>
                    <a:pt x="80" y="101"/>
                  </a:lnTo>
                  <a:lnTo>
                    <a:pt x="102" y="128"/>
                  </a:lnTo>
                  <a:lnTo>
                    <a:pt x="122" y="156"/>
                  </a:lnTo>
                  <a:lnTo>
                    <a:pt x="140" y="185"/>
                  </a:lnTo>
                  <a:lnTo>
                    <a:pt x="157" y="214"/>
                  </a:lnTo>
                  <a:lnTo>
                    <a:pt x="171" y="244"/>
                  </a:lnTo>
                  <a:lnTo>
                    <a:pt x="182" y="276"/>
                  </a:lnTo>
                  <a:lnTo>
                    <a:pt x="189" y="307"/>
                  </a:lnTo>
                  <a:lnTo>
                    <a:pt x="192" y="339"/>
                  </a:lnTo>
                  <a:lnTo>
                    <a:pt x="190" y="370"/>
                  </a:lnTo>
                  <a:lnTo>
                    <a:pt x="183" y="403"/>
                  </a:lnTo>
                  <a:lnTo>
                    <a:pt x="170" y="434"/>
                  </a:lnTo>
                  <a:lnTo>
                    <a:pt x="151" y="465"/>
                  </a:lnTo>
                  <a:lnTo>
                    <a:pt x="135" y="490"/>
                  </a:lnTo>
                  <a:lnTo>
                    <a:pt x="130" y="505"/>
                  </a:lnTo>
                  <a:lnTo>
                    <a:pt x="133" y="512"/>
                  </a:lnTo>
                  <a:lnTo>
                    <a:pt x="141" y="515"/>
                  </a:lnTo>
                  <a:lnTo>
                    <a:pt x="150" y="517"/>
                  </a:lnTo>
                  <a:lnTo>
                    <a:pt x="157" y="521"/>
                  </a:lnTo>
                  <a:lnTo>
                    <a:pt x="159" y="530"/>
                  </a:lnTo>
                  <a:lnTo>
                    <a:pt x="151" y="546"/>
                  </a:lnTo>
                  <a:lnTo>
                    <a:pt x="189" y="565"/>
                  </a:lnTo>
                  <a:lnTo>
                    <a:pt x="200" y="565"/>
                  </a:lnTo>
                  <a:lnTo>
                    <a:pt x="211" y="565"/>
                  </a:lnTo>
                  <a:lnTo>
                    <a:pt x="224" y="564"/>
                  </a:lnTo>
                  <a:lnTo>
                    <a:pt x="236" y="564"/>
                  </a:lnTo>
                  <a:lnTo>
                    <a:pt x="248" y="564"/>
                  </a:lnTo>
                  <a:lnTo>
                    <a:pt x="260" y="563"/>
                  </a:lnTo>
                  <a:lnTo>
                    <a:pt x="273" y="563"/>
                  </a:lnTo>
                  <a:lnTo>
                    <a:pt x="285" y="563"/>
                  </a:lnTo>
                  <a:lnTo>
                    <a:pt x="298" y="563"/>
                  </a:lnTo>
                  <a:lnTo>
                    <a:pt x="310" y="562"/>
                  </a:lnTo>
                  <a:lnTo>
                    <a:pt x="323" y="562"/>
                  </a:lnTo>
                  <a:lnTo>
                    <a:pt x="336" y="562"/>
                  </a:lnTo>
                  <a:lnTo>
                    <a:pt x="349" y="563"/>
                  </a:lnTo>
                  <a:lnTo>
                    <a:pt x="361" y="563"/>
                  </a:lnTo>
                  <a:lnTo>
                    <a:pt x="372" y="564"/>
                  </a:lnTo>
                  <a:lnTo>
                    <a:pt x="384" y="565"/>
                  </a:lnTo>
                  <a:lnTo>
                    <a:pt x="459" y="578"/>
                  </a:lnTo>
                  <a:lnTo>
                    <a:pt x="507" y="591"/>
                  </a:lnTo>
                  <a:lnTo>
                    <a:pt x="522" y="602"/>
                  </a:lnTo>
                  <a:lnTo>
                    <a:pt x="531" y="613"/>
                  </a:lnTo>
                  <a:lnTo>
                    <a:pt x="535" y="624"/>
                  </a:lnTo>
                  <a:lnTo>
                    <a:pt x="533" y="634"/>
                  </a:lnTo>
                  <a:lnTo>
                    <a:pt x="527" y="644"/>
                  </a:lnTo>
                  <a:lnTo>
                    <a:pt x="517" y="656"/>
                  </a:lnTo>
                  <a:lnTo>
                    <a:pt x="504" y="666"/>
                  </a:lnTo>
                  <a:lnTo>
                    <a:pt x="489" y="675"/>
                  </a:lnTo>
                  <a:lnTo>
                    <a:pt x="471" y="685"/>
                  </a:lnTo>
                  <a:lnTo>
                    <a:pt x="451" y="695"/>
                  </a:lnTo>
                  <a:lnTo>
                    <a:pt x="431" y="706"/>
                  </a:lnTo>
                  <a:lnTo>
                    <a:pt x="412" y="716"/>
                  </a:lnTo>
                  <a:lnTo>
                    <a:pt x="392" y="726"/>
                  </a:lnTo>
                  <a:lnTo>
                    <a:pt x="373" y="737"/>
                  </a:lnTo>
                  <a:lnTo>
                    <a:pt x="357" y="748"/>
                  </a:lnTo>
                  <a:lnTo>
                    <a:pt x="342" y="759"/>
                  </a:lnTo>
                  <a:lnTo>
                    <a:pt x="337" y="764"/>
                  </a:lnTo>
                  <a:lnTo>
                    <a:pt x="333" y="769"/>
                  </a:lnTo>
                  <a:lnTo>
                    <a:pt x="331" y="774"/>
                  </a:lnTo>
                  <a:lnTo>
                    <a:pt x="331" y="780"/>
                  </a:lnTo>
                  <a:lnTo>
                    <a:pt x="333" y="785"/>
                  </a:lnTo>
                  <a:lnTo>
                    <a:pt x="336" y="790"/>
                  </a:lnTo>
                  <a:lnTo>
                    <a:pt x="340" y="794"/>
                  </a:lnTo>
                  <a:lnTo>
                    <a:pt x="345" y="798"/>
                  </a:lnTo>
                  <a:lnTo>
                    <a:pt x="357" y="805"/>
                  </a:lnTo>
                  <a:lnTo>
                    <a:pt x="369" y="809"/>
                  </a:lnTo>
                  <a:lnTo>
                    <a:pt x="381" y="813"/>
                  </a:lnTo>
                  <a:lnTo>
                    <a:pt x="392" y="817"/>
                  </a:lnTo>
                  <a:lnTo>
                    <a:pt x="404" y="820"/>
                  </a:lnTo>
                  <a:lnTo>
                    <a:pt x="414" y="824"/>
                  </a:lnTo>
                  <a:lnTo>
                    <a:pt x="425" y="830"/>
                  </a:lnTo>
                  <a:lnTo>
                    <a:pt x="435" y="837"/>
                  </a:lnTo>
                  <a:lnTo>
                    <a:pt x="445" y="848"/>
                  </a:lnTo>
                  <a:lnTo>
                    <a:pt x="450" y="859"/>
                  </a:lnTo>
                  <a:lnTo>
                    <a:pt x="451" y="871"/>
                  </a:lnTo>
                  <a:lnTo>
                    <a:pt x="449" y="882"/>
                  </a:lnTo>
                  <a:lnTo>
                    <a:pt x="445" y="894"/>
                  </a:lnTo>
                  <a:lnTo>
                    <a:pt x="438" y="908"/>
                  </a:lnTo>
                  <a:lnTo>
                    <a:pt x="429" y="920"/>
                  </a:lnTo>
                  <a:lnTo>
                    <a:pt x="419" y="933"/>
                  </a:lnTo>
                  <a:lnTo>
                    <a:pt x="409" y="946"/>
                  </a:lnTo>
                  <a:lnTo>
                    <a:pt x="398" y="960"/>
                  </a:lnTo>
                  <a:lnTo>
                    <a:pt x="388" y="974"/>
                  </a:lnTo>
                  <a:lnTo>
                    <a:pt x="379" y="988"/>
                  </a:lnTo>
                  <a:lnTo>
                    <a:pt x="372" y="1003"/>
                  </a:lnTo>
                  <a:lnTo>
                    <a:pt x="367" y="1018"/>
                  </a:lnTo>
                  <a:lnTo>
                    <a:pt x="364" y="1035"/>
                  </a:lnTo>
                  <a:lnTo>
                    <a:pt x="365" y="1051"/>
                  </a:lnTo>
                  <a:lnTo>
                    <a:pt x="368" y="1062"/>
                  </a:lnTo>
                  <a:lnTo>
                    <a:pt x="374" y="1070"/>
                  </a:lnTo>
                  <a:lnTo>
                    <a:pt x="382" y="1075"/>
                  </a:lnTo>
                  <a:lnTo>
                    <a:pt x="393" y="1077"/>
                  </a:lnTo>
                  <a:lnTo>
                    <a:pt x="409" y="1077"/>
                  </a:lnTo>
                  <a:lnTo>
                    <a:pt x="424" y="1076"/>
                  </a:lnTo>
                  <a:lnTo>
                    <a:pt x="439" y="1075"/>
                  </a:lnTo>
                  <a:lnTo>
                    <a:pt x="454" y="1074"/>
                  </a:lnTo>
                  <a:lnTo>
                    <a:pt x="468" y="1074"/>
                  </a:lnTo>
                  <a:lnTo>
                    <a:pt x="483" y="1074"/>
                  </a:lnTo>
                  <a:lnTo>
                    <a:pt x="499" y="1075"/>
                  </a:lnTo>
                  <a:lnTo>
                    <a:pt x="516" y="1077"/>
                  </a:lnTo>
                  <a:lnTo>
                    <a:pt x="560" y="1084"/>
                  </a:lnTo>
                  <a:lnTo>
                    <a:pt x="603" y="1093"/>
                  </a:lnTo>
                  <a:lnTo>
                    <a:pt x="644" y="1104"/>
                  </a:lnTo>
                  <a:lnTo>
                    <a:pt x="682" y="1117"/>
                  </a:lnTo>
                  <a:lnTo>
                    <a:pt x="720" y="1131"/>
                  </a:lnTo>
                  <a:lnTo>
                    <a:pt x="756" y="1146"/>
                  </a:lnTo>
                  <a:lnTo>
                    <a:pt x="791" y="1164"/>
                  </a:lnTo>
                  <a:lnTo>
                    <a:pt x="825" y="1181"/>
                  </a:lnTo>
                  <a:lnTo>
                    <a:pt x="858" y="1200"/>
                  </a:lnTo>
                  <a:lnTo>
                    <a:pt x="890" y="1219"/>
                  </a:lnTo>
                  <a:lnTo>
                    <a:pt x="922" y="1239"/>
                  </a:lnTo>
                  <a:lnTo>
                    <a:pt x="954" y="1258"/>
                  </a:lnTo>
                  <a:lnTo>
                    <a:pt x="985" y="1279"/>
                  </a:lnTo>
                  <a:lnTo>
                    <a:pt x="1016" y="1300"/>
                  </a:lnTo>
                  <a:lnTo>
                    <a:pt x="1047" y="1319"/>
                  </a:lnTo>
                  <a:lnTo>
                    <a:pt x="1080" y="1339"/>
                  </a:lnTo>
                  <a:lnTo>
                    <a:pt x="1095" y="1344"/>
                  </a:lnTo>
                  <a:lnTo>
                    <a:pt x="1109" y="1342"/>
                  </a:lnTo>
                  <a:lnTo>
                    <a:pt x="1121" y="1335"/>
                  </a:lnTo>
                  <a:lnTo>
                    <a:pt x="1129" y="1325"/>
                  </a:lnTo>
                  <a:lnTo>
                    <a:pt x="1134" y="1312"/>
                  </a:lnTo>
                  <a:lnTo>
                    <a:pt x="1134" y="1299"/>
                  </a:lnTo>
                  <a:lnTo>
                    <a:pt x="1128" y="1286"/>
                  </a:lnTo>
                  <a:lnTo>
                    <a:pt x="1116" y="1274"/>
                  </a:lnTo>
                  <a:lnTo>
                    <a:pt x="1083" y="1255"/>
                  </a:lnTo>
                  <a:lnTo>
                    <a:pt x="1050" y="1236"/>
                  </a:lnTo>
                  <a:lnTo>
                    <a:pt x="1017" y="1217"/>
                  </a:lnTo>
                  <a:lnTo>
                    <a:pt x="984" y="1198"/>
                  </a:lnTo>
                  <a:lnTo>
                    <a:pt x="951" y="1180"/>
                  </a:lnTo>
                  <a:lnTo>
                    <a:pt x="916" y="1162"/>
                  </a:lnTo>
                  <a:lnTo>
                    <a:pt x="882" y="1144"/>
                  </a:lnTo>
                  <a:lnTo>
                    <a:pt x="847" y="1127"/>
                  </a:lnTo>
                  <a:lnTo>
                    <a:pt x="810" y="1112"/>
                  </a:lnTo>
                  <a:lnTo>
                    <a:pt x="773" y="1097"/>
                  </a:lnTo>
                  <a:lnTo>
                    <a:pt x="735" y="1084"/>
                  </a:lnTo>
                  <a:lnTo>
                    <a:pt x="695" y="1071"/>
                  </a:lnTo>
                  <a:lnTo>
                    <a:pt x="653" y="1060"/>
                  </a:lnTo>
                  <a:lnTo>
                    <a:pt x="611" y="1050"/>
                  </a:lnTo>
                  <a:lnTo>
                    <a:pt x="566" y="1042"/>
                  </a:lnTo>
                  <a:lnTo>
                    <a:pt x="520" y="1035"/>
                  </a:lnTo>
                  <a:lnTo>
                    <a:pt x="503" y="1033"/>
                  </a:lnTo>
                  <a:lnTo>
                    <a:pt x="487" y="1029"/>
                  </a:lnTo>
                  <a:lnTo>
                    <a:pt x="472" y="1026"/>
                  </a:lnTo>
                  <a:lnTo>
                    <a:pt x="457" y="1024"/>
                  </a:lnTo>
                  <a:lnTo>
                    <a:pt x="441" y="1021"/>
                  </a:lnTo>
                  <a:lnTo>
                    <a:pt x="426" y="1020"/>
                  </a:lnTo>
                  <a:lnTo>
                    <a:pt x="410" y="1018"/>
                  </a:lnTo>
                  <a:lnTo>
                    <a:pt x="393" y="1018"/>
                  </a:lnTo>
                  <a:lnTo>
                    <a:pt x="390" y="1020"/>
                  </a:lnTo>
                  <a:lnTo>
                    <a:pt x="391" y="1024"/>
                  </a:lnTo>
                  <a:lnTo>
                    <a:pt x="396" y="1029"/>
                  </a:lnTo>
                  <a:lnTo>
                    <a:pt x="403" y="1036"/>
                  </a:lnTo>
                  <a:lnTo>
                    <a:pt x="410" y="1041"/>
                  </a:lnTo>
                  <a:lnTo>
                    <a:pt x="417" y="1044"/>
                  </a:lnTo>
                  <a:lnTo>
                    <a:pt x="421" y="1045"/>
                  </a:lnTo>
                  <a:lnTo>
                    <a:pt x="422" y="1041"/>
                  </a:lnTo>
                  <a:lnTo>
                    <a:pt x="421" y="1023"/>
                  </a:lnTo>
                  <a:lnTo>
                    <a:pt x="422" y="1006"/>
                  </a:lnTo>
                  <a:lnTo>
                    <a:pt x="426" y="989"/>
                  </a:lnTo>
                  <a:lnTo>
                    <a:pt x="432" y="972"/>
                  </a:lnTo>
                  <a:lnTo>
                    <a:pt x="439" y="956"/>
                  </a:lnTo>
                  <a:lnTo>
                    <a:pt x="447" y="940"/>
                  </a:lnTo>
                  <a:lnTo>
                    <a:pt x="457" y="925"/>
                  </a:lnTo>
                  <a:lnTo>
                    <a:pt x="465" y="909"/>
                  </a:lnTo>
                  <a:lnTo>
                    <a:pt x="473" y="894"/>
                  </a:lnTo>
                  <a:lnTo>
                    <a:pt x="479" y="879"/>
                  </a:lnTo>
                  <a:lnTo>
                    <a:pt x="484" y="865"/>
                  </a:lnTo>
                  <a:lnTo>
                    <a:pt x="487" y="852"/>
                  </a:lnTo>
                  <a:lnTo>
                    <a:pt x="488" y="839"/>
                  </a:lnTo>
                  <a:lnTo>
                    <a:pt x="485" y="826"/>
                  </a:lnTo>
                  <a:lnTo>
                    <a:pt x="479" y="814"/>
                  </a:lnTo>
                  <a:lnTo>
                    <a:pt x="468" y="802"/>
                  </a:lnTo>
                  <a:lnTo>
                    <a:pt x="457" y="794"/>
                  </a:lnTo>
                  <a:lnTo>
                    <a:pt x="445" y="788"/>
                  </a:lnTo>
                  <a:lnTo>
                    <a:pt x="433" y="783"/>
                  </a:lnTo>
                  <a:lnTo>
                    <a:pt x="421" y="778"/>
                  </a:lnTo>
                  <a:lnTo>
                    <a:pt x="409" y="773"/>
                  </a:lnTo>
                  <a:lnTo>
                    <a:pt x="397" y="768"/>
                  </a:lnTo>
                  <a:lnTo>
                    <a:pt x="384" y="762"/>
                  </a:lnTo>
                  <a:lnTo>
                    <a:pt x="371" y="756"/>
                  </a:lnTo>
                  <a:lnTo>
                    <a:pt x="366" y="755"/>
                  </a:lnTo>
                  <a:lnTo>
                    <a:pt x="363" y="759"/>
                  </a:lnTo>
                  <a:lnTo>
                    <a:pt x="361" y="767"/>
                  </a:lnTo>
                  <a:lnTo>
                    <a:pt x="361" y="777"/>
                  </a:lnTo>
                  <a:lnTo>
                    <a:pt x="363" y="787"/>
                  </a:lnTo>
                  <a:lnTo>
                    <a:pt x="366" y="795"/>
                  </a:lnTo>
                  <a:lnTo>
                    <a:pt x="371" y="799"/>
                  </a:lnTo>
                  <a:lnTo>
                    <a:pt x="377" y="798"/>
                  </a:lnTo>
                  <a:lnTo>
                    <a:pt x="392" y="785"/>
                  </a:lnTo>
                  <a:lnTo>
                    <a:pt x="409" y="771"/>
                  </a:lnTo>
                  <a:lnTo>
                    <a:pt x="426" y="757"/>
                  </a:lnTo>
                  <a:lnTo>
                    <a:pt x="445" y="744"/>
                  </a:lnTo>
                  <a:lnTo>
                    <a:pt x="464" y="730"/>
                  </a:lnTo>
                  <a:lnTo>
                    <a:pt x="482" y="715"/>
                  </a:lnTo>
                  <a:lnTo>
                    <a:pt x="499" y="701"/>
                  </a:lnTo>
                  <a:lnTo>
                    <a:pt x="514" y="687"/>
                  </a:lnTo>
                  <a:lnTo>
                    <a:pt x="527" y="673"/>
                  </a:lnTo>
                  <a:lnTo>
                    <a:pt x="538" y="658"/>
                  </a:lnTo>
                  <a:lnTo>
                    <a:pt x="545" y="643"/>
                  </a:lnTo>
                  <a:lnTo>
                    <a:pt x="548" y="630"/>
                  </a:lnTo>
                  <a:lnTo>
                    <a:pt x="547" y="616"/>
                  </a:lnTo>
                  <a:lnTo>
                    <a:pt x="542" y="603"/>
                  </a:lnTo>
                  <a:lnTo>
                    <a:pt x="530" y="590"/>
                  </a:lnTo>
                  <a:lnTo>
                    <a:pt x="513" y="578"/>
                  </a:lnTo>
                  <a:lnTo>
                    <a:pt x="462" y="559"/>
                  </a:lnTo>
                  <a:lnTo>
                    <a:pt x="459" y="559"/>
                  </a:lnTo>
                  <a:lnTo>
                    <a:pt x="449" y="558"/>
                  </a:lnTo>
                  <a:lnTo>
                    <a:pt x="438" y="557"/>
                  </a:lnTo>
                  <a:lnTo>
                    <a:pt x="424" y="555"/>
                  </a:lnTo>
                  <a:lnTo>
                    <a:pt x="410" y="554"/>
                  </a:lnTo>
                  <a:lnTo>
                    <a:pt x="399" y="553"/>
                  </a:lnTo>
                  <a:lnTo>
                    <a:pt x="390" y="552"/>
                  </a:lnTo>
                  <a:lnTo>
                    <a:pt x="387" y="552"/>
                  </a:lnTo>
                  <a:lnTo>
                    <a:pt x="375" y="550"/>
                  </a:lnTo>
                  <a:lnTo>
                    <a:pt x="364" y="549"/>
                  </a:lnTo>
                  <a:lnTo>
                    <a:pt x="352" y="548"/>
                  </a:lnTo>
                  <a:lnTo>
                    <a:pt x="339" y="548"/>
                  </a:lnTo>
                  <a:lnTo>
                    <a:pt x="326" y="547"/>
                  </a:lnTo>
                  <a:lnTo>
                    <a:pt x="313" y="547"/>
                  </a:lnTo>
                  <a:lnTo>
                    <a:pt x="301" y="547"/>
                  </a:lnTo>
                  <a:lnTo>
                    <a:pt x="288" y="547"/>
                  </a:lnTo>
                  <a:lnTo>
                    <a:pt x="276" y="548"/>
                  </a:lnTo>
                  <a:lnTo>
                    <a:pt x="263" y="548"/>
                  </a:lnTo>
                  <a:lnTo>
                    <a:pt x="251" y="549"/>
                  </a:lnTo>
                  <a:lnTo>
                    <a:pt x="239" y="549"/>
                  </a:lnTo>
                  <a:lnTo>
                    <a:pt x="227" y="550"/>
                  </a:lnTo>
                  <a:lnTo>
                    <a:pt x="215" y="551"/>
                  </a:lnTo>
                  <a:lnTo>
                    <a:pt x="203" y="551"/>
                  </a:lnTo>
                  <a:lnTo>
                    <a:pt x="192" y="552"/>
                  </a:lnTo>
                  <a:lnTo>
                    <a:pt x="163" y="539"/>
                  </a:lnTo>
                  <a:lnTo>
                    <a:pt x="171" y="525"/>
                  </a:lnTo>
                  <a:lnTo>
                    <a:pt x="172" y="520"/>
                  </a:lnTo>
                  <a:lnTo>
                    <a:pt x="167" y="520"/>
                  </a:lnTo>
                  <a:lnTo>
                    <a:pt x="160" y="524"/>
                  </a:lnTo>
                  <a:lnTo>
                    <a:pt x="154" y="525"/>
                  </a:lnTo>
                  <a:lnTo>
                    <a:pt x="152" y="520"/>
                  </a:lnTo>
                  <a:lnTo>
                    <a:pt x="157" y="508"/>
                  </a:lnTo>
                  <a:lnTo>
                    <a:pt x="173" y="484"/>
                  </a:lnTo>
                  <a:lnTo>
                    <a:pt x="193" y="451"/>
                  </a:lnTo>
                  <a:lnTo>
                    <a:pt x="207" y="417"/>
                  </a:lnTo>
                  <a:lnTo>
                    <a:pt x="215" y="382"/>
                  </a:lnTo>
                  <a:lnTo>
                    <a:pt x="216" y="349"/>
                  </a:lnTo>
                  <a:lnTo>
                    <a:pt x="211" y="316"/>
                  </a:lnTo>
                  <a:lnTo>
                    <a:pt x="203" y="283"/>
                  </a:lnTo>
                  <a:lnTo>
                    <a:pt x="191" y="249"/>
                  </a:lnTo>
                  <a:lnTo>
                    <a:pt x="176" y="217"/>
                  </a:lnTo>
                  <a:lnTo>
                    <a:pt x="158" y="186"/>
                  </a:lnTo>
                  <a:lnTo>
                    <a:pt x="138" y="156"/>
                  </a:lnTo>
                  <a:lnTo>
                    <a:pt x="117" y="126"/>
                  </a:lnTo>
                  <a:lnTo>
                    <a:pt x="95" y="98"/>
                  </a:lnTo>
                  <a:lnTo>
                    <a:pt x="72" y="72"/>
                  </a:lnTo>
                  <a:lnTo>
                    <a:pt x="50" y="47"/>
                  </a:lnTo>
                  <a:lnTo>
                    <a:pt x="30" y="24"/>
                  </a:lnTo>
                  <a:lnTo>
                    <a:pt x="11" y="1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auto">
            <a:xfrm flipH="1">
              <a:off x="5024" y="1878"/>
              <a:ext cx="227" cy="265"/>
            </a:xfrm>
            <a:custGeom>
              <a:avLst/>
              <a:gdLst>
                <a:gd name="T0" fmla="*/ 1114 w 1249"/>
                <a:gd name="T1" fmla="*/ 1344 h 1454"/>
                <a:gd name="T2" fmla="*/ 934 w 1249"/>
                <a:gd name="T3" fmla="*/ 1242 h 1454"/>
                <a:gd name="T4" fmla="*/ 749 w 1249"/>
                <a:gd name="T5" fmla="*/ 1175 h 1454"/>
                <a:gd name="T6" fmla="*/ 662 w 1249"/>
                <a:gd name="T7" fmla="*/ 1141 h 1454"/>
                <a:gd name="T8" fmla="*/ 505 w 1249"/>
                <a:gd name="T9" fmla="*/ 1092 h 1454"/>
                <a:gd name="T10" fmla="*/ 426 w 1249"/>
                <a:gd name="T11" fmla="*/ 1068 h 1454"/>
                <a:gd name="T12" fmla="*/ 423 w 1249"/>
                <a:gd name="T13" fmla="*/ 1016 h 1454"/>
                <a:gd name="T14" fmla="*/ 527 w 1249"/>
                <a:gd name="T15" fmla="*/ 935 h 1454"/>
                <a:gd name="T16" fmla="*/ 607 w 1249"/>
                <a:gd name="T17" fmla="*/ 855 h 1454"/>
                <a:gd name="T18" fmla="*/ 511 w 1249"/>
                <a:gd name="T19" fmla="*/ 796 h 1454"/>
                <a:gd name="T20" fmla="*/ 448 w 1249"/>
                <a:gd name="T21" fmla="*/ 778 h 1454"/>
                <a:gd name="T22" fmla="*/ 382 w 1249"/>
                <a:gd name="T23" fmla="*/ 757 h 1454"/>
                <a:gd name="T24" fmla="*/ 397 w 1249"/>
                <a:gd name="T25" fmla="*/ 689 h 1454"/>
                <a:gd name="T26" fmla="*/ 493 w 1249"/>
                <a:gd name="T27" fmla="*/ 653 h 1454"/>
                <a:gd name="T28" fmla="*/ 574 w 1249"/>
                <a:gd name="T29" fmla="*/ 633 h 1454"/>
                <a:gd name="T30" fmla="*/ 563 w 1249"/>
                <a:gd name="T31" fmla="*/ 599 h 1454"/>
                <a:gd name="T32" fmla="*/ 473 w 1249"/>
                <a:gd name="T33" fmla="*/ 579 h 1454"/>
                <a:gd name="T34" fmla="*/ 372 w 1249"/>
                <a:gd name="T35" fmla="*/ 568 h 1454"/>
                <a:gd name="T36" fmla="*/ 263 w 1249"/>
                <a:gd name="T37" fmla="*/ 540 h 1454"/>
                <a:gd name="T38" fmla="*/ 249 w 1249"/>
                <a:gd name="T39" fmla="*/ 492 h 1454"/>
                <a:gd name="T40" fmla="*/ 337 w 1249"/>
                <a:gd name="T41" fmla="*/ 428 h 1454"/>
                <a:gd name="T42" fmla="*/ 337 w 1249"/>
                <a:gd name="T43" fmla="*/ 354 h 1454"/>
                <a:gd name="T44" fmla="*/ 278 w 1249"/>
                <a:gd name="T45" fmla="*/ 216 h 1454"/>
                <a:gd name="T46" fmla="*/ 198 w 1249"/>
                <a:gd name="T47" fmla="*/ 108 h 1454"/>
                <a:gd name="T48" fmla="*/ 88 w 1249"/>
                <a:gd name="T49" fmla="*/ 36 h 1454"/>
                <a:gd name="T50" fmla="*/ 7 w 1249"/>
                <a:gd name="T51" fmla="*/ 11 h 1454"/>
                <a:gd name="T52" fmla="*/ 41 w 1249"/>
                <a:gd name="T53" fmla="*/ 77 h 1454"/>
                <a:gd name="T54" fmla="*/ 118 w 1249"/>
                <a:gd name="T55" fmla="*/ 137 h 1454"/>
                <a:gd name="T56" fmla="*/ 171 w 1249"/>
                <a:gd name="T57" fmla="*/ 227 h 1454"/>
                <a:gd name="T58" fmla="*/ 169 w 1249"/>
                <a:gd name="T59" fmla="*/ 329 h 1454"/>
                <a:gd name="T60" fmla="*/ 139 w 1249"/>
                <a:gd name="T61" fmla="*/ 397 h 1454"/>
                <a:gd name="T62" fmla="*/ 96 w 1249"/>
                <a:gd name="T63" fmla="*/ 463 h 1454"/>
                <a:gd name="T64" fmla="*/ 21 w 1249"/>
                <a:gd name="T65" fmla="*/ 564 h 1454"/>
                <a:gd name="T66" fmla="*/ 139 w 1249"/>
                <a:gd name="T67" fmla="*/ 575 h 1454"/>
                <a:gd name="T68" fmla="*/ 329 w 1249"/>
                <a:gd name="T69" fmla="*/ 605 h 1454"/>
                <a:gd name="T70" fmla="*/ 426 w 1249"/>
                <a:gd name="T71" fmla="*/ 616 h 1454"/>
                <a:gd name="T72" fmla="*/ 522 w 1249"/>
                <a:gd name="T73" fmla="*/ 629 h 1454"/>
                <a:gd name="T74" fmla="*/ 568 w 1249"/>
                <a:gd name="T75" fmla="*/ 619 h 1454"/>
                <a:gd name="T76" fmla="*/ 515 w 1249"/>
                <a:gd name="T77" fmla="*/ 608 h 1454"/>
                <a:gd name="T78" fmla="*/ 395 w 1249"/>
                <a:gd name="T79" fmla="*/ 662 h 1454"/>
                <a:gd name="T80" fmla="*/ 344 w 1249"/>
                <a:gd name="T81" fmla="*/ 748 h 1454"/>
                <a:gd name="T82" fmla="*/ 408 w 1249"/>
                <a:gd name="T83" fmla="*/ 799 h 1454"/>
                <a:gd name="T84" fmla="*/ 472 w 1249"/>
                <a:gd name="T85" fmla="*/ 817 h 1454"/>
                <a:gd name="T86" fmla="*/ 540 w 1249"/>
                <a:gd name="T87" fmla="*/ 842 h 1454"/>
                <a:gd name="T88" fmla="*/ 583 w 1249"/>
                <a:gd name="T89" fmla="*/ 857 h 1454"/>
                <a:gd name="T90" fmla="*/ 502 w 1249"/>
                <a:gd name="T91" fmla="*/ 904 h 1454"/>
                <a:gd name="T92" fmla="*/ 404 w 1249"/>
                <a:gd name="T93" fmla="*/ 994 h 1454"/>
                <a:gd name="T94" fmla="*/ 390 w 1249"/>
                <a:gd name="T95" fmla="*/ 1088 h 1454"/>
                <a:gd name="T96" fmla="*/ 471 w 1249"/>
                <a:gd name="T97" fmla="*/ 1149 h 1454"/>
                <a:gd name="T98" fmla="*/ 640 w 1249"/>
                <a:gd name="T99" fmla="*/ 1204 h 1454"/>
                <a:gd name="T100" fmla="*/ 728 w 1249"/>
                <a:gd name="T101" fmla="*/ 1243 h 1454"/>
                <a:gd name="T102" fmla="*/ 916 w 1249"/>
                <a:gd name="T103" fmla="*/ 1296 h 1454"/>
                <a:gd name="T104" fmla="*/ 1106 w 1249"/>
                <a:gd name="T105" fmla="*/ 1366 h 1454"/>
                <a:gd name="T106" fmla="*/ 1246 w 1249"/>
                <a:gd name="T107" fmla="*/ 1454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49" h="1454">
                  <a:moveTo>
                    <a:pt x="1246" y="1446"/>
                  </a:moveTo>
                  <a:lnTo>
                    <a:pt x="1220" y="1425"/>
                  </a:lnTo>
                  <a:lnTo>
                    <a:pt x="1195" y="1404"/>
                  </a:lnTo>
                  <a:lnTo>
                    <a:pt x="1168" y="1383"/>
                  </a:lnTo>
                  <a:lnTo>
                    <a:pt x="1142" y="1364"/>
                  </a:lnTo>
                  <a:lnTo>
                    <a:pt x="1114" y="1344"/>
                  </a:lnTo>
                  <a:lnTo>
                    <a:pt x="1085" y="1325"/>
                  </a:lnTo>
                  <a:lnTo>
                    <a:pt x="1056" y="1307"/>
                  </a:lnTo>
                  <a:lnTo>
                    <a:pt x="1027" y="1289"/>
                  </a:lnTo>
                  <a:lnTo>
                    <a:pt x="997" y="1273"/>
                  </a:lnTo>
                  <a:lnTo>
                    <a:pt x="965" y="1257"/>
                  </a:lnTo>
                  <a:lnTo>
                    <a:pt x="934" y="1242"/>
                  </a:lnTo>
                  <a:lnTo>
                    <a:pt x="902" y="1228"/>
                  </a:lnTo>
                  <a:lnTo>
                    <a:pt x="870" y="1215"/>
                  </a:lnTo>
                  <a:lnTo>
                    <a:pt x="835" y="1203"/>
                  </a:lnTo>
                  <a:lnTo>
                    <a:pt x="802" y="1191"/>
                  </a:lnTo>
                  <a:lnTo>
                    <a:pt x="767" y="1181"/>
                  </a:lnTo>
                  <a:lnTo>
                    <a:pt x="749" y="1175"/>
                  </a:lnTo>
                  <a:lnTo>
                    <a:pt x="733" y="1170"/>
                  </a:lnTo>
                  <a:lnTo>
                    <a:pt x="718" y="1165"/>
                  </a:lnTo>
                  <a:lnTo>
                    <a:pt x="705" y="1159"/>
                  </a:lnTo>
                  <a:lnTo>
                    <a:pt x="692" y="1154"/>
                  </a:lnTo>
                  <a:lnTo>
                    <a:pt x="677" y="1148"/>
                  </a:lnTo>
                  <a:lnTo>
                    <a:pt x="662" y="1141"/>
                  </a:lnTo>
                  <a:lnTo>
                    <a:pt x="644" y="1133"/>
                  </a:lnTo>
                  <a:lnTo>
                    <a:pt x="566" y="1104"/>
                  </a:lnTo>
                  <a:lnTo>
                    <a:pt x="552" y="1101"/>
                  </a:lnTo>
                  <a:lnTo>
                    <a:pt x="537" y="1098"/>
                  </a:lnTo>
                  <a:lnTo>
                    <a:pt x="521" y="1095"/>
                  </a:lnTo>
                  <a:lnTo>
                    <a:pt x="505" y="1092"/>
                  </a:lnTo>
                  <a:lnTo>
                    <a:pt x="489" y="1089"/>
                  </a:lnTo>
                  <a:lnTo>
                    <a:pt x="474" y="1086"/>
                  </a:lnTo>
                  <a:lnTo>
                    <a:pt x="460" y="1083"/>
                  </a:lnTo>
                  <a:lnTo>
                    <a:pt x="447" y="1079"/>
                  </a:lnTo>
                  <a:lnTo>
                    <a:pt x="436" y="1073"/>
                  </a:lnTo>
                  <a:lnTo>
                    <a:pt x="426" y="1068"/>
                  </a:lnTo>
                  <a:lnTo>
                    <a:pt x="418" y="1062"/>
                  </a:lnTo>
                  <a:lnTo>
                    <a:pt x="413" y="1056"/>
                  </a:lnTo>
                  <a:lnTo>
                    <a:pt x="411" y="1048"/>
                  </a:lnTo>
                  <a:lnTo>
                    <a:pt x="411" y="1038"/>
                  </a:lnTo>
                  <a:lnTo>
                    <a:pt x="415" y="1028"/>
                  </a:lnTo>
                  <a:lnTo>
                    <a:pt x="423" y="1016"/>
                  </a:lnTo>
                  <a:lnTo>
                    <a:pt x="440" y="1002"/>
                  </a:lnTo>
                  <a:lnTo>
                    <a:pt x="456" y="988"/>
                  </a:lnTo>
                  <a:lnTo>
                    <a:pt x="473" y="974"/>
                  </a:lnTo>
                  <a:lnTo>
                    <a:pt x="490" y="961"/>
                  </a:lnTo>
                  <a:lnTo>
                    <a:pt x="508" y="948"/>
                  </a:lnTo>
                  <a:lnTo>
                    <a:pt x="527" y="935"/>
                  </a:lnTo>
                  <a:lnTo>
                    <a:pt x="547" y="923"/>
                  </a:lnTo>
                  <a:lnTo>
                    <a:pt x="569" y="912"/>
                  </a:lnTo>
                  <a:lnTo>
                    <a:pt x="601" y="874"/>
                  </a:lnTo>
                  <a:lnTo>
                    <a:pt x="607" y="867"/>
                  </a:lnTo>
                  <a:lnTo>
                    <a:pt x="609" y="861"/>
                  </a:lnTo>
                  <a:lnTo>
                    <a:pt x="607" y="855"/>
                  </a:lnTo>
                  <a:lnTo>
                    <a:pt x="601" y="848"/>
                  </a:lnTo>
                  <a:lnTo>
                    <a:pt x="556" y="815"/>
                  </a:lnTo>
                  <a:lnTo>
                    <a:pt x="544" y="809"/>
                  </a:lnTo>
                  <a:lnTo>
                    <a:pt x="533" y="804"/>
                  </a:lnTo>
                  <a:lnTo>
                    <a:pt x="522" y="800"/>
                  </a:lnTo>
                  <a:lnTo>
                    <a:pt x="511" y="796"/>
                  </a:lnTo>
                  <a:lnTo>
                    <a:pt x="499" y="793"/>
                  </a:lnTo>
                  <a:lnTo>
                    <a:pt x="489" y="789"/>
                  </a:lnTo>
                  <a:lnTo>
                    <a:pt x="479" y="787"/>
                  </a:lnTo>
                  <a:lnTo>
                    <a:pt x="469" y="784"/>
                  </a:lnTo>
                  <a:lnTo>
                    <a:pt x="458" y="781"/>
                  </a:lnTo>
                  <a:lnTo>
                    <a:pt x="448" y="778"/>
                  </a:lnTo>
                  <a:lnTo>
                    <a:pt x="438" y="776"/>
                  </a:lnTo>
                  <a:lnTo>
                    <a:pt x="427" y="773"/>
                  </a:lnTo>
                  <a:lnTo>
                    <a:pt x="416" y="769"/>
                  </a:lnTo>
                  <a:lnTo>
                    <a:pt x="405" y="766"/>
                  </a:lnTo>
                  <a:lnTo>
                    <a:pt x="394" y="762"/>
                  </a:lnTo>
                  <a:lnTo>
                    <a:pt x="382" y="757"/>
                  </a:lnTo>
                  <a:lnTo>
                    <a:pt x="374" y="743"/>
                  </a:lnTo>
                  <a:lnTo>
                    <a:pt x="372" y="730"/>
                  </a:lnTo>
                  <a:lnTo>
                    <a:pt x="373" y="719"/>
                  </a:lnTo>
                  <a:lnTo>
                    <a:pt x="378" y="708"/>
                  </a:lnTo>
                  <a:lnTo>
                    <a:pt x="387" y="699"/>
                  </a:lnTo>
                  <a:lnTo>
                    <a:pt x="397" y="689"/>
                  </a:lnTo>
                  <a:lnTo>
                    <a:pt x="410" y="681"/>
                  </a:lnTo>
                  <a:lnTo>
                    <a:pt x="424" y="674"/>
                  </a:lnTo>
                  <a:lnTo>
                    <a:pt x="440" y="668"/>
                  </a:lnTo>
                  <a:lnTo>
                    <a:pt x="457" y="662"/>
                  </a:lnTo>
                  <a:lnTo>
                    <a:pt x="475" y="657"/>
                  </a:lnTo>
                  <a:lnTo>
                    <a:pt x="493" y="653"/>
                  </a:lnTo>
                  <a:lnTo>
                    <a:pt x="511" y="649"/>
                  </a:lnTo>
                  <a:lnTo>
                    <a:pt x="528" y="646"/>
                  </a:lnTo>
                  <a:lnTo>
                    <a:pt x="544" y="643"/>
                  </a:lnTo>
                  <a:lnTo>
                    <a:pt x="559" y="641"/>
                  </a:lnTo>
                  <a:lnTo>
                    <a:pt x="568" y="638"/>
                  </a:lnTo>
                  <a:lnTo>
                    <a:pt x="574" y="633"/>
                  </a:lnTo>
                  <a:lnTo>
                    <a:pt x="578" y="627"/>
                  </a:lnTo>
                  <a:lnTo>
                    <a:pt x="580" y="621"/>
                  </a:lnTo>
                  <a:lnTo>
                    <a:pt x="580" y="614"/>
                  </a:lnTo>
                  <a:lnTo>
                    <a:pt x="577" y="608"/>
                  </a:lnTo>
                  <a:lnTo>
                    <a:pt x="571" y="603"/>
                  </a:lnTo>
                  <a:lnTo>
                    <a:pt x="563" y="599"/>
                  </a:lnTo>
                  <a:lnTo>
                    <a:pt x="550" y="594"/>
                  </a:lnTo>
                  <a:lnTo>
                    <a:pt x="536" y="591"/>
                  </a:lnTo>
                  <a:lnTo>
                    <a:pt x="521" y="587"/>
                  </a:lnTo>
                  <a:lnTo>
                    <a:pt x="506" y="584"/>
                  </a:lnTo>
                  <a:lnTo>
                    <a:pt x="489" y="582"/>
                  </a:lnTo>
                  <a:lnTo>
                    <a:pt x="473" y="579"/>
                  </a:lnTo>
                  <a:lnTo>
                    <a:pt x="457" y="577"/>
                  </a:lnTo>
                  <a:lnTo>
                    <a:pt x="440" y="575"/>
                  </a:lnTo>
                  <a:lnTo>
                    <a:pt x="423" y="574"/>
                  </a:lnTo>
                  <a:lnTo>
                    <a:pt x="406" y="572"/>
                  </a:lnTo>
                  <a:lnTo>
                    <a:pt x="390" y="570"/>
                  </a:lnTo>
                  <a:lnTo>
                    <a:pt x="372" y="568"/>
                  </a:lnTo>
                  <a:lnTo>
                    <a:pt x="356" y="565"/>
                  </a:lnTo>
                  <a:lnTo>
                    <a:pt x="340" y="562"/>
                  </a:lnTo>
                  <a:lnTo>
                    <a:pt x="325" y="559"/>
                  </a:lnTo>
                  <a:lnTo>
                    <a:pt x="310" y="556"/>
                  </a:lnTo>
                  <a:lnTo>
                    <a:pt x="283" y="548"/>
                  </a:lnTo>
                  <a:lnTo>
                    <a:pt x="263" y="540"/>
                  </a:lnTo>
                  <a:lnTo>
                    <a:pt x="248" y="533"/>
                  </a:lnTo>
                  <a:lnTo>
                    <a:pt x="239" y="525"/>
                  </a:lnTo>
                  <a:lnTo>
                    <a:pt x="236" y="517"/>
                  </a:lnTo>
                  <a:lnTo>
                    <a:pt x="236" y="509"/>
                  </a:lnTo>
                  <a:lnTo>
                    <a:pt x="241" y="501"/>
                  </a:lnTo>
                  <a:lnTo>
                    <a:pt x="249" y="492"/>
                  </a:lnTo>
                  <a:lnTo>
                    <a:pt x="259" y="483"/>
                  </a:lnTo>
                  <a:lnTo>
                    <a:pt x="273" y="473"/>
                  </a:lnTo>
                  <a:lnTo>
                    <a:pt x="288" y="463"/>
                  </a:lnTo>
                  <a:lnTo>
                    <a:pt x="304" y="453"/>
                  </a:lnTo>
                  <a:lnTo>
                    <a:pt x="320" y="441"/>
                  </a:lnTo>
                  <a:lnTo>
                    <a:pt x="337" y="428"/>
                  </a:lnTo>
                  <a:lnTo>
                    <a:pt x="353" y="415"/>
                  </a:lnTo>
                  <a:lnTo>
                    <a:pt x="368" y="401"/>
                  </a:lnTo>
                  <a:lnTo>
                    <a:pt x="374" y="384"/>
                  </a:lnTo>
                  <a:lnTo>
                    <a:pt x="368" y="372"/>
                  </a:lnTo>
                  <a:lnTo>
                    <a:pt x="355" y="363"/>
                  </a:lnTo>
                  <a:lnTo>
                    <a:pt x="337" y="354"/>
                  </a:lnTo>
                  <a:lnTo>
                    <a:pt x="318" y="344"/>
                  </a:lnTo>
                  <a:lnTo>
                    <a:pt x="301" y="328"/>
                  </a:lnTo>
                  <a:lnTo>
                    <a:pt x="291" y="304"/>
                  </a:lnTo>
                  <a:lnTo>
                    <a:pt x="291" y="271"/>
                  </a:lnTo>
                  <a:lnTo>
                    <a:pt x="286" y="242"/>
                  </a:lnTo>
                  <a:lnTo>
                    <a:pt x="278" y="216"/>
                  </a:lnTo>
                  <a:lnTo>
                    <a:pt x="269" y="193"/>
                  </a:lnTo>
                  <a:lnTo>
                    <a:pt x="257" y="171"/>
                  </a:lnTo>
                  <a:lnTo>
                    <a:pt x="244" y="153"/>
                  </a:lnTo>
                  <a:lnTo>
                    <a:pt x="230" y="136"/>
                  </a:lnTo>
                  <a:lnTo>
                    <a:pt x="215" y="121"/>
                  </a:lnTo>
                  <a:lnTo>
                    <a:pt x="198" y="108"/>
                  </a:lnTo>
                  <a:lnTo>
                    <a:pt x="181" y="95"/>
                  </a:lnTo>
                  <a:lnTo>
                    <a:pt x="163" y="83"/>
                  </a:lnTo>
                  <a:lnTo>
                    <a:pt x="145" y="72"/>
                  </a:lnTo>
                  <a:lnTo>
                    <a:pt x="125" y="60"/>
                  </a:lnTo>
                  <a:lnTo>
                    <a:pt x="107" y="48"/>
                  </a:lnTo>
                  <a:lnTo>
                    <a:pt x="88" y="36"/>
                  </a:lnTo>
                  <a:lnTo>
                    <a:pt x="69" y="23"/>
                  </a:lnTo>
                  <a:lnTo>
                    <a:pt x="51" y="9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5" y="4"/>
                  </a:lnTo>
                  <a:lnTo>
                    <a:pt x="7" y="11"/>
                  </a:lnTo>
                  <a:lnTo>
                    <a:pt x="1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2" y="54"/>
                  </a:lnTo>
                  <a:lnTo>
                    <a:pt x="27" y="67"/>
                  </a:lnTo>
                  <a:lnTo>
                    <a:pt x="41" y="77"/>
                  </a:lnTo>
                  <a:lnTo>
                    <a:pt x="55" y="87"/>
                  </a:lnTo>
                  <a:lnTo>
                    <a:pt x="69" y="97"/>
                  </a:lnTo>
                  <a:lnTo>
                    <a:pt x="82" y="107"/>
                  </a:lnTo>
                  <a:lnTo>
                    <a:pt x="94" y="117"/>
                  </a:lnTo>
                  <a:lnTo>
                    <a:pt x="106" y="127"/>
                  </a:lnTo>
                  <a:lnTo>
                    <a:pt x="118" y="137"/>
                  </a:lnTo>
                  <a:lnTo>
                    <a:pt x="129" y="149"/>
                  </a:lnTo>
                  <a:lnTo>
                    <a:pt x="139" y="161"/>
                  </a:lnTo>
                  <a:lnTo>
                    <a:pt x="149" y="175"/>
                  </a:lnTo>
                  <a:lnTo>
                    <a:pt x="157" y="191"/>
                  </a:lnTo>
                  <a:lnTo>
                    <a:pt x="165" y="208"/>
                  </a:lnTo>
                  <a:lnTo>
                    <a:pt x="171" y="227"/>
                  </a:lnTo>
                  <a:lnTo>
                    <a:pt x="177" y="248"/>
                  </a:lnTo>
                  <a:lnTo>
                    <a:pt x="181" y="271"/>
                  </a:lnTo>
                  <a:lnTo>
                    <a:pt x="178" y="286"/>
                  </a:lnTo>
                  <a:lnTo>
                    <a:pt x="176" y="301"/>
                  </a:lnTo>
                  <a:lnTo>
                    <a:pt x="172" y="315"/>
                  </a:lnTo>
                  <a:lnTo>
                    <a:pt x="169" y="329"/>
                  </a:lnTo>
                  <a:lnTo>
                    <a:pt x="165" y="341"/>
                  </a:lnTo>
                  <a:lnTo>
                    <a:pt x="161" y="353"/>
                  </a:lnTo>
                  <a:lnTo>
                    <a:pt x="156" y="364"/>
                  </a:lnTo>
                  <a:lnTo>
                    <a:pt x="151" y="376"/>
                  </a:lnTo>
                  <a:lnTo>
                    <a:pt x="146" y="387"/>
                  </a:lnTo>
                  <a:lnTo>
                    <a:pt x="139" y="397"/>
                  </a:lnTo>
                  <a:lnTo>
                    <a:pt x="133" y="408"/>
                  </a:lnTo>
                  <a:lnTo>
                    <a:pt x="126" y="418"/>
                  </a:lnTo>
                  <a:lnTo>
                    <a:pt x="119" y="429"/>
                  </a:lnTo>
                  <a:lnTo>
                    <a:pt x="112" y="441"/>
                  </a:lnTo>
                  <a:lnTo>
                    <a:pt x="104" y="452"/>
                  </a:lnTo>
                  <a:lnTo>
                    <a:pt x="96" y="463"/>
                  </a:lnTo>
                  <a:lnTo>
                    <a:pt x="68" y="492"/>
                  </a:lnTo>
                  <a:lnTo>
                    <a:pt x="47" y="515"/>
                  </a:lnTo>
                  <a:lnTo>
                    <a:pt x="31" y="533"/>
                  </a:lnTo>
                  <a:lnTo>
                    <a:pt x="22" y="547"/>
                  </a:lnTo>
                  <a:lnTo>
                    <a:pt x="18" y="557"/>
                  </a:lnTo>
                  <a:lnTo>
                    <a:pt x="21" y="564"/>
                  </a:lnTo>
                  <a:lnTo>
                    <a:pt x="29" y="569"/>
                  </a:lnTo>
                  <a:lnTo>
                    <a:pt x="42" y="571"/>
                  </a:lnTo>
                  <a:lnTo>
                    <a:pt x="59" y="572"/>
                  </a:lnTo>
                  <a:lnTo>
                    <a:pt x="82" y="573"/>
                  </a:lnTo>
                  <a:lnTo>
                    <a:pt x="108" y="574"/>
                  </a:lnTo>
                  <a:lnTo>
                    <a:pt x="139" y="575"/>
                  </a:lnTo>
                  <a:lnTo>
                    <a:pt x="174" y="577"/>
                  </a:lnTo>
                  <a:lnTo>
                    <a:pt x="213" y="582"/>
                  </a:lnTo>
                  <a:lnTo>
                    <a:pt x="254" y="589"/>
                  </a:lnTo>
                  <a:lnTo>
                    <a:pt x="300" y="599"/>
                  </a:lnTo>
                  <a:lnTo>
                    <a:pt x="314" y="602"/>
                  </a:lnTo>
                  <a:lnTo>
                    <a:pt x="329" y="605"/>
                  </a:lnTo>
                  <a:lnTo>
                    <a:pt x="344" y="607"/>
                  </a:lnTo>
                  <a:lnTo>
                    <a:pt x="360" y="609"/>
                  </a:lnTo>
                  <a:lnTo>
                    <a:pt x="376" y="611"/>
                  </a:lnTo>
                  <a:lnTo>
                    <a:pt x="393" y="613"/>
                  </a:lnTo>
                  <a:lnTo>
                    <a:pt x="410" y="614"/>
                  </a:lnTo>
                  <a:lnTo>
                    <a:pt x="426" y="616"/>
                  </a:lnTo>
                  <a:lnTo>
                    <a:pt x="443" y="617"/>
                  </a:lnTo>
                  <a:lnTo>
                    <a:pt x="459" y="619"/>
                  </a:lnTo>
                  <a:lnTo>
                    <a:pt x="475" y="621"/>
                  </a:lnTo>
                  <a:lnTo>
                    <a:pt x="491" y="623"/>
                  </a:lnTo>
                  <a:lnTo>
                    <a:pt x="507" y="626"/>
                  </a:lnTo>
                  <a:lnTo>
                    <a:pt x="522" y="629"/>
                  </a:lnTo>
                  <a:lnTo>
                    <a:pt x="536" y="633"/>
                  </a:lnTo>
                  <a:lnTo>
                    <a:pt x="550" y="637"/>
                  </a:lnTo>
                  <a:lnTo>
                    <a:pt x="557" y="638"/>
                  </a:lnTo>
                  <a:lnTo>
                    <a:pt x="563" y="634"/>
                  </a:lnTo>
                  <a:lnTo>
                    <a:pt x="566" y="628"/>
                  </a:lnTo>
                  <a:lnTo>
                    <a:pt x="568" y="619"/>
                  </a:lnTo>
                  <a:lnTo>
                    <a:pt x="568" y="611"/>
                  </a:lnTo>
                  <a:lnTo>
                    <a:pt x="565" y="603"/>
                  </a:lnTo>
                  <a:lnTo>
                    <a:pt x="560" y="599"/>
                  </a:lnTo>
                  <a:lnTo>
                    <a:pt x="553" y="599"/>
                  </a:lnTo>
                  <a:lnTo>
                    <a:pt x="535" y="603"/>
                  </a:lnTo>
                  <a:lnTo>
                    <a:pt x="515" y="608"/>
                  </a:lnTo>
                  <a:lnTo>
                    <a:pt x="494" y="615"/>
                  </a:lnTo>
                  <a:lnTo>
                    <a:pt x="473" y="622"/>
                  </a:lnTo>
                  <a:lnTo>
                    <a:pt x="452" y="631"/>
                  </a:lnTo>
                  <a:lnTo>
                    <a:pt x="432" y="640"/>
                  </a:lnTo>
                  <a:lnTo>
                    <a:pt x="413" y="650"/>
                  </a:lnTo>
                  <a:lnTo>
                    <a:pt x="395" y="662"/>
                  </a:lnTo>
                  <a:lnTo>
                    <a:pt x="378" y="674"/>
                  </a:lnTo>
                  <a:lnTo>
                    <a:pt x="365" y="687"/>
                  </a:lnTo>
                  <a:lnTo>
                    <a:pt x="354" y="702"/>
                  </a:lnTo>
                  <a:lnTo>
                    <a:pt x="347" y="717"/>
                  </a:lnTo>
                  <a:lnTo>
                    <a:pt x="343" y="732"/>
                  </a:lnTo>
                  <a:lnTo>
                    <a:pt x="344" y="748"/>
                  </a:lnTo>
                  <a:lnTo>
                    <a:pt x="350" y="765"/>
                  </a:lnTo>
                  <a:lnTo>
                    <a:pt x="361" y="783"/>
                  </a:lnTo>
                  <a:lnTo>
                    <a:pt x="373" y="788"/>
                  </a:lnTo>
                  <a:lnTo>
                    <a:pt x="386" y="792"/>
                  </a:lnTo>
                  <a:lnTo>
                    <a:pt x="397" y="796"/>
                  </a:lnTo>
                  <a:lnTo>
                    <a:pt x="408" y="799"/>
                  </a:lnTo>
                  <a:lnTo>
                    <a:pt x="419" y="802"/>
                  </a:lnTo>
                  <a:lnTo>
                    <a:pt x="430" y="805"/>
                  </a:lnTo>
                  <a:lnTo>
                    <a:pt x="440" y="808"/>
                  </a:lnTo>
                  <a:lnTo>
                    <a:pt x="451" y="811"/>
                  </a:lnTo>
                  <a:lnTo>
                    <a:pt x="461" y="814"/>
                  </a:lnTo>
                  <a:lnTo>
                    <a:pt x="472" y="817"/>
                  </a:lnTo>
                  <a:lnTo>
                    <a:pt x="483" y="821"/>
                  </a:lnTo>
                  <a:lnTo>
                    <a:pt x="493" y="824"/>
                  </a:lnTo>
                  <a:lnTo>
                    <a:pt x="505" y="828"/>
                  </a:lnTo>
                  <a:lnTo>
                    <a:pt x="517" y="832"/>
                  </a:lnTo>
                  <a:lnTo>
                    <a:pt x="528" y="837"/>
                  </a:lnTo>
                  <a:lnTo>
                    <a:pt x="540" y="842"/>
                  </a:lnTo>
                  <a:lnTo>
                    <a:pt x="579" y="877"/>
                  </a:lnTo>
                  <a:lnTo>
                    <a:pt x="582" y="877"/>
                  </a:lnTo>
                  <a:lnTo>
                    <a:pt x="584" y="874"/>
                  </a:lnTo>
                  <a:lnTo>
                    <a:pt x="584" y="869"/>
                  </a:lnTo>
                  <a:lnTo>
                    <a:pt x="584" y="863"/>
                  </a:lnTo>
                  <a:lnTo>
                    <a:pt x="583" y="857"/>
                  </a:lnTo>
                  <a:lnTo>
                    <a:pt x="581" y="852"/>
                  </a:lnTo>
                  <a:lnTo>
                    <a:pt x="578" y="850"/>
                  </a:lnTo>
                  <a:lnTo>
                    <a:pt x="575" y="851"/>
                  </a:lnTo>
                  <a:lnTo>
                    <a:pt x="543" y="880"/>
                  </a:lnTo>
                  <a:lnTo>
                    <a:pt x="522" y="892"/>
                  </a:lnTo>
                  <a:lnTo>
                    <a:pt x="502" y="904"/>
                  </a:lnTo>
                  <a:lnTo>
                    <a:pt x="484" y="918"/>
                  </a:lnTo>
                  <a:lnTo>
                    <a:pt x="468" y="933"/>
                  </a:lnTo>
                  <a:lnTo>
                    <a:pt x="453" y="949"/>
                  </a:lnTo>
                  <a:lnTo>
                    <a:pt x="437" y="964"/>
                  </a:lnTo>
                  <a:lnTo>
                    <a:pt x="421" y="979"/>
                  </a:lnTo>
                  <a:lnTo>
                    <a:pt x="404" y="994"/>
                  </a:lnTo>
                  <a:lnTo>
                    <a:pt x="392" y="1012"/>
                  </a:lnTo>
                  <a:lnTo>
                    <a:pt x="385" y="1029"/>
                  </a:lnTo>
                  <a:lnTo>
                    <a:pt x="380" y="1045"/>
                  </a:lnTo>
                  <a:lnTo>
                    <a:pt x="380" y="1060"/>
                  </a:lnTo>
                  <a:lnTo>
                    <a:pt x="384" y="1075"/>
                  </a:lnTo>
                  <a:lnTo>
                    <a:pt x="390" y="1088"/>
                  </a:lnTo>
                  <a:lnTo>
                    <a:pt x="399" y="1100"/>
                  </a:lnTo>
                  <a:lnTo>
                    <a:pt x="410" y="1111"/>
                  </a:lnTo>
                  <a:lnTo>
                    <a:pt x="423" y="1122"/>
                  </a:lnTo>
                  <a:lnTo>
                    <a:pt x="438" y="1131"/>
                  </a:lnTo>
                  <a:lnTo>
                    <a:pt x="454" y="1140"/>
                  </a:lnTo>
                  <a:lnTo>
                    <a:pt x="471" y="1149"/>
                  </a:lnTo>
                  <a:lnTo>
                    <a:pt x="489" y="1156"/>
                  </a:lnTo>
                  <a:lnTo>
                    <a:pt x="509" y="1163"/>
                  </a:lnTo>
                  <a:lnTo>
                    <a:pt x="528" y="1169"/>
                  </a:lnTo>
                  <a:lnTo>
                    <a:pt x="547" y="1175"/>
                  </a:lnTo>
                  <a:lnTo>
                    <a:pt x="620" y="1194"/>
                  </a:lnTo>
                  <a:lnTo>
                    <a:pt x="640" y="1204"/>
                  </a:lnTo>
                  <a:lnTo>
                    <a:pt x="656" y="1212"/>
                  </a:lnTo>
                  <a:lnTo>
                    <a:pt x="671" y="1219"/>
                  </a:lnTo>
                  <a:lnTo>
                    <a:pt x="684" y="1226"/>
                  </a:lnTo>
                  <a:lnTo>
                    <a:pt x="697" y="1232"/>
                  </a:lnTo>
                  <a:lnTo>
                    <a:pt x="712" y="1237"/>
                  </a:lnTo>
                  <a:lnTo>
                    <a:pt x="728" y="1243"/>
                  </a:lnTo>
                  <a:lnTo>
                    <a:pt x="748" y="1249"/>
                  </a:lnTo>
                  <a:lnTo>
                    <a:pt x="782" y="1259"/>
                  </a:lnTo>
                  <a:lnTo>
                    <a:pt x="815" y="1268"/>
                  </a:lnTo>
                  <a:lnTo>
                    <a:pt x="849" y="1277"/>
                  </a:lnTo>
                  <a:lnTo>
                    <a:pt x="883" y="1287"/>
                  </a:lnTo>
                  <a:lnTo>
                    <a:pt x="916" y="1296"/>
                  </a:lnTo>
                  <a:lnTo>
                    <a:pt x="949" y="1306"/>
                  </a:lnTo>
                  <a:lnTo>
                    <a:pt x="981" y="1317"/>
                  </a:lnTo>
                  <a:lnTo>
                    <a:pt x="1014" y="1329"/>
                  </a:lnTo>
                  <a:lnTo>
                    <a:pt x="1045" y="1340"/>
                  </a:lnTo>
                  <a:lnTo>
                    <a:pt x="1075" y="1353"/>
                  </a:lnTo>
                  <a:lnTo>
                    <a:pt x="1106" y="1366"/>
                  </a:lnTo>
                  <a:lnTo>
                    <a:pt x="1135" y="1381"/>
                  </a:lnTo>
                  <a:lnTo>
                    <a:pt x="1163" y="1397"/>
                  </a:lnTo>
                  <a:lnTo>
                    <a:pt x="1190" y="1414"/>
                  </a:lnTo>
                  <a:lnTo>
                    <a:pt x="1217" y="1433"/>
                  </a:lnTo>
                  <a:lnTo>
                    <a:pt x="1243" y="1453"/>
                  </a:lnTo>
                  <a:lnTo>
                    <a:pt x="1246" y="1454"/>
                  </a:lnTo>
                  <a:lnTo>
                    <a:pt x="1248" y="1452"/>
                  </a:lnTo>
                  <a:lnTo>
                    <a:pt x="1249" y="1449"/>
                  </a:lnTo>
                  <a:lnTo>
                    <a:pt x="1246" y="1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auto">
            <a:xfrm flipH="1">
              <a:off x="5105" y="1868"/>
              <a:ext cx="255" cy="28"/>
            </a:xfrm>
            <a:custGeom>
              <a:avLst/>
              <a:gdLst>
                <a:gd name="T0" fmla="*/ 1366 w 1404"/>
                <a:gd name="T1" fmla="*/ 127 h 149"/>
                <a:gd name="T2" fmla="*/ 1295 w 1404"/>
                <a:gd name="T3" fmla="*/ 97 h 149"/>
                <a:gd name="T4" fmla="*/ 1207 w 1404"/>
                <a:gd name="T5" fmla="*/ 62 h 149"/>
                <a:gd name="T6" fmla="*/ 1113 w 1404"/>
                <a:gd name="T7" fmla="*/ 29 h 149"/>
                <a:gd name="T8" fmla="*/ 1021 w 1404"/>
                <a:gd name="T9" fmla="*/ 6 h 149"/>
                <a:gd name="T10" fmla="*/ 939 w 1404"/>
                <a:gd name="T11" fmla="*/ 0 h 149"/>
                <a:gd name="T12" fmla="*/ 861 w 1404"/>
                <a:gd name="T13" fmla="*/ 6 h 149"/>
                <a:gd name="T14" fmla="*/ 790 w 1404"/>
                <a:gd name="T15" fmla="*/ 20 h 149"/>
                <a:gd name="T16" fmla="*/ 724 w 1404"/>
                <a:gd name="T17" fmla="*/ 37 h 149"/>
                <a:gd name="T18" fmla="*/ 660 w 1404"/>
                <a:gd name="T19" fmla="*/ 51 h 149"/>
                <a:gd name="T20" fmla="*/ 594 w 1404"/>
                <a:gd name="T21" fmla="*/ 58 h 149"/>
                <a:gd name="T22" fmla="*/ 532 w 1404"/>
                <a:gd name="T23" fmla="*/ 55 h 149"/>
                <a:gd name="T24" fmla="*/ 475 w 1404"/>
                <a:gd name="T25" fmla="*/ 46 h 149"/>
                <a:gd name="T26" fmla="*/ 420 w 1404"/>
                <a:gd name="T27" fmla="*/ 34 h 149"/>
                <a:gd name="T28" fmla="*/ 359 w 1404"/>
                <a:gd name="T29" fmla="*/ 25 h 149"/>
                <a:gd name="T30" fmla="*/ 289 w 1404"/>
                <a:gd name="T31" fmla="*/ 22 h 149"/>
                <a:gd name="T32" fmla="*/ 231 w 1404"/>
                <a:gd name="T33" fmla="*/ 17 h 149"/>
                <a:gd name="T34" fmla="*/ 184 w 1404"/>
                <a:gd name="T35" fmla="*/ 15 h 149"/>
                <a:gd name="T36" fmla="*/ 136 w 1404"/>
                <a:gd name="T37" fmla="*/ 16 h 149"/>
                <a:gd name="T38" fmla="*/ 88 w 1404"/>
                <a:gd name="T39" fmla="*/ 19 h 149"/>
                <a:gd name="T40" fmla="*/ 39 w 1404"/>
                <a:gd name="T41" fmla="*/ 20 h 149"/>
                <a:gd name="T42" fmla="*/ 1 w 1404"/>
                <a:gd name="T43" fmla="*/ 19 h 149"/>
                <a:gd name="T44" fmla="*/ 5 w 1404"/>
                <a:gd name="T45" fmla="*/ 29 h 149"/>
                <a:gd name="T46" fmla="*/ 54 w 1404"/>
                <a:gd name="T47" fmla="*/ 39 h 149"/>
                <a:gd name="T48" fmla="*/ 101 w 1404"/>
                <a:gd name="T49" fmla="*/ 56 h 149"/>
                <a:gd name="T50" fmla="*/ 148 w 1404"/>
                <a:gd name="T51" fmla="*/ 79 h 149"/>
                <a:gd name="T52" fmla="*/ 194 w 1404"/>
                <a:gd name="T53" fmla="*/ 100 h 149"/>
                <a:gd name="T54" fmla="*/ 239 w 1404"/>
                <a:gd name="T55" fmla="*/ 119 h 149"/>
                <a:gd name="T56" fmla="*/ 306 w 1404"/>
                <a:gd name="T57" fmla="*/ 120 h 149"/>
                <a:gd name="T58" fmla="*/ 374 w 1404"/>
                <a:gd name="T59" fmla="*/ 117 h 149"/>
                <a:gd name="T60" fmla="*/ 436 w 1404"/>
                <a:gd name="T61" fmla="*/ 115 h 149"/>
                <a:gd name="T62" fmla="*/ 493 w 1404"/>
                <a:gd name="T63" fmla="*/ 113 h 149"/>
                <a:gd name="T64" fmla="*/ 552 w 1404"/>
                <a:gd name="T65" fmla="*/ 111 h 149"/>
                <a:gd name="T66" fmla="*/ 616 w 1404"/>
                <a:gd name="T67" fmla="*/ 107 h 149"/>
                <a:gd name="T68" fmla="*/ 681 w 1404"/>
                <a:gd name="T69" fmla="*/ 94 h 149"/>
                <a:gd name="T70" fmla="*/ 745 w 1404"/>
                <a:gd name="T71" fmla="*/ 72 h 149"/>
                <a:gd name="T72" fmla="*/ 811 w 1404"/>
                <a:gd name="T73" fmla="*/ 48 h 149"/>
                <a:gd name="T74" fmla="*/ 884 w 1404"/>
                <a:gd name="T75" fmla="*/ 31 h 149"/>
                <a:gd name="T76" fmla="*/ 967 w 1404"/>
                <a:gd name="T77" fmla="*/ 26 h 149"/>
                <a:gd name="T78" fmla="*/ 1049 w 1404"/>
                <a:gd name="T79" fmla="*/ 37 h 149"/>
                <a:gd name="T80" fmla="*/ 1141 w 1404"/>
                <a:gd name="T81" fmla="*/ 61 h 149"/>
                <a:gd name="T82" fmla="*/ 1235 w 1404"/>
                <a:gd name="T83" fmla="*/ 91 h 149"/>
                <a:gd name="T84" fmla="*/ 1317 w 1404"/>
                <a:gd name="T85" fmla="*/ 122 h 149"/>
                <a:gd name="T86" fmla="*/ 1380 w 1404"/>
                <a:gd name="T87" fmla="*/ 145 h 149"/>
                <a:gd name="T88" fmla="*/ 1404 w 1404"/>
                <a:gd name="T89" fmla="*/ 14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4" h="149">
                  <a:moveTo>
                    <a:pt x="1398" y="139"/>
                  </a:moveTo>
                  <a:lnTo>
                    <a:pt x="1384" y="134"/>
                  </a:lnTo>
                  <a:lnTo>
                    <a:pt x="1366" y="127"/>
                  </a:lnTo>
                  <a:lnTo>
                    <a:pt x="1345" y="118"/>
                  </a:lnTo>
                  <a:lnTo>
                    <a:pt x="1321" y="108"/>
                  </a:lnTo>
                  <a:lnTo>
                    <a:pt x="1295" y="97"/>
                  </a:lnTo>
                  <a:lnTo>
                    <a:pt x="1267" y="85"/>
                  </a:lnTo>
                  <a:lnTo>
                    <a:pt x="1238" y="74"/>
                  </a:lnTo>
                  <a:lnTo>
                    <a:pt x="1207" y="62"/>
                  </a:lnTo>
                  <a:lnTo>
                    <a:pt x="1176" y="50"/>
                  </a:lnTo>
                  <a:lnTo>
                    <a:pt x="1144" y="39"/>
                  </a:lnTo>
                  <a:lnTo>
                    <a:pt x="1113" y="29"/>
                  </a:lnTo>
                  <a:lnTo>
                    <a:pt x="1081" y="20"/>
                  </a:lnTo>
                  <a:lnTo>
                    <a:pt x="1051" y="12"/>
                  </a:lnTo>
                  <a:lnTo>
                    <a:pt x="1021" y="6"/>
                  </a:lnTo>
                  <a:lnTo>
                    <a:pt x="994" y="2"/>
                  </a:lnTo>
                  <a:lnTo>
                    <a:pt x="967" y="0"/>
                  </a:lnTo>
                  <a:lnTo>
                    <a:pt x="939" y="0"/>
                  </a:lnTo>
                  <a:lnTo>
                    <a:pt x="912" y="1"/>
                  </a:lnTo>
                  <a:lnTo>
                    <a:pt x="886" y="3"/>
                  </a:lnTo>
                  <a:lnTo>
                    <a:pt x="861" y="6"/>
                  </a:lnTo>
                  <a:lnTo>
                    <a:pt x="836" y="10"/>
                  </a:lnTo>
                  <a:lnTo>
                    <a:pt x="813" y="15"/>
                  </a:lnTo>
                  <a:lnTo>
                    <a:pt x="790" y="20"/>
                  </a:lnTo>
                  <a:lnTo>
                    <a:pt x="768" y="26"/>
                  </a:lnTo>
                  <a:lnTo>
                    <a:pt x="746" y="31"/>
                  </a:lnTo>
                  <a:lnTo>
                    <a:pt x="724" y="37"/>
                  </a:lnTo>
                  <a:lnTo>
                    <a:pt x="703" y="42"/>
                  </a:lnTo>
                  <a:lnTo>
                    <a:pt x="681" y="47"/>
                  </a:lnTo>
                  <a:lnTo>
                    <a:pt x="660" y="51"/>
                  </a:lnTo>
                  <a:lnTo>
                    <a:pt x="639" y="54"/>
                  </a:lnTo>
                  <a:lnTo>
                    <a:pt x="616" y="57"/>
                  </a:lnTo>
                  <a:lnTo>
                    <a:pt x="594" y="58"/>
                  </a:lnTo>
                  <a:lnTo>
                    <a:pt x="572" y="58"/>
                  </a:lnTo>
                  <a:lnTo>
                    <a:pt x="552" y="57"/>
                  </a:lnTo>
                  <a:lnTo>
                    <a:pt x="532" y="55"/>
                  </a:lnTo>
                  <a:lnTo>
                    <a:pt x="513" y="52"/>
                  </a:lnTo>
                  <a:lnTo>
                    <a:pt x="494" y="49"/>
                  </a:lnTo>
                  <a:lnTo>
                    <a:pt x="475" y="46"/>
                  </a:lnTo>
                  <a:lnTo>
                    <a:pt x="457" y="42"/>
                  </a:lnTo>
                  <a:lnTo>
                    <a:pt x="439" y="38"/>
                  </a:lnTo>
                  <a:lnTo>
                    <a:pt x="420" y="34"/>
                  </a:lnTo>
                  <a:lnTo>
                    <a:pt x="401" y="30"/>
                  </a:lnTo>
                  <a:lnTo>
                    <a:pt x="381" y="27"/>
                  </a:lnTo>
                  <a:lnTo>
                    <a:pt x="359" y="25"/>
                  </a:lnTo>
                  <a:lnTo>
                    <a:pt x="337" y="23"/>
                  </a:lnTo>
                  <a:lnTo>
                    <a:pt x="314" y="22"/>
                  </a:lnTo>
                  <a:lnTo>
                    <a:pt x="289" y="22"/>
                  </a:lnTo>
                  <a:lnTo>
                    <a:pt x="262" y="23"/>
                  </a:lnTo>
                  <a:lnTo>
                    <a:pt x="246" y="20"/>
                  </a:lnTo>
                  <a:lnTo>
                    <a:pt x="231" y="17"/>
                  </a:lnTo>
                  <a:lnTo>
                    <a:pt x="215" y="16"/>
                  </a:lnTo>
                  <a:lnTo>
                    <a:pt x="200" y="15"/>
                  </a:lnTo>
                  <a:lnTo>
                    <a:pt x="184" y="15"/>
                  </a:lnTo>
                  <a:lnTo>
                    <a:pt x="169" y="15"/>
                  </a:lnTo>
                  <a:lnTo>
                    <a:pt x="153" y="15"/>
                  </a:lnTo>
                  <a:lnTo>
                    <a:pt x="136" y="16"/>
                  </a:lnTo>
                  <a:lnTo>
                    <a:pt x="121" y="17"/>
                  </a:lnTo>
                  <a:lnTo>
                    <a:pt x="105" y="18"/>
                  </a:lnTo>
                  <a:lnTo>
                    <a:pt x="88" y="19"/>
                  </a:lnTo>
                  <a:lnTo>
                    <a:pt x="72" y="20"/>
                  </a:lnTo>
                  <a:lnTo>
                    <a:pt x="56" y="20"/>
                  </a:lnTo>
                  <a:lnTo>
                    <a:pt x="39" y="20"/>
                  </a:lnTo>
                  <a:lnTo>
                    <a:pt x="23" y="20"/>
                  </a:lnTo>
                  <a:lnTo>
                    <a:pt x="5" y="19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5" y="29"/>
                  </a:lnTo>
                  <a:lnTo>
                    <a:pt x="22" y="31"/>
                  </a:lnTo>
                  <a:lnTo>
                    <a:pt x="38" y="34"/>
                  </a:lnTo>
                  <a:lnTo>
                    <a:pt x="54" y="39"/>
                  </a:lnTo>
                  <a:lnTo>
                    <a:pt x="70" y="44"/>
                  </a:lnTo>
                  <a:lnTo>
                    <a:pt x="86" y="50"/>
                  </a:lnTo>
                  <a:lnTo>
                    <a:pt x="101" y="56"/>
                  </a:lnTo>
                  <a:lnTo>
                    <a:pt x="117" y="64"/>
                  </a:lnTo>
                  <a:lnTo>
                    <a:pt x="132" y="71"/>
                  </a:lnTo>
                  <a:lnTo>
                    <a:pt x="148" y="79"/>
                  </a:lnTo>
                  <a:lnTo>
                    <a:pt x="164" y="86"/>
                  </a:lnTo>
                  <a:lnTo>
                    <a:pt x="179" y="93"/>
                  </a:lnTo>
                  <a:lnTo>
                    <a:pt x="194" y="100"/>
                  </a:lnTo>
                  <a:lnTo>
                    <a:pt x="209" y="107"/>
                  </a:lnTo>
                  <a:lnTo>
                    <a:pt x="224" y="114"/>
                  </a:lnTo>
                  <a:lnTo>
                    <a:pt x="239" y="119"/>
                  </a:lnTo>
                  <a:lnTo>
                    <a:pt x="254" y="123"/>
                  </a:lnTo>
                  <a:lnTo>
                    <a:pt x="281" y="121"/>
                  </a:lnTo>
                  <a:lnTo>
                    <a:pt x="306" y="120"/>
                  </a:lnTo>
                  <a:lnTo>
                    <a:pt x="330" y="119"/>
                  </a:lnTo>
                  <a:lnTo>
                    <a:pt x="353" y="118"/>
                  </a:lnTo>
                  <a:lnTo>
                    <a:pt x="374" y="117"/>
                  </a:lnTo>
                  <a:lnTo>
                    <a:pt x="396" y="116"/>
                  </a:lnTo>
                  <a:lnTo>
                    <a:pt x="416" y="115"/>
                  </a:lnTo>
                  <a:lnTo>
                    <a:pt x="436" y="115"/>
                  </a:lnTo>
                  <a:lnTo>
                    <a:pt x="455" y="114"/>
                  </a:lnTo>
                  <a:lnTo>
                    <a:pt x="474" y="113"/>
                  </a:lnTo>
                  <a:lnTo>
                    <a:pt x="493" y="113"/>
                  </a:lnTo>
                  <a:lnTo>
                    <a:pt x="513" y="112"/>
                  </a:lnTo>
                  <a:lnTo>
                    <a:pt x="533" y="112"/>
                  </a:lnTo>
                  <a:lnTo>
                    <a:pt x="552" y="111"/>
                  </a:lnTo>
                  <a:lnTo>
                    <a:pt x="573" y="111"/>
                  </a:lnTo>
                  <a:lnTo>
                    <a:pt x="594" y="110"/>
                  </a:lnTo>
                  <a:lnTo>
                    <a:pt x="616" y="107"/>
                  </a:lnTo>
                  <a:lnTo>
                    <a:pt x="639" y="104"/>
                  </a:lnTo>
                  <a:lnTo>
                    <a:pt x="660" y="100"/>
                  </a:lnTo>
                  <a:lnTo>
                    <a:pt x="681" y="94"/>
                  </a:lnTo>
                  <a:lnTo>
                    <a:pt x="702" y="87"/>
                  </a:lnTo>
                  <a:lnTo>
                    <a:pt x="723" y="80"/>
                  </a:lnTo>
                  <a:lnTo>
                    <a:pt x="745" y="72"/>
                  </a:lnTo>
                  <a:lnTo>
                    <a:pt x="766" y="64"/>
                  </a:lnTo>
                  <a:lnTo>
                    <a:pt x="788" y="56"/>
                  </a:lnTo>
                  <a:lnTo>
                    <a:pt x="811" y="48"/>
                  </a:lnTo>
                  <a:lnTo>
                    <a:pt x="834" y="42"/>
                  </a:lnTo>
                  <a:lnTo>
                    <a:pt x="858" y="36"/>
                  </a:lnTo>
                  <a:lnTo>
                    <a:pt x="884" y="31"/>
                  </a:lnTo>
                  <a:lnTo>
                    <a:pt x="911" y="27"/>
                  </a:lnTo>
                  <a:lnTo>
                    <a:pt x="938" y="26"/>
                  </a:lnTo>
                  <a:lnTo>
                    <a:pt x="967" y="26"/>
                  </a:lnTo>
                  <a:lnTo>
                    <a:pt x="993" y="28"/>
                  </a:lnTo>
                  <a:lnTo>
                    <a:pt x="1020" y="31"/>
                  </a:lnTo>
                  <a:lnTo>
                    <a:pt x="1049" y="37"/>
                  </a:lnTo>
                  <a:lnTo>
                    <a:pt x="1079" y="44"/>
                  </a:lnTo>
                  <a:lnTo>
                    <a:pt x="1110" y="52"/>
                  </a:lnTo>
                  <a:lnTo>
                    <a:pt x="1141" y="61"/>
                  </a:lnTo>
                  <a:lnTo>
                    <a:pt x="1173" y="71"/>
                  </a:lnTo>
                  <a:lnTo>
                    <a:pt x="1204" y="81"/>
                  </a:lnTo>
                  <a:lnTo>
                    <a:pt x="1235" y="91"/>
                  </a:lnTo>
                  <a:lnTo>
                    <a:pt x="1264" y="102"/>
                  </a:lnTo>
                  <a:lnTo>
                    <a:pt x="1291" y="113"/>
                  </a:lnTo>
                  <a:lnTo>
                    <a:pt x="1317" y="122"/>
                  </a:lnTo>
                  <a:lnTo>
                    <a:pt x="1342" y="131"/>
                  </a:lnTo>
                  <a:lnTo>
                    <a:pt x="1363" y="138"/>
                  </a:lnTo>
                  <a:lnTo>
                    <a:pt x="1380" y="145"/>
                  </a:lnTo>
                  <a:lnTo>
                    <a:pt x="1395" y="149"/>
                  </a:lnTo>
                  <a:lnTo>
                    <a:pt x="1401" y="149"/>
                  </a:lnTo>
                  <a:lnTo>
                    <a:pt x="1404" y="145"/>
                  </a:lnTo>
                  <a:lnTo>
                    <a:pt x="1403" y="141"/>
                  </a:lnTo>
                  <a:lnTo>
                    <a:pt x="1398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auto">
            <a:xfrm flipH="1">
              <a:off x="4727" y="1844"/>
              <a:ext cx="105" cy="31"/>
            </a:xfrm>
            <a:custGeom>
              <a:avLst/>
              <a:gdLst>
                <a:gd name="T0" fmla="*/ 508 w 581"/>
                <a:gd name="T1" fmla="*/ 11 h 168"/>
                <a:gd name="T2" fmla="*/ 483 w 581"/>
                <a:gd name="T3" fmla="*/ 8 h 168"/>
                <a:gd name="T4" fmla="*/ 457 w 581"/>
                <a:gd name="T5" fmla="*/ 4 h 168"/>
                <a:gd name="T6" fmla="*/ 431 w 581"/>
                <a:gd name="T7" fmla="*/ 1 h 168"/>
                <a:gd name="T8" fmla="*/ 405 w 581"/>
                <a:gd name="T9" fmla="*/ 2 h 168"/>
                <a:gd name="T10" fmla="*/ 381 w 581"/>
                <a:gd name="T11" fmla="*/ 6 h 168"/>
                <a:gd name="T12" fmla="*/ 358 w 581"/>
                <a:gd name="T13" fmla="*/ 10 h 168"/>
                <a:gd name="T14" fmla="*/ 334 w 581"/>
                <a:gd name="T15" fmla="*/ 13 h 168"/>
                <a:gd name="T16" fmla="*/ 312 w 581"/>
                <a:gd name="T17" fmla="*/ 16 h 168"/>
                <a:gd name="T18" fmla="*/ 289 w 581"/>
                <a:gd name="T19" fmla="*/ 19 h 168"/>
                <a:gd name="T20" fmla="*/ 266 w 581"/>
                <a:gd name="T21" fmla="*/ 21 h 168"/>
                <a:gd name="T22" fmla="*/ 242 w 581"/>
                <a:gd name="T23" fmla="*/ 24 h 168"/>
                <a:gd name="T24" fmla="*/ 214 w 581"/>
                <a:gd name="T25" fmla="*/ 26 h 168"/>
                <a:gd name="T26" fmla="*/ 185 w 581"/>
                <a:gd name="T27" fmla="*/ 30 h 168"/>
                <a:gd name="T28" fmla="*/ 155 w 581"/>
                <a:gd name="T29" fmla="*/ 37 h 168"/>
                <a:gd name="T30" fmla="*/ 125 w 581"/>
                <a:gd name="T31" fmla="*/ 45 h 168"/>
                <a:gd name="T32" fmla="*/ 96 w 581"/>
                <a:gd name="T33" fmla="*/ 54 h 168"/>
                <a:gd name="T34" fmla="*/ 68 w 581"/>
                <a:gd name="T35" fmla="*/ 62 h 168"/>
                <a:gd name="T36" fmla="*/ 41 w 581"/>
                <a:gd name="T37" fmla="*/ 67 h 168"/>
                <a:gd name="T38" fmla="*/ 17 w 581"/>
                <a:gd name="T39" fmla="*/ 68 h 168"/>
                <a:gd name="T40" fmla="*/ 2 w 581"/>
                <a:gd name="T41" fmla="*/ 67 h 168"/>
                <a:gd name="T42" fmla="*/ 0 w 581"/>
                <a:gd name="T43" fmla="*/ 75 h 168"/>
                <a:gd name="T44" fmla="*/ 15 w 581"/>
                <a:gd name="T45" fmla="*/ 80 h 168"/>
                <a:gd name="T46" fmla="*/ 40 w 581"/>
                <a:gd name="T47" fmla="*/ 90 h 168"/>
                <a:gd name="T48" fmla="*/ 67 w 581"/>
                <a:gd name="T49" fmla="*/ 103 h 168"/>
                <a:gd name="T50" fmla="*/ 95 w 581"/>
                <a:gd name="T51" fmla="*/ 120 h 168"/>
                <a:gd name="T52" fmla="*/ 126 w 581"/>
                <a:gd name="T53" fmla="*/ 135 h 168"/>
                <a:gd name="T54" fmla="*/ 157 w 581"/>
                <a:gd name="T55" fmla="*/ 150 h 168"/>
                <a:gd name="T56" fmla="*/ 188 w 581"/>
                <a:gd name="T57" fmla="*/ 161 h 168"/>
                <a:gd name="T58" fmla="*/ 219 w 581"/>
                <a:gd name="T59" fmla="*/ 167 h 168"/>
                <a:gd name="T60" fmla="*/ 250 w 581"/>
                <a:gd name="T61" fmla="*/ 167 h 168"/>
                <a:gd name="T62" fmla="*/ 275 w 581"/>
                <a:gd name="T63" fmla="*/ 164 h 168"/>
                <a:gd name="T64" fmla="*/ 299 w 581"/>
                <a:gd name="T65" fmla="*/ 162 h 168"/>
                <a:gd name="T66" fmla="*/ 321 w 581"/>
                <a:gd name="T67" fmla="*/ 159 h 168"/>
                <a:gd name="T68" fmla="*/ 344 w 581"/>
                <a:gd name="T69" fmla="*/ 156 h 168"/>
                <a:gd name="T70" fmla="*/ 367 w 581"/>
                <a:gd name="T71" fmla="*/ 153 h 168"/>
                <a:gd name="T72" fmla="*/ 391 w 581"/>
                <a:gd name="T73" fmla="*/ 150 h 168"/>
                <a:gd name="T74" fmla="*/ 416 w 581"/>
                <a:gd name="T75" fmla="*/ 147 h 168"/>
                <a:gd name="T76" fmla="*/ 442 w 581"/>
                <a:gd name="T77" fmla="*/ 145 h 168"/>
                <a:gd name="T78" fmla="*/ 464 w 581"/>
                <a:gd name="T79" fmla="*/ 142 h 168"/>
                <a:gd name="T80" fmla="*/ 486 w 581"/>
                <a:gd name="T81" fmla="*/ 138 h 168"/>
                <a:gd name="T82" fmla="*/ 508 w 581"/>
                <a:gd name="T83" fmla="*/ 135 h 168"/>
                <a:gd name="T84" fmla="*/ 547 w 581"/>
                <a:gd name="T85" fmla="*/ 130 h 168"/>
                <a:gd name="T86" fmla="*/ 577 w 581"/>
                <a:gd name="T87" fmla="*/ 95 h 168"/>
                <a:gd name="T88" fmla="*/ 577 w 581"/>
                <a:gd name="T89" fmla="*/ 51 h 168"/>
                <a:gd name="T90" fmla="*/ 547 w 581"/>
                <a:gd name="T91" fmla="*/ 1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1" h="168">
                  <a:moveTo>
                    <a:pt x="521" y="12"/>
                  </a:moveTo>
                  <a:lnTo>
                    <a:pt x="508" y="11"/>
                  </a:lnTo>
                  <a:lnTo>
                    <a:pt x="495" y="10"/>
                  </a:lnTo>
                  <a:lnTo>
                    <a:pt x="483" y="8"/>
                  </a:lnTo>
                  <a:lnTo>
                    <a:pt x="470" y="6"/>
                  </a:lnTo>
                  <a:lnTo>
                    <a:pt x="457" y="4"/>
                  </a:lnTo>
                  <a:lnTo>
                    <a:pt x="444" y="2"/>
                  </a:lnTo>
                  <a:lnTo>
                    <a:pt x="431" y="1"/>
                  </a:lnTo>
                  <a:lnTo>
                    <a:pt x="417" y="0"/>
                  </a:lnTo>
                  <a:lnTo>
                    <a:pt x="405" y="2"/>
                  </a:lnTo>
                  <a:lnTo>
                    <a:pt x="393" y="4"/>
                  </a:lnTo>
                  <a:lnTo>
                    <a:pt x="381" y="6"/>
                  </a:lnTo>
                  <a:lnTo>
                    <a:pt x="369" y="8"/>
                  </a:lnTo>
                  <a:lnTo>
                    <a:pt x="358" y="10"/>
                  </a:lnTo>
                  <a:lnTo>
                    <a:pt x="345" y="12"/>
                  </a:lnTo>
                  <a:lnTo>
                    <a:pt x="334" y="13"/>
                  </a:lnTo>
                  <a:lnTo>
                    <a:pt x="323" y="15"/>
                  </a:lnTo>
                  <a:lnTo>
                    <a:pt x="312" y="16"/>
                  </a:lnTo>
                  <a:lnTo>
                    <a:pt x="301" y="18"/>
                  </a:lnTo>
                  <a:lnTo>
                    <a:pt x="289" y="19"/>
                  </a:lnTo>
                  <a:lnTo>
                    <a:pt x="278" y="20"/>
                  </a:lnTo>
                  <a:lnTo>
                    <a:pt x="266" y="21"/>
                  </a:lnTo>
                  <a:lnTo>
                    <a:pt x="254" y="23"/>
                  </a:lnTo>
                  <a:lnTo>
                    <a:pt x="242" y="24"/>
                  </a:lnTo>
                  <a:lnTo>
                    <a:pt x="229" y="25"/>
                  </a:lnTo>
                  <a:lnTo>
                    <a:pt x="214" y="26"/>
                  </a:lnTo>
                  <a:lnTo>
                    <a:pt x="200" y="27"/>
                  </a:lnTo>
                  <a:lnTo>
                    <a:pt x="185" y="30"/>
                  </a:lnTo>
                  <a:lnTo>
                    <a:pt x="170" y="33"/>
                  </a:lnTo>
                  <a:lnTo>
                    <a:pt x="155" y="37"/>
                  </a:lnTo>
                  <a:lnTo>
                    <a:pt x="140" y="41"/>
                  </a:lnTo>
                  <a:lnTo>
                    <a:pt x="125" y="45"/>
                  </a:lnTo>
                  <a:lnTo>
                    <a:pt x="110" y="50"/>
                  </a:lnTo>
                  <a:lnTo>
                    <a:pt x="96" y="54"/>
                  </a:lnTo>
                  <a:lnTo>
                    <a:pt x="81" y="58"/>
                  </a:lnTo>
                  <a:lnTo>
                    <a:pt x="68" y="62"/>
                  </a:lnTo>
                  <a:lnTo>
                    <a:pt x="54" y="65"/>
                  </a:lnTo>
                  <a:lnTo>
                    <a:pt x="41" y="67"/>
                  </a:lnTo>
                  <a:lnTo>
                    <a:pt x="29" y="68"/>
                  </a:lnTo>
                  <a:lnTo>
                    <a:pt x="17" y="68"/>
                  </a:lnTo>
                  <a:lnTo>
                    <a:pt x="6" y="67"/>
                  </a:lnTo>
                  <a:lnTo>
                    <a:pt x="2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3" y="77"/>
                  </a:lnTo>
                  <a:lnTo>
                    <a:pt x="15" y="80"/>
                  </a:lnTo>
                  <a:lnTo>
                    <a:pt x="27" y="84"/>
                  </a:lnTo>
                  <a:lnTo>
                    <a:pt x="40" y="90"/>
                  </a:lnTo>
                  <a:lnTo>
                    <a:pt x="53" y="96"/>
                  </a:lnTo>
                  <a:lnTo>
                    <a:pt x="67" y="103"/>
                  </a:lnTo>
                  <a:lnTo>
                    <a:pt x="81" y="111"/>
                  </a:lnTo>
                  <a:lnTo>
                    <a:pt x="95" y="120"/>
                  </a:lnTo>
                  <a:lnTo>
                    <a:pt x="110" y="127"/>
                  </a:lnTo>
                  <a:lnTo>
                    <a:pt x="126" y="135"/>
                  </a:lnTo>
                  <a:lnTo>
                    <a:pt x="142" y="143"/>
                  </a:lnTo>
                  <a:lnTo>
                    <a:pt x="157" y="150"/>
                  </a:lnTo>
                  <a:lnTo>
                    <a:pt x="172" y="156"/>
                  </a:lnTo>
                  <a:lnTo>
                    <a:pt x="188" y="161"/>
                  </a:lnTo>
                  <a:lnTo>
                    <a:pt x="204" y="165"/>
                  </a:lnTo>
                  <a:lnTo>
                    <a:pt x="219" y="167"/>
                  </a:lnTo>
                  <a:lnTo>
                    <a:pt x="235" y="168"/>
                  </a:lnTo>
                  <a:lnTo>
                    <a:pt x="250" y="167"/>
                  </a:lnTo>
                  <a:lnTo>
                    <a:pt x="263" y="165"/>
                  </a:lnTo>
                  <a:lnTo>
                    <a:pt x="275" y="164"/>
                  </a:lnTo>
                  <a:lnTo>
                    <a:pt x="287" y="163"/>
                  </a:lnTo>
                  <a:lnTo>
                    <a:pt x="299" y="162"/>
                  </a:lnTo>
                  <a:lnTo>
                    <a:pt x="310" y="160"/>
                  </a:lnTo>
                  <a:lnTo>
                    <a:pt x="321" y="159"/>
                  </a:lnTo>
                  <a:lnTo>
                    <a:pt x="333" y="158"/>
                  </a:lnTo>
                  <a:lnTo>
                    <a:pt x="344" y="156"/>
                  </a:lnTo>
                  <a:lnTo>
                    <a:pt x="355" y="155"/>
                  </a:lnTo>
                  <a:lnTo>
                    <a:pt x="367" y="153"/>
                  </a:lnTo>
                  <a:lnTo>
                    <a:pt x="379" y="152"/>
                  </a:lnTo>
                  <a:lnTo>
                    <a:pt x="391" y="150"/>
                  </a:lnTo>
                  <a:lnTo>
                    <a:pt x="403" y="149"/>
                  </a:lnTo>
                  <a:lnTo>
                    <a:pt x="416" y="147"/>
                  </a:lnTo>
                  <a:lnTo>
                    <a:pt x="430" y="145"/>
                  </a:lnTo>
                  <a:lnTo>
                    <a:pt x="442" y="145"/>
                  </a:lnTo>
                  <a:lnTo>
                    <a:pt x="454" y="143"/>
                  </a:lnTo>
                  <a:lnTo>
                    <a:pt x="464" y="142"/>
                  </a:lnTo>
                  <a:lnTo>
                    <a:pt x="475" y="140"/>
                  </a:lnTo>
                  <a:lnTo>
                    <a:pt x="486" y="138"/>
                  </a:lnTo>
                  <a:lnTo>
                    <a:pt x="497" y="137"/>
                  </a:lnTo>
                  <a:lnTo>
                    <a:pt x="508" y="135"/>
                  </a:lnTo>
                  <a:lnTo>
                    <a:pt x="521" y="135"/>
                  </a:lnTo>
                  <a:lnTo>
                    <a:pt x="547" y="130"/>
                  </a:lnTo>
                  <a:lnTo>
                    <a:pt x="566" y="116"/>
                  </a:lnTo>
                  <a:lnTo>
                    <a:pt x="577" y="95"/>
                  </a:lnTo>
                  <a:lnTo>
                    <a:pt x="581" y="73"/>
                  </a:lnTo>
                  <a:lnTo>
                    <a:pt x="577" y="51"/>
                  </a:lnTo>
                  <a:lnTo>
                    <a:pt x="566" y="31"/>
                  </a:lnTo>
                  <a:lnTo>
                    <a:pt x="547" y="17"/>
                  </a:lnTo>
                  <a:lnTo>
                    <a:pt x="52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auto">
            <a:xfrm flipH="1">
              <a:off x="4988" y="1779"/>
              <a:ext cx="389" cy="125"/>
            </a:xfrm>
            <a:custGeom>
              <a:avLst/>
              <a:gdLst>
                <a:gd name="T0" fmla="*/ 2054 w 2136"/>
                <a:gd name="T1" fmla="*/ 585 h 684"/>
                <a:gd name="T2" fmla="*/ 2001 w 2136"/>
                <a:gd name="T3" fmla="*/ 580 h 684"/>
                <a:gd name="T4" fmla="*/ 1953 w 2136"/>
                <a:gd name="T5" fmla="*/ 572 h 684"/>
                <a:gd name="T6" fmla="*/ 1916 w 2136"/>
                <a:gd name="T7" fmla="*/ 565 h 684"/>
                <a:gd name="T8" fmla="*/ 1852 w 2136"/>
                <a:gd name="T9" fmla="*/ 529 h 684"/>
                <a:gd name="T10" fmla="*/ 1782 w 2136"/>
                <a:gd name="T11" fmla="*/ 492 h 684"/>
                <a:gd name="T12" fmla="*/ 1672 w 2136"/>
                <a:gd name="T13" fmla="*/ 424 h 684"/>
                <a:gd name="T14" fmla="*/ 1584 w 2136"/>
                <a:gd name="T15" fmla="*/ 333 h 684"/>
                <a:gd name="T16" fmla="*/ 1502 w 2136"/>
                <a:gd name="T17" fmla="*/ 237 h 684"/>
                <a:gd name="T18" fmla="*/ 1404 w 2136"/>
                <a:gd name="T19" fmla="*/ 150 h 684"/>
                <a:gd name="T20" fmla="*/ 1305 w 2136"/>
                <a:gd name="T21" fmla="*/ 116 h 684"/>
                <a:gd name="T22" fmla="*/ 1214 w 2136"/>
                <a:gd name="T23" fmla="*/ 92 h 684"/>
                <a:gd name="T24" fmla="*/ 1120 w 2136"/>
                <a:gd name="T25" fmla="*/ 66 h 684"/>
                <a:gd name="T26" fmla="*/ 1024 w 2136"/>
                <a:gd name="T27" fmla="*/ 42 h 684"/>
                <a:gd name="T28" fmla="*/ 928 w 2136"/>
                <a:gd name="T29" fmla="*/ 21 h 684"/>
                <a:gd name="T30" fmla="*/ 830 w 2136"/>
                <a:gd name="T31" fmla="*/ 6 h 684"/>
                <a:gd name="T32" fmla="*/ 732 w 2136"/>
                <a:gd name="T33" fmla="*/ 0 h 684"/>
                <a:gd name="T34" fmla="*/ 632 w 2136"/>
                <a:gd name="T35" fmla="*/ 5 h 684"/>
                <a:gd name="T36" fmla="*/ 501 w 2136"/>
                <a:gd name="T37" fmla="*/ 14 h 684"/>
                <a:gd name="T38" fmla="*/ 372 w 2136"/>
                <a:gd name="T39" fmla="*/ 21 h 684"/>
                <a:gd name="T40" fmla="*/ 248 w 2136"/>
                <a:gd name="T41" fmla="*/ 23 h 684"/>
                <a:gd name="T42" fmla="*/ 122 w 2136"/>
                <a:gd name="T43" fmla="*/ 13 h 684"/>
                <a:gd name="T44" fmla="*/ 40 w 2136"/>
                <a:gd name="T45" fmla="*/ 14 h 684"/>
                <a:gd name="T46" fmla="*/ 4 w 2136"/>
                <a:gd name="T47" fmla="*/ 56 h 684"/>
                <a:gd name="T48" fmla="*/ 5 w 2136"/>
                <a:gd name="T49" fmla="*/ 112 h 684"/>
                <a:gd name="T50" fmla="*/ 46 w 2136"/>
                <a:gd name="T51" fmla="*/ 152 h 684"/>
                <a:gd name="T52" fmla="*/ 167 w 2136"/>
                <a:gd name="T53" fmla="*/ 169 h 684"/>
                <a:gd name="T54" fmla="*/ 302 w 2136"/>
                <a:gd name="T55" fmla="*/ 174 h 684"/>
                <a:gd name="T56" fmla="*/ 438 w 2136"/>
                <a:gd name="T57" fmla="*/ 170 h 684"/>
                <a:gd name="T58" fmla="*/ 583 w 2136"/>
                <a:gd name="T59" fmla="*/ 162 h 684"/>
                <a:gd name="T60" fmla="*/ 693 w 2136"/>
                <a:gd name="T61" fmla="*/ 152 h 684"/>
                <a:gd name="T62" fmla="*/ 787 w 2136"/>
                <a:gd name="T63" fmla="*/ 146 h 684"/>
                <a:gd name="T64" fmla="*/ 880 w 2136"/>
                <a:gd name="T65" fmla="*/ 146 h 684"/>
                <a:gd name="T66" fmla="*/ 972 w 2136"/>
                <a:gd name="T67" fmla="*/ 150 h 684"/>
                <a:gd name="T68" fmla="*/ 1061 w 2136"/>
                <a:gd name="T69" fmla="*/ 159 h 684"/>
                <a:gd name="T70" fmla="*/ 1150 w 2136"/>
                <a:gd name="T71" fmla="*/ 171 h 684"/>
                <a:gd name="T72" fmla="*/ 1238 w 2136"/>
                <a:gd name="T73" fmla="*/ 185 h 684"/>
                <a:gd name="T74" fmla="*/ 1325 w 2136"/>
                <a:gd name="T75" fmla="*/ 201 h 684"/>
                <a:gd name="T76" fmla="*/ 1429 w 2136"/>
                <a:gd name="T77" fmla="*/ 272 h 684"/>
                <a:gd name="T78" fmla="*/ 1506 w 2136"/>
                <a:gd name="T79" fmla="*/ 377 h 684"/>
                <a:gd name="T80" fmla="*/ 1575 w 2136"/>
                <a:gd name="T81" fmla="*/ 484 h 684"/>
                <a:gd name="T82" fmla="*/ 1669 w 2136"/>
                <a:gd name="T83" fmla="*/ 575 h 684"/>
                <a:gd name="T84" fmla="*/ 1735 w 2136"/>
                <a:gd name="T85" fmla="*/ 610 h 684"/>
                <a:gd name="T86" fmla="*/ 1775 w 2136"/>
                <a:gd name="T87" fmla="*/ 630 h 684"/>
                <a:gd name="T88" fmla="*/ 1816 w 2136"/>
                <a:gd name="T89" fmla="*/ 651 h 684"/>
                <a:gd name="T90" fmla="*/ 1856 w 2136"/>
                <a:gd name="T91" fmla="*/ 674 h 684"/>
                <a:gd name="T92" fmla="*/ 1895 w 2136"/>
                <a:gd name="T93" fmla="*/ 683 h 684"/>
                <a:gd name="T94" fmla="*/ 1951 w 2136"/>
                <a:gd name="T95" fmla="*/ 683 h 684"/>
                <a:gd name="T96" fmla="*/ 2015 w 2136"/>
                <a:gd name="T97" fmla="*/ 682 h 684"/>
                <a:gd name="T98" fmla="*/ 2077 w 2136"/>
                <a:gd name="T99" fmla="*/ 681 h 684"/>
                <a:gd name="T100" fmla="*/ 2133 w 2136"/>
                <a:gd name="T101" fmla="*/ 652 h 684"/>
                <a:gd name="T102" fmla="*/ 2110 w 2136"/>
                <a:gd name="T103" fmla="*/ 591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36" h="684">
                  <a:moveTo>
                    <a:pt x="2090" y="587"/>
                  </a:moveTo>
                  <a:lnTo>
                    <a:pt x="2078" y="587"/>
                  </a:lnTo>
                  <a:lnTo>
                    <a:pt x="2066" y="586"/>
                  </a:lnTo>
                  <a:lnTo>
                    <a:pt x="2054" y="585"/>
                  </a:lnTo>
                  <a:lnTo>
                    <a:pt x="2041" y="584"/>
                  </a:lnTo>
                  <a:lnTo>
                    <a:pt x="2027" y="583"/>
                  </a:lnTo>
                  <a:lnTo>
                    <a:pt x="2014" y="582"/>
                  </a:lnTo>
                  <a:lnTo>
                    <a:pt x="2001" y="580"/>
                  </a:lnTo>
                  <a:lnTo>
                    <a:pt x="1989" y="578"/>
                  </a:lnTo>
                  <a:lnTo>
                    <a:pt x="1976" y="576"/>
                  </a:lnTo>
                  <a:lnTo>
                    <a:pt x="1964" y="574"/>
                  </a:lnTo>
                  <a:lnTo>
                    <a:pt x="1953" y="572"/>
                  </a:lnTo>
                  <a:lnTo>
                    <a:pt x="1942" y="571"/>
                  </a:lnTo>
                  <a:lnTo>
                    <a:pt x="1933" y="569"/>
                  </a:lnTo>
                  <a:lnTo>
                    <a:pt x="1924" y="567"/>
                  </a:lnTo>
                  <a:lnTo>
                    <a:pt x="1916" y="565"/>
                  </a:lnTo>
                  <a:lnTo>
                    <a:pt x="1908" y="564"/>
                  </a:lnTo>
                  <a:lnTo>
                    <a:pt x="1887" y="551"/>
                  </a:lnTo>
                  <a:lnTo>
                    <a:pt x="1868" y="539"/>
                  </a:lnTo>
                  <a:lnTo>
                    <a:pt x="1852" y="529"/>
                  </a:lnTo>
                  <a:lnTo>
                    <a:pt x="1836" y="520"/>
                  </a:lnTo>
                  <a:lnTo>
                    <a:pt x="1820" y="511"/>
                  </a:lnTo>
                  <a:lnTo>
                    <a:pt x="1802" y="502"/>
                  </a:lnTo>
                  <a:lnTo>
                    <a:pt x="1782" y="492"/>
                  </a:lnTo>
                  <a:lnTo>
                    <a:pt x="1760" y="481"/>
                  </a:lnTo>
                  <a:lnTo>
                    <a:pt x="1728" y="463"/>
                  </a:lnTo>
                  <a:lnTo>
                    <a:pt x="1700" y="444"/>
                  </a:lnTo>
                  <a:lnTo>
                    <a:pt x="1672" y="424"/>
                  </a:lnTo>
                  <a:lnTo>
                    <a:pt x="1648" y="403"/>
                  </a:lnTo>
                  <a:lnTo>
                    <a:pt x="1625" y="380"/>
                  </a:lnTo>
                  <a:lnTo>
                    <a:pt x="1604" y="357"/>
                  </a:lnTo>
                  <a:lnTo>
                    <a:pt x="1584" y="333"/>
                  </a:lnTo>
                  <a:lnTo>
                    <a:pt x="1564" y="309"/>
                  </a:lnTo>
                  <a:lnTo>
                    <a:pt x="1543" y="285"/>
                  </a:lnTo>
                  <a:lnTo>
                    <a:pt x="1523" y="261"/>
                  </a:lnTo>
                  <a:lnTo>
                    <a:pt x="1502" y="237"/>
                  </a:lnTo>
                  <a:lnTo>
                    <a:pt x="1480" y="213"/>
                  </a:lnTo>
                  <a:lnTo>
                    <a:pt x="1457" y="191"/>
                  </a:lnTo>
                  <a:lnTo>
                    <a:pt x="1431" y="170"/>
                  </a:lnTo>
                  <a:lnTo>
                    <a:pt x="1404" y="150"/>
                  </a:lnTo>
                  <a:lnTo>
                    <a:pt x="1374" y="131"/>
                  </a:lnTo>
                  <a:lnTo>
                    <a:pt x="1351" y="126"/>
                  </a:lnTo>
                  <a:lnTo>
                    <a:pt x="1329" y="121"/>
                  </a:lnTo>
                  <a:lnTo>
                    <a:pt x="1305" y="116"/>
                  </a:lnTo>
                  <a:lnTo>
                    <a:pt x="1282" y="110"/>
                  </a:lnTo>
                  <a:lnTo>
                    <a:pt x="1259" y="104"/>
                  </a:lnTo>
                  <a:lnTo>
                    <a:pt x="1237" y="98"/>
                  </a:lnTo>
                  <a:lnTo>
                    <a:pt x="1214" y="92"/>
                  </a:lnTo>
                  <a:lnTo>
                    <a:pt x="1189" y="85"/>
                  </a:lnTo>
                  <a:lnTo>
                    <a:pt x="1166" y="78"/>
                  </a:lnTo>
                  <a:lnTo>
                    <a:pt x="1143" y="72"/>
                  </a:lnTo>
                  <a:lnTo>
                    <a:pt x="1120" y="66"/>
                  </a:lnTo>
                  <a:lnTo>
                    <a:pt x="1096" y="60"/>
                  </a:lnTo>
                  <a:lnTo>
                    <a:pt x="1072" y="53"/>
                  </a:lnTo>
                  <a:lnTo>
                    <a:pt x="1048" y="47"/>
                  </a:lnTo>
                  <a:lnTo>
                    <a:pt x="1024" y="42"/>
                  </a:lnTo>
                  <a:lnTo>
                    <a:pt x="1001" y="36"/>
                  </a:lnTo>
                  <a:lnTo>
                    <a:pt x="977" y="31"/>
                  </a:lnTo>
                  <a:lnTo>
                    <a:pt x="952" y="26"/>
                  </a:lnTo>
                  <a:lnTo>
                    <a:pt x="928" y="21"/>
                  </a:lnTo>
                  <a:lnTo>
                    <a:pt x="904" y="17"/>
                  </a:lnTo>
                  <a:lnTo>
                    <a:pt x="880" y="13"/>
                  </a:lnTo>
                  <a:lnTo>
                    <a:pt x="855" y="9"/>
                  </a:lnTo>
                  <a:lnTo>
                    <a:pt x="830" y="6"/>
                  </a:lnTo>
                  <a:lnTo>
                    <a:pt x="806" y="4"/>
                  </a:lnTo>
                  <a:lnTo>
                    <a:pt x="781" y="2"/>
                  </a:lnTo>
                  <a:lnTo>
                    <a:pt x="757" y="1"/>
                  </a:lnTo>
                  <a:lnTo>
                    <a:pt x="732" y="0"/>
                  </a:lnTo>
                  <a:lnTo>
                    <a:pt x="707" y="0"/>
                  </a:lnTo>
                  <a:lnTo>
                    <a:pt x="682" y="1"/>
                  </a:lnTo>
                  <a:lnTo>
                    <a:pt x="657" y="2"/>
                  </a:lnTo>
                  <a:lnTo>
                    <a:pt x="632" y="5"/>
                  </a:lnTo>
                  <a:lnTo>
                    <a:pt x="607" y="8"/>
                  </a:lnTo>
                  <a:lnTo>
                    <a:pt x="570" y="10"/>
                  </a:lnTo>
                  <a:lnTo>
                    <a:pt x="535" y="12"/>
                  </a:lnTo>
                  <a:lnTo>
                    <a:pt x="501" y="14"/>
                  </a:lnTo>
                  <a:lnTo>
                    <a:pt x="467" y="16"/>
                  </a:lnTo>
                  <a:lnTo>
                    <a:pt x="435" y="18"/>
                  </a:lnTo>
                  <a:lnTo>
                    <a:pt x="403" y="20"/>
                  </a:lnTo>
                  <a:lnTo>
                    <a:pt x="372" y="21"/>
                  </a:lnTo>
                  <a:lnTo>
                    <a:pt x="340" y="22"/>
                  </a:lnTo>
                  <a:lnTo>
                    <a:pt x="309" y="23"/>
                  </a:lnTo>
                  <a:lnTo>
                    <a:pt x="279" y="23"/>
                  </a:lnTo>
                  <a:lnTo>
                    <a:pt x="248" y="23"/>
                  </a:lnTo>
                  <a:lnTo>
                    <a:pt x="216" y="21"/>
                  </a:lnTo>
                  <a:lnTo>
                    <a:pt x="185" y="20"/>
                  </a:lnTo>
                  <a:lnTo>
                    <a:pt x="154" y="17"/>
                  </a:lnTo>
                  <a:lnTo>
                    <a:pt x="122" y="13"/>
                  </a:lnTo>
                  <a:lnTo>
                    <a:pt x="88" y="8"/>
                  </a:lnTo>
                  <a:lnTo>
                    <a:pt x="70" y="7"/>
                  </a:lnTo>
                  <a:lnTo>
                    <a:pt x="54" y="9"/>
                  </a:lnTo>
                  <a:lnTo>
                    <a:pt x="40" y="14"/>
                  </a:lnTo>
                  <a:lnTo>
                    <a:pt x="28" y="22"/>
                  </a:lnTo>
                  <a:lnTo>
                    <a:pt x="18" y="32"/>
                  </a:lnTo>
                  <a:lnTo>
                    <a:pt x="10" y="43"/>
                  </a:lnTo>
                  <a:lnTo>
                    <a:pt x="4" y="56"/>
                  </a:lnTo>
                  <a:lnTo>
                    <a:pt x="1" y="69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2"/>
                  </a:lnTo>
                  <a:lnTo>
                    <a:pt x="11" y="124"/>
                  </a:lnTo>
                  <a:lnTo>
                    <a:pt x="20" y="135"/>
                  </a:lnTo>
                  <a:lnTo>
                    <a:pt x="31" y="144"/>
                  </a:lnTo>
                  <a:lnTo>
                    <a:pt x="46" y="152"/>
                  </a:lnTo>
                  <a:lnTo>
                    <a:pt x="63" y="156"/>
                  </a:lnTo>
                  <a:lnTo>
                    <a:pt x="98" y="161"/>
                  </a:lnTo>
                  <a:lnTo>
                    <a:pt x="134" y="166"/>
                  </a:lnTo>
                  <a:lnTo>
                    <a:pt x="167" y="169"/>
                  </a:lnTo>
                  <a:lnTo>
                    <a:pt x="201" y="171"/>
                  </a:lnTo>
                  <a:lnTo>
                    <a:pt x="235" y="173"/>
                  </a:lnTo>
                  <a:lnTo>
                    <a:pt x="269" y="174"/>
                  </a:lnTo>
                  <a:lnTo>
                    <a:pt x="302" y="174"/>
                  </a:lnTo>
                  <a:lnTo>
                    <a:pt x="335" y="173"/>
                  </a:lnTo>
                  <a:lnTo>
                    <a:pt x="370" y="172"/>
                  </a:lnTo>
                  <a:lnTo>
                    <a:pt x="403" y="171"/>
                  </a:lnTo>
                  <a:lnTo>
                    <a:pt x="438" y="170"/>
                  </a:lnTo>
                  <a:lnTo>
                    <a:pt x="474" y="168"/>
                  </a:lnTo>
                  <a:lnTo>
                    <a:pt x="509" y="166"/>
                  </a:lnTo>
                  <a:lnTo>
                    <a:pt x="546" y="164"/>
                  </a:lnTo>
                  <a:lnTo>
                    <a:pt x="583" y="162"/>
                  </a:lnTo>
                  <a:lnTo>
                    <a:pt x="623" y="160"/>
                  </a:lnTo>
                  <a:lnTo>
                    <a:pt x="647" y="157"/>
                  </a:lnTo>
                  <a:lnTo>
                    <a:pt x="670" y="154"/>
                  </a:lnTo>
                  <a:lnTo>
                    <a:pt x="693" y="152"/>
                  </a:lnTo>
                  <a:lnTo>
                    <a:pt x="718" y="150"/>
                  </a:lnTo>
                  <a:lnTo>
                    <a:pt x="741" y="148"/>
                  </a:lnTo>
                  <a:lnTo>
                    <a:pt x="764" y="147"/>
                  </a:lnTo>
                  <a:lnTo>
                    <a:pt x="787" y="146"/>
                  </a:lnTo>
                  <a:lnTo>
                    <a:pt x="810" y="146"/>
                  </a:lnTo>
                  <a:lnTo>
                    <a:pt x="834" y="145"/>
                  </a:lnTo>
                  <a:lnTo>
                    <a:pt x="857" y="145"/>
                  </a:lnTo>
                  <a:lnTo>
                    <a:pt x="880" y="146"/>
                  </a:lnTo>
                  <a:lnTo>
                    <a:pt x="903" y="147"/>
                  </a:lnTo>
                  <a:lnTo>
                    <a:pt x="926" y="148"/>
                  </a:lnTo>
                  <a:lnTo>
                    <a:pt x="948" y="149"/>
                  </a:lnTo>
                  <a:lnTo>
                    <a:pt x="972" y="150"/>
                  </a:lnTo>
                  <a:lnTo>
                    <a:pt x="994" y="152"/>
                  </a:lnTo>
                  <a:lnTo>
                    <a:pt x="1017" y="154"/>
                  </a:lnTo>
                  <a:lnTo>
                    <a:pt x="1039" y="156"/>
                  </a:lnTo>
                  <a:lnTo>
                    <a:pt x="1061" y="159"/>
                  </a:lnTo>
                  <a:lnTo>
                    <a:pt x="1084" y="161"/>
                  </a:lnTo>
                  <a:lnTo>
                    <a:pt x="1107" y="164"/>
                  </a:lnTo>
                  <a:lnTo>
                    <a:pt x="1129" y="167"/>
                  </a:lnTo>
                  <a:lnTo>
                    <a:pt x="1150" y="171"/>
                  </a:lnTo>
                  <a:lnTo>
                    <a:pt x="1172" y="174"/>
                  </a:lnTo>
                  <a:lnTo>
                    <a:pt x="1195" y="177"/>
                  </a:lnTo>
                  <a:lnTo>
                    <a:pt x="1217" y="181"/>
                  </a:lnTo>
                  <a:lnTo>
                    <a:pt x="1238" y="185"/>
                  </a:lnTo>
                  <a:lnTo>
                    <a:pt x="1260" y="189"/>
                  </a:lnTo>
                  <a:lnTo>
                    <a:pt x="1281" y="193"/>
                  </a:lnTo>
                  <a:lnTo>
                    <a:pt x="1303" y="197"/>
                  </a:lnTo>
                  <a:lnTo>
                    <a:pt x="1325" y="201"/>
                  </a:lnTo>
                  <a:lnTo>
                    <a:pt x="1346" y="205"/>
                  </a:lnTo>
                  <a:lnTo>
                    <a:pt x="1377" y="226"/>
                  </a:lnTo>
                  <a:lnTo>
                    <a:pt x="1404" y="248"/>
                  </a:lnTo>
                  <a:lnTo>
                    <a:pt x="1429" y="272"/>
                  </a:lnTo>
                  <a:lnTo>
                    <a:pt x="1451" y="297"/>
                  </a:lnTo>
                  <a:lnTo>
                    <a:pt x="1471" y="322"/>
                  </a:lnTo>
                  <a:lnTo>
                    <a:pt x="1489" y="350"/>
                  </a:lnTo>
                  <a:lnTo>
                    <a:pt x="1506" y="377"/>
                  </a:lnTo>
                  <a:lnTo>
                    <a:pt x="1522" y="404"/>
                  </a:lnTo>
                  <a:lnTo>
                    <a:pt x="1539" y="431"/>
                  </a:lnTo>
                  <a:lnTo>
                    <a:pt x="1557" y="458"/>
                  </a:lnTo>
                  <a:lnTo>
                    <a:pt x="1575" y="484"/>
                  </a:lnTo>
                  <a:lnTo>
                    <a:pt x="1595" y="509"/>
                  </a:lnTo>
                  <a:lnTo>
                    <a:pt x="1617" y="533"/>
                  </a:lnTo>
                  <a:lnTo>
                    <a:pt x="1641" y="555"/>
                  </a:lnTo>
                  <a:lnTo>
                    <a:pt x="1669" y="575"/>
                  </a:lnTo>
                  <a:lnTo>
                    <a:pt x="1702" y="593"/>
                  </a:lnTo>
                  <a:lnTo>
                    <a:pt x="1713" y="598"/>
                  </a:lnTo>
                  <a:lnTo>
                    <a:pt x="1724" y="605"/>
                  </a:lnTo>
                  <a:lnTo>
                    <a:pt x="1735" y="610"/>
                  </a:lnTo>
                  <a:lnTo>
                    <a:pt x="1745" y="615"/>
                  </a:lnTo>
                  <a:lnTo>
                    <a:pt x="1755" y="620"/>
                  </a:lnTo>
                  <a:lnTo>
                    <a:pt x="1765" y="625"/>
                  </a:lnTo>
                  <a:lnTo>
                    <a:pt x="1775" y="630"/>
                  </a:lnTo>
                  <a:lnTo>
                    <a:pt x="1785" y="635"/>
                  </a:lnTo>
                  <a:lnTo>
                    <a:pt x="1796" y="640"/>
                  </a:lnTo>
                  <a:lnTo>
                    <a:pt x="1806" y="645"/>
                  </a:lnTo>
                  <a:lnTo>
                    <a:pt x="1816" y="651"/>
                  </a:lnTo>
                  <a:lnTo>
                    <a:pt x="1825" y="656"/>
                  </a:lnTo>
                  <a:lnTo>
                    <a:pt x="1836" y="662"/>
                  </a:lnTo>
                  <a:lnTo>
                    <a:pt x="1846" y="668"/>
                  </a:lnTo>
                  <a:lnTo>
                    <a:pt x="1856" y="674"/>
                  </a:lnTo>
                  <a:lnTo>
                    <a:pt x="1867" y="681"/>
                  </a:lnTo>
                  <a:lnTo>
                    <a:pt x="1875" y="682"/>
                  </a:lnTo>
                  <a:lnTo>
                    <a:pt x="1884" y="683"/>
                  </a:lnTo>
                  <a:lnTo>
                    <a:pt x="1895" y="683"/>
                  </a:lnTo>
                  <a:lnTo>
                    <a:pt x="1907" y="684"/>
                  </a:lnTo>
                  <a:lnTo>
                    <a:pt x="1921" y="684"/>
                  </a:lnTo>
                  <a:lnTo>
                    <a:pt x="1936" y="684"/>
                  </a:lnTo>
                  <a:lnTo>
                    <a:pt x="1951" y="683"/>
                  </a:lnTo>
                  <a:lnTo>
                    <a:pt x="1967" y="683"/>
                  </a:lnTo>
                  <a:lnTo>
                    <a:pt x="1983" y="683"/>
                  </a:lnTo>
                  <a:lnTo>
                    <a:pt x="1999" y="683"/>
                  </a:lnTo>
                  <a:lnTo>
                    <a:pt x="2015" y="682"/>
                  </a:lnTo>
                  <a:lnTo>
                    <a:pt x="2031" y="682"/>
                  </a:lnTo>
                  <a:lnTo>
                    <a:pt x="2048" y="682"/>
                  </a:lnTo>
                  <a:lnTo>
                    <a:pt x="2063" y="681"/>
                  </a:lnTo>
                  <a:lnTo>
                    <a:pt x="2077" y="681"/>
                  </a:lnTo>
                  <a:lnTo>
                    <a:pt x="2090" y="681"/>
                  </a:lnTo>
                  <a:lnTo>
                    <a:pt x="2110" y="677"/>
                  </a:lnTo>
                  <a:lnTo>
                    <a:pt x="2124" y="666"/>
                  </a:lnTo>
                  <a:lnTo>
                    <a:pt x="2133" y="652"/>
                  </a:lnTo>
                  <a:lnTo>
                    <a:pt x="2136" y="634"/>
                  </a:lnTo>
                  <a:lnTo>
                    <a:pt x="2133" y="617"/>
                  </a:lnTo>
                  <a:lnTo>
                    <a:pt x="2124" y="603"/>
                  </a:lnTo>
                  <a:lnTo>
                    <a:pt x="2110" y="591"/>
                  </a:lnTo>
                  <a:lnTo>
                    <a:pt x="2090" y="5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auto">
            <a:xfrm flipH="1">
              <a:off x="4879" y="1852"/>
              <a:ext cx="53" cy="50"/>
            </a:xfrm>
            <a:custGeom>
              <a:avLst/>
              <a:gdLst>
                <a:gd name="T0" fmla="*/ 253 w 294"/>
                <a:gd name="T1" fmla="*/ 131 h 272"/>
                <a:gd name="T2" fmla="*/ 229 w 294"/>
                <a:gd name="T3" fmla="*/ 120 h 272"/>
                <a:gd name="T4" fmla="*/ 206 w 294"/>
                <a:gd name="T5" fmla="*/ 109 h 272"/>
                <a:gd name="T6" fmla="*/ 184 w 294"/>
                <a:gd name="T7" fmla="*/ 98 h 272"/>
                <a:gd name="T8" fmla="*/ 164 w 294"/>
                <a:gd name="T9" fmla="*/ 86 h 272"/>
                <a:gd name="T10" fmla="*/ 145 w 294"/>
                <a:gd name="T11" fmla="*/ 74 h 272"/>
                <a:gd name="T12" fmla="*/ 127 w 294"/>
                <a:gd name="T13" fmla="*/ 58 h 272"/>
                <a:gd name="T14" fmla="*/ 111 w 294"/>
                <a:gd name="T15" fmla="*/ 41 h 272"/>
                <a:gd name="T16" fmla="*/ 95 w 294"/>
                <a:gd name="T17" fmla="*/ 21 h 272"/>
                <a:gd name="T18" fmla="*/ 78 w 294"/>
                <a:gd name="T19" fmla="*/ 6 h 272"/>
                <a:gd name="T20" fmla="*/ 57 w 294"/>
                <a:gd name="T21" fmla="*/ 0 h 272"/>
                <a:gd name="T22" fmla="*/ 38 w 294"/>
                <a:gd name="T23" fmla="*/ 2 h 272"/>
                <a:gd name="T24" fmla="*/ 21 w 294"/>
                <a:gd name="T25" fmla="*/ 11 h 272"/>
                <a:gd name="T26" fmla="*/ 7 w 294"/>
                <a:gd name="T27" fmla="*/ 25 h 272"/>
                <a:gd name="T28" fmla="*/ 0 w 294"/>
                <a:gd name="T29" fmla="*/ 43 h 272"/>
                <a:gd name="T30" fmla="*/ 0 w 294"/>
                <a:gd name="T31" fmla="*/ 63 h 272"/>
                <a:gd name="T32" fmla="*/ 10 w 294"/>
                <a:gd name="T33" fmla="*/ 86 h 272"/>
                <a:gd name="T34" fmla="*/ 20 w 294"/>
                <a:gd name="T35" fmla="*/ 100 h 272"/>
                <a:gd name="T36" fmla="*/ 30 w 294"/>
                <a:gd name="T37" fmla="*/ 113 h 272"/>
                <a:gd name="T38" fmla="*/ 39 w 294"/>
                <a:gd name="T39" fmla="*/ 126 h 272"/>
                <a:gd name="T40" fmla="*/ 48 w 294"/>
                <a:gd name="T41" fmla="*/ 139 h 272"/>
                <a:gd name="T42" fmla="*/ 57 w 294"/>
                <a:gd name="T43" fmla="*/ 151 h 272"/>
                <a:gd name="T44" fmla="*/ 66 w 294"/>
                <a:gd name="T45" fmla="*/ 163 h 272"/>
                <a:gd name="T46" fmla="*/ 77 w 294"/>
                <a:gd name="T47" fmla="*/ 174 h 272"/>
                <a:gd name="T48" fmla="*/ 86 w 294"/>
                <a:gd name="T49" fmla="*/ 185 h 272"/>
                <a:gd name="T50" fmla="*/ 96 w 294"/>
                <a:gd name="T51" fmla="*/ 196 h 272"/>
                <a:gd name="T52" fmla="*/ 107 w 294"/>
                <a:gd name="T53" fmla="*/ 208 h 272"/>
                <a:gd name="T54" fmla="*/ 118 w 294"/>
                <a:gd name="T55" fmla="*/ 218 h 272"/>
                <a:gd name="T56" fmla="*/ 130 w 294"/>
                <a:gd name="T57" fmla="*/ 228 h 272"/>
                <a:gd name="T58" fmla="*/ 143 w 294"/>
                <a:gd name="T59" fmla="*/ 237 h 272"/>
                <a:gd name="T60" fmla="*/ 157 w 294"/>
                <a:gd name="T61" fmla="*/ 247 h 272"/>
                <a:gd name="T62" fmla="*/ 172 w 294"/>
                <a:gd name="T63" fmla="*/ 255 h 272"/>
                <a:gd name="T64" fmla="*/ 188 w 294"/>
                <a:gd name="T65" fmla="*/ 264 h 272"/>
                <a:gd name="T66" fmla="*/ 205 w 294"/>
                <a:gd name="T67" fmla="*/ 270 h 272"/>
                <a:gd name="T68" fmla="*/ 220 w 294"/>
                <a:gd name="T69" fmla="*/ 272 h 272"/>
                <a:gd name="T70" fmla="*/ 235 w 294"/>
                <a:gd name="T71" fmla="*/ 271 h 272"/>
                <a:gd name="T72" fmla="*/ 248 w 294"/>
                <a:gd name="T73" fmla="*/ 267 h 272"/>
                <a:gd name="T74" fmla="*/ 260 w 294"/>
                <a:gd name="T75" fmla="*/ 261 h 272"/>
                <a:gd name="T76" fmla="*/ 270 w 294"/>
                <a:gd name="T77" fmla="*/ 252 h 272"/>
                <a:gd name="T78" fmla="*/ 279 w 294"/>
                <a:gd name="T79" fmla="*/ 242 h 272"/>
                <a:gd name="T80" fmla="*/ 286 w 294"/>
                <a:gd name="T81" fmla="*/ 230 h 272"/>
                <a:gd name="T82" fmla="*/ 291 w 294"/>
                <a:gd name="T83" fmla="*/ 218 h 272"/>
                <a:gd name="T84" fmla="*/ 294 w 294"/>
                <a:gd name="T85" fmla="*/ 204 h 272"/>
                <a:gd name="T86" fmla="*/ 294 w 294"/>
                <a:gd name="T87" fmla="*/ 190 h 272"/>
                <a:gd name="T88" fmla="*/ 292 w 294"/>
                <a:gd name="T89" fmla="*/ 176 h 272"/>
                <a:gd name="T90" fmla="*/ 287 w 294"/>
                <a:gd name="T91" fmla="*/ 163 h 272"/>
                <a:gd name="T92" fmla="*/ 279 w 294"/>
                <a:gd name="T93" fmla="*/ 151 h 272"/>
                <a:gd name="T94" fmla="*/ 268 w 294"/>
                <a:gd name="T95" fmla="*/ 140 h 272"/>
                <a:gd name="T96" fmla="*/ 253 w 294"/>
                <a:gd name="T97" fmla="*/ 13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4" h="272">
                  <a:moveTo>
                    <a:pt x="253" y="131"/>
                  </a:moveTo>
                  <a:lnTo>
                    <a:pt x="229" y="120"/>
                  </a:lnTo>
                  <a:lnTo>
                    <a:pt x="206" y="109"/>
                  </a:lnTo>
                  <a:lnTo>
                    <a:pt x="184" y="98"/>
                  </a:lnTo>
                  <a:lnTo>
                    <a:pt x="164" y="86"/>
                  </a:lnTo>
                  <a:lnTo>
                    <a:pt x="145" y="74"/>
                  </a:lnTo>
                  <a:lnTo>
                    <a:pt x="127" y="58"/>
                  </a:lnTo>
                  <a:lnTo>
                    <a:pt x="111" y="41"/>
                  </a:lnTo>
                  <a:lnTo>
                    <a:pt x="95" y="21"/>
                  </a:lnTo>
                  <a:lnTo>
                    <a:pt x="78" y="6"/>
                  </a:lnTo>
                  <a:lnTo>
                    <a:pt x="57" y="0"/>
                  </a:lnTo>
                  <a:lnTo>
                    <a:pt x="38" y="2"/>
                  </a:lnTo>
                  <a:lnTo>
                    <a:pt x="21" y="11"/>
                  </a:lnTo>
                  <a:lnTo>
                    <a:pt x="7" y="25"/>
                  </a:lnTo>
                  <a:lnTo>
                    <a:pt x="0" y="43"/>
                  </a:lnTo>
                  <a:lnTo>
                    <a:pt x="0" y="63"/>
                  </a:lnTo>
                  <a:lnTo>
                    <a:pt x="10" y="86"/>
                  </a:lnTo>
                  <a:lnTo>
                    <a:pt x="20" y="100"/>
                  </a:lnTo>
                  <a:lnTo>
                    <a:pt x="30" y="113"/>
                  </a:lnTo>
                  <a:lnTo>
                    <a:pt x="39" y="126"/>
                  </a:lnTo>
                  <a:lnTo>
                    <a:pt x="48" y="139"/>
                  </a:lnTo>
                  <a:lnTo>
                    <a:pt x="57" y="151"/>
                  </a:lnTo>
                  <a:lnTo>
                    <a:pt x="66" y="163"/>
                  </a:lnTo>
                  <a:lnTo>
                    <a:pt x="77" y="174"/>
                  </a:lnTo>
                  <a:lnTo>
                    <a:pt x="86" y="185"/>
                  </a:lnTo>
                  <a:lnTo>
                    <a:pt x="96" y="196"/>
                  </a:lnTo>
                  <a:lnTo>
                    <a:pt x="107" y="208"/>
                  </a:lnTo>
                  <a:lnTo>
                    <a:pt x="118" y="218"/>
                  </a:lnTo>
                  <a:lnTo>
                    <a:pt x="130" y="228"/>
                  </a:lnTo>
                  <a:lnTo>
                    <a:pt x="143" y="237"/>
                  </a:lnTo>
                  <a:lnTo>
                    <a:pt x="157" y="247"/>
                  </a:lnTo>
                  <a:lnTo>
                    <a:pt x="172" y="255"/>
                  </a:lnTo>
                  <a:lnTo>
                    <a:pt x="188" y="264"/>
                  </a:lnTo>
                  <a:lnTo>
                    <a:pt x="205" y="270"/>
                  </a:lnTo>
                  <a:lnTo>
                    <a:pt x="220" y="272"/>
                  </a:lnTo>
                  <a:lnTo>
                    <a:pt x="235" y="271"/>
                  </a:lnTo>
                  <a:lnTo>
                    <a:pt x="248" y="267"/>
                  </a:lnTo>
                  <a:lnTo>
                    <a:pt x="260" y="261"/>
                  </a:lnTo>
                  <a:lnTo>
                    <a:pt x="270" y="252"/>
                  </a:lnTo>
                  <a:lnTo>
                    <a:pt x="279" y="242"/>
                  </a:lnTo>
                  <a:lnTo>
                    <a:pt x="286" y="230"/>
                  </a:lnTo>
                  <a:lnTo>
                    <a:pt x="291" y="218"/>
                  </a:lnTo>
                  <a:lnTo>
                    <a:pt x="294" y="204"/>
                  </a:lnTo>
                  <a:lnTo>
                    <a:pt x="294" y="190"/>
                  </a:lnTo>
                  <a:lnTo>
                    <a:pt x="292" y="176"/>
                  </a:lnTo>
                  <a:lnTo>
                    <a:pt x="287" y="163"/>
                  </a:lnTo>
                  <a:lnTo>
                    <a:pt x="279" y="151"/>
                  </a:lnTo>
                  <a:lnTo>
                    <a:pt x="268" y="140"/>
                  </a:lnTo>
                  <a:lnTo>
                    <a:pt x="253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auto">
            <a:xfrm flipH="1">
              <a:off x="4878" y="1773"/>
              <a:ext cx="52" cy="25"/>
            </a:xfrm>
            <a:custGeom>
              <a:avLst/>
              <a:gdLst>
                <a:gd name="T0" fmla="*/ 211 w 284"/>
                <a:gd name="T1" fmla="*/ 0 h 137"/>
                <a:gd name="T2" fmla="*/ 186 w 284"/>
                <a:gd name="T3" fmla="*/ 4 h 137"/>
                <a:gd name="T4" fmla="*/ 165 w 284"/>
                <a:gd name="T5" fmla="*/ 8 h 137"/>
                <a:gd name="T6" fmla="*/ 149 w 284"/>
                <a:gd name="T7" fmla="*/ 13 h 137"/>
                <a:gd name="T8" fmla="*/ 134 w 284"/>
                <a:gd name="T9" fmla="*/ 16 h 137"/>
                <a:gd name="T10" fmla="*/ 119 w 284"/>
                <a:gd name="T11" fmla="*/ 19 h 137"/>
                <a:gd name="T12" fmla="*/ 103 w 284"/>
                <a:gd name="T13" fmla="*/ 19 h 137"/>
                <a:gd name="T14" fmla="*/ 85 w 284"/>
                <a:gd name="T15" fmla="*/ 17 h 137"/>
                <a:gd name="T16" fmla="*/ 62 w 284"/>
                <a:gd name="T17" fmla="*/ 13 h 137"/>
                <a:gd name="T18" fmla="*/ 38 w 284"/>
                <a:gd name="T19" fmla="*/ 13 h 137"/>
                <a:gd name="T20" fmla="*/ 20 w 284"/>
                <a:gd name="T21" fmla="*/ 22 h 137"/>
                <a:gd name="T22" fmla="*/ 7 w 284"/>
                <a:gd name="T23" fmla="*/ 36 h 137"/>
                <a:gd name="T24" fmla="*/ 0 w 284"/>
                <a:gd name="T25" fmla="*/ 55 h 137"/>
                <a:gd name="T26" fmla="*/ 0 w 284"/>
                <a:gd name="T27" fmla="*/ 74 h 137"/>
                <a:gd name="T28" fmla="*/ 6 w 284"/>
                <a:gd name="T29" fmla="*/ 93 h 137"/>
                <a:gd name="T30" fmla="*/ 20 w 284"/>
                <a:gd name="T31" fmla="*/ 107 h 137"/>
                <a:gd name="T32" fmla="*/ 42 w 284"/>
                <a:gd name="T33" fmla="*/ 116 h 137"/>
                <a:gd name="T34" fmla="*/ 57 w 284"/>
                <a:gd name="T35" fmla="*/ 119 h 137"/>
                <a:gd name="T36" fmla="*/ 70 w 284"/>
                <a:gd name="T37" fmla="*/ 123 h 137"/>
                <a:gd name="T38" fmla="*/ 82 w 284"/>
                <a:gd name="T39" fmla="*/ 125 h 137"/>
                <a:gd name="T40" fmla="*/ 92 w 284"/>
                <a:gd name="T41" fmla="*/ 128 h 137"/>
                <a:gd name="T42" fmla="*/ 102 w 284"/>
                <a:gd name="T43" fmla="*/ 130 h 137"/>
                <a:gd name="T44" fmla="*/ 112 w 284"/>
                <a:gd name="T45" fmla="*/ 131 h 137"/>
                <a:gd name="T46" fmla="*/ 121 w 284"/>
                <a:gd name="T47" fmla="*/ 133 h 137"/>
                <a:gd name="T48" fmla="*/ 130 w 284"/>
                <a:gd name="T49" fmla="*/ 134 h 137"/>
                <a:gd name="T50" fmla="*/ 139 w 284"/>
                <a:gd name="T51" fmla="*/ 135 h 137"/>
                <a:gd name="T52" fmla="*/ 148 w 284"/>
                <a:gd name="T53" fmla="*/ 136 h 137"/>
                <a:gd name="T54" fmla="*/ 158 w 284"/>
                <a:gd name="T55" fmla="*/ 136 h 137"/>
                <a:gd name="T56" fmla="*/ 169 w 284"/>
                <a:gd name="T57" fmla="*/ 137 h 137"/>
                <a:gd name="T58" fmla="*/ 182 w 284"/>
                <a:gd name="T59" fmla="*/ 136 h 137"/>
                <a:gd name="T60" fmla="*/ 196 w 284"/>
                <a:gd name="T61" fmla="*/ 136 h 137"/>
                <a:gd name="T62" fmla="*/ 210 w 284"/>
                <a:gd name="T63" fmla="*/ 134 h 137"/>
                <a:gd name="T64" fmla="*/ 227 w 284"/>
                <a:gd name="T65" fmla="*/ 133 h 137"/>
                <a:gd name="T66" fmla="*/ 255 w 284"/>
                <a:gd name="T67" fmla="*/ 124 h 137"/>
                <a:gd name="T68" fmla="*/ 273 w 284"/>
                <a:gd name="T69" fmla="*/ 106 h 137"/>
                <a:gd name="T70" fmla="*/ 283 w 284"/>
                <a:gd name="T71" fmla="*/ 83 h 137"/>
                <a:gd name="T72" fmla="*/ 284 w 284"/>
                <a:gd name="T73" fmla="*/ 58 h 137"/>
                <a:gd name="T74" fmla="*/ 277 w 284"/>
                <a:gd name="T75" fmla="*/ 35 h 137"/>
                <a:gd name="T76" fmla="*/ 262 w 284"/>
                <a:gd name="T77" fmla="*/ 15 h 137"/>
                <a:gd name="T78" fmla="*/ 240 w 284"/>
                <a:gd name="T79" fmla="*/ 2 h 137"/>
                <a:gd name="T80" fmla="*/ 211 w 284"/>
                <a:gd name="T8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4" h="137">
                  <a:moveTo>
                    <a:pt x="211" y="0"/>
                  </a:moveTo>
                  <a:lnTo>
                    <a:pt x="186" y="4"/>
                  </a:lnTo>
                  <a:lnTo>
                    <a:pt x="165" y="8"/>
                  </a:lnTo>
                  <a:lnTo>
                    <a:pt x="149" y="13"/>
                  </a:lnTo>
                  <a:lnTo>
                    <a:pt x="134" y="16"/>
                  </a:lnTo>
                  <a:lnTo>
                    <a:pt x="119" y="19"/>
                  </a:lnTo>
                  <a:lnTo>
                    <a:pt x="103" y="19"/>
                  </a:lnTo>
                  <a:lnTo>
                    <a:pt x="85" y="17"/>
                  </a:lnTo>
                  <a:lnTo>
                    <a:pt x="62" y="13"/>
                  </a:lnTo>
                  <a:lnTo>
                    <a:pt x="38" y="13"/>
                  </a:lnTo>
                  <a:lnTo>
                    <a:pt x="20" y="22"/>
                  </a:lnTo>
                  <a:lnTo>
                    <a:pt x="7" y="36"/>
                  </a:lnTo>
                  <a:lnTo>
                    <a:pt x="0" y="55"/>
                  </a:lnTo>
                  <a:lnTo>
                    <a:pt x="0" y="74"/>
                  </a:lnTo>
                  <a:lnTo>
                    <a:pt x="6" y="93"/>
                  </a:lnTo>
                  <a:lnTo>
                    <a:pt x="20" y="107"/>
                  </a:lnTo>
                  <a:lnTo>
                    <a:pt x="42" y="116"/>
                  </a:lnTo>
                  <a:lnTo>
                    <a:pt x="57" y="119"/>
                  </a:lnTo>
                  <a:lnTo>
                    <a:pt x="70" y="123"/>
                  </a:lnTo>
                  <a:lnTo>
                    <a:pt x="82" y="125"/>
                  </a:lnTo>
                  <a:lnTo>
                    <a:pt x="92" y="128"/>
                  </a:lnTo>
                  <a:lnTo>
                    <a:pt x="102" y="130"/>
                  </a:lnTo>
                  <a:lnTo>
                    <a:pt x="112" y="131"/>
                  </a:lnTo>
                  <a:lnTo>
                    <a:pt x="121" y="133"/>
                  </a:lnTo>
                  <a:lnTo>
                    <a:pt x="130" y="134"/>
                  </a:lnTo>
                  <a:lnTo>
                    <a:pt x="139" y="135"/>
                  </a:lnTo>
                  <a:lnTo>
                    <a:pt x="148" y="136"/>
                  </a:lnTo>
                  <a:lnTo>
                    <a:pt x="158" y="136"/>
                  </a:lnTo>
                  <a:lnTo>
                    <a:pt x="169" y="137"/>
                  </a:lnTo>
                  <a:lnTo>
                    <a:pt x="182" y="136"/>
                  </a:lnTo>
                  <a:lnTo>
                    <a:pt x="196" y="136"/>
                  </a:lnTo>
                  <a:lnTo>
                    <a:pt x="210" y="134"/>
                  </a:lnTo>
                  <a:lnTo>
                    <a:pt x="227" y="133"/>
                  </a:lnTo>
                  <a:lnTo>
                    <a:pt x="255" y="124"/>
                  </a:lnTo>
                  <a:lnTo>
                    <a:pt x="273" y="106"/>
                  </a:lnTo>
                  <a:lnTo>
                    <a:pt x="283" y="83"/>
                  </a:lnTo>
                  <a:lnTo>
                    <a:pt x="284" y="58"/>
                  </a:lnTo>
                  <a:lnTo>
                    <a:pt x="277" y="35"/>
                  </a:lnTo>
                  <a:lnTo>
                    <a:pt x="262" y="15"/>
                  </a:lnTo>
                  <a:lnTo>
                    <a:pt x="240" y="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auto">
            <a:xfrm flipH="1">
              <a:off x="4643" y="1998"/>
              <a:ext cx="148" cy="425"/>
            </a:xfrm>
            <a:custGeom>
              <a:avLst/>
              <a:gdLst>
                <a:gd name="T0" fmla="*/ 183 w 817"/>
                <a:gd name="T1" fmla="*/ 80 h 2334"/>
                <a:gd name="T2" fmla="*/ 327 w 817"/>
                <a:gd name="T3" fmla="*/ 186 h 2334"/>
                <a:gd name="T4" fmla="*/ 455 w 817"/>
                <a:gd name="T5" fmla="*/ 309 h 2334"/>
                <a:gd name="T6" fmla="*/ 567 w 817"/>
                <a:gd name="T7" fmla="*/ 455 h 2334"/>
                <a:gd name="T8" fmla="*/ 635 w 817"/>
                <a:gd name="T9" fmla="*/ 567 h 2334"/>
                <a:gd name="T10" fmla="*/ 678 w 817"/>
                <a:gd name="T11" fmla="*/ 653 h 2334"/>
                <a:gd name="T12" fmla="*/ 710 w 817"/>
                <a:gd name="T13" fmla="*/ 745 h 2334"/>
                <a:gd name="T14" fmla="*/ 735 w 817"/>
                <a:gd name="T15" fmla="*/ 856 h 2334"/>
                <a:gd name="T16" fmla="*/ 741 w 817"/>
                <a:gd name="T17" fmla="*/ 925 h 2334"/>
                <a:gd name="T18" fmla="*/ 743 w 817"/>
                <a:gd name="T19" fmla="*/ 970 h 2334"/>
                <a:gd name="T20" fmla="*/ 731 w 817"/>
                <a:gd name="T21" fmla="*/ 1032 h 2334"/>
                <a:gd name="T22" fmla="*/ 717 w 817"/>
                <a:gd name="T23" fmla="*/ 1099 h 2334"/>
                <a:gd name="T24" fmla="*/ 681 w 817"/>
                <a:gd name="T25" fmla="*/ 1182 h 2334"/>
                <a:gd name="T26" fmla="*/ 639 w 817"/>
                <a:gd name="T27" fmla="*/ 1251 h 2334"/>
                <a:gd name="T28" fmla="*/ 592 w 817"/>
                <a:gd name="T29" fmla="*/ 1315 h 2334"/>
                <a:gd name="T30" fmla="*/ 538 w 817"/>
                <a:gd name="T31" fmla="*/ 1381 h 2334"/>
                <a:gd name="T32" fmla="*/ 439 w 817"/>
                <a:gd name="T33" fmla="*/ 1512 h 2334"/>
                <a:gd name="T34" fmla="*/ 392 w 817"/>
                <a:gd name="T35" fmla="*/ 1572 h 2334"/>
                <a:gd name="T36" fmla="*/ 344 w 817"/>
                <a:gd name="T37" fmla="*/ 1623 h 2334"/>
                <a:gd name="T38" fmla="*/ 296 w 817"/>
                <a:gd name="T39" fmla="*/ 1678 h 2334"/>
                <a:gd name="T40" fmla="*/ 237 w 817"/>
                <a:gd name="T41" fmla="*/ 1754 h 2334"/>
                <a:gd name="T42" fmla="*/ 180 w 817"/>
                <a:gd name="T43" fmla="*/ 1837 h 2334"/>
                <a:gd name="T44" fmla="*/ 128 w 817"/>
                <a:gd name="T45" fmla="*/ 1919 h 2334"/>
                <a:gd name="T46" fmla="*/ 83 w 817"/>
                <a:gd name="T47" fmla="*/ 2009 h 2334"/>
                <a:gd name="T48" fmla="*/ 47 w 817"/>
                <a:gd name="T49" fmla="*/ 2091 h 2334"/>
                <a:gd name="T50" fmla="*/ 29 w 817"/>
                <a:gd name="T51" fmla="*/ 2155 h 2334"/>
                <a:gd name="T52" fmla="*/ 20 w 817"/>
                <a:gd name="T53" fmla="*/ 2223 h 2334"/>
                <a:gd name="T54" fmla="*/ 9 w 817"/>
                <a:gd name="T55" fmla="*/ 2292 h 2334"/>
                <a:gd name="T56" fmla="*/ 5 w 817"/>
                <a:gd name="T57" fmla="*/ 2334 h 2334"/>
                <a:gd name="T58" fmla="*/ 22 w 817"/>
                <a:gd name="T59" fmla="*/ 2298 h 2334"/>
                <a:gd name="T60" fmla="*/ 49 w 817"/>
                <a:gd name="T61" fmla="*/ 2238 h 2334"/>
                <a:gd name="T62" fmla="*/ 81 w 817"/>
                <a:gd name="T63" fmla="*/ 2180 h 2334"/>
                <a:gd name="T64" fmla="*/ 116 w 817"/>
                <a:gd name="T65" fmla="*/ 2124 h 2334"/>
                <a:gd name="T66" fmla="*/ 155 w 817"/>
                <a:gd name="T67" fmla="*/ 2047 h 2334"/>
                <a:gd name="T68" fmla="*/ 199 w 817"/>
                <a:gd name="T69" fmla="*/ 1961 h 2334"/>
                <a:gd name="T70" fmla="*/ 247 w 817"/>
                <a:gd name="T71" fmla="*/ 1880 h 2334"/>
                <a:gd name="T72" fmla="*/ 302 w 817"/>
                <a:gd name="T73" fmla="*/ 1800 h 2334"/>
                <a:gd name="T74" fmla="*/ 358 w 817"/>
                <a:gd name="T75" fmla="*/ 1727 h 2334"/>
                <a:gd name="T76" fmla="*/ 407 w 817"/>
                <a:gd name="T77" fmla="*/ 1670 h 2334"/>
                <a:gd name="T78" fmla="*/ 452 w 817"/>
                <a:gd name="T79" fmla="*/ 1617 h 2334"/>
                <a:gd name="T80" fmla="*/ 498 w 817"/>
                <a:gd name="T81" fmla="*/ 1555 h 2334"/>
                <a:gd name="T82" fmla="*/ 600 w 817"/>
                <a:gd name="T83" fmla="*/ 1427 h 2334"/>
                <a:gd name="T84" fmla="*/ 655 w 817"/>
                <a:gd name="T85" fmla="*/ 1355 h 2334"/>
                <a:gd name="T86" fmla="*/ 700 w 817"/>
                <a:gd name="T87" fmla="*/ 1283 h 2334"/>
                <a:gd name="T88" fmla="*/ 742 w 817"/>
                <a:gd name="T89" fmla="*/ 1207 h 2334"/>
                <a:gd name="T90" fmla="*/ 779 w 817"/>
                <a:gd name="T91" fmla="*/ 1121 h 2334"/>
                <a:gd name="T92" fmla="*/ 799 w 817"/>
                <a:gd name="T93" fmla="*/ 1046 h 2334"/>
                <a:gd name="T94" fmla="*/ 814 w 817"/>
                <a:gd name="T95" fmla="*/ 978 h 2334"/>
                <a:gd name="T96" fmla="*/ 816 w 817"/>
                <a:gd name="T97" fmla="*/ 924 h 2334"/>
                <a:gd name="T98" fmla="*/ 811 w 817"/>
                <a:gd name="T99" fmla="*/ 850 h 2334"/>
                <a:gd name="T100" fmla="*/ 785 w 817"/>
                <a:gd name="T101" fmla="*/ 729 h 2334"/>
                <a:gd name="T102" fmla="*/ 751 w 817"/>
                <a:gd name="T103" fmla="*/ 627 h 2334"/>
                <a:gd name="T104" fmla="*/ 705 w 817"/>
                <a:gd name="T105" fmla="*/ 530 h 2334"/>
                <a:gd name="T106" fmla="*/ 635 w 817"/>
                <a:gd name="T107" fmla="*/ 412 h 2334"/>
                <a:gd name="T108" fmla="*/ 508 w 817"/>
                <a:gd name="T109" fmla="*/ 273 h 2334"/>
                <a:gd name="T110" fmla="*/ 359 w 817"/>
                <a:gd name="T111" fmla="*/ 165 h 2334"/>
                <a:gd name="T112" fmla="*/ 197 w 817"/>
                <a:gd name="T113" fmla="*/ 71 h 2334"/>
                <a:gd name="T114" fmla="*/ 65 w 817"/>
                <a:gd name="T115" fmla="*/ 0 h 2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7" h="2334">
                  <a:moveTo>
                    <a:pt x="62" y="7"/>
                  </a:moveTo>
                  <a:lnTo>
                    <a:pt x="103" y="31"/>
                  </a:lnTo>
                  <a:lnTo>
                    <a:pt x="144" y="56"/>
                  </a:lnTo>
                  <a:lnTo>
                    <a:pt x="183" y="80"/>
                  </a:lnTo>
                  <a:lnTo>
                    <a:pt x="220" y="105"/>
                  </a:lnTo>
                  <a:lnTo>
                    <a:pt x="257" y="131"/>
                  </a:lnTo>
                  <a:lnTo>
                    <a:pt x="293" y="158"/>
                  </a:lnTo>
                  <a:lnTo>
                    <a:pt x="327" y="186"/>
                  </a:lnTo>
                  <a:lnTo>
                    <a:pt x="360" y="215"/>
                  </a:lnTo>
                  <a:lnTo>
                    <a:pt x="393" y="245"/>
                  </a:lnTo>
                  <a:lnTo>
                    <a:pt x="424" y="276"/>
                  </a:lnTo>
                  <a:lnTo>
                    <a:pt x="455" y="309"/>
                  </a:lnTo>
                  <a:lnTo>
                    <a:pt x="484" y="343"/>
                  </a:lnTo>
                  <a:lnTo>
                    <a:pt x="513" y="379"/>
                  </a:lnTo>
                  <a:lnTo>
                    <a:pt x="541" y="416"/>
                  </a:lnTo>
                  <a:lnTo>
                    <a:pt x="567" y="455"/>
                  </a:lnTo>
                  <a:lnTo>
                    <a:pt x="593" y="496"/>
                  </a:lnTo>
                  <a:lnTo>
                    <a:pt x="608" y="520"/>
                  </a:lnTo>
                  <a:lnTo>
                    <a:pt x="622" y="543"/>
                  </a:lnTo>
                  <a:lnTo>
                    <a:pt x="635" y="567"/>
                  </a:lnTo>
                  <a:lnTo>
                    <a:pt x="647" y="589"/>
                  </a:lnTo>
                  <a:lnTo>
                    <a:pt x="658" y="610"/>
                  </a:lnTo>
                  <a:lnTo>
                    <a:pt x="669" y="631"/>
                  </a:lnTo>
                  <a:lnTo>
                    <a:pt x="678" y="653"/>
                  </a:lnTo>
                  <a:lnTo>
                    <a:pt x="687" y="676"/>
                  </a:lnTo>
                  <a:lnTo>
                    <a:pt x="695" y="698"/>
                  </a:lnTo>
                  <a:lnTo>
                    <a:pt x="703" y="721"/>
                  </a:lnTo>
                  <a:lnTo>
                    <a:pt x="710" y="745"/>
                  </a:lnTo>
                  <a:lnTo>
                    <a:pt x="717" y="770"/>
                  </a:lnTo>
                  <a:lnTo>
                    <a:pt x="723" y="797"/>
                  </a:lnTo>
                  <a:lnTo>
                    <a:pt x="729" y="826"/>
                  </a:lnTo>
                  <a:lnTo>
                    <a:pt x="735" y="856"/>
                  </a:lnTo>
                  <a:lnTo>
                    <a:pt x="740" y="888"/>
                  </a:lnTo>
                  <a:lnTo>
                    <a:pt x="740" y="901"/>
                  </a:lnTo>
                  <a:lnTo>
                    <a:pt x="740" y="914"/>
                  </a:lnTo>
                  <a:lnTo>
                    <a:pt x="741" y="925"/>
                  </a:lnTo>
                  <a:lnTo>
                    <a:pt x="742" y="937"/>
                  </a:lnTo>
                  <a:lnTo>
                    <a:pt x="742" y="947"/>
                  </a:lnTo>
                  <a:lnTo>
                    <a:pt x="743" y="958"/>
                  </a:lnTo>
                  <a:lnTo>
                    <a:pt x="743" y="970"/>
                  </a:lnTo>
                  <a:lnTo>
                    <a:pt x="743" y="982"/>
                  </a:lnTo>
                  <a:lnTo>
                    <a:pt x="739" y="999"/>
                  </a:lnTo>
                  <a:lnTo>
                    <a:pt x="735" y="1016"/>
                  </a:lnTo>
                  <a:lnTo>
                    <a:pt x="731" y="1032"/>
                  </a:lnTo>
                  <a:lnTo>
                    <a:pt x="728" y="1048"/>
                  </a:lnTo>
                  <a:lnTo>
                    <a:pt x="724" y="1065"/>
                  </a:lnTo>
                  <a:lnTo>
                    <a:pt x="721" y="1082"/>
                  </a:lnTo>
                  <a:lnTo>
                    <a:pt x="717" y="1099"/>
                  </a:lnTo>
                  <a:lnTo>
                    <a:pt x="713" y="1118"/>
                  </a:lnTo>
                  <a:lnTo>
                    <a:pt x="702" y="1140"/>
                  </a:lnTo>
                  <a:lnTo>
                    <a:pt x="692" y="1161"/>
                  </a:lnTo>
                  <a:lnTo>
                    <a:pt x="681" y="1182"/>
                  </a:lnTo>
                  <a:lnTo>
                    <a:pt x="671" y="1200"/>
                  </a:lnTo>
                  <a:lnTo>
                    <a:pt x="660" y="1218"/>
                  </a:lnTo>
                  <a:lnTo>
                    <a:pt x="650" y="1235"/>
                  </a:lnTo>
                  <a:lnTo>
                    <a:pt x="639" y="1251"/>
                  </a:lnTo>
                  <a:lnTo>
                    <a:pt x="628" y="1267"/>
                  </a:lnTo>
                  <a:lnTo>
                    <a:pt x="617" y="1283"/>
                  </a:lnTo>
                  <a:lnTo>
                    <a:pt x="604" y="1298"/>
                  </a:lnTo>
                  <a:lnTo>
                    <a:pt x="592" y="1315"/>
                  </a:lnTo>
                  <a:lnTo>
                    <a:pt x="579" y="1331"/>
                  </a:lnTo>
                  <a:lnTo>
                    <a:pt x="566" y="1347"/>
                  </a:lnTo>
                  <a:lnTo>
                    <a:pt x="553" y="1364"/>
                  </a:lnTo>
                  <a:lnTo>
                    <a:pt x="538" y="1381"/>
                  </a:lnTo>
                  <a:lnTo>
                    <a:pt x="523" y="1399"/>
                  </a:lnTo>
                  <a:lnTo>
                    <a:pt x="464" y="1477"/>
                  </a:lnTo>
                  <a:lnTo>
                    <a:pt x="451" y="1495"/>
                  </a:lnTo>
                  <a:lnTo>
                    <a:pt x="439" y="1512"/>
                  </a:lnTo>
                  <a:lnTo>
                    <a:pt x="427" y="1528"/>
                  </a:lnTo>
                  <a:lnTo>
                    <a:pt x="415" y="1543"/>
                  </a:lnTo>
                  <a:lnTo>
                    <a:pt x="403" y="1557"/>
                  </a:lnTo>
                  <a:lnTo>
                    <a:pt x="392" y="1572"/>
                  </a:lnTo>
                  <a:lnTo>
                    <a:pt x="380" y="1585"/>
                  </a:lnTo>
                  <a:lnTo>
                    <a:pt x="368" y="1598"/>
                  </a:lnTo>
                  <a:lnTo>
                    <a:pt x="356" y="1611"/>
                  </a:lnTo>
                  <a:lnTo>
                    <a:pt x="344" y="1623"/>
                  </a:lnTo>
                  <a:lnTo>
                    <a:pt x="333" y="1636"/>
                  </a:lnTo>
                  <a:lnTo>
                    <a:pt x="321" y="1650"/>
                  </a:lnTo>
                  <a:lnTo>
                    <a:pt x="308" y="1664"/>
                  </a:lnTo>
                  <a:lnTo>
                    <a:pt x="296" y="1678"/>
                  </a:lnTo>
                  <a:lnTo>
                    <a:pt x="283" y="1695"/>
                  </a:lnTo>
                  <a:lnTo>
                    <a:pt x="270" y="1711"/>
                  </a:lnTo>
                  <a:lnTo>
                    <a:pt x="254" y="1733"/>
                  </a:lnTo>
                  <a:lnTo>
                    <a:pt x="237" y="1754"/>
                  </a:lnTo>
                  <a:lnTo>
                    <a:pt x="222" y="1775"/>
                  </a:lnTo>
                  <a:lnTo>
                    <a:pt x="208" y="1795"/>
                  </a:lnTo>
                  <a:lnTo>
                    <a:pt x="194" y="1817"/>
                  </a:lnTo>
                  <a:lnTo>
                    <a:pt x="180" y="1837"/>
                  </a:lnTo>
                  <a:lnTo>
                    <a:pt x="167" y="1857"/>
                  </a:lnTo>
                  <a:lnTo>
                    <a:pt x="154" y="1877"/>
                  </a:lnTo>
                  <a:lnTo>
                    <a:pt x="142" y="1898"/>
                  </a:lnTo>
                  <a:lnTo>
                    <a:pt x="128" y="1919"/>
                  </a:lnTo>
                  <a:lnTo>
                    <a:pt x="117" y="1940"/>
                  </a:lnTo>
                  <a:lnTo>
                    <a:pt x="105" y="1963"/>
                  </a:lnTo>
                  <a:lnTo>
                    <a:pt x="94" y="1986"/>
                  </a:lnTo>
                  <a:lnTo>
                    <a:pt x="83" y="2009"/>
                  </a:lnTo>
                  <a:lnTo>
                    <a:pt x="72" y="2034"/>
                  </a:lnTo>
                  <a:lnTo>
                    <a:pt x="62" y="2059"/>
                  </a:lnTo>
                  <a:lnTo>
                    <a:pt x="54" y="2075"/>
                  </a:lnTo>
                  <a:lnTo>
                    <a:pt x="47" y="2091"/>
                  </a:lnTo>
                  <a:lnTo>
                    <a:pt x="41" y="2106"/>
                  </a:lnTo>
                  <a:lnTo>
                    <a:pt x="36" y="2122"/>
                  </a:lnTo>
                  <a:lnTo>
                    <a:pt x="32" y="2138"/>
                  </a:lnTo>
                  <a:lnTo>
                    <a:pt x="29" y="2155"/>
                  </a:lnTo>
                  <a:lnTo>
                    <a:pt x="27" y="2171"/>
                  </a:lnTo>
                  <a:lnTo>
                    <a:pt x="24" y="2188"/>
                  </a:lnTo>
                  <a:lnTo>
                    <a:pt x="22" y="2206"/>
                  </a:lnTo>
                  <a:lnTo>
                    <a:pt x="20" y="2223"/>
                  </a:lnTo>
                  <a:lnTo>
                    <a:pt x="18" y="2240"/>
                  </a:lnTo>
                  <a:lnTo>
                    <a:pt x="16" y="2257"/>
                  </a:lnTo>
                  <a:lnTo>
                    <a:pt x="13" y="2275"/>
                  </a:lnTo>
                  <a:lnTo>
                    <a:pt x="9" y="2292"/>
                  </a:lnTo>
                  <a:lnTo>
                    <a:pt x="5" y="2310"/>
                  </a:lnTo>
                  <a:lnTo>
                    <a:pt x="0" y="2329"/>
                  </a:lnTo>
                  <a:lnTo>
                    <a:pt x="2" y="2332"/>
                  </a:lnTo>
                  <a:lnTo>
                    <a:pt x="5" y="2334"/>
                  </a:lnTo>
                  <a:lnTo>
                    <a:pt x="8" y="2334"/>
                  </a:lnTo>
                  <a:lnTo>
                    <a:pt x="10" y="2332"/>
                  </a:lnTo>
                  <a:lnTo>
                    <a:pt x="16" y="2314"/>
                  </a:lnTo>
                  <a:lnTo>
                    <a:pt x="22" y="2298"/>
                  </a:lnTo>
                  <a:lnTo>
                    <a:pt x="28" y="2283"/>
                  </a:lnTo>
                  <a:lnTo>
                    <a:pt x="35" y="2267"/>
                  </a:lnTo>
                  <a:lnTo>
                    <a:pt x="42" y="2252"/>
                  </a:lnTo>
                  <a:lnTo>
                    <a:pt x="49" y="2238"/>
                  </a:lnTo>
                  <a:lnTo>
                    <a:pt x="57" y="2223"/>
                  </a:lnTo>
                  <a:lnTo>
                    <a:pt x="65" y="2209"/>
                  </a:lnTo>
                  <a:lnTo>
                    <a:pt x="73" y="2194"/>
                  </a:lnTo>
                  <a:lnTo>
                    <a:pt x="81" y="2180"/>
                  </a:lnTo>
                  <a:lnTo>
                    <a:pt x="90" y="2166"/>
                  </a:lnTo>
                  <a:lnTo>
                    <a:pt x="99" y="2152"/>
                  </a:lnTo>
                  <a:lnTo>
                    <a:pt x="107" y="2138"/>
                  </a:lnTo>
                  <a:lnTo>
                    <a:pt x="116" y="2124"/>
                  </a:lnTo>
                  <a:lnTo>
                    <a:pt x="124" y="2110"/>
                  </a:lnTo>
                  <a:lnTo>
                    <a:pt x="134" y="2096"/>
                  </a:lnTo>
                  <a:lnTo>
                    <a:pt x="144" y="2072"/>
                  </a:lnTo>
                  <a:lnTo>
                    <a:pt x="155" y="2047"/>
                  </a:lnTo>
                  <a:lnTo>
                    <a:pt x="166" y="2025"/>
                  </a:lnTo>
                  <a:lnTo>
                    <a:pt x="177" y="2003"/>
                  </a:lnTo>
                  <a:lnTo>
                    <a:pt x="188" y="1982"/>
                  </a:lnTo>
                  <a:lnTo>
                    <a:pt x="199" y="1961"/>
                  </a:lnTo>
                  <a:lnTo>
                    <a:pt x="211" y="1940"/>
                  </a:lnTo>
                  <a:lnTo>
                    <a:pt x="223" y="1919"/>
                  </a:lnTo>
                  <a:lnTo>
                    <a:pt x="235" y="1900"/>
                  </a:lnTo>
                  <a:lnTo>
                    <a:pt x="247" y="1880"/>
                  </a:lnTo>
                  <a:lnTo>
                    <a:pt x="261" y="1861"/>
                  </a:lnTo>
                  <a:lnTo>
                    <a:pt x="274" y="1841"/>
                  </a:lnTo>
                  <a:lnTo>
                    <a:pt x="288" y="1821"/>
                  </a:lnTo>
                  <a:lnTo>
                    <a:pt x="302" y="1800"/>
                  </a:lnTo>
                  <a:lnTo>
                    <a:pt x="316" y="1780"/>
                  </a:lnTo>
                  <a:lnTo>
                    <a:pt x="331" y="1759"/>
                  </a:lnTo>
                  <a:lnTo>
                    <a:pt x="345" y="1743"/>
                  </a:lnTo>
                  <a:lnTo>
                    <a:pt x="358" y="1727"/>
                  </a:lnTo>
                  <a:lnTo>
                    <a:pt x="370" y="1712"/>
                  </a:lnTo>
                  <a:lnTo>
                    <a:pt x="383" y="1698"/>
                  </a:lnTo>
                  <a:lnTo>
                    <a:pt x="395" y="1684"/>
                  </a:lnTo>
                  <a:lnTo>
                    <a:pt x="407" y="1670"/>
                  </a:lnTo>
                  <a:lnTo>
                    <a:pt x="418" y="1657"/>
                  </a:lnTo>
                  <a:lnTo>
                    <a:pt x="429" y="1644"/>
                  </a:lnTo>
                  <a:lnTo>
                    <a:pt x="440" y="1631"/>
                  </a:lnTo>
                  <a:lnTo>
                    <a:pt x="452" y="1617"/>
                  </a:lnTo>
                  <a:lnTo>
                    <a:pt x="463" y="1603"/>
                  </a:lnTo>
                  <a:lnTo>
                    <a:pt x="474" y="1588"/>
                  </a:lnTo>
                  <a:lnTo>
                    <a:pt x="486" y="1572"/>
                  </a:lnTo>
                  <a:lnTo>
                    <a:pt x="498" y="1555"/>
                  </a:lnTo>
                  <a:lnTo>
                    <a:pt x="510" y="1538"/>
                  </a:lnTo>
                  <a:lnTo>
                    <a:pt x="523" y="1519"/>
                  </a:lnTo>
                  <a:lnTo>
                    <a:pt x="584" y="1448"/>
                  </a:lnTo>
                  <a:lnTo>
                    <a:pt x="600" y="1427"/>
                  </a:lnTo>
                  <a:lnTo>
                    <a:pt x="615" y="1409"/>
                  </a:lnTo>
                  <a:lnTo>
                    <a:pt x="629" y="1390"/>
                  </a:lnTo>
                  <a:lnTo>
                    <a:pt x="642" y="1372"/>
                  </a:lnTo>
                  <a:lnTo>
                    <a:pt x="655" y="1355"/>
                  </a:lnTo>
                  <a:lnTo>
                    <a:pt x="667" y="1337"/>
                  </a:lnTo>
                  <a:lnTo>
                    <a:pt x="678" y="1320"/>
                  </a:lnTo>
                  <a:lnTo>
                    <a:pt x="689" y="1301"/>
                  </a:lnTo>
                  <a:lnTo>
                    <a:pt x="700" y="1283"/>
                  </a:lnTo>
                  <a:lnTo>
                    <a:pt x="710" y="1265"/>
                  </a:lnTo>
                  <a:lnTo>
                    <a:pt x="720" y="1246"/>
                  </a:lnTo>
                  <a:lnTo>
                    <a:pt x="731" y="1227"/>
                  </a:lnTo>
                  <a:lnTo>
                    <a:pt x="742" y="1207"/>
                  </a:lnTo>
                  <a:lnTo>
                    <a:pt x="753" y="1186"/>
                  </a:lnTo>
                  <a:lnTo>
                    <a:pt x="764" y="1163"/>
                  </a:lnTo>
                  <a:lnTo>
                    <a:pt x="775" y="1140"/>
                  </a:lnTo>
                  <a:lnTo>
                    <a:pt x="779" y="1121"/>
                  </a:lnTo>
                  <a:lnTo>
                    <a:pt x="783" y="1102"/>
                  </a:lnTo>
                  <a:lnTo>
                    <a:pt x="788" y="1084"/>
                  </a:lnTo>
                  <a:lnTo>
                    <a:pt x="793" y="1065"/>
                  </a:lnTo>
                  <a:lnTo>
                    <a:pt x="799" y="1046"/>
                  </a:lnTo>
                  <a:lnTo>
                    <a:pt x="804" y="1028"/>
                  </a:lnTo>
                  <a:lnTo>
                    <a:pt x="809" y="1010"/>
                  </a:lnTo>
                  <a:lnTo>
                    <a:pt x="814" y="992"/>
                  </a:lnTo>
                  <a:lnTo>
                    <a:pt x="814" y="978"/>
                  </a:lnTo>
                  <a:lnTo>
                    <a:pt x="814" y="964"/>
                  </a:lnTo>
                  <a:lnTo>
                    <a:pt x="815" y="951"/>
                  </a:lnTo>
                  <a:lnTo>
                    <a:pt x="816" y="937"/>
                  </a:lnTo>
                  <a:lnTo>
                    <a:pt x="816" y="924"/>
                  </a:lnTo>
                  <a:lnTo>
                    <a:pt x="817" y="911"/>
                  </a:lnTo>
                  <a:lnTo>
                    <a:pt x="817" y="898"/>
                  </a:lnTo>
                  <a:lnTo>
                    <a:pt x="817" y="885"/>
                  </a:lnTo>
                  <a:lnTo>
                    <a:pt x="811" y="850"/>
                  </a:lnTo>
                  <a:lnTo>
                    <a:pt x="805" y="818"/>
                  </a:lnTo>
                  <a:lnTo>
                    <a:pt x="799" y="786"/>
                  </a:lnTo>
                  <a:lnTo>
                    <a:pt x="792" y="757"/>
                  </a:lnTo>
                  <a:lnTo>
                    <a:pt x="785" y="729"/>
                  </a:lnTo>
                  <a:lnTo>
                    <a:pt x="777" y="703"/>
                  </a:lnTo>
                  <a:lnTo>
                    <a:pt x="769" y="677"/>
                  </a:lnTo>
                  <a:lnTo>
                    <a:pt x="760" y="651"/>
                  </a:lnTo>
                  <a:lnTo>
                    <a:pt x="751" y="627"/>
                  </a:lnTo>
                  <a:lnTo>
                    <a:pt x="741" y="603"/>
                  </a:lnTo>
                  <a:lnTo>
                    <a:pt x="729" y="579"/>
                  </a:lnTo>
                  <a:lnTo>
                    <a:pt x="717" y="555"/>
                  </a:lnTo>
                  <a:lnTo>
                    <a:pt x="705" y="530"/>
                  </a:lnTo>
                  <a:lnTo>
                    <a:pt x="691" y="505"/>
                  </a:lnTo>
                  <a:lnTo>
                    <a:pt x="677" y="480"/>
                  </a:lnTo>
                  <a:lnTo>
                    <a:pt x="662" y="454"/>
                  </a:lnTo>
                  <a:lnTo>
                    <a:pt x="635" y="412"/>
                  </a:lnTo>
                  <a:lnTo>
                    <a:pt x="604" y="373"/>
                  </a:lnTo>
                  <a:lnTo>
                    <a:pt x="574" y="338"/>
                  </a:lnTo>
                  <a:lnTo>
                    <a:pt x="541" y="305"/>
                  </a:lnTo>
                  <a:lnTo>
                    <a:pt x="508" y="273"/>
                  </a:lnTo>
                  <a:lnTo>
                    <a:pt x="472" y="243"/>
                  </a:lnTo>
                  <a:lnTo>
                    <a:pt x="436" y="216"/>
                  </a:lnTo>
                  <a:lnTo>
                    <a:pt x="398" y="190"/>
                  </a:lnTo>
                  <a:lnTo>
                    <a:pt x="359" y="165"/>
                  </a:lnTo>
                  <a:lnTo>
                    <a:pt x="320" y="140"/>
                  </a:lnTo>
                  <a:lnTo>
                    <a:pt x="280" y="117"/>
                  </a:lnTo>
                  <a:lnTo>
                    <a:pt x="238" y="94"/>
                  </a:lnTo>
                  <a:lnTo>
                    <a:pt x="197" y="71"/>
                  </a:lnTo>
                  <a:lnTo>
                    <a:pt x="155" y="49"/>
                  </a:lnTo>
                  <a:lnTo>
                    <a:pt x="112" y="25"/>
                  </a:lnTo>
                  <a:lnTo>
                    <a:pt x="69" y="1"/>
                  </a:lnTo>
                  <a:lnTo>
                    <a:pt x="65" y="0"/>
                  </a:lnTo>
                  <a:lnTo>
                    <a:pt x="62" y="2"/>
                  </a:lnTo>
                  <a:lnTo>
                    <a:pt x="61" y="5"/>
                  </a:lnTo>
                  <a:lnTo>
                    <a:pt x="6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auto">
            <a:xfrm flipH="1">
              <a:off x="4888" y="2087"/>
              <a:ext cx="91" cy="73"/>
            </a:xfrm>
            <a:custGeom>
              <a:avLst/>
              <a:gdLst>
                <a:gd name="T0" fmla="*/ 24 w 498"/>
                <a:gd name="T1" fmla="*/ 62 h 399"/>
                <a:gd name="T2" fmla="*/ 58 w 498"/>
                <a:gd name="T3" fmla="*/ 107 h 399"/>
                <a:gd name="T4" fmla="*/ 90 w 498"/>
                <a:gd name="T5" fmla="*/ 152 h 399"/>
                <a:gd name="T6" fmla="*/ 121 w 498"/>
                <a:gd name="T7" fmla="*/ 198 h 399"/>
                <a:gd name="T8" fmla="*/ 153 w 498"/>
                <a:gd name="T9" fmla="*/ 240 h 399"/>
                <a:gd name="T10" fmla="*/ 189 w 498"/>
                <a:gd name="T11" fmla="*/ 279 h 399"/>
                <a:gd name="T12" fmla="*/ 232 w 498"/>
                <a:gd name="T13" fmla="*/ 315 h 399"/>
                <a:gd name="T14" fmla="*/ 281 w 498"/>
                <a:gd name="T15" fmla="*/ 345 h 399"/>
                <a:gd name="T16" fmla="*/ 319 w 498"/>
                <a:gd name="T17" fmla="*/ 362 h 399"/>
                <a:gd name="T18" fmla="*/ 342 w 498"/>
                <a:gd name="T19" fmla="*/ 369 h 399"/>
                <a:gd name="T20" fmla="*/ 364 w 498"/>
                <a:gd name="T21" fmla="*/ 374 h 399"/>
                <a:gd name="T22" fmla="*/ 387 w 498"/>
                <a:gd name="T23" fmla="*/ 378 h 399"/>
                <a:gd name="T24" fmla="*/ 410 w 498"/>
                <a:gd name="T25" fmla="*/ 380 h 399"/>
                <a:gd name="T26" fmla="*/ 433 w 498"/>
                <a:gd name="T27" fmla="*/ 384 h 399"/>
                <a:gd name="T28" fmla="*/ 458 w 498"/>
                <a:gd name="T29" fmla="*/ 388 h 399"/>
                <a:gd name="T30" fmla="*/ 482 w 498"/>
                <a:gd name="T31" fmla="*/ 395 h 399"/>
                <a:gd name="T32" fmla="*/ 496 w 498"/>
                <a:gd name="T33" fmla="*/ 398 h 399"/>
                <a:gd name="T34" fmla="*/ 498 w 498"/>
                <a:gd name="T35" fmla="*/ 392 h 399"/>
                <a:gd name="T36" fmla="*/ 475 w 498"/>
                <a:gd name="T37" fmla="*/ 379 h 399"/>
                <a:gd name="T38" fmla="*/ 436 w 498"/>
                <a:gd name="T39" fmla="*/ 352 h 399"/>
                <a:gd name="T40" fmla="*/ 401 w 498"/>
                <a:gd name="T41" fmla="*/ 321 h 399"/>
                <a:gd name="T42" fmla="*/ 365 w 498"/>
                <a:gd name="T43" fmla="*/ 291 h 399"/>
                <a:gd name="T44" fmla="*/ 318 w 498"/>
                <a:gd name="T45" fmla="*/ 268 h 399"/>
                <a:gd name="T46" fmla="*/ 271 w 498"/>
                <a:gd name="T47" fmla="*/ 243 h 399"/>
                <a:gd name="T48" fmla="*/ 230 w 498"/>
                <a:gd name="T49" fmla="*/ 213 h 399"/>
                <a:gd name="T50" fmla="*/ 192 w 498"/>
                <a:gd name="T51" fmla="*/ 181 h 399"/>
                <a:gd name="T52" fmla="*/ 158 w 498"/>
                <a:gd name="T53" fmla="*/ 144 h 399"/>
                <a:gd name="T54" fmla="*/ 126 w 498"/>
                <a:gd name="T55" fmla="*/ 107 h 399"/>
                <a:gd name="T56" fmla="*/ 95 w 498"/>
                <a:gd name="T57" fmla="*/ 68 h 399"/>
                <a:gd name="T58" fmla="*/ 61 w 498"/>
                <a:gd name="T59" fmla="*/ 27 h 399"/>
                <a:gd name="T60" fmla="*/ 35 w 498"/>
                <a:gd name="T61" fmla="*/ 1 h 399"/>
                <a:gd name="T62" fmla="*/ 17 w 498"/>
                <a:gd name="T63" fmla="*/ 2 h 399"/>
                <a:gd name="T64" fmla="*/ 3 w 498"/>
                <a:gd name="T65" fmla="*/ 13 h 399"/>
                <a:gd name="T66" fmla="*/ 0 w 498"/>
                <a:gd name="T67" fmla="*/ 3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8" h="399">
                  <a:moveTo>
                    <a:pt x="5" y="39"/>
                  </a:moveTo>
                  <a:lnTo>
                    <a:pt x="24" y="62"/>
                  </a:lnTo>
                  <a:lnTo>
                    <a:pt x="41" y="84"/>
                  </a:lnTo>
                  <a:lnTo>
                    <a:pt x="58" y="107"/>
                  </a:lnTo>
                  <a:lnTo>
                    <a:pt x="74" y="130"/>
                  </a:lnTo>
                  <a:lnTo>
                    <a:pt x="90" y="152"/>
                  </a:lnTo>
                  <a:lnTo>
                    <a:pt x="105" y="175"/>
                  </a:lnTo>
                  <a:lnTo>
                    <a:pt x="121" y="198"/>
                  </a:lnTo>
                  <a:lnTo>
                    <a:pt x="137" y="219"/>
                  </a:lnTo>
                  <a:lnTo>
                    <a:pt x="153" y="240"/>
                  </a:lnTo>
                  <a:lnTo>
                    <a:pt x="171" y="260"/>
                  </a:lnTo>
                  <a:lnTo>
                    <a:pt x="189" y="279"/>
                  </a:lnTo>
                  <a:lnTo>
                    <a:pt x="210" y="297"/>
                  </a:lnTo>
                  <a:lnTo>
                    <a:pt x="232" y="315"/>
                  </a:lnTo>
                  <a:lnTo>
                    <a:pt x="255" y="331"/>
                  </a:lnTo>
                  <a:lnTo>
                    <a:pt x="281" y="345"/>
                  </a:lnTo>
                  <a:lnTo>
                    <a:pt x="309" y="357"/>
                  </a:lnTo>
                  <a:lnTo>
                    <a:pt x="319" y="362"/>
                  </a:lnTo>
                  <a:lnTo>
                    <a:pt x="331" y="366"/>
                  </a:lnTo>
                  <a:lnTo>
                    <a:pt x="342" y="369"/>
                  </a:lnTo>
                  <a:lnTo>
                    <a:pt x="353" y="372"/>
                  </a:lnTo>
                  <a:lnTo>
                    <a:pt x="364" y="374"/>
                  </a:lnTo>
                  <a:lnTo>
                    <a:pt x="375" y="376"/>
                  </a:lnTo>
                  <a:lnTo>
                    <a:pt x="387" y="378"/>
                  </a:lnTo>
                  <a:lnTo>
                    <a:pt x="398" y="379"/>
                  </a:lnTo>
                  <a:lnTo>
                    <a:pt x="410" y="380"/>
                  </a:lnTo>
                  <a:lnTo>
                    <a:pt x="421" y="382"/>
                  </a:lnTo>
                  <a:lnTo>
                    <a:pt x="433" y="384"/>
                  </a:lnTo>
                  <a:lnTo>
                    <a:pt x="445" y="386"/>
                  </a:lnTo>
                  <a:lnTo>
                    <a:pt x="458" y="388"/>
                  </a:lnTo>
                  <a:lnTo>
                    <a:pt x="470" y="391"/>
                  </a:lnTo>
                  <a:lnTo>
                    <a:pt x="482" y="395"/>
                  </a:lnTo>
                  <a:lnTo>
                    <a:pt x="494" y="399"/>
                  </a:lnTo>
                  <a:lnTo>
                    <a:pt x="496" y="398"/>
                  </a:lnTo>
                  <a:lnTo>
                    <a:pt x="498" y="395"/>
                  </a:lnTo>
                  <a:lnTo>
                    <a:pt x="498" y="392"/>
                  </a:lnTo>
                  <a:lnTo>
                    <a:pt x="497" y="389"/>
                  </a:lnTo>
                  <a:lnTo>
                    <a:pt x="475" y="379"/>
                  </a:lnTo>
                  <a:lnTo>
                    <a:pt x="455" y="367"/>
                  </a:lnTo>
                  <a:lnTo>
                    <a:pt x="436" y="352"/>
                  </a:lnTo>
                  <a:lnTo>
                    <a:pt x="418" y="337"/>
                  </a:lnTo>
                  <a:lnTo>
                    <a:pt x="401" y="321"/>
                  </a:lnTo>
                  <a:lnTo>
                    <a:pt x="383" y="305"/>
                  </a:lnTo>
                  <a:lnTo>
                    <a:pt x="365" y="291"/>
                  </a:lnTo>
                  <a:lnTo>
                    <a:pt x="345" y="279"/>
                  </a:lnTo>
                  <a:lnTo>
                    <a:pt x="318" y="268"/>
                  </a:lnTo>
                  <a:lnTo>
                    <a:pt x="294" y="256"/>
                  </a:lnTo>
                  <a:lnTo>
                    <a:pt x="271" y="243"/>
                  </a:lnTo>
                  <a:lnTo>
                    <a:pt x="250" y="229"/>
                  </a:lnTo>
                  <a:lnTo>
                    <a:pt x="230" y="213"/>
                  </a:lnTo>
                  <a:lnTo>
                    <a:pt x="211" y="197"/>
                  </a:lnTo>
                  <a:lnTo>
                    <a:pt x="192" y="181"/>
                  </a:lnTo>
                  <a:lnTo>
                    <a:pt x="175" y="162"/>
                  </a:lnTo>
                  <a:lnTo>
                    <a:pt x="158" y="144"/>
                  </a:lnTo>
                  <a:lnTo>
                    <a:pt x="142" y="126"/>
                  </a:lnTo>
                  <a:lnTo>
                    <a:pt x="126" y="107"/>
                  </a:lnTo>
                  <a:lnTo>
                    <a:pt x="111" y="87"/>
                  </a:lnTo>
                  <a:lnTo>
                    <a:pt x="95" y="68"/>
                  </a:lnTo>
                  <a:lnTo>
                    <a:pt x="78" y="47"/>
                  </a:lnTo>
                  <a:lnTo>
                    <a:pt x="61" y="27"/>
                  </a:lnTo>
                  <a:lnTo>
                    <a:pt x="44" y="7"/>
                  </a:lnTo>
                  <a:lnTo>
                    <a:pt x="35" y="1"/>
                  </a:lnTo>
                  <a:lnTo>
                    <a:pt x="26" y="0"/>
                  </a:lnTo>
                  <a:lnTo>
                    <a:pt x="17" y="2"/>
                  </a:lnTo>
                  <a:lnTo>
                    <a:pt x="9" y="6"/>
                  </a:lnTo>
                  <a:lnTo>
                    <a:pt x="3" y="13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auto">
            <a:xfrm flipH="1">
              <a:off x="4898" y="2154"/>
              <a:ext cx="82" cy="269"/>
            </a:xfrm>
            <a:custGeom>
              <a:avLst/>
              <a:gdLst>
                <a:gd name="T0" fmla="*/ 348 w 459"/>
                <a:gd name="T1" fmla="*/ 27 h 1475"/>
                <a:gd name="T2" fmla="*/ 286 w 459"/>
                <a:gd name="T3" fmla="*/ 61 h 1475"/>
                <a:gd name="T4" fmla="*/ 236 w 459"/>
                <a:gd name="T5" fmla="*/ 101 h 1475"/>
                <a:gd name="T6" fmla="*/ 192 w 459"/>
                <a:gd name="T7" fmla="*/ 155 h 1475"/>
                <a:gd name="T8" fmla="*/ 126 w 459"/>
                <a:gd name="T9" fmla="*/ 291 h 1475"/>
                <a:gd name="T10" fmla="*/ 98 w 459"/>
                <a:gd name="T11" fmla="*/ 356 h 1475"/>
                <a:gd name="T12" fmla="*/ 66 w 459"/>
                <a:gd name="T13" fmla="*/ 417 h 1475"/>
                <a:gd name="T14" fmla="*/ 37 w 459"/>
                <a:gd name="T15" fmla="*/ 482 h 1475"/>
                <a:gd name="T16" fmla="*/ 18 w 459"/>
                <a:gd name="T17" fmla="*/ 546 h 1475"/>
                <a:gd name="T18" fmla="*/ 10 w 459"/>
                <a:gd name="T19" fmla="*/ 600 h 1475"/>
                <a:gd name="T20" fmla="*/ 4 w 459"/>
                <a:gd name="T21" fmla="*/ 651 h 1475"/>
                <a:gd name="T22" fmla="*/ 0 w 459"/>
                <a:gd name="T23" fmla="*/ 706 h 1475"/>
                <a:gd name="T24" fmla="*/ 0 w 459"/>
                <a:gd name="T25" fmla="*/ 761 h 1475"/>
                <a:gd name="T26" fmla="*/ 0 w 459"/>
                <a:gd name="T27" fmla="*/ 808 h 1475"/>
                <a:gd name="T28" fmla="*/ 2 w 459"/>
                <a:gd name="T29" fmla="*/ 851 h 1475"/>
                <a:gd name="T30" fmla="*/ 5 w 459"/>
                <a:gd name="T31" fmla="*/ 897 h 1475"/>
                <a:gd name="T32" fmla="*/ 10 w 459"/>
                <a:gd name="T33" fmla="*/ 969 h 1475"/>
                <a:gd name="T34" fmla="*/ 21 w 459"/>
                <a:gd name="T35" fmla="*/ 1055 h 1475"/>
                <a:gd name="T36" fmla="*/ 35 w 459"/>
                <a:gd name="T37" fmla="*/ 1137 h 1475"/>
                <a:gd name="T38" fmla="*/ 51 w 459"/>
                <a:gd name="T39" fmla="*/ 1218 h 1475"/>
                <a:gd name="T40" fmla="*/ 63 w 459"/>
                <a:gd name="T41" fmla="*/ 1282 h 1475"/>
                <a:gd name="T42" fmla="*/ 77 w 459"/>
                <a:gd name="T43" fmla="*/ 1327 h 1475"/>
                <a:gd name="T44" fmla="*/ 94 w 459"/>
                <a:gd name="T45" fmla="*/ 1372 h 1475"/>
                <a:gd name="T46" fmla="*/ 112 w 459"/>
                <a:gd name="T47" fmla="*/ 1417 h 1475"/>
                <a:gd name="T48" fmla="*/ 147 w 459"/>
                <a:gd name="T49" fmla="*/ 1472 h 1475"/>
                <a:gd name="T50" fmla="*/ 211 w 459"/>
                <a:gd name="T51" fmla="*/ 1446 h 1475"/>
                <a:gd name="T52" fmla="*/ 206 w 459"/>
                <a:gd name="T53" fmla="*/ 1383 h 1475"/>
                <a:gd name="T54" fmla="*/ 196 w 459"/>
                <a:gd name="T55" fmla="*/ 1340 h 1475"/>
                <a:gd name="T56" fmla="*/ 188 w 459"/>
                <a:gd name="T57" fmla="*/ 1298 h 1475"/>
                <a:gd name="T58" fmla="*/ 180 w 459"/>
                <a:gd name="T59" fmla="*/ 1257 h 1475"/>
                <a:gd name="T60" fmla="*/ 169 w 459"/>
                <a:gd name="T61" fmla="*/ 1197 h 1475"/>
                <a:gd name="T62" fmla="*/ 154 w 459"/>
                <a:gd name="T63" fmla="*/ 1120 h 1475"/>
                <a:gd name="T64" fmla="*/ 140 w 459"/>
                <a:gd name="T65" fmla="*/ 1042 h 1475"/>
                <a:gd name="T66" fmla="*/ 129 w 459"/>
                <a:gd name="T67" fmla="*/ 959 h 1475"/>
                <a:gd name="T68" fmla="*/ 125 w 459"/>
                <a:gd name="T69" fmla="*/ 892 h 1475"/>
                <a:gd name="T70" fmla="*/ 122 w 459"/>
                <a:gd name="T71" fmla="*/ 848 h 1475"/>
                <a:gd name="T72" fmla="*/ 119 w 459"/>
                <a:gd name="T73" fmla="*/ 805 h 1475"/>
                <a:gd name="T74" fmla="*/ 117 w 459"/>
                <a:gd name="T75" fmla="*/ 760 h 1475"/>
                <a:gd name="T76" fmla="*/ 118 w 459"/>
                <a:gd name="T77" fmla="*/ 709 h 1475"/>
                <a:gd name="T78" fmla="*/ 122 w 459"/>
                <a:gd name="T79" fmla="*/ 661 h 1475"/>
                <a:gd name="T80" fmla="*/ 129 w 459"/>
                <a:gd name="T81" fmla="*/ 619 h 1475"/>
                <a:gd name="T82" fmla="*/ 138 w 459"/>
                <a:gd name="T83" fmla="*/ 574 h 1475"/>
                <a:gd name="T84" fmla="*/ 154 w 459"/>
                <a:gd name="T85" fmla="*/ 514 h 1475"/>
                <a:gd name="T86" fmla="*/ 175 w 459"/>
                <a:gd name="T87" fmla="*/ 452 h 1475"/>
                <a:gd name="T88" fmla="*/ 194 w 459"/>
                <a:gd name="T89" fmla="*/ 392 h 1475"/>
                <a:gd name="T90" fmla="*/ 216 w 459"/>
                <a:gd name="T91" fmla="*/ 328 h 1475"/>
                <a:gd name="T92" fmla="*/ 277 w 459"/>
                <a:gd name="T93" fmla="*/ 210 h 1475"/>
                <a:gd name="T94" fmla="*/ 309 w 459"/>
                <a:gd name="T95" fmla="*/ 165 h 1475"/>
                <a:gd name="T96" fmla="*/ 344 w 459"/>
                <a:gd name="T97" fmla="*/ 128 h 1475"/>
                <a:gd name="T98" fmla="*/ 389 w 459"/>
                <a:gd name="T99" fmla="*/ 96 h 1475"/>
                <a:gd name="T100" fmla="*/ 448 w 459"/>
                <a:gd name="T101" fmla="*/ 64 h 1475"/>
                <a:gd name="T102" fmla="*/ 447 w 459"/>
                <a:gd name="T103" fmla="*/ 12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9" h="1475">
                  <a:moveTo>
                    <a:pt x="405" y="3"/>
                  </a:moveTo>
                  <a:lnTo>
                    <a:pt x="385" y="11"/>
                  </a:lnTo>
                  <a:lnTo>
                    <a:pt x="365" y="19"/>
                  </a:lnTo>
                  <a:lnTo>
                    <a:pt x="348" y="27"/>
                  </a:lnTo>
                  <a:lnTo>
                    <a:pt x="330" y="35"/>
                  </a:lnTo>
                  <a:lnTo>
                    <a:pt x="314" y="44"/>
                  </a:lnTo>
                  <a:lnTo>
                    <a:pt x="299" y="52"/>
                  </a:lnTo>
                  <a:lnTo>
                    <a:pt x="286" y="61"/>
                  </a:lnTo>
                  <a:lnTo>
                    <a:pt x="272" y="71"/>
                  </a:lnTo>
                  <a:lnTo>
                    <a:pt x="260" y="80"/>
                  </a:lnTo>
                  <a:lnTo>
                    <a:pt x="248" y="90"/>
                  </a:lnTo>
                  <a:lnTo>
                    <a:pt x="236" y="101"/>
                  </a:lnTo>
                  <a:lnTo>
                    <a:pt x="225" y="113"/>
                  </a:lnTo>
                  <a:lnTo>
                    <a:pt x="214" y="126"/>
                  </a:lnTo>
                  <a:lnTo>
                    <a:pt x="203" y="140"/>
                  </a:lnTo>
                  <a:lnTo>
                    <a:pt x="192" y="155"/>
                  </a:lnTo>
                  <a:lnTo>
                    <a:pt x="181" y="171"/>
                  </a:lnTo>
                  <a:lnTo>
                    <a:pt x="139" y="255"/>
                  </a:lnTo>
                  <a:lnTo>
                    <a:pt x="133" y="273"/>
                  </a:lnTo>
                  <a:lnTo>
                    <a:pt x="126" y="291"/>
                  </a:lnTo>
                  <a:lnTo>
                    <a:pt x="120" y="308"/>
                  </a:lnTo>
                  <a:lnTo>
                    <a:pt x="112" y="325"/>
                  </a:lnTo>
                  <a:lnTo>
                    <a:pt x="105" y="341"/>
                  </a:lnTo>
                  <a:lnTo>
                    <a:pt x="98" y="356"/>
                  </a:lnTo>
                  <a:lnTo>
                    <a:pt x="89" y="371"/>
                  </a:lnTo>
                  <a:lnTo>
                    <a:pt x="82" y="386"/>
                  </a:lnTo>
                  <a:lnTo>
                    <a:pt x="74" y="402"/>
                  </a:lnTo>
                  <a:lnTo>
                    <a:pt x="66" y="417"/>
                  </a:lnTo>
                  <a:lnTo>
                    <a:pt x="59" y="432"/>
                  </a:lnTo>
                  <a:lnTo>
                    <a:pt x="51" y="448"/>
                  </a:lnTo>
                  <a:lnTo>
                    <a:pt x="44" y="465"/>
                  </a:lnTo>
                  <a:lnTo>
                    <a:pt x="37" y="482"/>
                  </a:lnTo>
                  <a:lnTo>
                    <a:pt x="30" y="500"/>
                  </a:lnTo>
                  <a:lnTo>
                    <a:pt x="23" y="518"/>
                  </a:lnTo>
                  <a:lnTo>
                    <a:pt x="21" y="532"/>
                  </a:lnTo>
                  <a:lnTo>
                    <a:pt x="18" y="546"/>
                  </a:lnTo>
                  <a:lnTo>
                    <a:pt x="16" y="559"/>
                  </a:lnTo>
                  <a:lnTo>
                    <a:pt x="14" y="573"/>
                  </a:lnTo>
                  <a:lnTo>
                    <a:pt x="12" y="587"/>
                  </a:lnTo>
                  <a:lnTo>
                    <a:pt x="10" y="600"/>
                  </a:lnTo>
                  <a:lnTo>
                    <a:pt x="8" y="612"/>
                  </a:lnTo>
                  <a:lnTo>
                    <a:pt x="7" y="625"/>
                  </a:lnTo>
                  <a:lnTo>
                    <a:pt x="5" y="638"/>
                  </a:lnTo>
                  <a:lnTo>
                    <a:pt x="4" y="651"/>
                  </a:lnTo>
                  <a:lnTo>
                    <a:pt x="3" y="664"/>
                  </a:lnTo>
                  <a:lnTo>
                    <a:pt x="2" y="677"/>
                  </a:lnTo>
                  <a:lnTo>
                    <a:pt x="1" y="691"/>
                  </a:lnTo>
                  <a:lnTo>
                    <a:pt x="0" y="706"/>
                  </a:lnTo>
                  <a:lnTo>
                    <a:pt x="0" y="720"/>
                  </a:lnTo>
                  <a:lnTo>
                    <a:pt x="0" y="735"/>
                  </a:lnTo>
                  <a:lnTo>
                    <a:pt x="0" y="749"/>
                  </a:lnTo>
                  <a:lnTo>
                    <a:pt x="0" y="761"/>
                  </a:lnTo>
                  <a:lnTo>
                    <a:pt x="0" y="774"/>
                  </a:lnTo>
                  <a:lnTo>
                    <a:pt x="0" y="785"/>
                  </a:lnTo>
                  <a:lnTo>
                    <a:pt x="0" y="797"/>
                  </a:lnTo>
                  <a:lnTo>
                    <a:pt x="0" y="808"/>
                  </a:lnTo>
                  <a:lnTo>
                    <a:pt x="1" y="818"/>
                  </a:lnTo>
                  <a:lnTo>
                    <a:pt x="1" y="829"/>
                  </a:lnTo>
                  <a:lnTo>
                    <a:pt x="1" y="841"/>
                  </a:lnTo>
                  <a:lnTo>
                    <a:pt x="2" y="851"/>
                  </a:lnTo>
                  <a:lnTo>
                    <a:pt x="2" y="862"/>
                  </a:lnTo>
                  <a:lnTo>
                    <a:pt x="3" y="873"/>
                  </a:lnTo>
                  <a:lnTo>
                    <a:pt x="4" y="885"/>
                  </a:lnTo>
                  <a:lnTo>
                    <a:pt x="5" y="897"/>
                  </a:lnTo>
                  <a:lnTo>
                    <a:pt x="6" y="909"/>
                  </a:lnTo>
                  <a:lnTo>
                    <a:pt x="7" y="922"/>
                  </a:lnTo>
                  <a:lnTo>
                    <a:pt x="8" y="945"/>
                  </a:lnTo>
                  <a:lnTo>
                    <a:pt x="10" y="969"/>
                  </a:lnTo>
                  <a:lnTo>
                    <a:pt x="12" y="991"/>
                  </a:lnTo>
                  <a:lnTo>
                    <a:pt x="15" y="1013"/>
                  </a:lnTo>
                  <a:lnTo>
                    <a:pt x="18" y="1034"/>
                  </a:lnTo>
                  <a:lnTo>
                    <a:pt x="21" y="1055"/>
                  </a:lnTo>
                  <a:lnTo>
                    <a:pt x="24" y="1076"/>
                  </a:lnTo>
                  <a:lnTo>
                    <a:pt x="28" y="1097"/>
                  </a:lnTo>
                  <a:lnTo>
                    <a:pt x="31" y="1117"/>
                  </a:lnTo>
                  <a:lnTo>
                    <a:pt x="35" y="1137"/>
                  </a:lnTo>
                  <a:lnTo>
                    <a:pt x="39" y="1157"/>
                  </a:lnTo>
                  <a:lnTo>
                    <a:pt x="43" y="1177"/>
                  </a:lnTo>
                  <a:lnTo>
                    <a:pt x="47" y="1197"/>
                  </a:lnTo>
                  <a:lnTo>
                    <a:pt x="51" y="1218"/>
                  </a:lnTo>
                  <a:lnTo>
                    <a:pt x="54" y="1239"/>
                  </a:lnTo>
                  <a:lnTo>
                    <a:pt x="58" y="1259"/>
                  </a:lnTo>
                  <a:lnTo>
                    <a:pt x="61" y="1270"/>
                  </a:lnTo>
                  <a:lnTo>
                    <a:pt x="63" y="1282"/>
                  </a:lnTo>
                  <a:lnTo>
                    <a:pt x="67" y="1293"/>
                  </a:lnTo>
                  <a:lnTo>
                    <a:pt x="70" y="1304"/>
                  </a:lnTo>
                  <a:lnTo>
                    <a:pt x="73" y="1315"/>
                  </a:lnTo>
                  <a:lnTo>
                    <a:pt x="77" y="1327"/>
                  </a:lnTo>
                  <a:lnTo>
                    <a:pt x="81" y="1338"/>
                  </a:lnTo>
                  <a:lnTo>
                    <a:pt x="85" y="1350"/>
                  </a:lnTo>
                  <a:lnTo>
                    <a:pt x="89" y="1361"/>
                  </a:lnTo>
                  <a:lnTo>
                    <a:pt x="94" y="1372"/>
                  </a:lnTo>
                  <a:lnTo>
                    <a:pt x="99" y="1384"/>
                  </a:lnTo>
                  <a:lnTo>
                    <a:pt x="103" y="1395"/>
                  </a:lnTo>
                  <a:lnTo>
                    <a:pt x="107" y="1406"/>
                  </a:lnTo>
                  <a:lnTo>
                    <a:pt x="112" y="1417"/>
                  </a:lnTo>
                  <a:lnTo>
                    <a:pt x="116" y="1429"/>
                  </a:lnTo>
                  <a:lnTo>
                    <a:pt x="120" y="1440"/>
                  </a:lnTo>
                  <a:lnTo>
                    <a:pt x="132" y="1459"/>
                  </a:lnTo>
                  <a:lnTo>
                    <a:pt x="147" y="1472"/>
                  </a:lnTo>
                  <a:lnTo>
                    <a:pt x="166" y="1475"/>
                  </a:lnTo>
                  <a:lnTo>
                    <a:pt x="184" y="1471"/>
                  </a:lnTo>
                  <a:lnTo>
                    <a:pt x="200" y="1461"/>
                  </a:lnTo>
                  <a:lnTo>
                    <a:pt x="211" y="1446"/>
                  </a:lnTo>
                  <a:lnTo>
                    <a:pt x="218" y="1428"/>
                  </a:lnTo>
                  <a:lnTo>
                    <a:pt x="214" y="1405"/>
                  </a:lnTo>
                  <a:lnTo>
                    <a:pt x="209" y="1394"/>
                  </a:lnTo>
                  <a:lnTo>
                    <a:pt x="206" y="1383"/>
                  </a:lnTo>
                  <a:lnTo>
                    <a:pt x="203" y="1373"/>
                  </a:lnTo>
                  <a:lnTo>
                    <a:pt x="200" y="1362"/>
                  </a:lnTo>
                  <a:lnTo>
                    <a:pt x="198" y="1351"/>
                  </a:lnTo>
                  <a:lnTo>
                    <a:pt x="196" y="1340"/>
                  </a:lnTo>
                  <a:lnTo>
                    <a:pt x="194" y="1329"/>
                  </a:lnTo>
                  <a:lnTo>
                    <a:pt x="192" y="1319"/>
                  </a:lnTo>
                  <a:lnTo>
                    <a:pt x="190" y="1309"/>
                  </a:lnTo>
                  <a:lnTo>
                    <a:pt x="188" y="1298"/>
                  </a:lnTo>
                  <a:lnTo>
                    <a:pt x="186" y="1288"/>
                  </a:lnTo>
                  <a:lnTo>
                    <a:pt x="185" y="1278"/>
                  </a:lnTo>
                  <a:lnTo>
                    <a:pt x="183" y="1267"/>
                  </a:lnTo>
                  <a:lnTo>
                    <a:pt x="180" y="1257"/>
                  </a:lnTo>
                  <a:lnTo>
                    <a:pt x="178" y="1247"/>
                  </a:lnTo>
                  <a:lnTo>
                    <a:pt x="175" y="1237"/>
                  </a:lnTo>
                  <a:lnTo>
                    <a:pt x="172" y="1217"/>
                  </a:lnTo>
                  <a:lnTo>
                    <a:pt x="169" y="1197"/>
                  </a:lnTo>
                  <a:lnTo>
                    <a:pt x="165" y="1177"/>
                  </a:lnTo>
                  <a:lnTo>
                    <a:pt x="162" y="1158"/>
                  </a:lnTo>
                  <a:lnTo>
                    <a:pt x="158" y="1139"/>
                  </a:lnTo>
                  <a:lnTo>
                    <a:pt x="154" y="1120"/>
                  </a:lnTo>
                  <a:lnTo>
                    <a:pt x="151" y="1101"/>
                  </a:lnTo>
                  <a:lnTo>
                    <a:pt x="147" y="1080"/>
                  </a:lnTo>
                  <a:lnTo>
                    <a:pt x="144" y="1061"/>
                  </a:lnTo>
                  <a:lnTo>
                    <a:pt x="140" y="1042"/>
                  </a:lnTo>
                  <a:lnTo>
                    <a:pt x="137" y="1022"/>
                  </a:lnTo>
                  <a:lnTo>
                    <a:pt x="134" y="1002"/>
                  </a:lnTo>
                  <a:lnTo>
                    <a:pt x="132" y="981"/>
                  </a:lnTo>
                  <a:lnTo>
                    <a:pt x="129" y="959"/>
                  </a:lnTo>
                  <a:lnTo>
                    <a:pt x="128" y="938"/>
                  </a:lnTo>
                  <a:lnTo>
                    <a:pt x="126" y="916"/>
                  </a:lnTo>
                  <a:lnTo>
                    <a:pt x="125" y="904"/>
                  </a:lnTo>
                  <a:lnTo>
                    <a:pt x="125" y="892"/>
                  </a:lnTo>
                  <a:lnTo>
                    <a:pt x="124" y="880"/>
                  </a:lnTo>
                  <a:lnTo>
                    <a:pt x="123" y="869"/>
                  </a:lnTo>
                  <a:lnTo>
                    <a:pt x="123" y="858"/>
                  </a:lnTo>
                  <a:lnTo>
                    <a:pt x="122" y="848"/>
                  </a:lnTo>
                  <a:lnTo>
                    <a:pt x="121" y="837"/>
                  </a:lnTo>
                  <a:lnTo>
                    <a:pt x="120" y="826"/>
                  </a:lnTo>
                  <a:lnTo>
                    <a:pt x="120" y="815"/>
                  </a:lnTo>
                  <a:lnTo>
                    <a:pt x="119" y="805"/>
                  </a:lnTo>
                  <a:lnTo>
                    <a:pt x="118" y="794"/>
                  </a:lnTo>
                  <a:lnTo>
                    <a:pt x="118" y="783"/>
                  </a:lnTo>
                  <a:lnTo>
                    <a:pt x="118" y="772"/>
                  </a:lnTo>
                  <a:lnTo>
                    <a:pt x="117" y="760"/>
                  </a:lnTo>
                  <a:lnTo>
                    <a:pt x="117" y="748"/>
                  </a:lnTo>
                  <a:lnTo>
                    <a:pt x="117" y="735"/>
                  </a:lnTo>
                  <a:lnTo>
                    <a:pt x="117" y="721"/>
                  </a:lnTo>
                  <a:lnTo>
                    <a:pt x="118" y="709"/>
                  </a:lnTo>
                  <a:lnTo>
                    <a:pt x="118" y="695"/>
                  </a:lnTo>
                  <a:lnTo>
                    <a:pt x="119" y="684"/>
                  </a:lnTo>
                  <a:lnTo>
                    <a:pt x="120" y="672"/>
                  </a:lnTo>
                  <a:lnTo>
                    <a:pt x="122" y="661"/>
                  </a:lnTo>
                  <a:lnTo>
                    <a:pt x="123" y="650"/>
                  </a:lnTo>
                  <a:lnTo>
                    <a:pt x="125" y="640"/>
                  </a:lnTo>
                  <a:lnTo>
                    <a:pt x="127" y="629"/>
                  </a:lnTo>
                  <a:lnTo>
                    <a:pt x="129" y="619"/>
                  </a:lnTo>
                  <a:lnTo>
                    <a:pt x="131" y="608"/>
                  </a:lnTo>
                  <a:lnTo>
                    <a:pt x="133" y="597"/>
                  </a:lnTo>
                  <a:lnTo>
                    <a:pt x="136" y="586"/>
                  </a:lnTo>
                  <a:lnTo>
                    <a:pt x="138" y="574"/>
                  </a:lnTo>
                  <a:lnTo>
                    <a:pt x="141" y="562"/>
                  </a:lnTo>
                  <a:lnTo>
                    <a:pt x="143" y="550"/>
                  </a:lnTo>
                  <a:lnTo>
                    <a:pt x="149" y="532"/>
                  </a:lnTo>
                  <a:lnTo>
                    <a:pt x="154" y="514"/>
                  </a:lnTo>
                  <a:lnTo>
                    <a:pt x="160" y="498"/>
                  </a:lnTo>
                  <a:lnTo>
                    <a:pt x="165" y="482"/>
                  </a:lnTo>
                  <a:lnTo>
                    <a:pt x="170" y="467"/>
                  </a:lnTo>
                  <a:lnTo>
                    <a:pt x="175" y="452"/>
                  </a:lnTo>
                  <a:lnTo>
                    <a:pt x="180" y="436"/>
                  </a:lnTo>
                  <a:lnTo>
                    <a:pt x="185" y="421"/>
                  </a:lnTo>
                  <a:lnTo>
                    <a:pt x="189" y="407"/>
                  </a:lnTo>
                  <a:lnTo>
                    <a:pt x="194" y="392"/>
                  </a:lnTo>
                  <a:lnTo>
                    <a:pt x="199" y="377"/>
                  </a:lnTo>
                  <a:lnTo>
                    <a:pt x="204" y="361"/>
                  </a:lnTo>
                  <a:lnTo>
                    <a:pt x="209" y="345"/>
                  </a:lnTo>
                  <a:lnTo>
                    <a:pt x="216" y="328"/>
                  </a:lnTo>
                  <a:lnTo>
                    <a:pt x="221" y="310"/>
                  </a:lnTo>
                  <a:lnTo>
                    <a:pt x="227" y="291"/>
                  </a:lnTo>
                  <a:lnTo>
                    <a:pt x="269" y="223"/>
                  </a:lnTo>
                  <a:lnTo>
                    <a:pt x="277" y="210"/>
                  </a:lnTo>
                  <a:lnTo>
                    <a:pt x="285" y="198"/>
                  </a:lnTo>
                  <a:lnTo>
                    <a:pt x="293" y="186"/>
                  </a:lnTo>
                  <a:lnTo>
                    <a:pt x="301" y="175"/>
                  </a:lnTo>
                  <a:lnTo>
                    <a:pt x="309" y="165"/>
                  </a:lnTo>
                  <a:lnTo>
                    <a:pt x="317" y="155"/>
                  </a:lnTo>
                  <a:lnTo>
                    <a:pt x="325" y="145"/>
                  </a:lnTo>
                  <a:lnTo>
                    <a:pt x="335" y="136"/>
                  </a:lnTo>
                  <a:lnTo>
                    <a:pt x="344" y="128"/>
                  </a:lnTo>
                  <a:lnTo>
                    <a:pt x="354" y="120"/>
                  </a:lnTo>
                  <a:lnTo>
                    <a:pt x="365" y="112"/>
                  </a:lnTo>
                  <a:lnTo>
                    <a:pt x="377" y="104"/>
                  </a:lnTo>
                  <a:lnTo>
                    <a:pt x="389" y="96"/>
                  </a:lnTo>
                  <a:lnTo>
                    <a:pt x="403" y="89"/>
                  </a:lnTo>
                  <a:lnTo>
                    <a:pt x="418" y="81"/>
                  </a:lnTo>
                  <a:lnTo>
                    <a:pt x="434" y="74"/>
                  </a:lnTo>
                  <a:lnTo>
                    <a:pt x="448" y="64"/>
                  </a:lnTo>
                  <a:lnTo>
                    <a:pt x="457" y="51"/>
                  </a:lnTo>
                  <a:lnTo>
                    <a:pt x="459" y="37"/>
                  </a:lnTo>
                  <a:lnTo>
                    <a:pt x="455" y="24"/>
                  </a:lnTo>
                  <a:lnTo>
                    <a:pt x="447" y="12"/>
                  </a:lnTo>
                  <a:lnTo>
                    <a:pt x="435" y="3"/>
                  </a:lnTo>
                  <a:lnTo>
                    <a:pt x="421" y="0"/>
                  </a:lnTo>
                  <a:lnTo>
                    <a:pt x="40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auto">
            <a:xfrm flipH="1">
              <a:off x="5185" y="2081"/>
              <a:ext cx="187" cy="126"/>
            </a:xfrm>
            <a:custGeom>
              <a:avLst/>
              <a:gdLst>
                <a:gd name="T0" fmla="*/ 129 w 1033"/>
                <a:gd name="T1" fmla="*/ 54 h 696"/>
                <a:gd name="T2" fmla="*/ 132 w 1033"/>
                <a:gd name="T3" fmla="*/ 124 h 696"/>
                <a:gd name="T4" fmla="*/ 121 w 1033"/>
                <a:gd name="T5" fmla="*/ 190 h 696"/>
                <a:gd name="T6" fmla="*/ 99 w 1033"/>
                <a:gd name="T7" fmla="*/ 252 h 696"/>
                <a:gd name="T8" fmla="*/ 66 w 1033"/>
                <a:gd name="T9" fmla="*/ 310 h 696"/>
                <a:gd name="T10" fmla="*/ 34 w 1033"/>
                <a:gd name="T11" fmla="*/ 386 h 696"/>
                <a:gd name="T12" fmla="*/ 23 w 1033"/>
                <a:gd name="T13" fmla="*/ 413 h 696"/>
                <a:gd name="T14" fmla="*/ 10 w 1033"/>
                <a:gd name="T15" fmla="*/ 438 h 696"/>
                <a:gd name="T16" fmla="*/ 0 w 1033"/>
                <a:gd name="T17" fmla="*/ 464 h 696"/>
                <a:gd name="T18" fmla="*/ 4 w 1033"/>
                <a:gd name="T19" fmla="*/ 484 h 696"/>
                <a:gd name="T20" fmla="*/ 20 w 1033"/>
                <a:gd name="T21" fmla="*/ 494 h 696"/>
                <a:gd name="T22" fmla="*/ 48 w 1033"/>
                <a:gd name="T23" fmla="*/ 498 h 696"/>
                <a:gd name="T24" fmla="*/ 86 w 1033"/>
                <a:gd name="T25" fmla="*/ 501 h 696"/>
                <a:gd name="T26" fmla="*/ 128 w 1033"/>
                <a:gd name="T27" fmla="*/ 506 h 696"/>
                <a:gd name="T28" fmla="*/ 169 w 1033"/>
                <a:gd name="T29" fmla="*/ 511 h 696"/>
                <a:gd name="T30" fmla="*/ 206 w 1033"/>
                <a:gd name="T31" fmla="*/ 515 h 696"/>
                <a:gd name="T32" fmla="*/ 259 w 1033"/>
                <a:gd name="T33" fmla="*/ 524 h 696"/>
                <a:gd name="T34" fmla="*/ 352 w 1033"/>
                <a:gd name="T35" fmla="*/ 544 h 696"/>
                <a:gd name="T36" fmla="*/ 440 w 1033"/>
                <a:gd name="T37" fmla="*/ 564 h 696"/>
                <a:gd name="T38" fmla="*/ 526 w 1033"/>
                <a:gd name="T39" fmla="*/ 586 h 696"/>
                <a:gd name="T40" fmla="*/ 613 w 1033"/>
                <a:gd name="T41" fmla="*/ 608 h 696"/>
                <a:gd name="T42" fmla="*/ 705 w 1033"/>
                <a:gd name="T43" fmla="*/ 628 h 696"/>
                <a:gd name="T44" fmla="*/ 772 w 1033"/>
                <a:gd name="T45" fmla="*/ 639 h 696"/>
                <a:gd name="T46" fmla="*/ 834 w 1033"/>
                <a:gd name="T47" fmla="*/ 648 h 696"/>
                <a:gd name="T48" fmla="*/ 892 w 1033"/>
                <a:gd name="T49" fmla="*/ 657 h 696"/>
                <a:gd name="T50" fmla="*/ 949 w 1033"/>
                <a:gd name="T51" fmla="*/ 670 h 696"/>
                <a:gd name="T52" fmla="*/ 1008 w 1033"/>
                <a:gd name="T53" fmla="*/ 688 h 696"/>
                <a:gd name="T54" fmla="*/ 1033 w 1033"/>
                <a:gd name="T55" fmla="*/ 694 h 696"/>
                <a:gd name="T56" fmla="*/ 1012 w 1033"/>
                <a:gd name="T57" fmla="*/ 680 h 696"/>
                <a:gd name="T58" fmla="*/ 955 w 1033"/>
                <a:gd name="T59" fmla="*/ 652 h 696"/>
                <a:gd name="T60" fmla="*/ 901 w 1033"/>
                <a:gd name="T61" fmla="*/ 624 h 696"/>
                <a:gd name="T62" fmla="*/ 847 w 1033"/>
                <a:gd name="T63" fmla="*/ 597 h 696"/>
                <a:gd name="T64" fmla="*/ 786 w 1033"/>
                <a:gd name="T65" fmla="*/ 574 h 696"/>
                <a:gd name="T66" fmla="*/ 718 w 1033"/>
                <a:gd name="T67" fmla="*/ 557 h 696"/>
                <a:gd name="T68" fmla="*/ 626 w 1033"/>
                <a:gd name="T69" fmla="*/ 538 h 696"/>
                <a:gd name="T70" fmla="*/ 539 w 1033"/>
                <a:gd name="T71" fmla="*/ 517 h 696"/>
                <a:gd name="T72" fmla="*/ 453 w 1033"/>
                <a:gd name="T73" fmla="*/ 495 h 696"/>
                <a:gd name="T74" fmla="*/ 365 w 1033"/>
                <a:gd name="T75" fmla="*/ 474 h 696"/>
                <a:gd name="T76" fmla="*/ 272 w 1033"/>
                <a:gd name="T77" fmla="*/ 453 h 696"/>
                <a:gd name="T78" fmla="*/ 219 w 1033"/>
                <a:gd name="T79" fmla="*/ 445 h 696"/>
                <a:gd name="T80" fmla="*/ 180 w 1033"/>
                <a:gd name="T81" fmla="*/ 443 h 696"/>
                <a:gd name="T82" fmla="*/ 137 w 1033"/>
                <a:gd name="T83" fmla="*/ 442 h 696"/>
                <a:gd name="T84" fmla="*/ 94 w 1033"/>
                <a:gd name="T85" fmla="*/ 441 h 696"/>
                <a:gd name="T86" fmla="*/ 55 w 1033"/>
                <a:gd name="T87" fmla="*/ 439 h 696"/>
                <a:gd name="T88" fmla="*/ 28 w 1033"/>
                <a:gd name="T89" fmla="*/ 439 h 696"/>
                <a:gd name="T90" fmla="*/ 35 w 1033"/>
                <a:gd name="T91" fmla="*/ 462 h 696"/>
                <a:gd name="T92" fmla="*/ 53 w 1033"/>
                <a:gd name="T93" fmla="*/ 478 h 696"/>
                <a:gd name="T94" fmla="*/ 62 w 1033"/>
                <a:gd name="T95" fmla="*/ 453 h 696"/>
                <a:gd name="T96" fmla="*/ 68 w 1033"/>
                <a:gd name="T97" fmla="*/ 426 h 696"/>
                <a:gd name="T98" fmla="*/ 76 w 1033"/>
                <a:gd name="T99" fmla="*/ 395 h 696"/>
                <a:gd name="T100" fmla="*/ 112 w 1033"/>
                <a:gd name="T101" fmla="*/ 327 h 696"/>
                <a:gd name="T102" fmla="*/ 137 w 1033"/>
                <a:gd name="T103" fmla="*/ 266 h 696"/>
                <a:gd name="T104" fmla="*/ 150 w 1033"/>
                <a:gd name="T105" fmla="*/ 200 h 696"/>
                <a:gd name="T106" fmla="*/ 151 w 1033"/>
                <a:gd name="T107" fmla="*/ 131 h 696"/>
                <a:gd name="T108" fmla="*/ 140 w 1033"/>
                <a:gd name="T109" fmla="*/ 56 h 696"/>
                <a:gd name="T110" fmla="*/ 125 w 1033"/>
                <a:gd name="T111" fmla="*/ 1 h 696"/>
                <a:gd name="T112" fmla="*/ 119 w 1033"/>
                <a:gd name="T113" fmla="*/ 7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33" h="696">
                  <a:moveTo>
                    <a:pt x="119" y="7"/>
                  </a:moveTo>
                  <a:lnTo>
                    <a:pt x="125" y="31"/>
                  </a:lnTo>
                  <a:lnTo>
                    <a:pt x="129" y="54"/>
                  </a:lnTo>
                  <a:lnTo>
                    <a:pt x="132" y="78"/>
                  </a:lnTo>
                  <a:lnTo>
                    <a:pt x="133" y="102"/>
                  </a:lnTo>
                  <a:lnTo>
                    <a:pt x="132" y="124"/>
                  </a:lnTo>
                  <a:lnTo>
                    <a:pt x="130" y="146"/>
                  </a:lnTo>
                  <a:lnTo>
                    <a:pt x="126" y="168"/>
                  </a:lnTo>
                  <a:lnTo>
                    <a:pt x="121" y="190"/>
                  </a:lnTo>
                  <a:lnTo>
                    <a:pt x="115" y="211"/>
                  </a:lnTo>
                  <a:lnTo>
                    <a:pt x="107" y="232"/>
                  </a:lnTo>
                  <a:lnTo>
                    <a:pt x="99" y="252"/>
                  </a:lnTo>
                  <a:lnTo>
                    <a:pt x="89" y="272"/>
                  </a:lnTo>
                  <a:lnTo>
                    <a:pt x="77" y="291"/>
                  </a:lnTo>
                  <a:lnTo>
                    <a:pt x="66" y="310"/>
                  </a:lnTo>
                  <a:lnTo>
                    <a:pt x="54" y="328"/>
                  </a:lnTo>
                  <a:lnTo>
                    <a:pt x="41" y="347"/>
                  </a:lnTo>
                  <a:lnTo>
                    <a:pt x="34" y="386"/>
                  </a:lnTo>
                  <a:lnTo>
                    <a:pt x="30" y="395"/>
                  </a:lnTo>
                  <a:lnTo>
                    <a:pt x="27" y="404"/>
                  </a:lnTo>
                  <a:lnTo>
                    <a:pt x="23" y="413"/>
                  </a:lnTo>
                  <a:lnTo>
                    <a:pt x="18" y="421"/>
                  </a:lnTo>
                  <a:lnTo>
                    <a:pt x="14" y="429"/>
                  </a:lnTo>
                  <a:lnTo>
                    <a:pt x="10" y="438"/>
                  </a:lnTo>
                  <a:lnTo>
                    <a:pt x="6" y="447"/>
                  </a:lnTo>
                  <a:lnTo>
                    <a:pt x="2" y="456"/>
                  </a:lnTo>
                  <a:lnTo>
                    <a:pt x="0" y="464"/>
                  </a:lnTo>
                  <a:lnTo>
                    <a:pt x="0" y="471"/>
                  </a:lnTo>
                  <a:lnTo>
                    <a:pt x="2" y="479"/>
                  </a:lnTo>
                  <a:lnTo>
                    <a:pt x="4" y="484"/>
                  </a:lnTo>
                  <a:lnTo>
                    <a:pt x="8" y="488"/>
                  </a:lnTo>
                  <a:lnTo>
                    <a:pt x="13" y="492"/>
                  </a:lnTo>
                  <a:lnTo>
                    <a:pt x="20" y="494"/>
                  </a:lnTo>
                  <a:lnTo>
                    <a:pt x="28" y="496"/>
                  </a:lnTo>
                  <a:lnTo>
                    <a:pt x="38" y="497"/>
                  </a:lnTo>
                  <a:lnTo>
                    <a:pt x="48" y="498"/>
                  </a:lnTo>
                  <a:lnTo>
                    <a:pt x="60" y="499"/>
                  </a:lnTo>
                  <a:lnTo>
                    <a:pt x="73" y="500"/>
                  </a:lnTo>
                  <a:lnTo>
                    <a:pt x="86" y="501"/>
                  </a:lnTo>
                  <a:lnTo>
                    <a:pt x="100" y="503"/>
                  </a:lnTo>
                  <a:lnTo>
                    <a:pt x="114" y="504"/>
                  </a:lnTo>
                  <a:lnTo>
                    <a:pt x="128" y="506"/>
                  </a:lnTo>
                  <a:lnTo>
                    <a:pt x="142" y="508"/>
                  </a:lnTo>
                  <a:lnTo>
                    <a:pt x="156" y="509"/>
                  </a:lnTo>
                  <a:lnTo>
                    <a:pt x="169" y="511"/>
                  </a:lnTo>
                  <a:lnTo>
                    <a:pt x="182" y="512"/>
                  </a:lnTo>
                  <a:lnTo>
                    <a:pt x="194" y="514"/>
                  </a:lnTo>
                  <a:lnTo>
                    <a:pt x="206" y="515"/>
                  </a:lnTo>
                  <a:lnTo>
                    <a:pt x="217" y="517"/>
                  </a:lnTo>
                  <a:lnTo>
                    <a:pt x="226" y="518"/>
                  </a:lnTo>
                  <a:lnTo>
                    <a:pt x="259" y="524"/>
                  </a:lnTo>
                  <a:lnTo>
                    <a:pt x="290" y="530"/>
                  </a:lnTo>
                  <a:lnTo>
                    <a:pt x="321" y="537"/>
                  </a:lnTo>
                  <a:lnTo>
                    <a:pt x="352" y="544"/>
                  </a:lnTo>
                  <a:lnTo>
                    <a:pt x="382" y="550"/>
                  </a:lnTo>
                  <a:lnTo>
                    <a:pt x="411" y="557"/>
                  </a:lnTo>
                  <a:lnTo>
                    <a:pt x="440" y="564"/>
                  </a:lnTo>
                  <a:lnTo>
                    <a:pt x="469" y="571"/>
                  </a:lnTo>
                  <a:lnTo>
                    <a:pt x="498" y="578"/>
                  </a:lnTo>
                  <a:lnTo>
                    <a:pt x="526" y="586"/>
                  </a:lnTo>
                  <a:lnTo>
                    <a:pt x="554" y="593"/>
                  </a:lnTo>
                  <a:lnTo>
                    <a:pt x="584" y="601"/>
                  </a:lnTo>
                  <a:lnTo>
                    <a:pt x="613" y="608"/>
                  </a:lnTo>
                  <a:lnTo>
                    <a:pt x="643" y="615"/>
                  </a:lnTo>
                  <a:lnTo>
                    <a:pt x="673" y="621"/>
                  </a:lnTo>
                  <a:lnTo>
                    <a:pt x="705" y="628"/>
                  </a:lnTo>
                  <a:lnTo>
                    <a:pt x="728" y="632"/>
                  </a:lnTo>
                  <a:lnTo>
                    <a:pt x="750" y="636"/>
                  </a:lnTo>
                  <a:lnTo>
                    <a:pt x="772" y="639"/>
                  </a:lnTo>
                  <a:lnTo>
                    <a:pt x="793" y="642"/>
                  </a:lnTo>
                  <a:lnTo>
                    <a:pt x="814" y="645"/>
                  </a:lnTo>
                  <a:lnTo>
                    <a:pt x="834" y="648"/>
                  </a:lnTo>
                  <a:lnTo>
                    <a:pt x="853" y="651"/>
                  </a:lnTo>
                  <a:lnTo>
                    <a:pt x="873" y="654"/>
                  </a:lnTo>
                  <a:lnTo>
                    <a:pt x="892" y="657"/>
                  </a:lnTo>
                  <a:lnTo>
                    <a:pt x="910" y="661"/>
                  </a:lnTo>
                  <a:lnTo>
                    <a:pt x="930" y="665"/>
                  </a:lnTo>
                  <a:lnTo>
                    <a:pt x="949" y="670"/>
                  </a:lnTo>
                  <a:lnTo>
                    <a:pt x="969" y="675"/>
                  </a:lnTo>
                  <a:lnTo>
                    <a:pt x="988" y="681"/>
                  </a:lnTo>
                  <a:lnTo>
                    <a:pt x="1008" y="688"/>
                  </a:lnTo>
                  <a:lnTo>
                    <a:pt x="1028" y="696"/>
                  </a:lnTo>
                  <a:lnTo>
                    <a:pt x="1031" y="696"/>
                  </a:lnTo>
                  <a:lnTo>
                    <a:pt x="1033" y="694"/>
                  </a:lnTo>
                  <a:lnTo>
                    <a:pt x="1033" y="691"/>
                  </a:lnTo>
                  <a:lnTo>
                    <a:pt x="1032" y="689"/>
                  </a:lnTo>
                  <a:lnTo>
                    <a:pt x="1012" y="680"/>
                  </a:lnTo>
                  <a:lnTo>
                    <a:pt x="992" y="671"/>
                  </a:lnTo>
                  <a:lnTo>
                    <a:pt x="974" y="661"/>
                  </a:lnTo>
                  <a:lnTo>
                    <a:pt x="955" y="652"/>
                  </a:lnTo>
                  <a:lnTo>
                    <a:pt x="937" y="642"/>
                  </a:lnTo>
                  <a:lnTo>
                    <a:pt x="919" y="633"/>
                  </a:lnTo>
                  <a:lnTo>
                    <a:pt x="901" y="624"/>
                  </a:lnTo>
                  <a:lnTo>
                    <a:pt x="883" y="615"/>
                  </a:lnTo>
                  <a:lnTo>
                    <a:pt x="865" y="606"/>
                  </a:lnTo>
                  <a:lnTo>
                    <a:pt x="847" y="597"/>
                  </a:lnTo>
                  <a:lnTo>
                    <a:pt x="828" y="589"/>
                  </a:lnTo>
                  <a:lnTo>
                    <a:pt x="807" y="581"/>
                  </a:lnTo>
                  <a:lnTo>
                    <a:pt x="786" y="574"/>
                  </a:lnTo>
                  <a:lnTo>
                    <a:pt x="765" y="568"/>
                  </a:lnTo>
                  <a:lnTo>
                    <a:pt x="742" y="562"/>
                  </a:lnTo>
                  <a:lnTo>
                    <a:pt x="718" y="557"/>
                  </a:lnTo>
                  <a:lnTo>
                    <a:pt x="686" y="551"/>
                  </a:lnTo>
                  <a:lnTo>
                    <a:pt x="656" y="544"/>
                  </a:lnTo>
                  <a:lnTo>
                    <a:pt x="626" y="538"/>
                  </a:lnTo>
                  <a:lnTo>
                    <a:pt x="597" y="531"/>
                  </a:lnTo>
                  <a:lnTo>
                    <a:pt x="568" y="524"/>
                  </a:lnTo>
                  <a:lnTo>
                    <a:pt x="539" y="517"/>
                  </a:lnTo>
                  <a:lnTo>
                    <a:pt x="510" y="510"/>
                  </a:lnTo>
                  <a:lnTo>
                    <a:pt x="482" y="502"/>
                  </a:lnTo>
                  <a:lnTo>
                    <a:pt x="453" y="495"/>
                  </a:lnTo>
                  <a:lnTo>
                    <a:pt x="424" y="488"/>
                  </a:lnTo>
                  <a:lnTo>
                    <a:pt x="395" y="481"/>
                  </a:lnTo>
                  <a:lnTo>
                    <a:pt x="365" y="474"/>
                  </a:lnTo>
                  <a:lnTo>
                    <a:pt x="335" y="466"/>
                  </a:lnTo>
                  <a:lnTo>
                    <a:pt x="303" y="460"/>
                  </a:lnTo>
                  <a:lnTo>
                    <a:pt x="272" y="453"/>
                  </a:lnTo>
                  <a:lnTo>
                    <a:pt x="239" y="447"/>
                  </a:lnTo>
                  <a:lnTo>
                    <a:pt x="229" y="446"/>
                  </a:lnTo>
                  <a:lnTo>
                    <a:pt x="219" y="445"/>
                  </a:lnTo>
                  <a:lnTo>
                    <a:pt x="206" y="444"/>
                  </a:lnTo>
                  <a:lnTo>
                    <a:pt x="193" y="443"/>
                  </a:lnTo>
                  <a:lnTo>
                    <a:pt x="180" y="443"/>
                  </a:lnTo>
                  <a:lnTo>
                    <a:pt x="166" y="442"/>
                  </a:lnTo>
                  <a:lnTo>
                    <a:pt x="151" y="442"/>
                  </a:lnTo>
                  <a:lnTo>
                    <a:pt x="137" y="442"/>
                  </a:lnTo>
                  <a:lnTo>
                    <a:pt x="122" y="441"/>
                  </a:lnTo>
                  <a:lnTo>
                    <a:pt x="108" y="441"/>
                  </a:lnTo>
                  <a:lnTo>
                    <a:pt x="94" y="441"/>
                  </a:lnTo>
                  <a:lnTo>
                    <a:pt x="80" y="440"/>
                  </a:lnTo>
                  <a:lnTo>
                    <a:pt x="67" y="440"/>
                  </a:lnTo>
                  <a:lnTo>
                    <a:pt x="55" y="439"/>
                  </a:lnTo>
                  <a:lnTo>
                    <a:pt x="44" y="438"/>
                  </a:lnTo>
                  <a:lnTo>
                    <a:pt x="34" y="437"/>
                  </a:lnTo>
                  <a:lnTo>
                    <a:pt x="28" y="439"/>
                  </a:lnTo>
                  <a:lnTo>
                    <a:pt x="27" y="444"/>
                  </a:lnTo>
                  <a:lnTo>
                    <a:pt x="30" y="453"/>
                  </a:lnTo>
                  <a:lnTo>
                    <a:pt x="35" y="462"/>
                  </a:lnTo>
                  <a:lnTo>
                    <a:pt x="41" y="470"/>
                  </a:lnTo>
                  <a:lnTo>
                    <a:pt x="47" y="477"/>
                  </a:lnTo>
                  <a:lnTo>
                    <a:pt x="53" y="478"/>
                  </a:lnTo>
                  <a:lnTo>
                    <a:pt x="57" y="473"/>
                  </a:lnTo>
                  <a:lnTo>
                    <a:pt x="60" y="463"/>
                  </a:lnTo>
                  <a:lnTo>
                    <a:pt x="62" y="453"/>
                  </a:lnTo>
                  <a:lnTo>
                    <a:pt x="64" y="444"/>
                  </a:lnTo>
                  <a:lnTo>
                    <a:pt x="66" y="435"/>
                  </a:lnTo>
                  <a:lnTo>
                    <a:pt x="68" y="426"/>
                  </a:lnTo>
                  <a:lnTo>
                    <a:pt x="70" y="416"/>
                  </a:lnTo>
                  <a:lnTo>
                    <a:pt x="73" y="406"/>
                  </a:lnTo>
                  <a:lnTo>
                    <a:pt x="76" y="395"/>
                  </a:lnTo>
                  <a:lnTo>
                    <a:pt x="86" y="366"/>
                  </a:lnTo>
                  <a:lnTo>
                    <a:pt x="100" y="347"/>
                  </a:lnTo>
                  <a:lnTo>
                    <a:pt x="112" y="327"/>
                  </a:lnTo>
                  <a:lnTo>
                    <a:pt x="122" y="307"/>
                  </a:lnTo>
                  <a:lnTo>
                    <a:pt x="130" y="287"/>
                  </a:lnTo>
                  <a:lnTo>
                    <a:pt x="137" y="266"/>
                  </a:lnTo>
                  <a:lnTo>
                    <a:pt x="143" y="245"/>
                  </a:lnTo>
                  <a:lnTo>
                    <a:pt x="147" y="223"/>
                  </a:lnTo>
                  <a:lnTo>
                    <a:pt x="150" y="200"/>
                  </a:lnTo>
                  <a:lnTo>
                    <a:pt x="151" y="178"/>
                  </a:lnTo>
                  <a:lnTo>
                    <a:pt x="152" y="154"/>
                  </a:lnTo>
                  <a:lnTo>
                    <a:pt x="151" y="131"/>
                  </a:lnTo>
                  <a:lnTo>
                    <a:pt x="148" y="107"/>
                  </a:lnTo>
                  <a:lnTo>
                    <a:pt x="145" y="81"/>
                  </a:lnTo>
                  <a:lnTo>
                    <a:pt x="140" y="56"/>
                  </a:lnTo>
                  <a:lnTo>
                    <a:pt x="135" y="30"/>
                  </a:lnTo>
                  <a:lnTo>
                    <a:pt x="128" y="4"/>
                  </a:lnTo>
                  <a:lnTo>
                    <a:pt x="125" y="1"/>
                  </a:lnTo>
                  <a:lnTo>
                    <a:pt x="122" y="0"/>
                  </a:lnTo>
                  <a:lnTo>
                    <a:pt x="120" y="3"/>
                  </a:lnTo>
                  <a:lnTo>
                    <a:pt x="11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auto">
            <a:xfrm flipH="1">
              <a:off x="5065" y="2238"/>
              <a:ext cx="219" cy="294"/>
            </a:xfrm>
            <a:custGeom>
              <a:avLst/>
              <a:gdLst>
                <a:gd name="T0" fmla="*/ 1195 w 1210"/>
                <a:gd name="T1" fmla="*/ 120 h 1614"/>
                <a:gd name="T2" fmla="*/ 1182 w 1210"/>
                <a:gd name="T3" fmla="*/ 282 h 1614"/>
                <a:gd name="T4" fmla="*/ 1155 w 1210"/>
                <a:gd name="T5" fmla="*/ 444 h 1614"/>
                <a:gd name="T6" fmla="*/ 1123 w 1210"/>
                <a:gd name="T7" fmla="*/ 598 h 1614"/>
                <a:gd name="T8" fmla="*/ 1095 w 1210"/>
                <a:gd name="T9" fmla="*/ 692 h 1614"/>
                <a:gd name="T10" fmla="*/ 1059 w 1210"/>
                <a:gd name="T11" fmla="*/ 759 h 1614"/>
                <a:gd name="T12" fmla="*/ 1023 w 1210"/>
                <a:gd name="T13" fmla="*/ 821 h 1614"/>
                <a:gd name="T14" fmla="*/ 1000 w 1210"/>
                <a:gd name="T15" fmla="*/ 886 h 1614"/>
                <a:gd name="T16" fmla="*/ 1019 w 1210"/>
                <a:gd name="T17" fmla="*/ 947 h 1614"/>
                <a:gd name="T18" fmla="*/ 1019 w 1210"/>
                <a:gd name="T19" fmla="*/ 1007 h 1614"/>
                <a:gd name="T20" fmla="*/ 995 w 1210"/>
                <a:gd name="T21" fmla="*/ 1060 h 1614"/>
                <a:gd name="T22" fmla="*/ 952 w 1210"/>
                <a:gd name="T23" fmla="*/ 1102 h 1614"/>
                <a:gd name="T24" fmla="*/ 873 w 1210"/>
                <a:gd name="T25" fmla="*/ 1134 h 1614"/>
                <a:gd name="T26" fmla="*/ 752 w 1210"/>
                <a:gd name="T27" fmla="*/ 1145 h 1614"/>
                <a:gd name="T28" fmla="*/ 619 w 1210"/>
                <a:gd name="T29" fmla="*/ 1140 h 1614"/>
                <a:gd name="T30" fmla="*/ 499 w 1210"/>
                <a:gd name="T31" fmla="*/ 1124 h 1614"/>
                <a:gd name="T32" fmla="*/ 445 w 1210"/>
                <a:gd name="T33" fmla="*/ 1115 h 1614"/>
                <a:gd name="T34" fmla="*/ 408 w 1210"/>
                <a:gd name="T35" fmla="*/ 1114 h 1614"/>
                <a:gd name="T36" fmla="*/ 382 w 1210"/>
                <a:gd name="T37" fmla="*/ 1114 h 1614"/>
                <a:gd name="T38" fmla="*/ 358 w 1210"/>
                <a:gd name="T39" fmla="*/ 1125 h 1614"/>
                <a:gd name="T40" fmla="*/ 321 w 1210"/>
                <a:gd name="T41" fmla="*/ 1165 h 1614"/>
                <a:gd name="T42" fmla="*/ 286 w 1210"/>
                <a:gd name="T43" fmla="*/ 1211 h 1614"/>
                <a:gd name="T44" fmla="*/ 254 w 1210"/>
                <a:gd name="T45" fmla="*/ 1260 h 1614"/>
                <a:gd name="T46" fmla="*/ 221 w 1210"/>
                <a:gd name="T47" fmla="*/ 1313 h 1614"/>
                <a:gd name="T48" fmla="*/ 99 w 1210"/>
                <a:gd name="T49" fmla="*/ 1459 h 1614"/>
                <a:gd name="T50" fmla="*/ 48 w 1210"/>
                <a:gd name="T51" fmla="*/ 1524 h 1614"/>
                <a:gd name="T52" fmla="*/ 0 w 1210"/>
                <a:gd name="T53" fmla="*/ 1577 h 1614"/>
                <a:gd name="T54" fmla="*/ 26 w 1210"/>
                <a:gd name="T55" fmla="*/ 1614 h 1614"/>
                <a:gd name="T56" fmla="*/ 74 w 1210"/>
                <a:gd name="T57" fmla="*/ 1594 h 1614"/>
                <a:gd name="T58" fmla="*/ 118 w 1210"/>
                <a:gd name="T59" fmla="*/ 1571 h 1614"/>
                <a:gd name="T60" fmla="*/ 160 w 1210"/>
                <a:gd name="T61" fmla="*/ 1550 h 1614"/>
                <a:gd name="T62" fmla="*/ 201 w 1210"/>
                <a:gd name="T63" fmla="*/ 1523 h 1614"/>
                <a:gd name="T64" fmla="*/ 317 w 1210"/>
                <a:gd name="T65" fmla="*/ 1384 h 1614"/>
                <a:gd name="T66" fmla="*/ 348 w 1210"/>
                <a:gd name="T67" fmla="*/ 1335 h 1614"/>
                <a:gd name="T68" fmla="*/ 375 w 1210"/>
                <a:gd name="T69" fmla="*/ 1289 h 1614"/>
                <a:gd name="T70" fmla="*/ 405 w 1210"/>
                <a:gd name="T71" fmla="*/ 1244 h 1614"/>
                <a:gd name="T72" fmla="*/ 434 w 1210"/>
                <a:gd name="T73" fmla="*/ 1208 h 1614"/>
                <a:gd name="T74" fmla="*/ 400 w 1210"/>
                <a:gd name="T75" fmla="*/ 1219 h 1614"/>
                <a:gd name="T76" fmla="*/ 397 w 1210"/>
                <a:gd name="T77" fmla="*/ 1227 h 1614"/>
                <a:gd name="T78" fmla="*/ 427 w 1210"/>
                <a:gd name="T79" fmla="*/ 1233 h 1614"/>
                <a:gd name="T80" fmla="*/ 480 w 1210"/>
                <a:gd name="T81" fmla="*/ 1244 h 1614"/>
                <a:gd name="T82" fmla="*/ 619 w 1210"/>
                <a:gd name="T83" fmla="*/ 1254 h 1614"/>
                <a:gd name="T84" fmla="*/ 773 w 1210"/>
                <a:gd name="T85" fmla="*/ 1249 h 1614"/>
                <a:gd name="T86" fmla="*/ 913 w 1210"/>
                <a:gd name="T87" fmla="*/ 1226 h 1614"/>
                <a:gd name="T88" fmla="*/ 1012 w 1210"/>
                <a:gd name="T89" fmla="*/ 1184 h 1614"/>
                <a:gd name="T90" fmla="*/ 1078 w 1210"/>
                <a:gd name="T91" fmla="*/ 1121 h 1614"/>
                <a:gd name="T92" fmla="*/ 1113 w 1210"/>
                <a:gd name="T93" fmla="*/ 1043 h 1614"/>
                <a:gd name="T94" fmla="*/ 1107 w 1210"/>
                <a:gd name="T95" fmla="*/ 954 h 1614"/>
                <a:gd name="T96" fmla="*/ 1072 w 1210"/>
                <a:gd name="T97" fmla="*/ 867 h 1614"/>
                <a:gd name="T98" fmla="*/ 1091 w 1210"/>
                <a:gd name="T99" fmla="*/ 809 h 1614"/>
                <a:gd name="T100" fmla="*/ 1122 w 1210"/>
                <a:gd name="T101" fmla="*/ 757 h 1614"/>
                <a:gd name="T102" fmla="*/ 1152 w 1210"/>
                <a:gd name="T103" fmla="*/ 699 h 1614"/>
                <a:gd name="T104" fmla="*/ 1178 w 1210"/>
                <a:gd name="T105" fmla="*/ 610 h 1614"/>
                <a:gd name="T106" fmla="*/ 1201 w 1210"/>
                <a:gd name="T107" fmla="*/ 454 h 1614"/>
                <a:gd name="T108" fmla="*/ 1210 w 1210"/>
                <a:gd name="T109" fmla="*/ 288 h 1614"/>
                <a:gd name="T110" fmla="*/ 1206 w 1210"/>
                <a:gd name="T111" fmla="*/ 122 h 1614"/>
                <a:gd name="T112" fmla="*/ 1195 w 1210"/>
                <a:gd name="T113" fmla="*/ 0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0" h="1614">
                  <a:moveTo>
                    <a:pt x="1190" y="3"/>
                  </a:moveTo>
                  <a:lnTo>
                    <a:pt x="1193" y="41"/>
                  </a:lnTo>
                  <a:lnTo>
                    <a:pt x="1195" y="79"/>
                  </a:lnTo>
                  <a:lnTo>
                    <a:pt x="1195" y="120"/>
                  </a:lnTo>
                  <a:lnTo>
                    <a:pt x="1193" y="160"/>
                  </a:lnTo>
                  <a:lnTo>
                    <a:pt x="1191" y="200"/>
                  </a:lnTo>
                  <a:lnTo>
                    <a:pt x="1187" y="240"/>
                  </a:lnTo>
                  <a:lnTo>
                    <a:pt x="1182" y="282"/>
                  </a:lnTo>
                  <a:lnTo>
                    <a:pt x="1177" y="323"/>
                  </a:lnTo>
                  <a:lnTo>
                    <a:pt x="1170" y="363"/>
                  </a:lnTo>
                  <a:lnTo>
                    <a:pt x="1162" y="405"/>
                  </a:lnTo>
                  <a:lnTo>
                    <a:pt x="1155" y="444"/>
                  </a:lnTo>
                  <a:lnTo>
                    <a:pt x="1147" y="484"/>
                  </a:lnTo>
                  <a:lnTo>
                    <a:pt x="1139" y="523"/>
                  </a:lnTo>
                  <a:lnTo>
                    <a:pt x="1131" y="561"/>
                  </a:lnTo>
                  <a:lnTo>
                    <a:pt x="1123" y="598"/>
                  </a:lnTo>
                  <a:lnTo>
                    <a:pt x="1115" y="634"/>
                  </a:lnTo>
                  <a:lnTo>
                    <a:pt x="1109" y="654"/>
                  </a:lnTo>
                  <a:lnTo>
                    <a:pt x="1103" y="673"/>
                  </a:lnTo>
                  <a:lnTo>
                    <a:pt x="1095" y="692"/>
                  </a:lnTo>
                  <a:lnTo>
                    <a:pt x="1087" y="709"/>
                  </a:lnTo>
                  <a:lnTo>
                    <a:pt x="1078" y="726"/>
                  </a:lnTo>
                  <a:lnTo>
                    <a:pt x="1069" y="742"/>
                  </a:lnTo>
                  <a:lnTo>
                    <a:pt x="1059" y="759"/>
                  </a:lnTo>
                  <a:lnTo>
                    <a:pt x="1050" y="775"/>
                  </a:lnTo>
                  <a:lnTo>
                    <a:pt x="1040" y="790"/>
                  </a:lnTo>
                  <a:lnTo>
                    <a:pt x="1031" y="806"/>
                  </a:lnTo>
                  <a:lnTo>
                    <a:pt x="1023" y="821"/>
                  </a:lnTo>
                  <a:lnTo>
                    <a:pt x="1015" y="837"/>
                  </a:lnTo>
                  <a:lnTo>
                    <a:pt x="1009" y="852"/>
                  </a:lnTo>
                  <a:lnTo>
                    <a:pt x="1004" y="868"/>
                  </a:lnTo>
                  <a:lnTo>
                    <a:pt x="1000" y="886"/>
                  </a:lnTo>
                  <a:lnTo>
                    <a:pt x="998" y="903"/>
                  </a:lnTo>
                  <a:lnTo>
                    <a:pt x="1007" y="918"/>
                  </a:lnTo>
                  <a:lnTo>
                    <a:pt x="1014" y="932"/>
                  </a:lnTo>
                  <a:lnTo>
                    <a:pt x="1019" y="947"/>
                  </a:lnTo>
                  <a:lnTo>
                    <a:pt x="1022" y="962"/>
                  </a:lnTo>
                  <a:lnTo>
                    <a:pt x="1023" y="977"/>
                  </a:lnTo>
                  <a:lnTo>
                    <a:pt x="1022" y="992"/>
                  </a:lnTo>
                  <a:lnTo>
                    <a:pt x="1019" y="1007"/>
                  </a:lnTo>
                  <a:lnTo>
                    <a:pt x="1015" y="1021"/>
                  </a:lnTo>
                  <a:lnTo>
                    <a:pt x="1010" y="1035"/>
                  </a:lnTo>
                  <a:lnTo>
                    <a:pt x="1003" y="1048"/>
                  </a:lnTo>
                  <a:lnTo>
                    <a:pt x="995" y="1060"/>
                  </a:lnTo>
                  <a:lnTo>
                    <a:pt x="985" y="1072"/>
                  </a:lnTo>
                  <a:lnTo>
                    <a:pt x="975" y="1083"/>
                  </a:lnTo>
                  <a:lnTo>
                    <a:pt x="964" y="1093"/>
                  </a:lnTo>
                  <a:lnTo>
                    <a:pt x="952" y="1102"/>
                  </a:lnTo>
                  <a:lnTo>
                    <a:pt x="940" y="1110"/>
                  </a:lnTo>
                  <a:lnTo>
                    <a:pt x="920" y="1119"/>
                  </a:lnTo>
                  <a:lnTo>
                    <a:pt x="898" y="1127"/>
                  </a:lnTo>
                  <a:lnTo>
                    <a:pt x="873" y="1134"/>
                  </a:lnTo>
                  <a:lnTo>
                    <a:pt x="845" y="1139"/>
                  </a:lnTo>
                  <a:lnTo>
                    <a:pt x="816" y="1142"/>
                  </a:lnTo>
                  <a:lnTo>
                    <a:pt x="784" y="1144"/>
                  </a:lnTo>
                  <a:lnTo>
                    <a:pt x="752" y="1145"/>
                  </a:lnTo>
                  <a:lnTo>
                    <a:pt x="719" y="1145"/>
                  </a:lnTo>
                  <a:lnTo>
                    <a:pt x="686" y="1145"/>
                  </a:lnTo>
                  <a:lnTo>
                    <a:pt x="652" y="1143"/>
                  </a:lnTo>
                  <a:lnTo>
                    <a:pt x="619" y="1140"/>
                  </a:lnTo>
                  <a:lnTo>
                    <a:pt x="587" y="1137"/>
                  </a:lnTo>
                  <a:lnTo>
                    <a:pt x="555" y="1133"/>
                  </a:lnTo>
                  <a:lnTo>
                    <a:pt x="526" y="1128"/>
                  </a:lnTo>
                  <a:lnTo>
                    <a:pt x="499" y="1124"/>
                  </a:lnTo>
                  <a:lnTo>
                    <a:pt x="474" y="1119"/>
                  </a:lnTo>
                  <a:lnTo>
                    <a:pt x="464" y="1117"/>
                  </a:lnTo>
                  <a:lnTo>
                    <a:pt x="454" y="1116"/>
                  </a:lnTo>
                  <a:lnTo>
                    <a:pt x="445" y="1115"/>
                  </a:lnTo>
                  <a:lnTo>
                    <a:pt x="435" y="1115"/>
                  </a:lnTo>
                  <a:lnTo>
                    <a:pt x="426" y="1115"/>
                  </a:lnTo>
                  <a:lnTo>
                    <a:pt x="417" y="1114"/>
                  </a:lnTo>
                  <a:lnTo>
                    <a:pt x="408" y="1114"/>
                  </a:lnTo>
                  <a:lnTo>
                    <a:pt x="399" y="1113"/>
                  </a:lnTo>
                  <a:lnTo>
                    <a:pt x="394" y="1112"/>
                  </a:lnTo>
                  <a:lnTo>
                    <a:pt x="388" y="1113"/>
                  </a:lnTo>
                  <a:lnTo>
                    <a:pt x="382" y="1114"/>
                  </a:lnTo>
                  <a:lnTo>
                    <a:pt x="375" y="1116"/>
                  </a:lnTo>
                  <a:lnTo>
                    <a:pt x="369" y="1119"/>
                  </a:lnTo>
                  <a:lnTo>
                    <a:pt x="363" y="1122"/>
                  </a:lnTo>
                  <a:lnTo>
                    <a:pt x="358" y="1125"/>
                  </a:lnTo>
                  <a:lnTo>
                    <a:pt x="354" y="1129"/>
                  </a:lnTo>
                  <a:lnTo>
                    <a:pt x="342" y="1142"/>
                  </a:lnTo>
                  <a:lnTo>
                    <a:pt x="332" y="1154"/>
                  </a:lnTo>
                  <a:lnTo>
                    <a:pt x="321" y="1165"/>
                  </a:lnTo>
                  <a:lnTo>
                    <a:pt x="311" y="1177"/>
                  </a:lnTo>
                  <a:lnTo>
                    <a:pt x="302" y="1188"/>
                  </a:lnTo>
                  <a:lnTo>
                    <a:pt x="294" y="1200"/>
                  </a:lnTo>
                  <a:lnTo>
                    <a:pt x="286" y="1211"/>
                  </a:lnTo>
                  <a:lnTo>
                    <a:pt x="278" y="1223"/>
                  </a:lnTo>
                  <a:lnTo>
                    <a:pt x="270" y="1235"/>
                  </a:lnTo>
                  <a:lnTo>
                    <a:pt x="262" y="1247"/>
                  </a:lnTo>
                  <a:lnTo>
                    <a:pt x="254" y="1260"/>
                  </a:lnTo>
                  <a:lnTo>
                    <a:pt x="247" y="1273"/>
                  </a:lnTo>
                  <a:lnTo>
                    <a:pt x="238" y="1286"/>
                  </a:lnTo>
                  <a:lnTo>
                    <a:pt x="230" y="1299"/>
                  </a:lnTo>
                  <a:lnTo>
                    <a:pt x="221" y="1313"/>
                  </a:lnTo>
                  <a:lnTo>
                    <a:pt x="212" y="1327"/>
                  </a:lnTo>
                  <a:lnTo>
                    <a:pt x="130" y="1424"/>
                  </a:lnTo>
                  <a:lnTo>
                    <a:pt x="113" y="1442"/>
                  </a:lnTo>
                  <a:lnTo>
                    <a:pt x="99" y="1459"/>
                  </a:lnTo>
                  <a:lnTo>
                    <a:pt x="87" y="1476"/>
                  </a:lnTo>
                  <a:lnTo>
                    <a:pt x="74" y="1492"/>
                  </a:lnTo>
                  <a:lnTo>
                    <a:pt x="61" y="1508"/>
                  </a:lnTo>
                  <a:lnTo>
                    <a:pt x="48" y="1524"/>
                  </a:lnTo>
                  <a:lnTo>
                    <a:pt x="32" y="1539"/>
                  </a:lnTo>
                  <a:lnTo>
                    <a:pt x="14" y="1554"/>
                  </a:lnTo>
                  <a:lnTo>
                    <a:pt x="4" y="1565"/>
                  </a:lnTo>
                  <a:lnTo>
                    <a:pt x="0" y="1577"/>
                  </a:lnTo>
                  <a:lnTo>
                    <a:pt x="1" y="1589"/>
                  </a:lnTo>
                  <a:lnTo>
                    <a:pt x="6" y="1600"/>
                  </a:lnTo>
                  <a:lnTo>
                    <a:pt x="15" y="1609"/>
                  </a:lnTo>
                  <a:lnTo>
                    <a:pt x="26" y="1614"/>
                  </a:lnTo>
                  <a:lnTo>
                    <a:pt x="39" y="1614"/>
                  </a:lnTo>
                  <a:lnTo>
                    <a:pt x="52" y="1608"/>
                  </a:lnTo>
                  <a:lnTo>
                    <a:pt x="63" y="1601"/>
                  </a:lnTo>
                  <a:lnTo>
                    <a:pt x="74" y="1594"/>
                  </a:lnTo>
                  <a:lnTo>
                    <a:pt x="86" y="1588"/>
                  </a:lnTo>
                  <a:lnTo>
                    <a:pt x="96" y="1582"/>
                  </a:lnTo>
                  <a:lnTo>
                    <a:pt x="107" y="1576"/>
                  </a:lnTo>
                  <a:lnTo>
                    <a:pt x="118" y="1571"/>
                  </a:lnTo>
                  <a:lnTo>
                    <a:pt x="129" y="1566"/>
                  </a:lnTo>
                  <a:lnTo>
                    <a:pt x="139" y="1561"/>
                  </a:lnTo>
                  <a:lnTo>
                    <a:pt x="150" y="1555"/>
                  </a:lnTo>
                  <a:lnTo>
                    <a:pt x="160" y="1550"/>
                  </a:lnTo>
                  <a:lnTo>
                    <a:pt x="170" y="1544"/>
                  </a:lnTo>
                  <a:lnTo>
                    <a:pt x="181" y="1537"/>
                  </a:lnTo>
                  <a:lnTo>
                    <a:pt x="191" y="1530"/>
                  </a:lnTo>
                  <a:lnTo>
                    <a:pt x="201" y="1523"/>
                  </a:lnTo>
                  <a:lnTo>
                    <a:pt x="211" y="1514"/>
                  </a:lnTo>
                  <a:lnTo>
                    <a:pt x="221" y="1504"/>
                  </a:lnTo>
                  <a:lnTo>
                    <a:pt x="308" y="1398"/>
                  </a:lnTo>
                  <a:lnTo>
                    <a:pt x="317" y="1384"/>
                  </a:lnTo>
                  <a:lnTo>
                    <a:pt x="326" y="1371"/>
                  </a:lnTo>
                  <a:lnTo>
                    <a:pt x="333" y="1359"/>
                  </a:lnTo>
                  <a:lnTo>
                    <a:pt x="341" y="1347"/>
                  </a:lnTo>
                  <a:lnTo>
                    <a:pt x="348" y="1335"/>
                  </a:lnTo>
                  <a:lnTo>
                    <a:pt x="354" y="1323"/>
                  </a:lnTo>
                  <a:lnTo>
                    <a:pt x="361" y="1312"/>
                  </a:lnTo>
                  <a:lnTo>
                    <a:pt x="368" y="1301"/>
                  </a:lnTo>
                  <a:lnTo>
                    <a:pt x="375" y="1289"/>
                  </a:lnTo>
                  <a:lnTo>
                    <a:pt x="382" y="1278"/>
                  </a:lnTo>
                  <a:lnTo>
                    <a:pt x="389" y="1267"/>
                  </a:lnTo>
                  <a:lnTo>
                    <a:pt x="397" y="1255"/>
                  </a:lnTo>
                  <a:lnTo>
                    <a:pt x="405" y="1244"/>
                  </a:lnTo>
                  <a:lnTo>
                    <a:pt x="414" y="1233"/>
                  </a:lnTo>
                  <a:lnTo>
                    <a:pt x="424" y="1221"/>
                  </a:lnTo>
                  <a:lnTo>
                    <a:pt x="434" y="1210"/>
                  </a:lnTo>
                  <a:lnTo>
                    <a:pt x="434" y="1208"/>
                  </a:lnTo>
                  <a:lnTo>
                    <a:pt x="429" y="1209"/>
                  </a:lnTo>
                  <a:lnTo>
                    <a:pt x="421" y="1211"/>
                  </a:lnTo>
                  <a:lnTo>
                    <a:pt x="410" y="1215"/>
                  </a:lnTo>
                  <a:lnTo>
                    <a:pt x="400" y="1219"/>
                  </a:lnTo>
                  <a:lnTo>
                    <a:pt x="392" y="1222"/>
                  </a:lnTo>
                  <a:lnTo>
                    <a:pt x="388" y="1225"/>
                  </a:lnTo>
                  <a:lnTo>
                    <a:pt x="389" y="1226"/>
                  </a:lnTo>
                  <a:lnTo>
                    <a:pt x="397" y="1227"/>
                  </a:lnTo>
                  <a:lnTo>
                    <a:pt x="405" y="1228"/>
                  </a:lnTo>
                  <a:lnTo>
                    <a:pt x="413" y="1230"/>
                  </a:lnTo>
                  <a:lnTo>
                    <a:pt x="420" y="1231"/>
                  </a:lnTo>
                  <a:lnTo>
                    <a:pt x="427" y="1233"/>
                  </a:lnTo>
                  <a:lnTo>
                    <a:pt x="434" y="1235"/>
                  </a:lnTo>
                  <a:lnTo>
                    <a:pt x="442" y="1237"/>
                  </a:lnTo>
                  <a:lnTo>
                    <a:pt x="451" y="1239"/>
                  </a:lnTo>
                  <a:lnTo>
                    <a:pt x="480" y="1244"/>
                  </a:lnTo>
                  <a:lnTo>
                    <a:pt x="511" y="1248"/>
                  </a:lnTo>
                  <a:lnTo>
                    <a:pt x="545" y="1251"/>
                  </a:lnTo>
                  <a:lnTo>
                    <a:pt x="582" y="1253"/>
                  </a:lnTo>
                  <a:lnTo>
                    <a:pt x="619" y="1254"/>
                  </a:lnTo>
                  <a:lnTo>
                    <a:pt x="657" y="1255"/>
                  </a:lnTo>
                  <a:lnTo>
                    <a:pt x="696" y="1254"/>
                  </a:lnTo>
                  <a:lnTo>
                    <a:pt x="735" y="1252"/>
                  </a:lnTo>
                  <a:lnTo>
                    <a:pt x="773" y="1249"/>
                  </a:lnTo>
                  <a:lnTo>
                    <a:pt x="811" y="1245"/>
                  </a:lnTo>
                  <a:lnTo>
                    <a:pt x="847" y="1240"/>
                  </a:lnTo>
                  <a:lnTo>
                    <a:pt x="881" y="1233"/>
                  </a:lnTo>
                  <a:lnTo>
                    <a:pt x="913" y="1226"/>
                  </a:lnTo>
                  <a:lnTo>
                    <a:pt x="943" y="1218"/>
                  </a:lnTo>
                  <a:lnTo>
                    <a:pt x="969" y="1208"/>
                  </a:lnTo>
                  <a:lnTo>
                    <a:pt x="992" y="1197"/>
                  </a:lnTo>
                  <a:lnTo>
                    <a:pt x="1012" y="1184"/>
                  </a:lnTo>
                  <a:lnTo>
                    <a:pt x="1030" y="1170"/>
                  </a:lnTo>
                  <a:lnTo>
                    <a:pt x="1049" y="1155"/>
                  </a:lnTo>
                  <a:lnTo>
                    <a:pt x="1064" y="1139"/>
                  </a:lnTo>
                  <a:lnTo>
                    <a:pt x="1078" y="1121"/>
                  </a:lnTo>
                  <a:lnTo>
                    <a:pt x="1090" y="1102"/>
                  </a:lnTo>
                  <a:lnTo>
                    <a:pt x="1100" y="1083"/>
                  </a:lnTo>
                  <a:lnTo>
                    <a:pt x="1107" y="1063"/>
                  </a:lnTo>
                  <a:lnTo>
                    <a:pt x="1113" y="1043"/>
                  </a:lnTo>
                  <a:lnTo>
                    <a:pt x="1115" y="1021"/>
                  </a:lnTo>
                  <a:lnTo>
                    <a:pt x="1115" y="999"/>
                  </a:lnTo>
                  <a:lnTo>
                    <a:pt x="1113" y="976"/>
                  </a:lnTo>
                  <a:lnTo>
                    <a:pt x="1107" y="954"/>
                  </a:lnTo>
                  <a:lnTo>
                    <a:pt x="1098" y="931"/>
                  </a:lnTo>
                  <a:lnTo>
                    <a:pt x="1086" y="907"/>
                  </a:lnTo>
                  <a:lnTo>
                    <a:pt x="1070" y="884"/>
                  </a:lnTo>
                  <a:lnTo>
                    <a:pt x="1072" y="867"/>
                  </a:lnTo>
                  <a:lnTo>
                    <a:pt x="1075" y="851"/>
                  </a:lnTo>
                  <a:lnTo>
                    <a:pt x="1079" y="837"/>
                  </a:lnTo>
                  <a:lnTo>
                    <a:pt x="1085" y="823"/>
                  </a:lnTo>
                  <a:lnTo>
                    <a:pt x="1091" y="809"/>
                  </a:lnTo>
                  <a:lnTo>
                    <a:pt x="1098" y="796"/>
                  </a:lnTo>
                  <a:lnTo>
                    <a:pt x="1106" y="783"/>
                  </a:lnTo>
                  <a:lnTo>
                    <a:pt x="1114" y="770"/>
                  </a:lnTo>
                  <a:lnTo>
                    <a:pt x="1122" y="757"/>
                  </a:lnTo>
                  <a:lnTo>
                    <a:pt x="1130" y="743"/>
                  </a:lnTo>
                  <a:lnTo>
                    <a:pt x="1137" y="729"/>
                  </a:lnTo>
                  <a:lnTo>
                    <a:pt x="1145" y="715"/>
                  </a:lnTo>
                  <a:lnTo>
                    <a:pt x="1152" y="699"/>
                  </a:lnTo>
                  <a:lnTo>
                    <a:pt x="1159" y="683"/>
                  </a:lnTo>
                  <a:lnTo>
                    <a:pt x="1164" y="666"/>
                  </a:lnTo>
                  <a:lnTo>
                    <a:pt x="1170" y="647"/>
                  </a:lnTo>
                  <a:lnTo>
                    <a:pt x="1178" y="610"/>
                  </a:lnTo>
                  <a:lnTo>
                    <a:pt x="1185" y="573"/>
                  </a:lnTo>
                  <a:lnTo>
                    <a:pt x="1191" y="534"/>
                  </a:lnTo>
                  <a:lnTo>
                    <a:pt x="1196" y="494"/>
                  </a:lnTo>
                  <a:lnTo>
                    <a:pt x="1201" y="454"/>
                  </a:lnTo>
                  <a:lnTo>
                    <a:pt x="1204" y="413"/>
                  </a:lnTo>
                  <a:lnTo>
                    <a:pt x="1207" y="372"/>
                  </a:lnTo>
                  <a:lnTo>
                    <a:pt x="1209" y="329"/>
                  </a:lnTo>
                  <a:lnTo>
                    <a:pt x="1210" y="288"/>
                  </a:lnTo>
                  <a:lnTo>
                    <a:pt x="1210" y="246"/>
                  </a:lnTo>
                  <a:lnTo>
                    <a:pt x="1209" y="204"/>
                  </a:lnTo>
                  <a:lnTo>
                    <a:pt x="1208" y="162"/>
                  </a:lnTo>
                  <a:lnTo>
                    <a:pt x="1206" y="122"/>
                  </a:lnTo>
                  <a:lnTo>
                    <a:pt x="1203" y="81"/>
                  </a:lnTo>
                  <a:lnTo>
                    <a:pt x="1200" y="41"/>
                  </a:lnTo>
                  <a:lnTo>
                    <a:pt x="1196" y="3"/>
                  </a:lnTo>
                  <a:lnTo>
                    <a:pt x="1195" y="0"/>
                  </a:lnTo>
                  <a:lnTo>
                    <a:pt x="1192" y="0"/>
                  </a:lnTo>
                  <a:lnTo>
                    <a:pt x="1189" y="1"/>
                  </a:lnTo>
                  <a:lnTo>
                    <a:pt x="119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auto">
            <a:xfrm flipH="1">
              <a:off x="5305" y="2178"/>
              <a:ext cx="133" cy="277"/>
            </a:xfrm>
            <a:custGeom>
              <a:avLst/>
              <a:gdLst>
                <a:gd name="T0" fmla="*/ 623 w 728"/>
                <a:gd name="T1" fmla="*/ 99 h 1522"/>
                <a:gd name="T2" fmla="*/ 628 w 728"/>
                <a:gd name="T3" fmla="*/ 205 h 1522"/>
                <a:gd name="T4" fmla="*/ 636 w 728"/>
                <a:gd name="T5" fmla="*/ 304 h 1522"/>
                <a:gd name="T6" fmla="*/ 647 w 728"/>
                <a:gd name="T7" fmla="*/ 402 h 1522"/>
                <a:gd name="T8" fmla="*/ 659 w 728"/>
                <a:gd name="T9" fmla="*/ 503 h 1522"/>
                <a:gd name="T10" fmla="*/ 670 w 728"/>
                <a:gd name="T11" fmla="*/ 577 h 1522"/>
                <a:gd name="T12" fmla="*/ 689 w 728"/>
                <a:gd name="T13" fmla="*/ 565 h 1522"/>
                <a:gd name="T14" fmla="*/ 698 w 728"/>
                <a:gd name="T15" fmla="*/ 545 h 1522"/>
                <a:gd name="T16" fmla="*/ 702 w 728"/>
                <a:gd name="T17" fmla="*/ 541 h 1522"/>
                <a:gd name="T18" fmla="*/ 600 w 728"/>
                <a:gd name="T19" fmla="*/ 520 h 1522"/>
                <a:gd name="T20" fmla="*/ 538 w 728"/>
                <a:gd name="T21" fmla="*/ 536 h 1522"/>
                <a:gd name="T22" fmla="*/ 483 w 728"/>
                <a:gd name="T23" fmla="*/ 552 h 1522"/>
                <a:gd name="T24" fmla="*/ 430 w 728"/>
                <a:gd name="T25" fmla="*/ 573 h 1522"/>
                <a:gd name="T26" fmla="*/ 380 w 728"/>
                <a:gd name="T27" fmla="*/ 599 h 1522"/>
                <a:gd name="T28" fmla="*/ 331 w 728"/>
                <a:gd name="T29" fmla="*/ 633 h 1522"/>
                <a:gd name="T30" fmla="*/ 265 w 728"/>
                <a:gd name="T31" fmla="*/ 692 h 1522"/>
                <a:gd name="T32" fmla="*/ 199 w 728"/>
                <a:gd name="T33" fmla="*/ 769 h 1522"/>
                <a:gd name="T34" fmla="*/ 142 w 728"/>
                <a:gd name="T35" fmla="*/ 854 h 1522"/>
                <a:gd name="T36" fmla="*/ 91 w 728"/>
                <a:gd name="T37" fmla="*/ 944 h 1522"/>
                <a:gd name="T38" fmla="*/ 46 w 728"/>
                <a:gd name="T39" fmla="*/ 1040 h 1522"/>
                <a:gd name="T40" fmla="*/ 0 w 728"/>
                <a:gd name="T41" fmla="*/ 1262 h 1522"/>
                <a:gd name="T42" fmla="*/ 5 w 728"/>
                <a:gd name="T43" fmla="*/ 1309 h 1522"/>
                <a:gd name="T44" fmla="*/ 16 w 728"/>
                <a:gd name="T45" fmla="*/ 1355 h 1522"/>
                <a:gd name="T46" fmla="*/ 29 w 728"/>
                <a:gd name="T47" fmla="*/ 1398 h 1522"/>
                <a:gd name="T48" fmla="*/ 41 w 728"/>
                <a:gd name="T49" fmla="*/ 1443 h 1522"/>
                <a:gd name="T50" fmla="*/ 48 w 728"/>
                <a:gd name="T51" fmla="*/ 1491 h 1522"/>
                <a:gd name="T52" fmla="*/ 64 w 728"/>
                <a:gd name="T53" fmla="*/ 1522 h 1522"/>
                <a:gd name="T54" fmla="*/ 79 w 728"/>
                <a:gd name="T55" fmla="*/ 1491 h 1522"/>
                <a:gd name="T56" fmla="*/ 86 w 728"/>
                <a:gd name="T57" fmla="*/ 1444 h 1522"/>
                <a:gd name="T58" fmla="*/ 100 w 728"/>
                <a:gd name="T59" fmla="*/ 1401 h 1522"/>
                <a:gd name="T60" fmla="*/ 114 w 728"/>
                <a:gd name="T61" fmla="*/ 1359 h 1522"/>
                <a:gd name="T62" fmla="*/ 125 w 728"/>
                <a:gd name="T63" fmla="*/ 1315 h 1522"/>
                <a:gd name="T64" fmla="*/ 130 w 728"/>
                <a:gd name="T65" fmla="*/ 1268 h 1522"/>
                <a:gd name="T66" fmla="*/ 167 w 728"/>
                <a:gd name="T67" fmla="*/ 1080 h 1522"/>
                <a:gd name="T68" fmla="*/ 203 w 728"/>
                <a:gd name="T69" fmla="*/ 995 h 1522"/>
                <a:gd name="T70" fmla="*/ 243 w 728"/>
                <a:gd name="T71" fmla="*/ 913 h 1522"/>
                <a:gd name="T72" fmla="*/ 288 w 728"/>
                <a:gd name="T73" fmla="*/ 838 h 1522"/>
                <a:gd name="T74" fmla="*/ 343 w 728"/>
                <a:gd name="T75" fmla="*/ 769 h 1522"/>
                <a:gd name="T76" fmla="*/ 400 w 728"/>
                <a:gd name="T77" fmla="*/ 716 h 1522"/>
                <a:gd name="T78" fmla="*/ 438 w 728"/>
                <a:gd name="T79" fmla="*/ 684 h 1522"/>
                <a:gd name="T80" fmla="*/ 475 w 728"/>
                <a:gd name="T81" fmla="*/ 656 h 1522"/>
                <a:gd name="T82" fmla="*/ 513 w 728"/>
                <a:gd name="T83" fmla="*/ 634 h 1522"/>
                <a:gd name="T84" fmla="*/ 556 w 728"/>
                <a:gd name="T85" fmla="*/ 615 h 1522"/>
                <a:gd name="T86" fmla="*/ 606 w 728"/>
                <a:gd name="T87" fmla="*/ 599 h 1522"/>
                <a:gd name="T88" fmla="*/ 725 w 728"/>
                <a:gd name="T89" fmla="*/ 595 h 1522"/>
                <a:gd name="T90" fmla="*/ 702 w 728"/>
                <a:gd name="T91" fmla="*/ 594 h 1522"/>
                <a:gd name="T92" fmla="*/ 694 w 728"/>
                <a:gd name="T93" fmla="*/ 595 h 1522"/>
                <a:gd name="T94" fmla="*/ 720 w 728"/>
                <a:gd name="T95" fmla="*/ 579 h 1522"/>
                <a:gd name="T96" fmla="*/ 711 w 728"/>
                <a:gd name="T97" fmla="*/ 496 h 1522"/>
                <a:gd name="T98" fmla="*/ 697 w 728"/>
                <a:gd name="T99" fmla="*/ 397 h 1522"/>
                <a:gd name="T100" fmla="*/ 683 w 728"/>
                <a:gd name="T101" fmla="*/ 299 h 1522"/>
                <a:gd name="T102" fmla="*/ 672 w 728"/>
                <a:gd name="T103" fmla="*/ 202 h 1522"/>
                <a:gd name="T104" fmla="*/ 665 w 728"/>
                <a:gd name="T105" fmla="*/ 97 h 1522"/>
                <a:gd name="T106" fmla="*/ 662 w 728"/>
                <a:gd name="T107" fmla="*/ 12 h 1522"/>
                <a:gd name="T108" fmla="*/ 643 w 728"/>
                <a:gd name="T109" fmla="*/ 0 h 1522"/>
                <a:gd name="T110" fmla="*/ 624 w 728"/>
                <a:gd name="T111" fmla="*/ 12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8" h="1522">
                  <a:moveTo>
                    <a:pt x="622" y="22"/>
                  </a:moveTo>
                  <a:lnTo>
                    <a:pt x="622" y="60"/>
                  </a:lnTo>
                  <a:lnTo>
                    <a:pt x="623" y="99"/>
                  </a:lnTo>
                  <a:lnTo>
                    <a:pt x="624" y="135"/>
                  </a:lnTo>
                  <a:lnTo>
                    <a:pt x="626" y="170"/>
                  </a:lnTo>
                  <a:lnTo>
                    <a:pt x="628" y="205"/>
                  </a:lnTo>
                  <a:lnTo>
                    <a:pt x="630" y="239"/>
                  </a:lnTo>
                  <a:lnTo>
                    <a:pt x="633" y="272"/>
                  </a:lnTo>
                  <a:lnTo>
                    <a:pt x="636" y="304"/>
                  </a:lnTo>
                  <a:lnTo>
                    <a:pt x="640" y="338"/>
                  </a:lnTo>
                  <a:lnTo>
                    <a:pt x="643" y="370"/>
                  </a:lnTo>
                  <a:lnTo>
                    <a:pt x="647" y="402"/>
                  </a:lnTo>
                  <a:lnTo>
                    <a:pt x="651" y="435"/>
                  </a:lnTo>
                  <a:lnTo>
                    <a:pt x="655" y="469"/>
                  </a:lnTo>
                  <a:lnTo>
                    <a:pt x="659" y="503"/>
                  </a:lnTo>
                  <a:lnTo>
                    <a:pt x="663" y="537"/>
                  </a:lnTo>
                  <a:lnTo>
                    <a:pt x="667" y="573"/>
                  </a:lnTo>
                  <a:lnTo>
                    <a:pt x="670" y="577"/>
                  </a:lnTo>
                  <a:lnTo>
                    <a:pt x="675" y="576"/>
                  </a:lnTo>
                  <a:lnTo>
                    <a:pt x="682" y="571"/>
                  </a:lnTo>
                  <a:lnTo>
                    <a:pt x="689" y="565"/>
                  </a:lnTo>
                  <a:lnTo>
                    <a:pt x="695" y="557"/>
                  </a:lnTo>
                  <a:lnTo>
                    <a:pt x="698" y="550"/>
                  </a:lnTo>
                  <a:lnTo>
                    <a:pt x="698" y="545"/>
                  </a:lnTo>
                  <a:lnTo>
                    <a:pt x="694" y="543"/>
                  </a:lnTo>
                  <a:lnTo>
                    <a:pt x="696" y="543"/>
                  </a:lnTo>
                  <a:lnTo>
                    <a:pt x="702" y="541"/>
                  </a:lnTo>
                  <a:lnTo>
                    <a:pt x="710" y="540"/>
                  </a:lnTo>
                  <a:lnTo>
                    <a:pt x="713" y="540"/>
                  </a:lnTo>
                  <a:lnTo>
                    <a:pt x="600" y="520"/>
                  </a:lnTo>
                  <a:lnTo>
                    <a:pt x="579" y="525"/>
                  </a:lnTo>
                  <a:lnTo>
                    <a:pt x="558" y="531"/>
                  </a:lnTo>
                  <a:lnTo>
                    <a:pt x="538" y="536"/>
                  </a:lnTo>
                  <a:lnTo>
                    <a:pt x="519" y="541"/>
                  </a:lnTo>
                  <a:lnTo>
                    <a:pt x="501" y="547"/>
                  </a:lnTo>
                  <a:lnTo>
                    <a:pt x="483" y="552"/>
                  </a:lnTo>
                  <a:lnTo>
                    <a:pt x="465" y="558"/>
                  </a:lnTo>
                  <a:lnTo>
                    <a:pt x="447" y="565"/>
                  </a:lnTo>
                  <a:lnTo>
                    <a:pt x="430" y="573"/>
                  </a:lnTo>
                  <a:lnTo>
                    <a:pt x="413" y="581"/>
                  </a:lnTo>
                  <a:lnTo>
                    <a:pt x="396" y="589"/>
                  </a:lnTo>
                  <a:lnTo>
                    <a:pt x="380" y="599"/>
                  </a:lnTo>
                  <a:lnTo>
                    <a:pt x="364" y="609"/>
                  </a:lnTo>
                  <a:lnTo>
                    <a:pt x="348" y="621"/>
                  </a:lnTo>
                  <a:lnTo>
                    <a:pt x="331" y="633"/>
                  </a:lnTo>
                  <a:lnTo>
                    <a:pt x="314" y="647"/>
                  </a:lnTo>
                  <a:lnTo>
                    <a:pt x="289" y="669"/>
                  </a:lnTo>
                  <a:lnTo>
                    <a:pt x="265" y="692"/>
                  </a:lnTo>
                  <a:lnTo>
                    <a:pt x="243" y="718"/>
                  </a:lnTo>
                  <a:lnTo>
                    <a:pt x="221" y="743"/>
                  </a:lnTo>
                  <a:lnTo>
                    <a:pt x="199" y="769"/>
                  </a:lnTo>
                  <a:lnTo>
                    <a:pt x="179" y="796"/>
                  </a:lnTo>
                  <a:lnTo>
                    <a:pt x="160" y="824"/>
                  </a:lnTo>
                  <a:lnTo>
                    <a:pt x="142" y="854"/>
                  </a:lnTo>
                  <a:lnTo>
                    <a:pt x="124" y="883"/>
                  </a:lnTo>
                  <a:lnTo>
                    <a:pt x="107" y="913"/>
                  </a:lnTo>
                  <a:lnTo>
                    <a:pt x="91" y="944"/>
                  </a:lnTo>
                  <a:lnTo>
                    <a:pt x="75" y="976"/>
                  </a:lnTo>
                  <a:lnTo>
                    <a:pt x="60" y="1008"/>
                  </a:lnTo>
                  <a:lnTo>
                    <a:pt x="46" y="1040"/>
                  </a:lnTo>
                  <a:lnTo>
                    <a:pt x="33" y="1073"/>
                  </a:lnTo>
                  <a:lnTo>
                    <a:pt x="20" y="1107"/>
                  </a:lnTo>
                  <a:lnTo>
                    <a:pt x="0" y="1262"/>
                  </a:lnTo>
                  <a:lnTo>
                    <a:pt x="1" y="1278"/>
                  </a:lnTo>
                  <a:lnTo>
                    <a:pt x="2" y="1294"/>
                  </a:lnTo>
                  <a:lnTo>
                    <a:pt x="5" y="1309"/>
                  </a:lnTo>
                  <a:lnTo>
                    <a:pt x="8" y="1324"/>
                  </a:lnTo>
                  <a:lnTo>
                    <a:pt x="11" y="1340"/>
                  </a:lnTo>
                  <a:lnTo>
                    <a:pt x="16" y="1355"/>
                  </a:lnTo>
                  <a:lnTo>
                    <a:pt x="20" y="1369"/>
                  </a:lnTo>
                  <a:lnTo>
                    <a:pt x="25" y="1384"/>
                  </a:lnTo>
                  <a:lnTo>
                    <a:pt x="29" y="1398"/>
                  </a:lnTo>
                  <a:lnTo>
                    <a:pt x="33" y="1413"/>
                  </a:lnTo>
                  <a:lnTo>
                    <a:pt x="38" y="1428"/>
                  </a:lnTo>
                  <a:lnTo>
                    <a:pt x="41" y="1443"/>
                  </a:lnTo>
                  <a:lnTo>
                    <a:pt x="44" y="1459"/>
                  </a:lnTo>
                  <a:lnTo>
                    <a:pt x="47" y="1475"/>
                  </a:lnTo>
                  <a:lnTo>
                    <a:pt x="48" y="1491"/>
                  </a:lnTo>
                  <a:lnTo>
                    <a:pt x="49" y="1508"/>
                  </a:lnTo>
                  <a:lnTo>
                    <a:pt x="54" y="1519"/>
                  </a:lnTo>
                  <a:lnTo>
                    <a:pt x="64" y="1522"/>
                  </a:lnTo>
                  <a:lnTo>
                    <a:pt x="73" y="1519"/>
                  </a:lnTo>
                  <a:lnTo>
                    <a:pt x="78" y="1508"/>
                  </a:lnTo>
                  <a:lnTo>
                    <a:pt x="79" y="1491"/>
                  </a:lnTo>
                  <a:lnTo>
                    <a:pt x="80" y="1476"/>
                  </a:lnTo>
                  <a:lnTo>
                    <a:pt x="83" y="1459"/>
                  </a:lnTo>
                  <a:lnTo>
                    <a:pt x="86" y="1444"/>
                  </a:lnTo>
                  <a:lnTo>
                    <a:pt x="91" y="1429"/>
                  </a:lnTo>
                  <a:lnTo>
                    <a:pt x="95" y="1415"/>
                  </a:lnTo>
                  <a:lnTo>
                    <a:pt x="100" y="1401"/>
                  </a:lnTo>
                  <a:lnTo>
                    <a:pt x="105" y="1387"/>
                  </a:lnTo>
                  <a:lnTo>
                    <a:pt x="109" y="1373"/>
                  </a:lnTo>
                  <a:lnTo>
                    <a:pt x="114" y="1359"/>
                  </a:lnTo>
                  <a:lnTo>
                    <a:pt x="118" y="1345"/>
                  </a:lnTo>
                  <a:lnTo>
                    <a:pt x="122" y="1329"/>
                  </a:lnTo>
                  <a:lnTo>
                    <a:pt x="125" y="1315"/>
                  </a:lnTo>
                  <a:lnTo>
                    <a:pt x="128" y="1300"/>
                  </a:lnTo>
                  <a:lnTo>
                    <a:pt x="129" y="1284"/>
                  </a:lnTo>
                  <a:lnTo>
                    <a:pt x="130" y="1268"/>
                  </a:lnTo>
                  <a:lnTo>
                    <a:pt x="143" y="1139"/>
                  </a:lnTo>
                  <a:lnTo>
                    <a:pt x="155" y="1110"/>
                  </a:lnTo>
                  <a:lnTo>
                    <a:pt x="167" y="1080"/>
                  </a:lnTo>
                  <a:lnTo>
                    <a:pt x="179" y="1051"/>
                  </a:lnTo>
                  <a:lnTo>
                    <a:pt x="191" y="1022"/>
                  </a:lnTo>
                  <a:lnTo>
                    <a:pt x="203" y="995"/>
                  </a:lnTo>
                  <a:lnTo>
                    <a:pt x="216" y="967"/>
                  </a:lnTo>
                  <a:lnTo>
                    <a:pt x="229" y="939"/>
                  </a:lnTo>
                  <a:lnTo>
                    <a:pt x="243" y="913"/>
                  </a:lnTo>
                  <a:lnTo>
                    <a:pt x="257" y="887"/>
                  </a:lnTo>
                  <a:lnTo>
                    <a:pt x="272" y="862"/>
                  </a:lnTo>
                  <a:lnTo>
                    <a:pt x="288" y="838"/>
                  </a:lnTo>
                  <a:lnTo>
                    <a:pt x="305" y="813"/>
                  </a:lnTo>
                  <a:lnTo>
                    <a:pt x="323" y="790"/>
                  </a:lnTo>
                  <a:lnTo>
                    <a:pt x="343" y="769"/>
                  </a:lnTo>
                  <a:lnTo>
                    <a:pt x="364" y="748"/>
                  </a:lnTo>
                  <a:lnTo>
                    <a:pt x="386" y="728"/>
                  </a:lnTo>
                  <a:lnTo>
                    <a:pt x="400" y="716"/>
                  </a:lnTo>
                  <a:lnTo>
                    <a:pt x="413" y="705"/>
                  </a:lnTo>
                  <a:lnTo>
                    <a:pt x="425" y="694"/>
                  </a:lnTo>
                  <a:lnTo>
                    <a:pt x="438" y="684"/>
                  </a:lnTo>
                  <a:lnTo>
                    <a:pt x="451" y="674"/>
                  </a:lnTo>
                  <a:lnTo>
                    <a:pt x="463" y="665"/>
                  </a:lnTo>
                  <a:lnTo>
                    <a:pt x="475" y="656"/>
                  </a:lnTo>
                  <a:lnTo>
                    <a:pt x="488" y="648"/>
                  </a:lnTo>
                  <a:lnTo>
                    <a:pt x="500" y="641"/>
                  </a:lnTo>
                  <a:lnTo>
                    <a:pt x="513" y="634"/>
                  </a:lnTo>
                  <a:lnTo>
                    <a:pt x="527" y="627"/>
                  </a:lnTo>
                  <a:lnTo>
                    <a:pt x="541" y="621"/>
                  </a:lnTo>
                  <a:lnTo>
                    <a:pt x="556" y="615"/>
                  </a:lnTo>
                  <a:lnTo>
                    <a:pt x="572" y="609"/>
                  </a:lnTo>
                  <a:lnTo>
                    <a:pt x="589" y="604"/>
                  </a:lnTo>
                  <a:lnTo>
                    <a:pt x="606" y="599"/>
                  </a:lnTo>
                  <a:lnTo>
                    <a:pt x="726" y="599"/>
                  </a:lnTo>
                  <a:lnTo>
                    <a:pt x="728" y="597"/>
                  </a:lnTo>
                  <a:lnTo>
                    <a:pt x="725" y="595"/>
                  </a:lnTo>
                  <a:lnTo>
                    <a:pt x="718" y="595"/>
                  </a:lnTo>
                  <a:lnTo>
                    <a:pt x="710" y="594"/>
                  </a:lnTo>
                  <a:lnTo>
                    <a:pt x="702" y="594"/>
                  </a:lnTo>
                  <a:lnTo>
                    <a:pt x="695" y="595"/>
                  </a:lnTo>
                  <a:lnTo>
                    <a:pt x="692" y="595"/>
                  </a:lnTo>
                  <a:lnTo>
                    <a:pt x="694" y="595"/>
                  </a:lnTo>
                  <a:lnTo>
                    <a:pt x="707" y="593"/>
                  </a:lnTo>
                  <a:lnTo>
                    <a:pt x="715" y="588"/>
                  </a:lnTo>
                  <a:lnTo>
                    <a:pt x="720" y="579"/>
                  </a:lnTo>
                  <a:lnTo>
                    <a:pt x="720" y="565"/>
                  </a:lnTo>
                  <a:lnTo>
                    <a:pt x="716" y="530"/>
                  </a:lnTo>
                  <a:lnTo>
                    <a:pt x="711" y="496"/>
                  </a:lnTo>
                  <a:lnTo>
                    <a:pt x="706" y="463"/>
                  </a:lnTo>
                  <a:lnTo>
                    <a:pt x="702" y="429"/>
                  </a:lnTo>
                  <a:lnTo>
                    <a:pt x="697" y="397"/>
                  </a:lnTo>
                  <a:lnTo>
                    <a:pt x="692" y="364"/>
                  </a:lnTo>
                  <a:lnTo>
                    <a:pt x="687" y="332"/>
                  </a:lnTo>
                  <a:lnTo>
                    <a:pt x="683" y="299"/>
                  </a:lnTo>
                  <a:lnTo>
                    <a:pt x="679" y="267"/>
                  </a:lnTo>
                  <a:lnTo>
                    <a:pt x="675" y="235"/>
                  </a:lnTo>
                  <a:lnTo>
                    <a:pt x="672" y="202"/>
                  </a:lnTo>
                  <a:lnTo>
                    <a:pt x="669" y="167"/>
                  </a:lnTo>
                  <a:lnTo>
                    <a:pt x="667" y="133"/>
                  </a:lnTo>
                  <a:lnTo>
                    <a:pt x="665" y="97"/>
                  </a:lnTo>
                  <a:lnTo>
                    <a:pt x="664" y="60"/>
                  </a:lnTo>
                  <a:lnTo>
                    <a:pt x="664" y="22"/>
                  </a:lnTo>
                  <a:lnTo>
                    <a:pt x="662" y="12"/>
                  </a:lnTo>
                  <a:lnTo>
                    <a:pt x="657" y="6"/>
                  </a:lnTo>
                  <a:lnTo>
                    <a:pt x="651" y="2"/>
                  </a:lnTo>
                  <a:lnTo>
                    <a:pt x="643" y="0"/>
                  </a:lnTo>
                  <a:lnTo>
                    <a:pt x="635" y="2"/>
                  </a:lnTo>
                  <a:lnTo>
                    <a:pt x="629" y="6"/>
                  </a:lnTo>
                  <a:lnTo>
                    <a:pt x="624" y="12"/>
                  </a:lnTo>
                  <a:lnTo>
                    <a:pt x="6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auto">
            <a:xfrm flipH="1">
              <a:off x="5255" y="2424"/>
              <a:ext cx="372" cy="433"/>
            </a:xfrm>
            <a:custGeom>
              <a:avLst/>
              <a:gdLst>
                <a:gd name="T0" fmla="*/ 1358 w 2044"/>
                <a:gd name="T1" fmla="*/ 402 h 2370"/>
                <a:gd name="T2" fmla="*/ 1701 w 2044"/>
                <a:gd name="T3" fmla="*/ 583 h 2370"/>
                <a:gd name="T4" fmla="*/ 1937 w 2044"/>
                <a:gd name="T5" fmla="*/ 612 h 2370"/>
                <a:gd name="T6" fmla="*/ 1995 w 2044"/>
                <a:gd name="T7" fmla="*/ 659 h 2370"/>
                <a:gd name="T8" fmla="*/ 1630 w 2044"/>
                <a:gd name="T9" fmla="*/ 981 h 2370"/>
                <a:gd name="T10" fmla="*/ 1181 w 2044"/>
                <a:gd name="T11" fmla="*/ 1258 h 2370"/>
                <a:gd name="T12" fmla="*/ 969 w 2044"/>
                <a:gd name="T13" fmla="*/ 1525 h 2370"/>
                <a:gd name="T14" fmla="*/ 881 w 2044"/>
                <a:gd name="T15" fmla="*/ 1685 h 2370"/>
                <a:gd name="T16" fmla="*/ 933 w 2044"/>
                <a:gd name="T17" fmla="*/ 1741 h 2370"/>
                <a:gd name="T18" fmla="*/ 1043 w 2044"/>
                <a:gd name="T19" fmla="*/ 1823 h 2370"/>
                <a:gd name="T20" fmla="*/ 869 w 2044"/>
                <a:gd name="T21" fmla="*/ 1848 h 2370"/>
                <a:gd name="T22" fmla="*/ 855 w 2044"/>
                <a:gd name="T23" fmla="*/ 1942 h 2370"/>
                <a:gd name="T24" fmla="*/ 975 w 2044"/>
                <a:gd name="T25" fmla="*/ 2039 h 2370"/>
                <a:gd name="T26" fmla="*/ 945 w 2044"/>
                <a:gd name="T27" fmla="*/ 1990 h 2370"/>
                <a:gd name="T28" fmla="*/ 810 w 2044"/>
                <a:gd name="T29" fmla="*/ 2014 h 2370"/>
                <a:gd name="T30" fmla="*/ 913 w 2044"/>
                <a:gd name="T31" fmla="*/ 2203 h 2370"/>
                <a:gd name="T32" fmla="*/ 690 w 2044"/>
                <a:gd name="T33" fmla="*/ 2299 h 2370"/>
                <a:gd name="T34" fmla="*/ 325 w 2044"/>
                <a:gd name="T35" fmla="*/ 2175 h 2370"/>
                <a:gd name="T36" fmla="*/ 160 w 2044"/>
                <a:gd name="T37" fmla="*/ 1980 h 2370"/>
                <a:gd name="T38" fmla="*/ 66 w 2044"/>
                <a:gd name="T39" fmla="*/ 1674 h 2370"/>
                <a:gd name="T40" fmla="*/ 106 w 2044"/>
                <a:gd name="T41" fmla="*/ 1534 h 2370"/>
                <a:gd name="T42" fmla="*/ 192 w 2044"/>
                <a:gd name="T43" fmla="*/ 1428 h 2370"/>
                <a:gd name="T44" fmla="*/ 263 w 2044"/>
                <a:gd name="T45" fmla="*/ 1399 h 2370"/>
                <a:gd name="T46" fmla="*/ 250 w 2044"/>
                <a:gd name="T47" fmla="*/ 1191 h 2370"/>
                <a:gd name="T48" fmla="*/ 268 w 2044"/>
                <a:gd name="T49" fmla="*/ 1021 h 2370"/>
                <a:gd name="T50" fmla="*/ 337 w 2044"/>
                <a:gd name="T51" fmla="*/ 817 h 2370"/>
                <a:gd name="T52" fmla="*/ 537 w 2044"/>
                <a:gd name="T53" fmla="*/ 671 h 2370"/>
                <a:gd name="T54" fmla="*/ 699 w 2044"/>
                <a:gd name="T55" fmla="*/ 634 h 2370"/>
                <a:gd name="T56" fmla="*/ 685 w 2044"/>
                <a:gd name="T57" fmla="*/ 489 h 2370"/>
                <a:gd name="T58" fmla="*/ 719 w 2044"/>
                <a:gd name="T59" fmla="*/ 297 h 2370"/>
                <a:gd name="T60" fmla="*/ 896 w 2044"/>
                <a:gd name="T61" fmla="*/ 39 h 2370"/>
                <a:gd name="T62" fmla="*/ 968 w 2044"/>
                <a:gd name="T63" fmla="*/ 4 h 2370"/>
                <a:gd name="T64" fmla="*/ 683 w 2044"/>
                <a:gd name="T65" fmla="*/ 202 h 2370"/>
                <a:gd name="T66" fmla="*/ 609 w 2044"/>
                <a:gd name="T67" fmla="*/ 442 h 2370"/>
                <a:gd name="T68" fmla="*/ 624 w 2044"/>
                <a:gd name="T69" fmla="*/ 591 h 2370"/>
                <a:gd name="T70" fmla="*/ 595 w 2044"/>
                <a:gd name="T71" fmla="*/ 591 h 2370"/>
                <a:gd name="T72" fmla="*/ 305 w 2044"/>
                <a:gd name="T73" fmla="*/ 721 h 2370"/>
                <a:gd name="T74" fmla="*/ 219 w 2044"/>
                <a:gd name="T75" fmla="*/ 935 h 2370"/>
                <a:gd name="T76" fmla="*/ 186 w 2044"/>
                <a:gd name="T77" fmla="*/ 1129 h 2370"/>
                <a:gd name="T78" fmla="*/ 255 w 2044"/>
                <a:gd name="T79" fmla="*/ 1327 h 2370"/>
                <a:gd name="T80" fmla="*/ 149 w 2044"/>
                <a:gd name="T81" fmla="*/ 1377 h 2370"/>
                <a:gd name="T82" fmla="*/ 23 w 2044"/>
                <a:gd name="T83" fmla="*/ 1511 h 2370"/>
                <a:gd name="T84" fmla="*/ 0 w 2044"/>
                <a:gd name="T85" fmla="*/ 1677 h 2370"/>
                <a:gd name="T86" fmla="*/ 104 w 2044"/>
                <a:gd name="T87" fmla="*/ 2008 h 2370"/>
                <a:gd name="T88" fmla="*/ 285 w 2044"/>
                <a:gd name="T89" fmla="*/ 2231 h 2370"/>
                <a:gd name="T90" fmla="*/ 691 w 2044"/>
                <a:gd name="T91" fmla="*/ 2370 h 2370"/>
                <a:gd name="T92" fmla="*/ 976 w 2044"/>
                <a:gd name="T93" fmla="*/ 2241 h 2370"/>
                <a:gd name="T94" fmla="*/ 855 w 2044"/>
                <a:gd name="T95" fmla="*/ 2039 h 2370"/>
                <a:gd name="T96" fmla="*/ 1032 w 2044"/>
                <a:gd name="T97" fmla="*/ 2062 h 2370"/>
                <a:gd name="T98" fmla="*/ 933 w 2044"/>
                <a:gd name="T99" fmla="*/ 1894 h 2370"/>
                <a:gd name="T100" fmla="*/ 839 w 2044"/>
                <a:gd name="T101" fmla="*/ 1930 h 2370"/>
                <a:gd name="T102" fmla="*/ 1000 w 2044"/>
                <a:gd name="T103" fmla="*/ 1903 h 2370"/>
                <a:gd name="T104" fmla="*/ 1129 w 2044"/>
                <a:gd name="T105" fmla="*/ 1722 h 2370"/>
                <a:gd name="T106" fmla="*/ 911 w 2044"/>
                <a:gd name="T107" fmla="*/ 1690 h 2370"/>
                <a:gd name="T108" fmla="*/ 938 w 2044"/>
                <a:gd name="T109" fmla="*/ 1717 h 2370"/>
                <a:gd name="T110" fmla="*/ 1029 w 2044"/>
                <a:gd name="T111" fmla="*/ 1563 h 2370"/>
                <a:gd name="T112" fmla="*/ 1225 w 2044"/>
                <a:gd name="T113" fmla="*/ 1308 h 2370"/>
                <a:gd name="T114" fmla="*/ 1661 w 2044"/>
                <a:gd name="T115" fmla="*/ 1028 h 2370"/>
                <a:gd name="T116" fmla="*/ 1998 w 2044"/>
                <a:gd name="T117" fmla="*/ 718 h 2370"/>
                <a:gd name="T118" fmla="*/ 2035 w 2044"/>
                <a:gd name="T119" fmla="*/ 567 h 2370"/>
                <a:gd name="T120" fmla="*/ 1871 w 2044"/>
                <a:gd name="T121" fmla="*/ 557 h 2370"/>
                <a:gd name="T122" fmla="*/ 1590 w 2044"/>
                <a:gd name="T123" fmla="*/ 458 h 2370"/>
                <a:gd name="T124" fmla="*/ 1203 w 2044"/>
                <a:gd name="T125" fmla="*/ 243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44" h="2370">
                  <a:moveTo>
                    <a:pt x="1024" y="58"/>
                  </a:moveTo>
                  <a:lnTo>
                    <a:pt x="1044" y="93"/>
                  </a:lnTo>
                  <a:lnTo>
                    <a:pt x="1065" y="127"/>
                  </a:lnTo>
                  <a:lnTo>
                    <a:pt x="1086" y="158"/>
                  </a:lnTo>
                  <a:lnTo>
                    <a:pt x="1109" y="188"/>
                  </a:lnTo>
                  <a:lnTo>
                    <a:pt x="1134" y="216"/>
                  </a:lnTo>
                  <a:lnTo>
                    <a:pt x="1158" y="244"/>
                  </a:lnTo>
                  <a:lnTo>
                    <a:pt x="1184" y="269"/>
                  </a:lnTo>
                  <a:lnTo>
                    <a:pt x="1211" y="293"/>
                  </a:lnTo>
                  <a:lnTo>
                    <a:pt x="1238" y="317"/>
                  </a:lnTo>
                  <a:lnTo>
                    <a:pt x="1267" y="339"/>
                  </a:lnTo>
                  <a:lnTo>
                    <a:pt x="1297" y="360"/>
                  </a:lnTo>
                  <a:lnTo>
                    <a:pt x="1327" y="382"/>
                  </a:lnTo>
                  <a:lnTo>
                    <a:pt x="1358" y="402"/>
                  </a:lnTo>
                  <a:lnTo>
                    <a:pt x="1391" y="421"/>
                  </a:lnTo>
                  <a:lnTo>
                    <a:pt x="1424" y="440"/>
                  </a:lnTo>
                  <a:lnTo>
                    <a:pt x="1458" y="459"/>
                  </a:lnTo>
                  <a:lnTo>
                    <a:pt x="1479" y="471"/>
                  </a:lnTo>
                  <a:lnTo>
                    <a:pt x="1500" y="483"/>
                  </a:lnTo>
                  <a:lnTo>
                    <a:pt x="1522" y="496"/>
                  </a:lnTo>
                  <a:lnTo>
                    <a:pt x="1543" y="507"/>
                  </a:lnTo>
                  <a:lnTo>
                    <a:pt x="1565" y="519"/>
                  </a:lnTo>
                  <a:lnTo>
                    <a:pt x="1587" y="530"/>
                  </a:lnTo>
                  <a:lnTo>
                    <a:pt x="1610" y="541"/>
                  </a:lnTo>
                  <a:lnTo>
                    <a:pt x="1633" y="552"/>
                  </a:lnTo>
                  <a:lnTo>
                    <a:pt x="1655" y="562"/>
                  </a:lnTo>
                  <a:lnTo>
                    <a:pt x="1678" y="573"/>
                  </a:lnTo>
                  <a:lnTo>
                    <a:pt x="1701" y="583"/>
                  </a:lnTo>
                  <a:lnTo>
                    <a:pt x="1725" y="592"/>
                  </a:lnTo>
                  <a:lnTo>
                    <a:pt x="1749" y="601"/>
                  </a:lnTo>
                  <a:lnTo>
                    <a:pt x="1773" y="610"/>
                  </a:lnTo>
                  <a:lnTo>
                    <a:pt x="1797" y="620"/>
                  </a:lnTo>
                  <a:lnTo>
                    <a:pt x="1821" y="628"/>
                  </a:lnTo>
                  <a:lnTo>
                    <a:pt x="1835" y="628"/>
                  </a:lnTo>
                  <a:lnTo>
                    <a:pt x="1850" y="627"/>
                  </a:lnTo>
                  <a:lnTo>
                    <a:pt x="1863" y="626"/>
                  </a:lnTo>
                  <a:lnTo>
                    <a:pt x="1876" y="624"/>
                  </a:lnTo>
                  <a:lnTo>
                    <a:pt x="1888" y="622"/>
                  </a:lnTo>
                  <a:lnTo>
                    <a:pt x="1900" y="620"/>
                  </a:lnTo>
                  <a:lnTo>
                    <a:pt x="1912" y="616"/>
                  </a:lnTo>
                  <a:lnTo>
                    <a:pt x="1925" y="614"/>
                  </a:lnTo>
                  <a:lnTo>
                    <a:pt x="1937" y="612"/>
                  </a:lnTo>
                  <a:lnTo>
                    <a:pt x="1949" y="609"/>
                  </a:lnTo>
                  <a:lnTo>
                    <a:pt x="1961" y="607"/>
                  </a:lnTo>
                  <a:lnTo>
                    <a:pt x="1974" y="605"/>
                  </a:lnTo>
                  <a:lnTo>
                    <a:pt x="1987" y="603"/>
                  </a:lnTo>
                  <a:lnTo>
                    <a:pt x="2000" y="602"/>
                  </a:lnTo>
                  <a:lnTo>
                    <a:pt x="2014" y="601"/>
                  </a:lnTo>
                  <a:lnTo>
                    <a:pt x="2028" y="601"/>
                  </a:lnTo>
                  <a:lnTo>
                    <a:pt x="2030" y="597"/>
                  </a:lnTo>
                  <a:lnTo>
                    <a:pt x="2024" y="588"/>
                  </a:lnTo>
                  <a:lnTo>
                    <a:pt x="2016" y="581"/>
                  </a:lnTo>
                  <a:lnTo>
                    <a:pt x="2012" y="582"/>
                  </a:lnTo>
                  <a:lnTo>
                    <a:pt x="2010" y="613"/>
                  </a:lnTo>
                  <a:lnTo>
                    <a:pt x="2004" y="639"/>
                  </a:lnTo>
                  <a:lnTo>
                    <a:pt x="1995" y="659"/>
                  </a:lnTo>
                  <a:lnTo>
                    <a:pt x="1984" y="676"/>
                  </a:lnTo>
                  <a:lnTo>
                    <a:pt x="1971" y="690"/>
                  </a:lnTo>
                  <a:lnTo>
                    <a:pt x="1956" y="702"/>
                  </a:lnTo>
                  <a:lnTo>
                    <a:pt x="1942" y="714"/>
                  </a:lnTo>
                  <a:lnTo>
                    <a:pt x="1928" y="728"/>
                  </a:lnTo>
                  <a:lnTo>
                    <a:pt x="1900" y="759"/>
                  </a:lnTo>
                  <a:lnTo>
                    <a:pt x="1870" y="789"/>
                  </a:lnTo>
                  <a:lnTo>
                    <a:pt x="1838" y="818"/>
                  </a:lnTo>
                  <a:lnTo>
                    <a:pt x="1805" y="847"/>
                  </a:lnTo>
                  <a:lnTo>
                    <a:pt x="1772" y="876"/>
                  </a:lnTo>
                  <a:lnTo>
                    <a:pt x="1738" y="903"/>
                  </a:lnTo>
                  <a:lnTo>
                    <a:pt x="1702" y="930"/>
                  </a:lnTo>
                  <a:lnTo>
                    <a:pt x="1666" y="956"/>
                  </a:lnTo>
                  <a:lnTo>
                    <a:pt x="1630" y="981"/>
                  </a:lnTo>
                  <a:lnTo>
                    <a:pt x="1592" y="1006"/>
                  </a:lnTo>
                  <a:lnTo>
                    <a:pt x="1555" y="1029"/>
                  </a:lnTo>
                  <a:lnTo>
                    <a:pt x="1518" y="1052"/>
                  </a:lnTo>
                  <a:lnTo>
                    <a:pt x="1479" y="1073"/>
                  </a:lnTo>
                  <a:lnTo>
                    <a:pt x="1442" y="1094"/>
                  </a:lnTo>
                  <a:lnTo>
                    <a:pt x="1405" y="1113"/>
                  </a:lnTo>
                  <a:lnTo>
                    <a:pt x="1367" y="1133"/>
                  </a:lnTo>
                  <a:lnTo>
                    <a:pt x="1337" y="1148"/>
                  </a:lnTo>
                  <a:lnTo>
                    <a:pt x="1309" y="1165"/>
                  </a:lnTo>
                  <a:lnTo>
                    <a:pt x="1281" y="1181"/>
                  </a:lnTo>
                  <a:lnTo>
                    <a:pt x="1255" y="1199"/>
                  </a:lnTo>
                  <a:lnTo>
                    <a:pt x="1229" y="1218"/>
                  </a:lnTo>
                  <a:lnTo>
                    <a:pt x="1204" y="1237"/>
                  </a:lnTo>
                  <a:lnTo>
                    <a:pt x="1181" y="1258"/>
                  </a:lnTo>
                  <a:lnTo>
                    <a:pt x="1159" y="1278"/>
                  </a:lnTo>
                  <a:lnTo>
                    <a:pt x="1137" y="1299"/>
                  </a:lnTo>
                  <a:lnTo>
                    <a:pt x="1115" y="1321"/>
                  </a:lnTo>
                  <a:lnTo>
                    <a:pt x="1096" y="1344"/>
                  </a:lnTo>
                  <a:lnTo>
                    <a:pt x="1077" y="1368"/>
                  </a:lnTo>
                  <a:lnTo>
                    <a:pt x="1058" y="1393"/>
                  </a:lnTo>
                  <a:lnTo>
                    <a:pt x="1041" y="1417"/>
                  </a:lnTo>
                  <a:lnTo>
                    <a:pt x="1024" y="1443"/>
                  </a:lnTo>
                  <a:lnTo>
                    <a:pt x="1008" y="1469"/>
                  </a:lnTo>
                  <a:lnTo>
                    <a:pt x="999" y="1480"/>
                  </a:lnTo>
                  <a:lnTo>
                    <a:pt x="991" y="1492"/>
                  </a:lnTo>
                  <a:lnTo>
                    <a:pt x="983" y="1503"/>
                  </a:lnTo>
                  <a:lnTo>
                    <a:pt x="976" y="1515"/>
                  </a:lnTo>
                  <a:lnTo>
                    <a:pt x="969" y="1525"/>
                  </a:lnTo>
                  <a:lnTo>
                    <a:pt x="962" y="1536"/>
                  </a:lnTo>
                  <a:lnTo>
                    <a:pt x="956" y="1547"/>
                  </a:lnTo>
                  <a:lnTo>
                    <a:pt x="949" y="1558"/>
                  </a:lnTo>
                  <a:lnTo>
                    <a:pt x="943" y="1570"/>
                  </a:lnTo>
                  <a:lnTo>
                    <a:pt x="937" y="1581"/>
                  </a:lnTo>
                  <a:lnTo>
                    <a:pt x="931" y="1593"/>
                  </a:lnTo>
                  <a:lnTo>
                    <a:pt x="925" y="1605"/>
                  </a:lnTo>
                  <a:lnTo>
                    <a:pt x="919" y="1617"/>
                  </a:lnTo>
                  <a:lnTo>
                    <a:pt x="913" y="1630"/>
                  </a:lnTo>
                  <a:lnTo>
                    <a:pt x="907" y="1644"/>
                  </a:lnTo>
                  <a:lnTo>
                    <a:pt x="901" y="1657"/>
                  </a:lnTo>
                  <a:lnTo>
                    <a:pt x="894" y="1666"/>
                  </a:lnTo>
                  <a:lnTo>
                    <a:pt x="888" y="1676"/>
                  </a:lnTo>
                  <a:lnTo>
                    <a:pt x="881" y="1685"/>
                  </a:lnTo>
                  <a:lnTo>
                    <a:pt x="875" y="1694"/>
                  </a:lnTo>
                  <a:lnTo>
                    <a:pt x="869" y="1703"/>
                  </a:lnTo>
                  <a:lnTo>
                    <a:pt x="864" y="1714"/>
                  </a:lnTo>
                  <a:lnTo>
                    <a:pt x="858" y="1725"/>
                  </a:lnTo>
                  <a:lnTo>
                    <a:pt x="852" y="1738"/>
                  </a:lnTo>
                  <a:lnTo>
                    <a:pt x="848" y="1751"/>
                  </a:lnTo>
                  <a:lnTo>
                    <a:pt x="849" y="1763"/>
                  </a:lnTo>
                  <a:lnTo>
                    <a:pt x="853" y="1773"/>
                  </a:lnTo>
                  <a:lnTo>
                    <a:pt x="859" y="1780"/>
                  </a:lnTo>
                  <a:lnTo>
                    <a:pt x="868" y="1785"/>
                  </a:lnTo>
                  <a:lnTo>
                    <a:pt x="878" y="1786"/>
                  </a:lnTo>
                  <a:lnTo>
                    <a:pt x="890" y="1782"/>
                  </a:lnTo>
                  <a:lnTo>
                    <a:pt x="901" y="1774"/>
                  </a:lnTo>
                  <a:lnTo>
                    <a:pt x="933" y="1741"/>
                  </a:lnTo>
                  <a:lnTo>
                    <a:pt x="953" y="1736"/>
                  </a:lnTo>
                  <a:lnTo>
                    <a:pt x="974" y="1731"/>
                  </a:lnTo>
                  <a:lnTo>
                    <a:pt x="995" y="1728"/>
                  </a:lnTo>
                  <a:lnTo>
                    <a:pt x="1017" y="1727"/>
                  </a:lnTo>
                  <a:lnTo>
                    <a:pt x="1035" y="1729"/>
                  </a:lnTo>
                  <a:lnTo>
                    <a:pt x="1050" y="1735"/>
                  </a:lnTo>
                  <a:lnTo>
                    <a:pt x="1062" y="1746"/>
                  </a:lnTo>
                  <a:lnTo>
                    <a:pt x="1069" y="1764"/>
                  </a:lnTo>
                  <a:lnTo>
                    <a:pt x="1071" y="1779"/>
                  </a:lnTo>
                  <a:lnTo>
                    <a:pt x="1069" y="1791"/>
                  </a:lnTo>
                  <a:lnTo>
                    <a:pt x="1066" y="1802"/>
                  </a:lnTo>
                  <a:lnTo>
                    <a:pt x="1060" y="1810"/>
                  </a:lnTo>
                  <a:lnTo>
                    <a:pt x="1052" y="1817"/>
                  </a:lnTo>
                  <a:lnTo>
                    <a:pt x="1043" y="1823"/>
                  </a:lnTo>
                  <a:lnTo>
                    <a:pt x="1032" y="1827"/>
                  </a:lnTo>
                  <a:lnTo>
                    <a:pt x="1020" y="1830"/>
                  </a:lnTo>
                  <a:lnTo>
                    <a:pt x="1006" y="1833"/>
                  </a:lnTo>
                  <a:lnTo>
                    <a:pt x="992" y="1834"/>
                  </a:lnTo>
                  <a:lnTo>
                    <a:pt x="979" y="1835"/>
                  </a:lnTo>
                  <a:lnTo>
                    <a:pt x="965" y="1836"/>
                  </a:lnTo>
                  <a:lnTo>
                    <a:pt x="951" y="1836"/>
                  </a:lnTo>
                  <a:lnTo>
                    <a:pt x="938" y="1837"/>
                  </a:lnTo>
                  <a:lnTo>
                    <a:pt x="925" y="1837"/>
                  </a:lnTo>
                  <a:lnTo>
                    <a:pt x="914" y="1838"/>
                  </a:lnTo>
                  <a:lnTo>
                    <a:pt x="896" y="1841"/>
                  </a:lnTo>
                  <a:lnTo>
                    <a:pt x="883" y="1844"/>
                  </a:lnTo>
                  <a:lnTo>
                    <a:pt x="875" y="1846"/>
                  </a:lnTo>
                  <a:lnTo>
                    <a:pt x="869" y="1848"/>
                  </a:lnTo>
                  <a:lnTo>
                    <a:pt x="863" y="1851"/>
                  </a:lnTo>
                  <a:lnTo>
                    <a:pt x="856" y="1855"/>
                  </a:lnTo>
                  <a:lnTo>
                    <a:pt x="846" y="1860"/>
                  </a:lnTo>
                  <a:lnTo>
                    <a:pt x="830" y="1867"/>
                  </a:lnTo>
                  <a:lnTo>
                    <a:pt x="818" y="1875"/>
                  </a:lnTo>
                  <a:lnTo>
                    <a:pt x="810" y="1884"/>
                  </a:lnTo>
                  <a:lnTo>
                    <a:pt x="805" y="1894"/>
                  </a:lnTo>
                  <a:lnTo>
                    <a:pt x="804" y="1904"/>
                  </a:lnTo>
                  <a:lnTo>
                    <a:pt x="806" y="1914"/>
                  </a:lnTo>
                  <a:lnTo>
                    <a:pt x="812" y="1923"/>
                  </a:lnTo>
                  <a:lnTo>
                    <a:pt x="822" y="1930"/>
                  </a:lnTo>
                  <a:lnTo>
                    <a:pt x="836" y="1936"/>
                  </a:lnTo>
                  <a:lnTo>
                    <a:pt x="846" y="1939"/>
                  </a:lnTo>
                  <a:lnTo>
                    <a:pt x="855" y="1942"/>
                  </a:lnTo>
                  <a:lnTo>
                    <a:pt x="864" y="1945"/>
                  </a:lnTo>
                  <a:lnTo>
                    <a:pt x="873" y="1947"/>
                  </a:lnTo>
                  <a:lnTo>
                    <a:pt x="882" y="1949"/>
                  </a:lnTo>
                  <a:lnTo>
                    <a:pt x="892" y="1952"/>
                  </a:lnTo>
                  <a:lnTo>
                    <a:pt x="901" y="1955"/>
                  </a:lnTo>
                  <a:lnTo>
                    <a:pt x="911" y="1958"/>
                  </a:lnTo>
                  <a:lnTo>
                    <a:pt x="933" y="1967"/>
                  </a:lnTo>
                  <a:lnTo>
                    <a:pt x="948" y="1973"/>
                  </a:lnTo>
                  <a:lnTo>
                    <a:pt x="957" y="1978"/>
                  </a:lnTo>
                  <a:lnTo>
                    <a:pt x="961" y="1983"/>
                  </a:lnTo>
                  <a:lnTo>
                    <a:pt x="964" y="1990"/>
                  </a:lnTo>
                  <a:lnTo>
                    <a:pt x="966" y="2000"/>
                  </a:lnTo>
                  <a:lnTo>
                    <a:pt x="969" y="2017"/>
                  </a:lnTo>
                  <a:lnTo>
                    <a:pt x="975" y="2039"/>
                  </a:lnTo>
                  <a:lnTo>
                    <a:pt x="981" y="2045"/>
                  </a:lnTo>
                  <a:lnTo>
                    <a:pt x="989" y="2044"/>
                  </a:lnTo>
                  <a:lnTo>
                    <a:pt x="999" y="2037"/>
                  </a:lnTo>
                  <a:lnTo>
                    <a:pt x="1010" y="2026"/>
                  </a:lnTo>
                  <a:lnTo>
                    <a:pt x="1017" y="2013"/>
                  </a:lnTo>
                  <a:lnTo>
                    <a:pt x="1021" y="2002"/>
                  </a:lnTo>
                  <a:lnTo>
                    <a:pt x="1020" y="1993"/>
                  </a:lnTo>
                  <a:lnTo>
                    <a:pt x="1012" y="1990"/>
                  </a:lnTo>
                  <a:lnTo>
                    <a:pt x="1001" y="1990"/>
                  </a:lnTo>
                  <a:lnTo>
                    <a:pt x="990" y="1990"/>
                  </a:lnTo>
                  <a:lnTo>
                    <a:pt x="979" y="1990"/>
                  </a:lnTo>
                  <a:lnTo>
                    <a:pt x="967" y="1990"/>
                  </a:lnTo>
                  <a:lnTo>
                    <a:pt x="956" y="1990"/>
                  </a:lnTo>
                  <a:lnTo>
                    <a:pt x="945" y="1990"/>
                  </a:lnTo>
                  <a:lnTo>
                    <a:pt x="933" y="1990"/>
                  </a:lnTo>
                  <a:lnTo>
                    <a:pt x="922" y="1990"/>
                  </a:lnTo>
                  <a:lnTo>
                    <a:pt x="910" y="1990"/>
                  </a:lnTo>
                  <a:lnTo>
                    <a:pt x="899" y="1990"/>
                  </a:lnTo>
                  <a:lnTo>
                    <a:pt x="889" y="1991"/>
                  </a:lnTo>
                  <a:lnTo>
                    <a:pt x="877" y="1992"/>
                  </a:lnTo>
                  <a:lnTo>
                    <a:pt x="867" y="1993"/>
                  </a:lnTo>
                  <a:lnTo>
                    <a:pt x="857" y="1994"/>
                  </a:lnTo>
                  <a:lnTo>
                    <a:pt x="848" y="1995"/>
                  </a:lnTo>
                  <a:lnTo>
                    <a:pt x="839" y="1997"/>
                  </a:lnTo>
                  <a:lnTo>
                    <a:pt x="829" y="2000"/>
                  </a:lnTo>
                  <a:lnTo>
                    <a:pt x="821" y="2003"/>
                  </a:lnTo>
                  <a:lnTo>
                    <a:pt x="815" y="2008"/>
                  </a:lnTo>
                  <a:lnTo>
                    <a:pt x="810" y="2014"/>
                  </a:lnTo>
                  <a:lnTo>
                    <a:pt x="808" y="2022"/>
                  </a:lnTo>
                  <a:lnTo>
                    <a:pt x="807" y="2030"/>
                  </a:lnTo>
                  <a:lnTo>
                    <a:pt x="807" y="2039"/>
                  </a:lnTo>
                  <a:lnTo>
                    <a:pt x="810" y="2049"/>
                  </a:lnTo>
                  <a:lnTo>
                    <a:pt x="817" y="2066"/>
                  </a:lnTo>
                  <a:lnTo>
                    <a:pt x="827" y="2083"/>
                  </a:lnTo>
                  <a:lnTo>
                    <a:pt x="838" y="2099"/>
                  </a:lnTo>
                  <a:lnTo>
                    <a:pt x="850" y="2115"/>
                  </a:lnTo>
                  <a:lnTo>
                    <a:pt x="863" y="2130"/>
                  </a:lnTo>
                  <a:lnTo>
                    <a:pt x="875" y="2146"/>
                  </a:lnTo>
                  <a:lnTo>
                    <a:pt x="888" y="2160"/>
                  </a:lnTo>
                  <a:lnTo>
                    <a:pt x="898" y="2175"/>
                  </a:lnTo>
                  <a:lnTo>
                    <a:pt x="907" y="2189"/>
                  </a:lnTo>
                  <a:lnTo>
                    <a:pt x="913" y="2203"/>
                  </a:lnTo>
                  <a:lnTo>
                    <a:pt x="916" y="2216"/>
                  </a:lnTo>
                  <a:lnTo>
                    <a:pt x="916" y="2230"/>
                  </a:lnTo>
                  <a:lnTo>
                    <a:pt x="912" y="2244"/>
                  </a:lnTo>
                  <a:lnTo>
                    <a:pt x="903" y="2257"/>
                  </a:lnTo>
                  <a:lnTo>
                    <a:pt x="889" y="2272"/>
                  </a:lnTo>
                  <a:lnTo>
                    <a:pt x="868" y="2286"/>
                  </a:lnTo>
                  <a:lnTo>
                    <a:pt x="844" y="2289"/>
                  </a:lnTo>
                  <a:lnTo>
                    <a:pt x="821" y="2291"/>
                  </a:lnTo>
                  <a:lnTo>
                    <a:pt x="798" y="2294"/>
                  </a:lnTo>
                  <a:lnTo>
                    <a:pt x="776" y="2296"/>
                  </a:lnTo>
                  <a:lnTo>
                    <a:pt x="753" y="2297"/>
                  </a:lnTo>
                  <a:lnTo>
                    <a:pt x="732" y="2298"/>
                  </a:lnTo>
                  <a:lnTo>
                    <a:pt x="711" y="2299"/>
                  </a:lnTo>
                  <a:lnTo>
                    <a:pt x="690" y="2299"/>
                  </a:lnTo>
                  <a:lnTo>
                    <a:pt x="669" y="2299"/>
                  </a:lnTo>
                  <a:lnTo>
                    <a:pt x="648" y="2298"/>
                  </a:lnTo>
                  <a:lnTo>
                    <a:pt x="626" y="2297"/>
                  </a:lnTo>
                  <a:lnTo>
                    <a:pt x="606" y="2295"/>
                  </a:lnTo>
                  <a:lnTo>
                    <a:pt x="585" y="2292"/>
                  </a:lnTo>
                  <a:lnTo>
                    <a:pt x="565" y="2288"/>
                  </a:lnTo>
                  <a:lnTo>
                    <a:pt x="544" y="2284"/>
                  </a:lnTo>
                  <a:lnTo>
                    <a:pt x="522" y="2279"/>
                  </a:lnTo>
                  <a:lnTo>
                    <a:pt x="409" y="2230"/>
                  </a:lnTo>
                  <a:lnTo>
                    <a:pt x="390" y="2219"/>
                  </a:lnTo>
                  <a:lnTo>
                    <a:pt x="373" y="2208"/>
                  </a:lnTo>
                  <a:lnTo>
                    <a:pt x="356" y="2197"/>
                  </a:lnTo>
                  <a:lnTo>
                    <a:pt x="340" y="2186"/>
                  </a:lnTo>
                  <a:lnTo>
                    <a:pt x="325" y="2175"/>
                  </a:lnTo>
                  <a:lnTo>
                    <a:pt x="311" y="2163"/>
                  </a:lnTo>
                  <a:lnTo>
                    <a:pt x="297" y="2152"/>
                  </a:lnTo>
                  <a:lnTo>
                    <a:pt x="282" y="2139"/>
                  </a:lnTo>
                  <a:lnTo>
                    <a:pt x="269" y="2127"/>
                  </a:lnTo>
                  <a:lnTo>
                    <a:pt x="257" y="2114"/>
                  </a:lnTo>
                  <a:lnTo>
                    <a:pt x="244" y="2100"/>
                  </a:lnTo>
                  <a:lnTo>
                    <a:pt x="232" y="2086"/>
                  </a:lnTo>
                  <a:lnTo>
                    <a:pt x="221" y="2071"/>
                  </a:lnTo>
                  <a:lnTo>
                    <a:pt x="209" y="2055"/>
                  </a:lnTo>
                  <a:lnTo>
                    <a:pt x="197" y="2038"/>
                  </a:lnTo>
                  <a:lnTo>
                    <a:pt x="186" y="2020"/>
                  </a:lnTo>
                  <a:lnTo>
                    <a:pt x="178" y="2006"/>
                  </a:lnTo>
                  <a:lnTo>
                    <a:pt x="169" y="1993"/>
                  </a:lnTo>
                  <a:lnTo>
                    <a:pt x="160" y="1980"/>
                  </a:lnTo>
                  <a:lnTo>
                    <a:pt x="152" y="1966"/>
                  </a:lnTo>
                  <a:lnTo>
                    <a:pt x="144" y="1952"/>
                  </a:lnTo>
                  <a:lnTo>
                    <a:pt x="136" y="1938"/>
                  </a:lnTo>
                  <a:lnTo>
                    <a:pt x="128" y="1924"/>
                  </a:lnTo>
                  <a:lnTo>
                    <a:pt x="121" y="1909"/>
                  </a:lnTo>
                  <a:lnTo>
                    <a:pt x="114" y="1894"/>
                  </a:lnTo>
                  <a:lnTo>
                    <a:pt x="108" y="1877"/>
                  </a:lnTo>
                  <a:lnTo>
                    <a:pt x="102" y="1860"/>
                  </a:lnTo>
                  <a:lnTo>
                    <a:pt x="96" y="1843"/>
                  </a:lnTo>
                  <a:lnTo>
                    <a:pt x="91" y="1825"/>
                  </a:lnTo>
                  <a:lnTo>
                    <a:pt x="86" y="1805"/>
                  </a:lnTo>
                  <a:lnTo>
                    <a:pt x="82" y="1785"/>
                  </a:lnTo>
                  <a:lnTo>
                    <a:pt x="79" y="1764"/>
                  </a:lnTo>
                  <a:lnTo>
                    <a:pt x="66" y="1674"/>
                  </a:lnTo>
                  <a:lnTo>
                    <a:pt x="68" y="1651"/>
                  </a:lnTo>
                  <a:lnTo>
                    <a:pt x="69" y="1631"/>
                  </a:lnTo>
                  <a:lnTo>
                    <a:pt x="70" y="1615"/>
                  </a:lnTo>
                  <a:lnTo>
                    <a:pt x="72" y="1603"/>
                  </a:lnTo>
                  <a:lnTo>
                    <a:pt x="73" y="1593"/>
                  </a:lnTo>
                  <a:lnTo>
                    <a:pt x="75" y="1585"/>
                  </a:lnTo>
                  <a:lnTo>
                    <a:pt x="76" y="1579"/>
                  </a:lnTo>
                  <a:lnTo>
                    <a:pt x="79" y="1574"/>
                  </a:lnTo>
                  <a:lnTo>
                    <a:pt x="82" y="1569"/>
                  </a:lnTo>
                  <a:lnTo>
                    <a:pt x="85" y="1564"/>
                  </a:lnTo>
                  <a:lnTo>
                    <a:pt x="89" y="1558"/>
                  </a:lnTo>
                  <a:lnTo>
                    <a:pt x="94" y="1552"/>
                  </a:lnTo>
                  <a:lnTo>
                    <a:pt x="100" y="1544"/>
                  </a:lnTo>
                  <a:lnTo>
                    <a:pt x="106" y="1534"/>
                  </a:lnTo>
                  <a:lnTo>
                    <a:pt x="114" y="1521"/>
                  </a:lnTo>
                  <a:lnTo>
                    <a:pt x="123" y="1504"/>
                  </a:lnTo>
                  <a:lnTo>
                    <a:pt x="125" y="1488"/>
                  </a:lnTo>
                  <a:lnTo>
                    <a:pt x="125" y="1477"/>
                  </a:lnTo>
                  <a:lnTo>
                    <a:pt x="126" y="1468"/>
                  </a:lnTo>
                  <a:lnTo>
                    <a:pt x="126" y="1461"/>
                  </a:lnTo>
                  <a:lnTo>
                    <a:pt x="128" y="1456"/>
                  </a:lnTo>
                  <a:lnTo>
                    <a:pt x="131" y="1452"/>
                  </a:lnTo>
                  <a:lnTo>
                    <a:pt x="137" y="1447"/>
                  </a:lnTo>
                  <a:lnTo>
                    <a:pt x="146" y="1440"/>
                  </a:lnTo>
                  <a:lnTo>
                    <a:pt x="169" y="1431"/>
                  </a:lnTo>
                  <a:lnTo>
                    <a:pt x="182" y="1427"/>
                  </a:lnTo>
                  <a:lnTo>
                    <a:pt x="189" y="1427"/>
                  </a:lnTo>
                  <a:lnTo>
                    <a:pt x="192" y="1428"/>
                  </a:lnTo>
                  <a:lnTo>
                    <a:pt x="194" y="1428"/>
                  </a:lnTo>
                  <a:lnTo>
                    <a:pt x="197" y="1423"/>
                  </a:lnTo>
                  <a:lnTo>
                    <a:pt x="204" y="1412"/>
                  </a:lnTo>
                  <a:lnTo>
                    <a:pt x="218" y="1392"/>
                  </a:lnTo>
                  <a:lnTo>
                    <a:pt x="218" y="1391"/>
                  </a:lnTo>
                  <a:lnTo>
                    <a:pt x="215" y="1391"/>
                  </a:lnTo>
                  <a:lnTo>
                    <a:pt x="210" y="1393"/>
                  </a:lnTo>
                  <a:lnTo>
                    <a:pt x="204" y="1396"/>
                  </a:lnTo>
                  <a:lnTo>
                    <a:pt x="197" y="1399"/>
                  </a:lnTo>
                  <a:lnTo>
                    <a:pt x="193" y="1402"/>
                  </a:lnTo>
                  <a:lnTo>
                    <a:pt x="190" y="1404"/>
                  </a:lnTo>
                  <a:lnTo>
                    <a:pt x="192" y="1405"/>
                  </a:lnTo>
                  <a:lnTo>
                    <a:pt x="232" y="1404"/>
                  </a:lnTo>
                  <a:lnTo>
                    <a:pt x="263" y="1399"/>
                  </a:lnTo>
                  <a:lnTo>
                    <a:pt x="284" y="1391"/>
                  </a:lnTo>
                  <a:lnTo>
                    <a:pt x="299" y="1377"/>
                  </a:lnTo>
                  <a:lnTo>
                    <a:pt x="306" y="1360"/>
                  </a:lnTo>
                  <a:lnTo>
                    <a:pt x="308" y="1337"/>
                  </a:lnTo>
                  <a:lnTo>
                    <a:pt x="305" y="1309"/>
                  </a:lnTo>
                  <a:lnTo>
                    <a:pt x="299" y="1275"/>
                  </a:lnTo>
                  <a:lnTo>
                    <a:pt x="289" y="1266"/>
                  </a:lnTo>
                  <a:lnTo>
                    <a:pt x="280" y="1257"/>
                  </a:lnTo>
                  <a:lnTo>
                    <a:pt x="272" y="1247"/>
                  </a:lnTo>
                  <a:lnTo>
                    <a:pt x="267" y="1236"/>
                  </a:lnTo>
                  <a:lnTo>
                    <a:pt x="261" y="1226"/>
                  </a:lnTo>
                  <a:lnTo>
                    <a:pt x="257" y="1214"/>
                  </a:lnTo>
                  <a:lnTo>
                    <a:pt x="253" y="1203"/>
                  </a:lnTo>
                  <a:lnTo>
                    <a:pt x="250" y="1191"/>
                  </a:lnTo>
                  <a:lnTo>
                    <a:pt x="250" y="1173"/>
                  </a:lnTo>
                  <a:lnTo>
                    <a:pt x="250" y="1156"/>
                  </a:lnTo>
                  <a:lnTo>
                    <a:pt x="251" y="1141"/>
                  </a:lnTo>
                  <a:lnTo>
                    <a:pt x="251" y="1127"/>
                  </a:lnTo>
                  <a:lnTo>
                    <a:pt x="252" y="1113"/>
                  </a:lnTo>
                  <a:lnTo>
                    <a:pt x="253" y="1102"/>
                  </a:lnTo>
                  <a:lnTo>
                    <a:pt x="254" y="1091"/>
                  </a:lnTo>
                  <a:lnTo>
                    <a:pt x="255" y="1080"/>
                  </a:lnTo>
                  <a:lnTo>
                    <a:pt x="257" y="1070"/>
                  </a:lnTo>
                  <a:lnTo>
                    <a:pt x="259" y="1061"/>
                  </a:lnTo>
                  <a:lnTo>
                    <a:pt x="261" y="1051"/>
                  </a:lnTo>
                  <a:lnTo>
                    <a:pt x="263" y="1041"/>
                  </a:lnTo>
                  <a:lnTo>
                    <a:pt x="266" y="1031"/>
                  </a:lnTo>
                  <a:lnTo>
                    <a:pt x="268" y="1021"/>
                  </a:lnTo>
                  <a:lnTo>
                    <a:pt x="272" y="1009"/>
                  </a:lnTo>
                  <a:lnTo>
                    <a:pt x="275" y="996"/>
                  </a:lnTo>
                  <a:lnTo>
                    <a:pt x="280" y="976"/>
                  </a:lnTo>
                  <a:lnTo>
                    <a:pt x="286" y="957"/>
                  </a:lnTo>
                  <a:lnTo>
                    <a:pt x="292" y="940"/>
                  </a:lnTo>
                  <a:lnTo>
                    <a:pt x="296" y="923"/>
                  </a:lnTo>
                  <a:lnTo>
                    <a:pt x="301" y="908"/>
                  </a:lnTo>
                  <a:lnTo>
                    <a:pt x="306" y="894"/>
                  </a:lnTo>
                  <a:lnTo>
                    <a:pt x="311" y="880"/>
                  </a:lnTo>
                  <a:lnTo>
                    <a:pt x="316" y="866"/>
                  </a:lnTo>
                  <a:lnTo>
                    <a:pt x="321" y="854"/>
                  </a:lnTo>
                  <a:lnTo>
                    <a:pt x="326" y="841"/>
                  </a:lnTo>
                  <a:lnTo>
                    <a:pt x="332" y="829"/>
                  </a:lnTo>
                  <a:lnTo>
                    <a:pt x="337" y="817"/>
                  </a:lnTo>
                  <a:lnTo>
                    <a:pt x="343" y="804"/>
                  </a:lnTo>
                  <a:lnTo>
                    <a:pt x="350" y="791"/>
                  </a:lnTo>
                  <a:lnTo>
                    <a:pt x="356" y="778"/>
                  </a:lnTo>
                  <a:lnTo>
                    <a:pt x="363" y="764"/>
                  </a:lnTo>
                  <a:lnTo>
                    <a:pt x="412" y="712"/>
                  </a:lnTo>
                  <a:lnTo>
                    <a:pt x="425" y="706"/>
                  </a:lnTo>
                  <a:lnTo>
                    <a:pt x="439" y="700"/>
                  </a:lnTo>
                  <a:lnTo>
                    <a:pt x="452" y="694"/>
                  </a:lnTo>
                  <a:lnTo>
                    <a:pt x="465" y="689"/>
                  </a:lnTo>
                  <a:lnTo>
                    <a:pt x="479" y="685"/>
                  </a:lnTo>
                  <a:lnTo>
                    <a:pt x="493" y="681"/>
                  </a:lnTo>
                  <a:lnTo>
                    <a:pt x="507" y="677"/>
                  </a:lnTo>
                  <a:lnTo>
                    <a:pt x="521" y="674"/>
                  </a:lnTo>
                  <a:lnTo>
                    <a:pt x="537" y="671"/>
                  </a:lnTo>
                  <a:lnTo>
                    <a:pt x="553" y="669"/>
                  </a:lnTo>
                  <a:lnTo>
                    <a:pt x="569" y="667"/>
                  </a:lnTo>
                  <a:lnTo>
                    <a:pt x="586" y="666"/>
                  </a:lnTo>
                  <a:lnTo>
                    <a:pt x="603" y="664"/>
                  </a:lnTo>
                  <a:lnTo>
                    <a:pt x="622" y="664"/>
                  </a:lnTo>
                  <a:lnTo>
                    <a:pt x="641" y="663"/>
                  </a:lnTo>
                  <a:lnTo>
                    <a:pt x="662" y="663"/>
                  </a:lnTo>
                  <a:lnTo>
                    <a:pt x="671" y="662"/>
                  </a:lnTo>
                  <a:lnTo>
                    <a:pt x="678" y="661"/>
                  </a:lnTo>
                  <a:lnTo>
                    <a:pt x="685" y="658"/>
                  </a:lnTo>
                  <a:lnTo>
                    <a:pt x="690" y="654"/>
                  </a:lnTo>
                  <a:lnTo>
                    <a:pt x="695" y="648"/>
                  </a:lnTo>
                  <a:lnTo>
                    <a:pt x="698" y="642"/>
                  </a:lnTo>
                  <a:lnTo>
                    <a:pt x="699" y="634"/>
                  </a:lnTo>
                  <a:lnTo>
                    <a:pt x="700" y="625"/>
                  </a:lnTo>
                  <a:lnTo>
                    <a:pt x="700" y="612"/>
                  </a:lnTo>
                  <a:lnTo>
                    <a:pt x="699" y="601"/>
                  </a:lnTo>
                  <a:lnTo>
                    <a:pt x="699" y="590"/>
                  </a:lnTo>
                  <a:lnTo>
                    <a:pt x="698" y="579"/>
                  </a:lnTo>
                  <a:lnTo>
                    <a:pt x="697" y="569"/>
                  </a:lnTo>
                  <a:lnTo>
                    <a:pt x="696" y="558"/>
                  </a:lnTo>
                  <a:lnTo>
                    <a:pt x="694" y="548"/>
                  </a:lnTo>
                  <a:lnTo>
                    <a:pt x="693" y="539"/>
                  </a:lnTo>
                  <a:lnTo>
                    <a:pt x="691" y="529"/>
                  </a:lnTo>
                  <a:lnTo>
                    <a:pt x="690" y="519"/>
                  </a:lnTo>
                  <a:lnTo>
                    <a:pt x="688" y="510"/>
                  </a:lnTo>
                  <a:lnTo>
                    <a:pt x="687" y="500"/>
                  </a:lnTo>
                  <a:lnTo>
                    <a:pt x="685" y="489"/>
                  </a:lnTo>
                  <a:lnTo>
                    <a:pt x="684" y="479"/>
                  </a:lnTo>
                  <a:lnTo>
                    <a:pt x="682" y="469"/>
                  </a:lnTo>
                  <a:lnTo>
                    <a:pt x="681" y="459"/>
                  </a:lnTo>
                  <a:lnTo>
                    <a:pt x="681" y="441"/>
                  </a:lnTo>
                  <a:lnTo>
                    <a:pt x="682" y="426"/>
                  </a:lnTo>
                  <a:lnTo>
                    <a:pt x="682" y="412"/>
                  </a:lnTo>
                  <a:lnTo>
                    <a:pt x="683" y="400"/>
                  </a:lnTo>
                  <a:lnTo>
                    <a:pt x="684" y="388"/>
                  </a:lnTo>
                  <a:lnTo>
                    <a:pt x="685" y="377"/>
                  </a:lnTo>
                  <a:lnTo>
                    <a:pt x="686" y="366"/>
                  </a:lnTo>
                  <a:lnTo>
                    <a:pt x="687" y="352"/>
                  </a:lnTo>
                  <a:lnTo>
                    <a:pt x="698" y="332"/>
                  </a:lnTo>
                  <a:lnTo>
                    <a:pt x="708" y="314"/>
                  </a:lnTo>
                  <a:lnTo>
                    <a:pt x="719" y="297"/>
                  </a:lnTo>
                  <a:lnTo>
                    <a:pt x="728" y="280"/>
                  </a:lnTo>
                  <a:lnTo>
                    <a:pt x="737" y="262"/>
                  </a:lnTo>
                  <a:lnTo>
                    <a:pt x="744" y="244"/>
                  </a:lnTo>
                  <a:lnTo>
                    <a:pt x="750" y="223"/>
                  </a:lnTo>
                  <a:lnTo>
                    <a:pt x="755" y="200"/>
                  </a:lnTo>
                  <a:lnTo>
                    <a:pt x="763" y="183"/>
                  </a:lnTo>
                  <a:lnTo>
                    <a:pt x="774" y="164"/>
                  </a:lnTo>
                  <a:lnTo>
                    <a:pt x="787" y="145"/>
                  </a:lnTo>
                  <a:lnTo>
                    <a:pt x="802" y="125"/>
                  </a:lnTo>
                  <a:lnTo>
                    <a:pt x="819" y="104"/>
                  </a:lnTo>
                  <a:lnTo>
                    <a:pt x="836" y="86"/>
                  </a:lnTo>
                  <a:lnTo>
                    <a:pt x="855" y="68"/>
                  </a:lnTo>
                  <a:lnTo>
                    <a:pt x="875" y="52"/>
                  </a:lnTo>
                  <a:lnTo>
                    <a:pt x="896" y="39"/>
                  </a:lnTo>
                  <a:lnTo>
                    <a:pt x="916" y="29"/>
                  </a:lnTo>
                  <a:lnTo>
                    <a:pt x="936" y="22"/>
                  </a:lnTo>
                  <a:lnTo>
                    <a:pt x="956" y="19"/>
                  </a:lnTo>
                  <a:lnTo>
                    <a:pt x="974" y="20"/>
                  </a:lnTo>
                  <a:lnTo>
                    <a:pt x="992" y="27"/>
                  </a:lnTo>
                  <a:lnTo>
                    <a:pt x="1009" y="40"/>
                  </a:lnTo>
                  <a:lnTo>
                    <a:pt x="1024" y="58"/>
                  </a:lnTo>
                  <a:lnTo>
                    <a:pt x="1027" y="59"/>
                  </a:lnTo>
                  <a:lnTo>
                    <a:pt x="1030" y="58"/>
                  </a:lnTo>
                  <a:lnTo>
                    <a:pt x="1032" y="55"/>
                  </a:lnTo>
                  <a:lnTo>
                    <a:pt x="1031" y="51"/>
                  </a:lnTo>
                  <a:lnTo>
                    <a:pt x="1013" y="29"/>
                  </a:lnTo>
                  <a:lnTo>
                    <a:pt x="991" y="14"/>
                  </a:lnTo>
                  <a:lnTo>
                    <a:pt x="968" y="4"/>
                  </a:lnTo>
                  <a:lnTo>
                    <a:pt x="944" y="0"/>
                  </a:lnTo>
                  <a:lnTo>
                    <a:pt x="919" y="1"/>
                  </a:lnTo>
                  <a:lnTo>
                    <a:pt x="893" y="6"/>
                  </a:lnTo>
                  <a:lnTo>
                    <a:pt x="866" y="15"/>
                  </a:lnTo>
                  <a:lnTo>
                    <a:pt x="839" y="27"/>
                  </a:lnTo>
                  <a:lnTo>
                    <a:pt x="814" y="42"/>
                  </a:lnTo>
                  <a:lnTo>
                    <a:pt x="789" y="60"/>
                  </a:lnTo>
                  <a:lnTo>
                    <a:pt x="765" y="79"/>
                  </a:lnTo>
                  <a:lnTo>
                    <a:pt x="744" y="99"/>
                  </a:lnTo>
                  <a:lnTo>
                    <a:pt x="725" y="120"/>
                  </a:lnTo>
                  <a:lnTo>
                    <a:pt x="709" y="141"/>
                  </a:lnTo>
                  <a:lnTo>
                    <a:pt x="696" y="162"/>
                  </a:lnTo>
                  <a:lnTo>
                    <a:pt x="687" y="181"/>
                  </a:lnTo>
                  <a:lnTo>
                    <a:pt x="683" y="202"/>
                  </a:lnTo>
                  <a:lnTo>
                    <a:pt x="676" y="221"/>
                  </a:lnTo>
                  <a:lnTo>
                    <a:pt x="669" y="241"/>
                  </a:lnTo>
                  <a:lnTo>
                    <a:pt x="660" y="258"/>
                  </a:lnTo>
                  <a:lnTo>
                    <a:pt x="650" y="276"/>
                  </a:lnTo>
                  <a:lnTo>
                    <a:pt x="639" y="293"/>
                  </a:lnTo>
                  <a:lnTo>
                    <a:pt x="629" y="311"/>
                  </a:lnTo>
                  <a:lnTo>
                    <a:pt x="619" y="330"/>
                  </a:lnTo>
                  <a:lnTo>
                    <a:pt x="617" y="346"/>
                  </a:lnTo>
                  <a:lnTo>
                    <a:pt x="614" y="361"/>
                  </a:lnTo>
                  <a:lnTo>
                    <a:pt x="613" y="376"/>
                  </a:lnTo>
                  <a:lnTo>
                    <a:pt x="611" y="391"/>
                  </a:lnTo>
                  <a:lnTo>
                    <a:pt x="610" y="407"/>
                  </a:lnTo>
                  <a:lnTo>
                    <a:pt x="610" y="423"/>
                  </a:lnTo>
                  <a:lnTo>
                    <a:pt x="609" y="442"/>
                  </a:lnTo>
                  <a:lnTo>
                    <a:pt x="609" y="462"/>
                  </a:lnTo>
                  <a:lnTo>
                    <a:pt x="610" y="472"/>
                  </a:lnTo>
                  <a:lnTo>
                    <a:pt x="612" y="481"/>
                  </a:lnTo>
                  <a:lnTo>
                    <a:pt x="613" y="492"/>
                  </a:lnTo>
                  <a:lnTo>
                    <a:pt x="614" y="502"/>
                  </a:lnTo>
                  <a:lnTo>
                    <a:pt x="616" y="511"/>
                  </a:lnTo>
                  <a:lnTo>
                    <a:pt x="617" y="521"/>
                  </a:lnTo>
                  <a:lnTo>
                    <a:pt x="618" y="530"/>
                  </a:lnTo>
                  <a:lnTo>
                    <a:pt x="620" y="540"/>
                  </a:lnTo>
                  <a:lnTo>
                    <a:pt x="621" y="550"/>
                  </a:lnTo>
                  <a:lnTo>
                    <a:pt x="622" y="560"/>
                  </a:lnTo>
                  <a:lnTo>
                    <a:pt x="623" y="570"/>
                  </a:lnTo>
                  <a:lnTo>
                    <a:pt x="623" y="580"/>
                  </a:lnTo>
                  <a:lnTo>
                    <a:pt x="624" y="591"/>
                  </a:lnTo>
                  <a:lnTo>
                    <a:pt x="625" y="602"/>
                  </a:lnTo>
                  <a:lnTo>
                    <a:pt x="625" y="613"/>
                  </a:lnTo>
                  <a:lnTo>
                    <a:pt x="625" y="625"/>
                  </a:lnTo>
                  <a:lnTo>
                    <a:pt x="628" y="631"/>
                  </a:lnTo>
                  <a:lnTo>
                    <a:pt x="634" y="630"/>
                  </a:lnTo>
                  <a:lnTo>
                    <a:pt x="643" y="625"/>
                  </a:lnTo>
                  <a:lnTo>
                    <a:pt x="653" y="616"/>
                  </a:lnTo>
                  <a:lnTo>
                    <a:pt x="662" y="606"/>
                  </a:lnTo>
                  <a:lnTo>
                    <a:pt x="667" y="597"/>
                  </a:lnTo>
                  <a:lnTo>
                    <a:pt x="668" y="591"/>
                  </a:lnTo>
                  <a:lnTo>
                    <a:pt x="662" y="588"/>
                  </a:lnTo>
                  <a:lnTo>
                    <a:pt x="638" y="588"/>
                  </a:lnTo>
                  <a:lnTo>
                    <a:pt x="616" y="589"/>
                  </a:lnTo>
                  <a:lnTo>
                    <a:pt x="595" y="591"/>
                  </a:lnTo>
                  <a:lnTo>
                    <a:pt x="574" y="593"/>
                  </a:lnTo>
                  <a:lnTo>
                    <a:pt x="555" y="596"/>
                  </a:lnTo>
                  <a:lnTo>
                    <a:pt x="536" y="599"/>
                  </a:lnTo>
                  <a:lnTo>
                    <a:pt x="517" y="603"/>
                  </a:lnTo>
                  <a:lnTo>
                    <a:pt x="500" y="607"/>
                  </a:lnTo>
                  <a:lnTo>
                    <a:pt x="483" y="612"/>
                  </a:lnTo>
                  <a:lnTo>
                    <a:pt x="467" y="618"/>
                  </a:lnTo>
                  <a:lnTo>
                    <a:pt x="451" y="624"/>
                  </a:lnTo>
                  <a:lnTo>
                    <a:pt x="436" y="630"/>
                  </a:lnTo>
                  <a:lnTo>
                    <a:pt x="421" y="636"/>
                  </a:lnTo>
                  <a:lnTo>
                    <a:pt x="405" y="643"/>
                  </a:lnTo>
                  <a:lnTo>
                    <a:pt x="390" y="650"/>
                  </a:lnTo>
                  <a:lnTo>
                    <a:pt x="376" y="657"/>
                  </a:lnTo>
                  <a:lnTo>
                    <a:pt x="305" y="721"/>
                  </a:lnTo>
                  <a:lnTo>
                    <a:pt x="298" y="736"/>
                  </a:lnTo>
                  <a:lnTo>
                    <a:pt x="291" y="752"/>
                  </a:lnTo>
                  <a:lnTo>
                    <a:pt x="284" y="766"/>
                  </a:lnTo>
                  <a:lnTo>
                    <a:pt x="277" y="780"/>
                  </a:lnTo>
                  <a:lnTo>
                    <a:pt x="271" y="794"/>
                  </a:lnTo>
                  <a:lnTo>
                    <a:pt x="265" y="808"/>
                  </a:lnTo>
                  <a:lnTo>
                    <a:pt x="259" y="822"/>
                  </a:lnTo>
                  <a:lnTo>
                    <a:pt x="253" y="836"/>
                  </a:lnTo>
                  <a:lnTo>
                    <a:pt x="247" y="850"/>
                  </a:lnTo>
                  <a:lnTo>
                    <a:pt x="241" y="865"/>
                  </a:lnTo>
                  <a:lnTo>
                    <a:pt x="235" y="882"/>
                  </a:lnTo>
                  <a:lnTo>
                    <a:pt x="230" y="899"/>
                  </a:lnTo>
                  <a:lnTo>
                    <a:pt x="224" y="917"/>
                  </a:lnTo>
                  <a:lnTo>
                    <a:pt x="219" y="935"/>
                  </a:lnTo>
                  <a:lnTo>
                    <a:pt x="213" y="955"/>
                  </a:lnTo>
                  <a:lnTo>
                    <a:pt x="208" y="977"/>
                  </a:lnTo>
                  <a:lnTo>
                    <a:pt x="204" y="991"/>
                  </a:lnTo>
                  <a:lnTo>
                    <a:pt x="201" y="1005"/>
                  </a:lnTo>
                  <a:lnTo>
                    <a:pt x="198" y="1017"/>
                  </a:lnTo>
                  <a:lnTo>
                    <a:pt x="195" y="1029"/>
                  </a:lnTo>
                  <a:lnTo>
                    <a:pt x="193" y="1041"/>
                  </a:lnTo>
                  <a:lnTo>
                    <a:pt x="191" y="1052"/>
                  </a:lnTo>
                  <a:lnTo>
                    <a:pt x="190" y="1064"/>
                  </a:lnTo>
                  <a:lnTo>
                    <a:pt x="189" y="1075"/>
                  </a:lnTo>
                  <a:lnTo>
                    <a:pt x="188" y="1088"/>
                  </a:lnTo>
                  <a:lnTo>
                    <a:pt x="187" y="1100"/>
                  </a:lnTo>
                  <a:lnTo>
                    <a:pt x="187" y="1114"/>
                  </a:lnTo>
                  <a:lnTo>
                    <a:pt x="186" y="1129"/>
                  </a:lnTo>
                  <a:lnTo>
                    <a:pt x="186" y="1145"/>
                  </a:lnTo>
                  <a:lnTo>
                    <a:pt x="186" y="1162"/>
                  </a:lnTo>
                  <a:lnTo>
                    <a:pt x="186" y="1181"/>
                  </a:lnTo>
                  <a:lnTo>
                    <a:pt x="186" y="1201"/>
                  </a:lnTo>
                  <a:lnTo>
                    <a:pt x="192" y="1218"/>
                  </a:lnTo>
                  <a:lnTo>
                    <a:pt x="198" y="1233"/>
                  </a:lnTo>
                  <a:lnTo>
                    <a:pt x="204" y="1246"/>
                  </a:lnTo>
                  <a:lnTo>
                    <a:pt x="211" y="1259"/>
                  </a:lnTo>
                  <a:lnTo>
                    <a:pt x="219" y="1270"/>
                  </a:lnTo>
                  <a:lnTo>
                    <a:pt x="228" y="1281"/>
                  </a:lnTo>
                  <a:lnTo>
                    <a:pt x="240" y="1292"/>
                  </a:lnTo>
                  <a:lnTo>
                    <a:pt x="253" y="1304"/>
                  </a:lnTo>
                  <a:lnTo>
                    <a:pt x="256" y="1318"/>
                  </a:lnTo>
                  <a:lnTo>
                    <a:pt x="255" y="1327"/>
                  </a:lnTo>
                  <a:lnTo>
                    <a:pt x="253" y="1334"/>
                  </a:lnTo>
                  <a:lnTo>
                    <a:pt x="247" y="1338"/>
                  </a:lnTo>
                  <a:lnTo>
                    <a:pt x="238" y="1340"/>
                  </a:lnTo>
                  <a:lnTo>
                    <a:pt x="226" y="1340"/>
                  </a:lnTo>
                  <a:lnTo>
                    <a:pt x="211" y="1340"/>
                  </a:lnTo>
                  <a:lnTo>
                    <a:pt x="192" y="1340"/>
                  </a:lnTo>
                  <a:lnTo>
                    <a:pt x="185" y="1341"/>
                  </a:lnTo>
                  <a:lnTo>
                    <a:pt x="178" y="1344"/>
                  </a:lnTo>
                  <a:lnTo>
                    <a:pt x="172" y="1348"/>
                  </a:lnTo>
                  <a:lnTo>
                    <a:pt x="165" y="1353"/>
                  </a:lnTo>
                  <a:lnTo>
                    <a:pt x="156" y="1366"/>
                  </a:lnTo>
                  <a:lnTo>
                    <a:pt x="151" y="1373"/>
                  </a:lnTo>
                  <a:lnTo>
                    <a:pt x="149" y="1377"/>
                  </a:lnTo>
                  <a:lnTo>
                    <a:pt x="149" y="1377"/>
                  </a:lnTo>
                  <a:lnTo>
                    <a:pt x="147" y="1377"/>
                  </a:lnTo>
                  <a:lnTo>
                    <a:pt x="143" y="1378"/>
                  </a:lnTo>
                  <a:lnTo>
                    <a:pt x="134" y="1382"/>
                  </a:lnTo>
                  <a:lnTo>
                    <a:pt x="120" y="1389"/>
                  </a:lnTo>
                  <a:lnTo>
                    <a:pt x="99" y="1399"/>
                  </a:lnTo>
                  <a:lnTo>
                    <a:pt x="83" y="1404"/>
                  </a:lnTo>
                  <a:lnTo>
                    <a:pt x="71" y="1407"/>
                  </a:lnTo>
                  <a:lnTo>
                    <a:pt x="62" y="1410"/>
                  </a:lnTo>
                  <a:lnTo>
                    <a:pt x="56" y="1416"/>
                  </a:lnTo>
                  <a:lnTo>
                    <a:pt x="52" y="1428"/>
                  </a:lnTo>
                  <a:lnTo>
                    <a:pt x="47" y="1447"/>
                  </a:lnTo>
                  <a:lnTo>
                    <a:pt x="42" y="1476"/>
                  </a:lnTo>
                  <a:lnTo>
                    <a:pt x="32" y="1495"/>
                  </a:lnTo>
                  <a:lnTo>
                    <a:pt x="23" y="1511"/>
                  </a:lnTo>
                  <a:lnTo>
                    <a:pt x="16" y="1523"/>
                  </a:lnTo>
                  <a:lnTo>
                    <a:pt x="11" y="1533"/>
                  </a:lnTo>
                  <a:lnTo>
                    <a:pt x="7" y="1540"/>
                  </a:lnTo>
                  <a:lnTo>
                    <a:pt x="5" y="1547"/>
                  </a:lnTo>
                  <a:lnTo>
                    <a:pt x="3" y="1552"/>
                  </a:lnTo>
                  <a:lnTo>
                    <a:pt x="2" y="1558"/>
                  </a:lnTo>
                  <a:lnTo>
                    <a:pt x="2" y="1564"/>
                  </a:lnTo>
                  <a:lnTo>
                    <a:pt x="2" y="1572"/>
                  </a:lnTo>
                  <a:lnTo>
                    <a:pt x="2" y="1581"/>
                  </a:lnTo>
                  <a:lnTo>
                    <a:pt x="2" y="1593"/>
                  </a:lnTo>
                  <a:lnTo>
                    <a:pt x="2" y="1607"/>
                  </a:lnTo>
                  <a:lnTo>
                    <a:pt x="2" y="1626"/>
                  </a:lnTo>
                  <a:lnTo>
                    <a:pt x="1" y="1649"/>
                  </a:lnTo>
                  <a:lnTo>
                    <a:pt x="0" y="1677"/>
                  </a:lnTo>
                  <a:lnTo>
                    <a:pt x="4" y="1771"/>
                  </a:lnTo>
                  <a:lnTo>
                    <a:pt x="8" y="1795"/>
                  </a:lnTo>
                  <a:lnTo>
                    <a:pt x="13" y="1818"/>
                  </a:lnTo>
                  <a:lnTo>
                    <a:pt x="18" y="1839"/>
                  </a:lnTo>
                  <a:lnTo>
                    <a:pt x="25" y="1859"/>
                  </a:lnTo>
                  <a:lnTo>
                    <a:pt x="32" y="1879"/>
                  </a:lnTo>
                  <a:lnTo>
                    <a:pt x="39" y="1898"/>
                  </a:lnTo>
                  <a:lnTo>
                    <a:pt x="48" y="1915"/>
                  </a:lnTo>
                  <a:lnTo>
                    <a:pt x="57" y="1932"/>
                  </a:lnTo>
                  <a:lnTo>
                    <a:pt x="66" y="1948"/>
                  </a:lnTo>
                  <a:lnTo>
                    <a:pt x="75" y="1964"/>
                  </a:lnTo>
                  <a:lnTo>
                    <a:pt x="85" y="1979"/>
                  </a:lnTo>
                  <a:lnTo>
                    <a:pt x="94" y="1993"/>
                  </a:lnTo>
                  <a:lnTo>
                    <a:pt x="104" y="2008"/>
                  </a:lnTo>
                  <a:lnTo>
                    <a:pt x="114" y="2023"/>
                  </a:lnTo>
                  <a:lnTo>
                    <a:pt x="123" y="2038"/>
                  </a:lnTo>
                  <a:lnTo>
                    <a:pt x="133" y="2052"/>
                  </a:lnTo>
                  <a:lnTo>
                    <a:pt x="146" y="2073"/>
                  </a:lnTo>
                  <a:lnTo>
                    <a:pt x="158" y="2092"/>
                  </a:lnTo>
                  <a:lnTo>
                    <a:pt x="172" y="2110"/>
                  </a:lnTo>
                  <a:lnTo>
                    <a:pt x="185" y="2128"/>
                  </a:lnTo>
                  <a:lnTo>
                    <a:pt x="198" y="2145"/>
                  </a:lnTo>
                  <a:lnTo>
                    <a:pt x="211" y="2161"/>
                  </a:lnTo>
                  <a:lnTo>
                    <a:pt x="225" y="2176"/>
                  </a:lnTo>
                  <a:lnTo>
                    <a:pt x="239" y="2191"/>
                  </a:lnTo>
                  <a:lnTo>
                    <a:pt x="254" y="2205"/>
                  </a:lnTo>
                  <a:lnTo>
                    <a:pt x="269" y="2218"/>
                  </a:lnTo>
                  <a:lnTo>
                    <a:pt x="285" y="2231"/>
                  </a:lnTo>
                  <a:lnTo>
                    <a:pt x="302" y="2244"/>
                  </a:lnTo>
                  <a:lnTo>
                    <a:pt x="319" y="2257"/>
                  </a:lnTo>
                  <a:lnTo>
                    <a:pt x="337" y="2270"/>
                  </a:lnTo>
                  <a:lnTo>
                    <a:pt x="356" y="2282"/>
                  </a:lnTo>
                  <a:lnTo>
                    <a:pt x="376" y="2295"/>
                  </a:lnTo>
                  <a:lnTo>
                    <a:pt x="499" y="2347"/>
                  </a:lnTo>
                  <a:lnTo>
                    <a:pt x="522" y="2352"/>
                  </a:lnTo>
                  <a:lnTo>
                    <a:pt x="546" y="2357"/>
                  </a:lnTo>
                  <a:lnTo>
                    <a:pt x="570" y="2360"/>
                  </a:lnTo>
                  <a:lnTo>
                    <a:pt x="593" y="2363"/>
                  </a:lnTo>
                  <a:lnTo>
                    <a:pt x="617" y="2366"/>
                  </a:lnTo>
                  <a:lnTo>
                    <a:pt x="641" y="2368"/>
                  </a:lnTo>
                  <a:lnTo>
                    <a:pt x="667" y="2369"/>
                  </a:lnTo>
                  <a:lnTo>
                    <a:pt x="691" y="2370"/>
                  </a:lnTo>
                  <a:lnTo>
                    <a:pt x="716" y="2370"/>
                  </a:lnTo>
                  <a:lnTo>
                    <a:pt x="740" y="2370"/>
                  </a:lnTo>
                  <a:lnTo>
                    <a:pt x="766" y="2369"/>
                  </a:lnTo>
                  <a:lnTo>
                    <a:pt x="792" y="2367"/>
                  </a:lnTo>
                  <a:lnTo>
                    <a:pt x="817" y="2365"/>
                  </a:lnTo>
                  <a:lnTo>
                    <a:pt x="843" y="2363"/>
                  </a:lnTo>
                  <a:lnTo>
                    <a:pt x="868" y="2360"/>
                  </a:lnTo>
                  <a:lnTo>
                    <a:pt x="895" y="2356"/>
                  </a:lnTo>
                  <a:lnTo>
                    <a:pt x="923" y="2337"/>
                  </a:lnTo>
                  <a:lnTo>
                    <a:pt x="944" y="2319"/>
                  </a:lnTo>
                  <a:lnTo>
                    <a:pt x="960" y="2300"/>
                  </a:lnTo>
                  <a:lnTo>
                    <a:pt x="970" y="2281"/>
                  </a:lnTo>
                  <a:lnTo>
                    <a:pt x="975" y="2260"/>
                  </a:lnTo>
                  <a:lnTo>
                    <a:pt x="976" y="2241"/>
                  </a:lnTo>
                  <a:lnTo>
                    <a:pt x="974" y="2221"/>
                  </a:lnTo>
                  <a:lnTo>
                    <a:pt x="968" y="2201"/>
                  </a:lnTo>
                  <a:lnTo>
                    <a:pt x="960" y="2180"/>
                  </a:lnTo>
                  <a:lnTo>
                    <a:pt x="951" y="2159"/>
                  </a:lnTo>
                  <a:lnTo>
                    <a:pt x="940" y="2137"/>
                  </a:lnTo>
                  <a:lnTo>
                    <a:pt x="928" y="2115"/>
                  </a:lnTo>
                  <a:lnTo>
                    <a:pt x="916" y="2093"/>
                  </a:lnTo>
                  <a:lnTo>
                    <a:pt x="904" y="2070"/>
                  </a:lnTo>
                  <a:lnTo>
                    <a:pt x="894" y="2047"/>
                  </a:lnTo>
                  <a:lnTo>
                    <a:pt x="884" y="2023"/>
                  </a:lnTo>
                  <a:lnTo>
                    <a:pt x="879" y="2017"/>
                  </a:lnTo>
                  <a:lnTo>
                    <a:pt x="872" y="2019"/>
                  </a:lnTo>
                  <a:lnTo>
                    <a:pt x="863" y="2027"/>
                  </a:lnTo>
                  <a:lnTo>
                    <a:pt x="855" y="2039"/>
                  </a:lnTo>
                  <a:lnTo>
                    <a:pt x="849" y="2052"/>
                  </a:lnTo>
                  <a:lnTo>
                    <a:pt x="846" y="2064"/>
                  </a:lnTo>
                  <a:lnTo>
                    <a:pt x="848" y="2072"/>
                  </a:lnTo>
                  <a:lnTo>
                    <a:pt x="855" y="2075"/>
                  </a:lnTo>
                  <a:lnTo>
                    <a:pt x="871" y="2072"/>
                  </a:lnTo>
                  <a:lnTo>
                    <a:pt x="889" y="2069"/>
                  </a:lnTo>
                  <a:lnTo>
                    <a:pt x="908" y="2067"/>
                  </a:lnTo>
                  <a:lnTo>
                    <a:pt x="929" y="2066"/>
                  </a:lnTo>
                  <a:lnTo>
                    <a:pt x="949" y="2066"/>
                  </a:lnTo>
                  <a:lnTo>
                    <a:pt x="970" y="2065"/>
                  </a:lnTo>
                  <a:lnTo>
                    <a:pt x="991" y="2065"/>
                  </a:lnTo>
                  <a:lnTo>
                    <a:pt x="1012" y="2065"/>
                  </a:lnTo>
                  <a:lnTo>
                    <a:pt x="1023" y="2064"/>
                  </a:lnTo>
                  <a:lnTo>
                    <a:pt x="1032" y="2062"/>
                  </a:lnTo>
                  <a:lnTo>
                    <a:pt x="1040" y="2057"/>
                  </a:lnTo>
                  <a:lnTo>
                    <a:pt x="1045" y="2052"/>
                  </a:lnTo>
                  <a:lnTo>
                    <a:pt x="1049" y="2045"/>
                  </a:lnTo>
                  <a:lnTo>
                    <a:pt x="1050" y="2037"/>
                  </a:lnTo>
                  <a:lnTo>
                    <a:pt x="1050" y="2027"/>
                  </a:lnTo>
                  <a:lnTo>
                    <a:pt x="1047" y="2017"/>
                  </a:lnTo>
                  <a:lnTo>
                    <a:pt x="1037" y="1980"/>
                  </a:lnTo>
                  <a:lnTo>
                    <a:pt x="1031" y="1956"/>
                  </a:lnTo>
                  <a:lnTo>
                    <a:pt x="1026" y="1939"/>
                  </a:lnTo>
                  <a:lnTo>
                    <a:pt x="1021" y="1929"/>
                  </a:lnTo>
                  <a:lnTo>
                    <a:pt x="1012" y="1922"/>
                  </a:lnTo>
                  <a:lnTo>
                    <a:pt x="995" y="1915"/>
                  </a:lnTo>
                  <a:lnTo>
                    <a:pt x="970" y="1907"/>
                  </a:lnTo>
                  <a:lnTo>
                    <a:pt x="933" y="1894"/>
                  </a:lnTo>
                  <a:lnTo>
                    <a:pt x="924" y="1890"/>
                  </a:lnTo>
                  <a:lnTo>
                    <a:pt x="915" y="1886"/>
                  </a:lnTo>
                  <a:lnTo>
                    <a:pt x="906" y="1882"/>
                  </a:lnTo>
                  <a:lnTo>
                    <a:pt x="897" y="1879"/>
                  </a:lnTo>
                  <a:lnTo>
                    <a:pt x="886" y="1876"/>
                  </a:lnTo>
                  <a:lnTo>
                    <a:pt x="877" y="1873"/>
                  </a:lnTo>
                  <a:lnTo>
                    <a:pt x="868" y="1870"/>
                  </a:lnTo>
                  <a:lnTo>
                    <a:pt x="859" y="1867"/>
                  </a:lnTo>
                  <a:lnTo>
                    <a:pt x="845" y="1867"/>
                  </a:lnTo>
                  <a:lnTo>
                    <a:pt x="836" y="1874"/>
                  </a:lnTo>
                  <a:lnTo>
                    <a:pt x="831" y="1887"/>
                  </a:lnTo>
                  <a:lnTo>
                    <a:pt x="830" y="1903"/>
                  </a:lnTo>
                  <a:lnTo>
                    <a:pt x="833" y="1918"/>
                  </a:lnTo>
                  <a:lnTo>
                    <a:pt x="839" y="1930"/>
                  </a:lnTo>
                  <a:lnTo>
                    <a:pt x="849" y="1937"/>
                  </a:lnTo>
                  <a:lnTo>
                    <a:pt x="862" y="1936"/>
                  </a:lnTo>
                  <a:lnTo>
                    <a:pt x="874" y="1930"/>
                  </a:lnTo>
                  <a:lnTo>
                    <a:pt x="882" y="1925"/>
                  </a:lnTo>
                  <a:lnTo>
                    <a:pt x="888" y="1923"/>
                  </a:lnTo>
                  <a:lnTo>
                    <a:pt x="892" y="1921"/>
                  </a:lnTo>
                  <a:lnTo>
                    <a:pt x="896" y="1919"/>
                  </a:lnTo>
                  <a:lnTo>
                    <a:pt x="902" y="1918"/>
                  </a:lnTo>
                  <a:lnTo>
                    <a:pt x="911" y="1916"/>
                  </a:lnTo>
                  <a:lnTo>
                    <a:pt x="924" y="1913"/>
                  </a:lnTo>
                  <a:lnTo>
                    <a:pt x="942" y="1911"/>
                  </a:lnTo>
                  <a:lnTo>
                    <a:pt x="961" y="1909"/>
                  </a:lnTo>
                  <a:lnTo>
                    <a:pt x="981" y="1906"/>
                  </a:lnTo>
                  <a:lnTo>
                    <a:pt x="1000" y="1903"/>
                  </a:lnTo>
                  <a:lnTo>
                    <a:pt x="1021" y="1899"/>
                  </a:lnTo>
                  <a:lnTo>
                    <a:pt x="1041" y="1894"/>
                  </a:lnTo>
                  <a:lnTo>
                    <a:pt x="1059" y="1886"/>
                  </a:lnTo>
                  <a:lnTo>
                    <a:pt x="1077" y="1879"/>
                  </a:lnTo>
                  <a:lnTo>
                    <a:pt x="1093" y="1870"/>
                  </a:lnTo>
                  <a:lnTo>
                    <a:pt x="1108" y="1859"/>
                  </a:lnTo>
                  <a:lnTo>
                    <a:pt x="1120" y="1847"/>
                  </a:lnTo>
                  <a:lnTo>
                    <a:pt x="1131" y="1832"/>
                  </a:lnTo>
                  <a:lnTo>
                    <a:pt x="1139" y="1816"/>
                  </a:lnTo>
                  <a:lnTo>
                    <a:pt x="1143" y="1797"/>
                  </a:lnTo>
                  <a:lnTo>
                    <a:pt x="1144" y="1776"/>
                  </a:lnTo>
                  <a:lnTo>
                    <a:pt x="1141" y="1751"/>
                  </a:lnTo>
                  <a:lnTo>
                    <a:pt x="1136" y="1735"/>
                  </a:lnTo>
                  <a:lnTo>
                    <a:pt x="1129" y="1722"/>
                  </a:lnTo>
                  <a:lnTo>
                    <a:pt x="1119" y="1710"/>
                  </a:lnTo>
                  <a:lnTo>
                    <a:pt x="1108" y="1701"/>
                  </a:lnTo>
                  <a:lnTo>
                    <a:pt x="1095" y="1693"/>
                  </a:lnTo>
                  <a:lnTo>
                    <a:pt x="1081" y="1687"/>
                  </a:lnTo>
                  <a:lnTo>
                    <a:pt x="1065" y="1682"/>
                  </a:lnTo>
                  <a:lnTo>
                    <a:pt x="1049" y="1679"/>
                  </a:lnTo>
                  <a:lnTo>
                    <a:pt x="1032" y="1677"/>
                  </a:lnTo>
                  <a:lnTo>
                    <a:pt x="1014" y="1677"/>
                  </a:lnTo>
                  <a:lnTo>
                    <a:pt x="996" y="1677"/>
                  </a:lnTo>
                  <a:lnTo>
                    <a:pt x="978" y="1678"/>
                  </a:lnTo>
                  <a:lnTo>
                    <a:pt x="960" y="1680"/>
                  </a:lnTo>
                  <a:lnTo>
                    <a:pt x="943" y="1683"/>
                  </a:lnTo>
                  <a:lnTo>
                    <a:pt x="927" y="1686"/>
                  </a:lnTo>
                  <a:lnTo>
                    <a:pt x="911" y="1690"/>
                  </a:lnTo>
                  <a:lnTo>
                    <a:pt x="862" y="1725"/>
                  </a:lnTo>
                  <a:lnTo>
                    <a:pt x="854" y="1734"/>
                  </a:lnTo>
                  <a:lnTo>
                    <a:pt x="853" y="1745"/>
                  </a:lnTo>
                  <a:lnTo>
                    <a:pt x="858" y="1756"/>
                  </a:lnTo>
                  <a:lnTo>
                    <a:pt x="867" y="1767"/>
                  </a:lnTo>
                  <a:lnTo>
                    <a:pt x="878" y="1774"/>
                  </a:lnTo>
                  <a:lnTo>
                    <a:pt x="891" y="1776"/>
                  </a:lnTo>
                  <a:lnTo>
                    <a:pt x="902" y="1774"/>
                  </a:lnTo>
                  <a:lnTo>
                    <a:pt x="911" y="1764"/>
                  </a:lnTo>
                  <a:lnTo>
                    <a:pt x="915" y="1753"/>
                  </a:lnTo>
                  <a:lnTo>
                    <a:pt x="920" y="1743"/>
                  </a:lnTo>
                  <a:lnTo>
                    <a:pt x="926" y="1734"/>
                  </a:lnTo>
                  <a:lnTo>
                    <a:pt x="932" y="1726"/>
                  </a:lnTo>
                  <a:lnTo>
                    <a:pt x="938" y="1717"/>
                  </a:lnTo>
                  <a:lnTo>
                    <a:pt x="945" y="1709"/>
                  </a:lnTo>
                  <a:lnTo>
                    <a:pt x="952" y="1701"/>
                  </a:lnTo>
                  <a:lnTo>
                    <a:pt x="959" y="1693"/>
                  </a:lnTo>
                  <a:lnTo>
                    <a:pt x="965" y="1680"/>
                  </a:lnTo>
                  <a:lnTo>
                    <a:pt x="971" y="1668"/>
                  </a:lnTo>
                  <a:lnTo>
                    <a:pt x="977" y="1656"/>
                  </a:lnTo>
                  <a:lnTo>
                    <a:pt x="983" y="1644"/>
                  </a:lnTo>
                  <a:lnTo>
                    <a:pt x="989" y="1631"/>
                  </a:lnTo>
                  <a:lnTo>
                    <a:pt x="996" y="1620"/>
                  </a:lnTo>
                  <a:lnTo>
                    <a:pt x="1002" y="1608"/>
                  </a:lnTo>
                  <a:lnTo>
                    <a:pt x="1009" y="1597"/>
                  </a:lnTo>
                  <a:lnTo>
                    <a:pt x="1016" y="1586"/>
                  </a:lnTo>
                  <a:lnTo>
                    <a:pt x="1022" y="1574"/>
                  </a:lnTo>
                  <a:lnTo>
                    <a:pt x="1029" y="1563"/>
                  </a:lnTo>
                  <a:lnTo>
                    <a:pt x="1036" y="1552"/>
                  </a:lnTo>
                  <a:lnTo>
                    <a:pt x="1043" y="1542"/>
                  </a:lnTo>
                  <a:lnTo>
                    <a:pt x="1051" y="1531"/>
                  </a:lnTo>
                  <a:lnTo>
                    <a:pt x="1058" y="1520"/>
                  </a:lnTo>
                  <a:lnTo>
                    <a:pt x="1066" y="1509"/>
                  </a:lnTo>
                  <a:lnTo>
                    <a:pt x="1081" y="1484"/>
                  </a:lnTo>
                  <a:lnTo>
                    <a:pt x="1096" y="1460"/>
                  </a:lnTo>
                  <a:lnTo>
                    <a:pt x="1112" y="1436"/>
                  </a:lnTo>
                  <a:lnTo>
                    <a:pt x="1130" y="1413"/>
                  </a:lnTo>
                  <a:lnTo>
                    <a:pt x="1147" y="1391"/>
                  </a:lnTo>
                  <a:lnTo>
                    <a:pt x="1166" y="1369"/>
                  </a:lnTo>
                  <a:lnTo>
                    <a:pt x="1185" y="1348"/>
                  </a:lnTo>
                  <a:lnTo>
                    <a:pt x="1204" y="1328"/>
                  </a:lnTo>
                  <a:lnTo>
                    <a:pt x="1225" y="1308"/>
                  </a:lnTo>
                  <a:lnTo>
                    <a:pt x="1246" y="1289"/>
                  </a:lnTo>
                  <a:lnTo>
                    <a:pt x="1270" y="1271"/>
                  </a:lnTo>
                  <a:lnTo>
                    <a:pt x="1293" y="1254"/>
                  </a:lnTo>
                  <a:lnTo>
                    <a:pt x="1317" y="1236"/>
                  </a:lnTo>
                  <a:lnTo>
                    <a:pt x="1343" y="1220"/>
                  </a:lnTo>
                  <a:lnTo>
                    <a:pt x="1370" y="1205"/>
                  </a:lnTo>
                  <a:lnTo>
                    <a:pt x="1397" y="1191"/>
                  </a:lnTo>
                  <a:lnTo>
                    <a:pt x="1435" y="1172"/>
                  </a:lnTo>
                  <a:lnTo>
                    <a:pt x="1473" y="1151"/>
                  </a:lnTo>
                  <a:lnTo>
                    <a:pt x="1512" y="1129"/>
                  </a:lnTo>
                  <a:lnTo>
                    <a:pt x="1549" y="1105"/>
                  </a:lnTo>
                  <a:lnTo>
                    <a:pt x="1587" y="1080"/>
                  </a:lnTo>
                  <a:lnTo>
                    <a:pt x="1625" y="1055"/>
                  </a:lnTo>
                  <a:lnTo>
                    <a:pt x="1661" y="1028"/>
                  </a:lnTo>
                  <a:lnTo>
                    <a:pt x="1698" y="1001"/>
                  </a:lnTo>
                  <a:lnTo>
                    <a:pt x="1734" y="972"/>
                  </a:lnTo>
                  <a:lnTo>
                    <a:pt x="1769" y="943"/>
                  </a:lnTo>
                  <a:lnTo>
                    <a:pt x="1803" y="914"/>
                  </a:lnTo>
                  <a:lnTo>
                    <a:pt x="1836" y="884"/>
                  </a:lnTo>
                  <a:lnTo>
                    <a:pt x="1870" y="852"/>
                  </a:lnTo>
                  <a:lnTo>
                    <a:pt x="1901" y="821"/>
                  </a:lnTo>
                  <a:lnTo>
                    <a:pt x="1931" y="790"/>
                  </a:lnTo>
                  <a:lnTo>
                    <a:pt x="1960" y="758"/>
                  </a:lnTo>
                  <a:lnTo>
                    <a:pt x="1969" y="750"/>
                  </a:lnTo>
                  <a:lnTo>
                    <a:pt x="1976" y="741"/>
                  </a:lnTo>
                  <a:lnTo>
                    <a:pt x="1984" y="733"/>
                  </a:lnTo>
                  <a:lnTo>
                    <a:pt x="1991" y="726"/>
                  </a:lnTo>
                  <a:lnTo>
                    <a:pt x="1998" y="718"/>
                  </a:lnTo>
                  <a:lnTo>
                    <a:pt x="2005" y="710"/>
                  </a:lnTo>
                  <a:lnTo>
                    <a:pt x="2012" y="702"/>
                  </a:lnTo>
                  <a:lnTo>
                    <a:pt x="2018" y="693"/>
                  </a:lnTo>
                  <a:lnTo>
                    <a:pt x="2023" y="683"/>
                  </a:lnTo>
                  <a:lnTo>
                    <a:pt x="2029" y="673"/>
                  </a:lnTo>
                  <a:lnTo>
                    <a:pt x="2033" y="661"/>
                  </a:lnTo>
                  <a:lnTo>
                    <a:pt x="2037" y="649"/>
                  </a:lnTo>
                  <a:lnTo>
                    <a:pt x="2040" y="635"/>
                  </a:lnTo>
                  <a:lnTo>
                    <a:pt x="2042" y="619"/>
                  </a:lnTo>
                  <a:lnTo>
                    <a:pt x="2044" y="601"/>
                  </a:lnTo>
                  <a:lnTo>
                    <a:pt x="2044" y="582"/>
                  </a:lnTo>
                  <a:lnTo>
                    <a:pt x="2043" y="575"/>
                  </a:lnTo>
                  <a:lnTo>
                    <a:pt x="2040" y="570"/>
                  </a:lnTo>
                  <a:lnTo>
                    <a:pt x="2035" y="567"/>
                  </a:lnTo>
                  <a:lnTo>
                    <a:pt x="2028" y="566"/>
                  </a:lnTo>
                  <a:lnTo>
                    <a:pt x="2014" y="566"/>
                  </a:lnTo>
                  <a:lnTo>
                    <a:pt x="2001" y="566"/>
                  </a:lnTo>
                  <a:lnTo>
                    <a:pt x="1988" y="565"/>
                  </a:lnTo>
                  <a:lnTo>
                    <a:pt x="1976" y="564"/>
                  </a:lnTo>
                  <a:lnTo>
                    <a:pt x="1963" y="564"/>
                  </a:lnTo>
                  <a:lnTo>
                    <a:pt x="1951" y="563"/>
                  </a:lnTo>
                  <a:lnTo>
                    <a:pt x="1940" y="562"/>
                  </a:lnTo>
                  <a:lnTo>
                    <a:pt x="1929" y="561"/>
                  </a:lnTo>
                  <a:lnTo>
                    <a:pt x="1918" y="560"/>
                  </a:lnTo>
                  <a:lnTo>
                    <a:pt x="1907" y="559"/>
                  </a:lnTo>
                  <a:lnTo>
                    <a:pt x="1895" y="558"/>
                  </a:lnTo>
                  <a:lnTo>
                    <a:pt x="1883" y="558"/>
                  </a:lnTo>
                  <a:lnTo>
                    <a:pt x="1871" y="557"/>
                  </a:lnTo>
                  <a:lnTo>
                    <a:pt x="1858" y="556"/>
                  </a:lnTo>
                  <a:lnTo>
                    <a:pt x="1844" y="556"/>
                  </a:lnTo>
                  <a:lnTo>
                    <a:pt x="1830" y="556"/>
                  </a:lnTo>
                  <a:lnTo>
                    <a:pt x="1807" y="549"/>
                  </a:lnTo>
                  <a:lnTo>
                    <a:pt x="1785" y="541"/>
                  </a:lnTo>
                  <a:lnTo>
                    <a:pt x="1762" y="533"/>
                  </a:lnTo>
                  <a:lnTo>
                    <a:pt x="1740" y="525"/>
                  </a:lnTo>
                  <a:lnTo>
                    <a:pt x="1718" y="516"/>
                  </a:lnTo>
                  <a:lnTo>
                    <a:pt x="1696" y="508"/>
                  </a:lnTo>
                  <a:lnTo>
                    <a:pt x="1675" y="499"/>
                  </a:lnTo>
                  <a:lnTo>
                    <a:pt x="1653" y="488"/>
                  </a:lnTo>
                  <a:lnTo>
                    <a:pt x="1632" y="478"/>
                  </a:lnTo>
                  <a:lnTo>
                    <a:pt x="1612" y="469"/>
                  </a:lnTo>
                  <a:lnTo>
                    <a:pt x="1590" y="458"/>
                  </a:lnTo>
                  <a:lnTo>
                    <a:pt x="1570" y="448"/>
                  </a:lnTo>
                  <a:lnTo>
                    <a:pt x="1550" y="437"/>
                  </a:lnTo>
                  <a:lnTo>
                    <a:pt x="1530" y="426"/>
                  </a:lnTo>
                  <a:lnTo>
                    <a:pt x="1510" y="415"/>
                  </a:lnTo>
                  <a:lnTo>
                    <a:pt x="1491" y="404"/>
                  </a:lnTo>
                  <a:lnTo>
                    <a:pt x="1456" y="386"/>
                  </a:lnTo>
                  <a:lnTo>
                    <a:pt x="1423" y="369"/>
                  </a:lnTo>
                  <a:lnTo>
                    <a:pt x="1390" y="351"/>
                  </a:lnTo>
                  <a:lnTo>
                    <a:pt x="1356" y="335"/>
                  </a:lnTo>
                  <a:lnTo>
                    <a:pt x="1324" y="318"/>
                  </a:lnTo>
                  <a:lnTo>
                    <a:pt x="1293" y="300"/>
                  </a:lnTo>
                  <a:lnTo>
                    <a:pt x="1262" y="282"/>
                  </a:lnTo>
                  <a:lnTo>
                    <a:pt x="1232" y="263"/>
                  </a:lnTo>
                  <a:lnTo>
                    <a:pt x="1203" y="243"/>
                  </a:lnTo>
                  <a:lnTo>
                    <a:pt x="1175" y="221"/>
                  </a:lnTo>
                  <a:lnTo>
                    <a:pt x="1148" y="198"/>
                  </a:lnTo>
                  <a:lnTo>
                    <a:pt x="1122" y="173"/>
                  </a:lnTo>
                  <a:lnTo>
                    <a:pt x="1098" y="147"/>
                  </a:lnTo>
                  <a:lnTo>
                    <a:pt x="1075" y="118"/>
                  </a:lnTo>
                  <a:lnTo>
                    <a:pt x="1054" y="85"/>
                  </a:lnTo>
                  <a:lnTo>
                    <a:pt x="1034" y="51"/>
                  </a:lnTo>
                  <a:lnTo>
                    <a:pt x="1031" y="50"/>
                  </a:lnTo>
                  <a:lnTo>
                    <a:pt x="1027" y="51"/>
                  </a:lnTo>
                  <a:lnTo>
                    <a:pt x="1024" y="54"/>
                  </a:lnTo>
                  <a:lnTo>
                    <a:pt x="102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auto">
            <a:xfrm flipH="1">
              <a:off x="5332" y="2674"/>
              <a:ext cx="407" cy="381"/>
            </a:xfrm>
            <a:custGeom>
              <a:avLst/>
              <a:gdLst>
                <a:gd name="T0" fmla="*/ 537 w 2247"/>
                <a:gd name="T1" fmla="*/ 3 h 2089"/>
                <a:gd name="T2" fmla="*/ 305 w 2247"/>
                <a:gd name="T3" fmla="*/ 2 h 2089"/>
                <a:gd name="T4" fmla="*/ 91 w 2247"/>
                <a:gd name="T5" fmla="*/ 27 h 2089"/>
                <a:gd name="T6" fmla="*/ 0 w 2247"/>
                <a:gd name="T7" fmla="*/ 134 h 2089"/>
                <a:gd name="T8" fmla="*/ 3 w 2247"/>
                <a:gd name="T9" fmla="*/ 250 h 2089"/>
                <a:gd name="T10" fmla="*/ 28 w 2247"/>
                <a:gd name="T11" fmla="*/ 595 h 2089"/>
                <a:gd name="T12" fmla="*/ 146 w 2247"/>
                <a:gd name="T13" fmla="*/ 957 h 2089"/>
                <a:gd name="T14" fmla="*/ 210 w 2247"/>
                <a:gd name="T15" fmla="*/ 1091 h 2089"/>
                <a:gd name="T16" fmla="*/ 349 w 2247"/>
                <a:gd name="T17" fmla="*/ 1298 h 2089"/>
                <a:gd name="T18" fmla="*/ 496 w 2247"/>
                <a:gd name="T19" fmla="*/ 1491 h 2089"/>
                <a:gd name="T20" fmla="*/ 752 w 2247"/>
                <a:gd name="T21" fmla="*/ 1761 h 2089"/>
                <a:gd name="T22" fmla="*/ 1166 w 2247"/>
                <a:gd name="T23" fmla="*/ 1992 h 2089"/>
                <a:gd name="T24" fmla="*/ 1539 w 2247"/>
                <a:gd name="T25" fmla="*/ 2074 h 2089"/>
                <a:gd name="T26" fmla="*/ 1856 w 2247"/>
                <a:gd name="T27" fmla="*/ 2086 h 2089"/>
                <a:gd name="T28" fmla="*/ 1985 w 2247"/>
                <a:gd name="T29" fmla="*/ 2086 h 2089"/>
                <a:gd name="T30" fmla="*/ 2110 w 2247"/>
                <a:gd name="T31" fmla="*/ 2052 h 2089"/>
                <a:gd name="T32" fmla="*/ 2242 w 2247"/>
                <a:gd name="T33" fmla="*/ 1938 h 2089"/>
                <a:gd name="T34" fmla="*/ 2022 w 2247"/>
                <a:gd name="T35" fmla="*/ 1546 h 2089"/>
                <a:gd name="T36" fmla="*/ 1759 w 2247"/>
                <a:gd name="T37" fmla="*/ 1406 h 2089"/>
                <a:gd name="T38" fmla="*/ 1510 w 2247"/>
                <a:gd name="T39" fmla="*/ 1338 h 2089"/>
                <a:gd name="T40" fmla="*/ 1453 w 2247"/>
                <a:gd name="T41" fmla="*/ 1348 h 2089"/>
                <a:gd name="T42" fmla="*/ 1619 w 2247"/>
                <a:gd name="T43" fmla="*/ 1267 h 2089"/>
                <a:gd name="T44" fmla="*/ 1913 w 2247"/>
                <a:gd name="T45" fmla="*/ 1047 h 2089"/>
                <a:gd name="T46" fmla="*/ 1988 w 2247"/>
                <a:gd name="T47" fmla="*/ 953 h 2089"/>
                <a:gd name="T48" fmla="*/ 1795 w 2247"/>
                <a:gd name="T49" fmla="*/ 845 h 2089"/>
                <a:gd name="T50" fmla="*/ 1599 w 2247"/>
                <a:gd name="T51" fmla="*/ 793 h 2089"/>
                <a:gd name="T52" fmla="*/ 1522 w 2247"/>
                <a:gd name="T53" fmla="*/ 895 h 2089"/>
                <a:gd name="T54" fmla="*/ 1420 w 2247"/>
                <a:gd name="T55" fmla="*/ 1097 h 2089"/>
                <a:gd name="T56" fmla="*/ 1244 w 2247"/>
                <a:gd name="T57" fmla="*/ 1237 h 2089"/>
                <a:gd name="T58" fmla="*/ 1345 w 2247"/>
                <a:gd name="T59" fmla="*/ 1264 h 2089"/>
                <a:gd name="T60" fmla="*/ 1517 w 2247"/>
                <a:gd name="T61" fmla="*/ 1041 h 2089"/>
                <a:gd name="T62" fmla="*/ 1616 w 2247"/>
                <a:gd name="T63" fmla="*/ 867 h 2089"/>
                <a:gd name="T64" fmla="*/ 1803 w 2247"/>
                <a:gd name="T65" fmla="*/ 919 h 2089"/>
                <a:gd name="T66" fmla="*/ 1963 w 2247"/>
                <a:gd name="T67" fmla="*/ 1002 h 2089"/>
                <a:gd name="T68" fmla="*/ 1820 w 2247"/>
                <a:gd name="T69" fmla="*/ 1024 h 2089"/>
                <a:gd name="T70" fmla="*/ 1515 w 2247"/>
                <a:gd name="T71" fmla="*/ 1212 h 2089"/>
                <a:gd name="T72" fmla="*/ 1350 w 2247"/>
                <a:gd name="T73" fmla="*/ 1386 h 2089"/>
                <a:gd name="T74" fmla="*/ 1542 w 2247"/>
                <a:gd name="T75" fmla="*/ 1447 h 2089"/>
                <a:gd name="T76" fmla="*/ 1773 w 2247"/>
                <a:gd name="T77" fmla="*/ 1513 h 2089"/>
                <a:gd name="T78" fmla="*/ 2039 w 2247"/>
                <a:gd name="T79" fmla="*/ 1658 h 2089"/>
                <a:gd name="T80" fmla="*/ 2170 w 2247"/>
                <a:gd name="T81" fmla="*/ 1969 h 2089"/>
                <a:gd name="T82" fmla="*/ 2068 w 2247"/>
                <a:gd name="T83" fmla="*/ 1979 h 2089"/>
                <a:gd name="T84" fmla="*/ 1951 w 2247"/>
                <a:gd name="T85" fmla="*/ 1987 h 2089"/>
                <a:gd name="T86" fmla="*/ 1829 w 2247"/>
                <a:gd name="T87" fmla="*/ 1997 h 2089"/>
                <a:gd name="T88" fmla="*/ 1472 w 2247"/>
                <a:gd name="T89" fmla="*/ 1968 h 2089"/>
                <a:gd name="T90" fmla="*/ 1112 w 2247"/>
                <a:gd name="T91" fmla="*/ 1862 h 2089"/>
                <a:gd name="T92" fmla="*/ 752 w 2247"/>
                <a:gd name="T93" fmla="*/ 1625 h 2089"/>
                <a:gd name="T94" fmla="*/ 545 w 2247"/>
                <a:gd name="T95" fmla="*/ 1390 h 2089"/>
                <a:gd name="T96" fmla="*/ 398 w 2247"/>
                <a:gd name="T97" fmla="*/ 1202 h 2089"/>
                <a:gd name="T98" fmla="*/ 240 w 2247"/>
                <a:gd name="T99" fmla="*/ 918 h 2089"/>
                <a:gd name="T100" fmla="*/ 100 w 2247"/>
                <a:gd name="T101" fmla="*/ 581 h 2089"/>
                <a:gd name="T102" fmla="*/ 73 w 2247"/>
                <a:gd name="T103" fmla="*/ 251 h 2089"/>
                <a:gd name="T104" fmla="*/ 64 w 2247"/>
                <a:gd name="T105" fmla="*/ 141 h 2089"/>
                <a:gd name="T106" fmla="*/ 49 w 2247"/>
                <a:gd name="T107" fmla="*/ 116 h 2089"/>
                <a:gd name="T108" fmla="*/ 232 w 2247"/>
                <a:gd name="T109" fmla="*/ 77 h 2089"/>
                <a:gd name="T110" fmla="*/ 451 w 2247"/>
                <a:gd name="T111" fmla="*/ 47 h 2089"/>
                <a:gd name="T112" fmla="*/ 677 w 2247"/>
                <a:gd name="T113" fmla="*/ 46 h 2089"/>
                <a:gd name="T114" fmla="*/ 754 w 2247"/>
                <a:gd name="T115" fmla="*/ 26 h 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7" h="2089">
                  <a:moveTo>
                    <a:pt x="748" y="24"/>
                  </a:moveTo>
                  <a:lnTo>
                    <a:pt x="725" y="21"/>
                  </a:lnTo>
                  <a:lnTo>
                    <a:pt x="702" y="18"/>
                  </a:lnTo>
                  <a:lnTo>
                    <a:pt x="679" y="16"/>
                  </a:lnTo>
                  <a:lnTo>
                    <a:pt x="655" y="13"/>
                  </a:lnTo>
                  <a:lnTo>
                    <a:pt x="631" y="10"/>
                  </a:lnTo>
                  <a:lnTo>
                    <a:pt x="608" y="8"/>
                  </a:lnTo>
                  <a:lnTo>
                    <a:pt x="585" y="6"/>
                  </a:lnTo>
                  <a:lnTo>
                    <a:pt x="562" y="5"/>
                  </a:lnTo>
                  <a:lnTo>
                    <a:pt x="537" y="3"/>
                  </a:lnTo>
                  <a:lnTo>
                    <a:pt x="514" y="2"/>
                  </a:lnTo>
                  <a:lnTo>
                    <a:pt x="491" y="1"/>
                  </a:lnTo>
                  <a:lnTo>
                    <a:pt x="467" y="1"/>
                  </a:lnTo>
                  <a:lnTo>
                    <a:pt x="444" y="0"/>
                  </a:lnTo>
                  <a:lnTo>
                    <a:pt x="420" y="0"/>
                  </a:lnTo>
                  <a:lnTo>
                    <a:pt x="397" y="0"/>
                  </a:lnTo>
                  <a:lnTo>
                    <a:pt x="374" y="0"/>
                  </a:lnTo>
                  <a:lnTo>
                    <a:pt x="351" y="0"/>
                  </a:lnTo>
                  <a:lnTo>
                    <a:pt x="329" y="1"/>
                  </a:lnTo>
                  <a:lnTo>
                    <a:pt x="305" y="2"/>
                  </a:lnTo>
                  <a:lnTo>
                    <a:pt x="283" y="3"/>
                  </a:lnTo>
                  <a:lnTo>
                    <a:pt x="261" y="5"/>
                  </a:lnTo>
                  <a:lnTo>
                    <a:pt x="239" y="6"/>
                  </a:lnTo>
                  <a:lnTo>
                    <a:pt x="217" y="8"/>
                  </a:lnTo>
                  <a:lnTo>
                    <a:pt x="196" y="10"/>
                  </a:lnTo>
                  <a:lnTo>
                    <a:pt x="174" y="14"/>
                  </a:lnTo>
                  <a:lnTo>
                    <a:pt x="153" y="17"/>
                  </a:lnTo>
                  <a:lnTo>
                    <a:pt x="132" y="20"/>
                  </a:lnTo>
                  <a:lnTo>
                    <a:pt x="111" y="23"/>
                  </a:lnTo>
                  <a:lnTo>
                    <a:pt x="91" y="27"/>
                  </a:lnTo>
                  <a:lnTo>
                    <a:pt x="72" y="31"/>
                  </a:lnTo>
                  <a:lnTo>
                    <a:pt x="51" y="35"/>
                  </a:lnTo>
                  <a:lnTo>
                    <a:pt x="32" y="40"/>
                  </a:lnTo>
                  <a:lnTo>
                    <a:pt x="21" y="45"/>
                  </a:lnTo>
                  <a:lnTo>
                    <a:pt x="12" y="51"/>
                  </a:lnTo>
                  <a:lnTo>
                    <a:pt x="5" y="59"/>
                  </a:lnTo>
                  <a:lnTo>
                    <a:pt x="3" y="69"/>
                  </a:lnTo>
                  <a:lnTo>
                    <a:pt x="0" y="111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47"/>
                  </a:lnTo>
                  <a:lnTo>
                    <a:pt x="0" y="159"/>
                  </a:lnTo>
                  <a:lnTo>
                    <a:pt x="0" y="171"/>
                  </a:lnTo>
                  <a:lnTo>
                    <a:pt x="0" y="183"/>
                  </a:lnTo>
                  <a:lnTo>
                    <a:pt x="1" y="194"/>
                  </a:lnTo>
                  <a:lnTo>
                    <a:pt x="1" y="206"/>
                  </a:lnTo>
                  <a:lnTo>
                    <a:pt x="1" y="217"/>
                  </a:lnTo>
                  <a:lnTo>
                    <a:pt x="1" y="229"/>
                  </a:lnTo>
                  <a:lnTo>
                    <a:pt x="2" y="240"/>
                  </a:lnTo>
                  <a:lnTo>
                    <a:pt x="3" y="250"/>
                  </a:lnTo>
                  <a:lnTo>
                    <a:pt x="3" y="260"/>
                  </a:lnTo>
                  <a:lnTo>
                    <a:pt x="4" y="271"/>
                  </a:lnTo>
                  <a:lnTo>
                    <a:pt x="5" y="280"/>
                  </a:lnTo>
                  <a:lnTo>
                    <a:pt x="6" y="289"/>
                  </a:lnTo>
                  <a:lnTo>
                    <a:pt x="0" y="383"/>
                  </a:lnTo>
                  <a:lnTo>
                    <a:pt x="4" y="428"/>
                  </a:lnTo>
                  <a:lnTo>
                    <a:pt x="8" y="471"/>
                  </a:lnTo>
                  <a:lnTo>
                    <a:pt x="14" y="513"/>
                  </a:lnTo>
                  <a:lnTo>
                    <a:pt x="21" y="555"/>
                  </a:lnTo>
                  <a:lnTo>
                    <a:pt x="28" y="595"/>
                  </a:lnTo>
                  <a:lnTo>
                    <a:pt x="37" y="634"/>
                  </a:lnTo>
                  <a:lnTo>
                    <a:pt x="46" y="673"/>
                  </a:lnTo>
                  <a:lnTo>
                    <a:pt x="56" y="710"/>
                  </a:lnTo>
                  <a:lnTo>
                    <a:pt x="68" y="747"/>
                  </a:lnTo>
                  <a:lnTo>
                    <a:pt x="79" y="784"/>
                  </a:lnTo>
                  <a:lnTo>
                    <a:pt x="92" y="819"/>
                  </a:lnTo>
                  <a:lnTo>
                    <a:pt x="105" y="854"/>
                  </a:lnTo>
                  <a:lnTo>
                    <a:pt x="118" y="888"/>
                  </a:lnTo>
                  <a:lnTo>
                    <a:pt x="132" y="924"/>
                  </a:lnTo>
                  <a:lnTo>
                    <a:pt x="146" y="957"/>
                  </a:lnTo>
                  <a:lnTo>
                    <a:pt x="161" y="991"/>
                  </a:lnTo>
                  <a:lnTo>
                    <a:pt x="168" y="1006"/>
                  </a:lnTo>
                  <a:lnTo>
                    <a:pt x="174" y="1020"/>
                  </a:lnTo>
                  <a:lnTo>
                    <a:pt x="180" y="1033"/>
                  </a:lnTo>
                  <a:lnTo>
                    <a:pt x="186" y="1044"/>
                  </a:lnTo>
                  <a:lnTo>
                    <a:pt x="192" y="1055"/>
                  </a:lnTo>
                  <a:lnTo>
                    <a:pt x="197" y="1065"/>
                  </a:lnTo>
                  <a:lnTo>
                    <a:pt x="201" y="1074"/>
                  </a:lnTo>
                  <a:lnTo>
                    <a:pt x="206" y="1083"/>
                  </a:lnTo>
                  <a:lnTo>
                    <a:pt x="210" y="1091"/>
                  </a:lnTo>
                  <a:lnTo>
                    <a:pt x="215" y="1099"/>
                  </a:lnTo>
                  <a:lnTo>
                    <a:pt x="220" y="1108"/>
                  </a:lnTo>
                  <a:lnTo>
                    <a:pt x="225" y="1116"/>
                  </a:lnTo>
                  <a:lnTo>
                    <a:pt x="230" y="1125"/>
                  </a:lnTo>
                  <a:lnTo>
                    <a:pt x="236" y="1135"/>
                  </a:lnTo>
                  <a:lnTo>
                    <a:pt x="242" y="1145"/>
                  </a:lnTo>
                  <a:lnTo>
                    <a:pt x="249" y="1157"/>
                  </a:lnTo>
                  <a:lnTo>
                    <a:pt x="321" y="1257"/>
                  </a:lnTo>
                  <a:lnTo>
                    <a:pt x="335" y="1277"/>
                  </a:lnTo>
                  <a:lnTo>
                    <a:pt x="349" y="1298"/>
                  </a:lnTo>
                  <a:lnTo>
                    <a:pt x="363" y="1317"/>
                  </a:lnTo>
                  <a:lnTo>
                    <a:pt x="378" y="1337"/>
                  </a:lnTo>
                  <a:lnTo>
                    <a:pt x="392" y="1356"/>
                  </a:lnTo>
                  <a:lnTo>
                    <a:pt x="406" y="1376"/>
                  </a:lnTo>
                  <a:lnTo>
                    <a:pt x="421" y="1395"/>
                  </a:lnTo>
                  <a:lnTo>
                    <a:pt x="437" y="1415"/>
                  </a:lnTo>
                  <a:lnTo>
                    <a:pt x="452" y="1434"/>
                  </a:lnTo>
                  <a:lnTo>
                    <a:pt x="466" y="1453"/>
                  </a:lnTo>
                  <a:lnTo>
                    <a:pt x="481" y="1472"/>
                  </a:lnTo>
                  <a:lnTo>
                    <a:pt x="496" y="1491"/>
                  </a:lnTo>
                  <a:lnTo>
                    <a:pt x="511" y="1509"/>
                  </a:lnTo>
                  <a:lnTo>
                    <a:pt x="526" y="1528"/>
                  </a:lnTo>
                  <a:lnTo>
                    <a:pt x="541" y="1547"/>
                  </a:lnTo>
                  <a:lnTo>
                    <a:pt x="557" y="1565"/>
                  </a:lnTo>
                  <a:lnTo>
                    <a:pt x="587" y="1601"/>
                  </a:lnTo>
                  <a:lnTo>
                    <a:pt x="618" y="1635"/>
                  </a:lnTo>
                  <a:lnTo>
                    <a:pt x="650" y="1669"/>
                  </a:lnTo>
                  <a:lnTo>
                    <a:pt x="683" y="1701"/>
                  </a:lnTo>
                  <a:lnTo>
                    <a:pt x="717" y="1732"/>
                  </a:lnTo>
                  <a:lnTo>
                    <a:pt x="752" y="1761"/>
                  </a:lnTo>
                  <a:lnTo>
                    <a:pt x="788" y="1791"/>
                  </a:lnTo>
                  <a:lnTo>
                    <a:pt x="825" y="1818"/>
                  </a:lnTo>
                  <a:lnTo>
                    <a:pt x="863" y="1844"/>
                  </a:lnTo>
                  <a:lnTo>
                    <a:pt x="902" y="1868"/>
                  </a:lnTo>
                  <a:lnTo>
                    <a:pt x="943" y="1892"/>
                  </a:lnTo>
                  <a:lnTo>
                    <a:pt x="985" y="1914"/>
                  </a:lnTo>
                  <a:lnTo>
                    <a:pt x="1027" y="1936"/>
                  </a:lnTo>
                  <a:lnTo>
                    <a:pt x="1073" y="1956"/>
                  </a:lnTo>
                  <a:lnTo>
                    <a:pt x="1118" y="1975"/>
                  </a:lnTo>
                  <a:lnTo>
                    <a:pt x="1166" y="1992"/>
                  </a:lnTo>
                  <a:lnTo>
                    <a:pt x="1198" y="2003"/>
                  </a:lnTo>
                  <a:lnTo>
                    <a:pt x="1232" y="2013"/>
                  </a:lnTo>
                  <a:lnTo>
                    <a:pt x="1267" y="2022"/>
                  </a:lnTo>
                  <a:lnTo>
                    <a:pt x="1303" y="2031"/>
                  </a:lnTo>
                  <a:lnTo>
                    <a:pt x="1340" y="2040"/>
                  </a:lnTo>
                  <a:lnTo>
                    <a:pt x="1377" y="2049"/>
                  </a:lnTo>
                  <a:lnTo>
                    <a:pt x="1417" y="2056"/>
                  </a:lnTo>
                  <a:lnTo>
                    <a:pt x="1456" y="2063"/>
                  </a:lnTo>
                  <a:lnTo>
                    <a:pt x="1497" y="2069"/>
                  </a:lnTo>
                  <a:lnTo>
                    <a:pt x="1539" y="2074"/>
                  </a:lnTo>
                  <a:lnTo>
                    <a:pt x="1580" y="2078"/>
                  </a:lnTo>
                  <a:lnTo>
                    <a:pt x="1623" y="2082"/>
                  </a:lnTo>
                  <a:lnTo>
                    <a:pt x="1667" y="2085"/>
                  </a:lnTo>
                  <a:lnTo>
                    <a:pt x="1711" y="2087"/>
                  </a:lnTo>
                  <a:lnTo>
                    <a:pt x="1756" y="2089"/>
                  </a:lnTo>
                  <a:lnTo>
                    <a:pt x="1801" y="2089"/>
                  </a:lnTo>
                  <a:lnTo>
                    <a:pt x="1816" y="2088"/>
                  </a:lnTo>
                  <a:lnTo>
                    <a:pt x="1830" y="2087"/>
                  </a:lnTo>
                  <a:lnTo>
                    <a:pt x="1843" y="2086"/>
                  </a:lnTo>
                  <a:lnTo>
                    <a:pt x="1856" y="2086"/>
                  </a:lnTo>
                  <a:lnTo>
                    <a:pt x="1870" y="2086"/>
                  </a:lnTo>
                  <a:lnTo>
                    <a:pt x="1883" y="2085"/>
                  </a:lnTo>
                  <a:lnTo>
                    <a:pt x="1895" y="2085"/>
                  </a:lnTo>
                  <a:lnTo>
                    <a:pt x="1908" y="2085"/>
                  </a:lnTo>
                  <a:lnTo>
                    <a:pt x="1920" y="2085"/>
                  </a:lnTo>
                  <a:lnTo>
                    <a:pt x="1932" y="2085"/>
                  </a:lnTo>
                  <a:lnTo>
                    <a:pt x="1945" y="2085"/>
                  </a:lnTo>
                  <a:lnTo>
                    <a:pt x="1958" y="2086"/>
                  </a:lnTo>
                  <a:lnTo>
                    <a:pt x="1971" y="2086"/>
                  </a:lnTo>
                  <a:lnTo>
                    <a:pt x="1985" y="2086"/>
                  </a:lnTo>
                  <a:lnTo>
                    <a:pt x="2000" y="2086"/>
                  </a:lnTo>
                  <a:lnTo>
                    <a:pt x="2015" y="2086"/>
                  </a:lnTo>
                  <a:lnTo>
                    <a:pt x="2028" y="2083"/>
                  </a:lnTo>
                  <a:lnTo>
                    <a:pt x="2040" y="2079"/>
                  </a:lnTo>
                  <a:lnTo>
                    <a:pt x="2052" y="2075"/>
                  </a:lnTo>
                  <a:lnTo>
                    <a:pt x="2064" y="2071"/>
                  </a:lnTo>
                  <a:lnTo>
                    <a:pt x="2075" y="2067"/>
                  </a:lnTo>
                  <a:lnTo>
                    <a:pt x="2087" y="2062"/>
                  </a:lnTo>
                  <a:lnTo>
                    <a:pt x="2098" y="2057"/>
                  </a:lnTo>
                  <a:lnTo>
                    <a:pt x="2110" y="2052"/>
                  </a:lnTo>
                  <a:lnTo>
                    <a:pt x="2121" y="2048"/>
                  </a:lnTo>
                  <a:lnTo>
                    <a:pt x="2132" y="2042"/>
                  </a:lnTo>
                  <a:lnTo>
                    <a:pt x="2143" y="2037"/>
                  </a:lnTo>
                  <a:lnTo>
                    <a:pt x="2154" y="2033"/>
                  </a:lnTo>
                  <a:lnTo>
                    <a:pt x="2166" y="2029"/>
                  </a:lnTo>
                  <a:lnTo>
                    <a:pt x="2177" y="2025"/>
                  </a:lnTo>
                  <a:lnTo>
                    <a:pt x="2189" y="2021"/>
                  </a:lnTo>
                  <a:lnTo>
                    <a:pt x="2202" y="2018"/>
                  </a:lnTo>
                  <a:lnTo>
                    <a:pt x="2227" y="1979"/>
                  </a:lnTo>
                  <a:lnTo>
                    <a:pt x="2242" y="1938"/>
                  </a:lnTo>
                  <a:lnTo>
                    <a:pt x="2247" y="1895"/>
                  </a:lnTo>
                  <a:lnTo>
                    <a:pt x="2243" y="1852"/>
                  </a:lnTo>
                  <a:lnTo>
                    <a:pt x="2231" y="1810"/>
                  </a:lnTo>
                  <a:lnTo>
                    <a:pt x="2211" y="1767"/>
                  </a:lnTo>
                  <a:lnTo>
                    <a:pt x="2188" y="1725"/>
                  </a:lnTo>
                  <a:lnTo>
                    <a:pt x="2159" y="1685"/>
                  </a:lnTo>
                  <a:lnTo>
                    <a:pt x="2128" y="1646"/>
                  </a:lnTo>
                  <a:lnTo>
                    <a:pt x="2093" y="1610"/>
                  </a:lnTo>
                  <a:lnTo>
                    <a:pt x="2057" y="1577"/>
                  </a:lnTo>
                  <a:lnTo>
                    <a:pt x="2022" y="1546"/>
                  </a:lnTo>
                  <a:lnTo>
                    <a:pt x="1986" y="1519"/>
                  </a:lnTo>
                  <a:lnTo>
                    <a:pt x="1954" y="1496"/>
                  </a:lnTo>
                  <a:lnTo>
                    <a:pt x="1924" y="1477"/>
                  </a:lnTo>
                  <a:lnTo>
                    <a:pt x="1898" y="1464"/>
                  </a:lnTo>
                  <a:lnTo>
                    <a:pt x="1877" y="1454"/>
                  </a:lnTo>
                  <a:lnTo>
                    <a:pt x="1853" y="1445"/>
                  </a:lnTo>
                  <a:lnTo>
                    <a:pt x="1831" y="1435"/>
                  </a:lnTo>
                  <a:lnTo>
                    <a:pt x="1807" y="1426"/>
                  </a:lnTo>
                  <a:lnTo>
                    <a:pt x="1783" y="1416"/>
                  </a:lnTo>
                  <a:lnTo>
                    <a:pt x="1759" y="1406"/>
                  </a:lnTo>
                  <a:lnTo>
                    <a:pt x="1733" y="1397"/>
                  </a:lnTo>
                  <a:lnTo>
                    <a:pt x="1708" y="1388"/>
                  </a:lnTo>
                  <a:lnTo>
                    <a:pt x="1683" y="1380"/>
                  </a:lnTo>
                  <a:lnTo>
                    <a:pt x="1658" y="1372"/>
                  </a:lnTo>
                  <a:lnTo>
                    <a:pt x="1633" y="1365"/>
                  </a:lnTo>
                  <a:lnTo>
                    <a:pt x="1607" y="1358"/>
                  </a:lnTo>
                  <a:lnTo>
                    <a:pt x="1582" y="1352"/>
                  </a:lnTo>
                  <a:lnTo>
                    <a:pt x="1558" y="1347"/>
                  </a:lnTo>
                  <a:lnTo>
                    <a:pt x="1534" y="1342"/>
                  </a:lnTo>
                  <a:lnTo>
                    <a:pt x="1510" y="1338"/>
                  </a:lnTo>
                  <a:lnTo>
                    <a:pt x="1502" y="1339"/>
                  </a:lnTo>
                  <a:lnTo>
                    <a:pt x="1493" y="1343"/>
                  </a:lnTo>
                  <a:lnTo>
                    <a:pt x="1484" y="1348"/>
                  </a:lnTo>
                  <a:lnTo>
                    <a:pt x="1475" y="1353"/>
                  </a:lnTo>
                  <a:lnTo>
                    <a:pt x="1466" y="1358"/>
                  </a:lnTo>
                  <a:lnTo>
                    <a:pt x="1459" y="1361"/>
                  </a:lnTo>
                  <a:lnTo>
                    <a:pt x="1454" y="1361"/>
                  </a:lnTo>
                  <a:lnTo>
                    <a:pt x="1451" y="1357"/>
                  </a:lnTo>
                  <a:lnTo>
                    <a:pt x="1450" y="1351"/>
                  </a:lnTo>
                  <a:lnTo>
                    <a:pt x="1453" y="1348"/>
                  </a:lnTo>
                  <a:lnTo>
                    <a:pt x="1458" y="1346"/>
                  </a:lnTo>
                  <a:lnTo>
                    <a:pt x="1464" y="1345"/>
                  </a:lnTo>
                  <a:lnTo>
                    <a:pt x="1471" y="1346"/>
                  </a:lnTo>
                  <a:lnTo>
                    <a:pt x="1478" y="1347"/>
                  </a:lnTo>
                  <a:lnTo>
                    <a:pt x="1484" y="1348"/>
                  </a:lnTo>
                  <a:lnTo>
                    <a:pt x="1489" y="1348"/>
                  </a:lnTo>
                  <a:lnTo>
                    <a:pt x="1524" y="1329"/>
                  </a:lnTo>
                  <a:lnTo>
                    <a:pt x="1557" y="1310"/>
                  </a:lnTo>
                  <a:lnTo>
                    <a:pt x="1588" y="1289"/>
                  </a:lnTo>
                  <a:lnTo>
                    <a:pt x="1619" y="1267"/>
                  </a:lnTo>
                  <a:lnTo>
                    <a:pt x="1649" y="1245"/>
                  </a:lnTo>
                  <a:lnTo>
                    <a:pt x="1678" y="1223"/>
                  </a:lnTo>
                  <a:lnTo>
                    <a:pt x="1706" y="1201"/>
                  </a:lnTo>
                  <a:lnTo>
                    <a:pt x="1734" y="1178"/>
                  </a:lnTo>
                  <a:lnTo>
                    <a:pt x="1763" y="1156"/>
                  </a:lnTo>
                  <a:lnTo>
                    <a:pt x="1792" y="1132"/>
                  </a:lnTo>
                  <a:lnTo>
                    <a:pt x="1821" y="1110"/>
                  </a:lnTo>
                  <a:lnTo>
                    <a:pt x="1850" y="1089"/>
                  </a:lnTo>
                  <a:lnTo>
                    <a:pt x="1882" y="1067"/>
                  </a:lnTo>
                  <a:lnTo>
                    <a:pt x="1913" y="1047"/>
                  </a:lnTo>
                  <a:lnTo>
                    <a:pt x="1946" y="1027"/>
                  </a:lnTo>
                  <a:lnTo>
                    <a:pt x="1981" y="1008"/>
                  </a:lnTo>
                  <a:lnTo>
                    <a:pt x="1992" y="1002"/>
                  </a:lnTo>
                  <a:lnTo>
                    <a:pt x="1999" y="995"/>
                  </a:lnTo>
                  <a:lnTo>
                    <a:pt x="2004" y="988"/>
                  </a:lnTo>
                  <a:lnTo>
                    <a:pt x="2006" y="981"/>
                  </a:lnTo>
                  <a:lnTo>
                    <a:pt x="2006" y="974"/>
                  </a:lnTo>
                  <a:lnTo>
                    <a:pt x="2003" y="967"/>
                  </a:lnTo>
                  <a:lnTo>
                    <a:pt x="1997" y="960"/>
                  </a:lnTo>
                  <a:lnTo>
                    <a:pt x="1988" y="953"/>
                  </a:lnTo>
                  <a:lnTo>
                    <a:pt x="1943" y="921"/>
                  </a:lnTo>
                  <a:lnTo>
                    <a:pt x="1927" y="911"/>
                  </a:lnTo>
                  <a:lnTo>
                    <a:pt x="1911" y="902"/>
                  </a:lnTo>
                  <a:lnTo>
                    <a:pt x="1894" y="892"/>
                  </a:lnTo>
                  <a:lnTo>
                    <a:pt x="1878" y="884"/>
                  </a:lnTo>
                  <a:lnTo>
                    <a:pt x="1861" y="875"/>
                  </a:lnTo>
                  <a:lnTo>
                    <a:pt x="1845" y="867"/>
                  </a:lnTo>
                  <a:lnTo>
                    <a:pt x="1828" y="859"/>
                  </a:lnTo>
                  <a:lnTo>
                    <a:pt x="1812" y="852"/>
                  </a:lnTo>
                  <a:lnTo>
                    <a:pt x="1795" y="845"/>
                  </a:lnTo>
                  <a:lnTo>
                    <a:pt x="1778" y="838"/>
                  </a:lnTo>
                  <a:lnTo>
                    <a:pt x="1760" y="831"/>
                  </a:lnTo>
                  <a:lnTo>
                    <a:pt x="1742" y="825"/>
                  </a:lnTo>
                  <a:lnTo>
                    <a:pt x="1724" y="818"/>
                  </a:lnTo>
                  <a:lnTo>
                    <a:pt x="1706" y="812"/>
                  </a:lnTo>
                  <a:lnTo>
                    <a:pt x="1687" y="807"/>
                  </a:lnTo>
                  <a:lnTo>
                    <a:pt x="1668" y="801"/>
                  </a:lnTo>
                  <a:lnTo>
                    <a:pt x="1642" y="796"/>
                  </a:lnTo>
                  <a:lnTo>
                    <a:pt x="1618" y="793"/>
                  </a:lnTo>
                  <a:lnTo>
                    <a:pt x="1599" y="793"/>
                  </a:lnTo>
                  <a:lnTo>
                    <a:pt x="1584" y="794"/>
                  </a:lnTo>
                  <a:lnTo>
                    <a:pt x="1571" y="798"/>
                  </a:lnTo>
                  <a:lnTo>
                    <a:pt x="1560" y="803"/>
                  </a:lnTo>
                  <a:lnTo>
                    <a:pt x="1551" y="811"/>
                  </a:lnTo>
                  <a:lnTo>
                    <a:pt x="1545" y="820"/>
                  </a:lnTo>
                  <a:lnTo>
                    <a:pt x="1539" y="831"/>
                  </a:lnTo>
                  <a:lnTo>
                    <a:pt x="1534" y="845"/>
                  </a:lnTo>
                  <a:lnTo>
                    <a:pt x="1530" y="860"/>
                  </a:lnTo>
                  <a:lnTo>
                    <a:pt x="1526" y="877"/>
                  </a:lnTo>
                  <a:lnTo>
                    <a:pt x="1522" y="895"/>
                  </a:lnTo>
                  <a:lnTo>
                    <a:pt x="1518" y="917"/>
                  </a:lnTo>
                  <a:lnTo>
                    <a:pt x="1513" y="939"/>
                  </a:lnTo>
                  <a:lnTo>
                    <a:pt x="1505" y="963"/>
                  </a:lnTo>
                  <a:lnTo>
                    <a:pt x="1498" y="980"/>
                  </a:lnTo>
                  <a:lnTo>
                    <a:pt x="1489" y="998"/>
                  </a:lnTo>
                  <a:lnTo>
                    <a:pt x="1478" y="1017"/>
                  </a:lnTo>
                  <a:lnTo>
                    <a:pt x="1465" y="1038"/>
                  </a:lnTo>
                  <a:lnTo>
                    <a:pt x="1451" y="1057"/>
                  </a:lnTo>
                  <a:lnTo>
                    <a:pt x="1436" y="1077"/>
                  </a:lnTo>
                  <a:lnTo>
                    <a:pt x="1420" y="1097"/>
                  </a:lnTo>
                  <a:lnTo>
                    <a:pt x="1403" y="1116"/>
                  </a:lnTo>
                  <a:lnTo>
                    <a:pt x="1384" y="1134"/>
                  </a:lnTo>
                  <a:lnTo>
                    <a:pt x="1366" y="1152"/>
                  </a:lnTo>
                  <a:lnTo>
                    <a:pt x="1347" y="1169"/>
                  </a:lnTo>
                  <a:lnTo>
                    <a:pt x="1329" y="1185"/>
                  </a:lnTo>
                  <a:lnTo>
                    <a:pt x="1311" y="1198"/>
                  </a:lnTo>
                  <a:lnTo>
                    <a:pt x="1293" y="1210"/>
                  </a:lnTo>
                  <a:lnTo>
                    <a:pt x="1276" y="1220"/>
                  </a:lnTo>
                  <a:lnTo>
                    <a:pt x="1259" y="1228"/>
                  </a:lnTo>
                  <a:lnTo>
                    <a:pt x="1244" y="1237"/>
                  </a:lnTo>
                  <a:lnTo>
                    <a:pt x="1237" y="1250"/>
                  </a:lnTo>
                  <a:lnTo>
                    <a:pt x="1234" y="1264"/>
                  </a:lnTo>
                  <a:lnTo>
                    <a:pt x="1238" y="1278"/>
                  </a:lnTo>
                  <a:lnTo>
                    <a:pt x="1245" y="1291"/>
                  </a:lnTo>
                  <a:lnTo>
                    <a:pt x="1256" y="1300"/>
                  </a:lnTo>
                  <a:lnTo>
                    <a:pt x="1272" y="1303"/>
                  </a:lnTo>
                  <a:lnTo>
                    <a:pt x="1289" y="1300"/>
                  </a:lnTo>
                  <a:lnTo>
                    <a:pt x="1307" y="1291"/>
                  </a:lnTo>
                  <a:lnTo>
                    <a:pt x="1326" y="1278"/>
                  </a:lnTo>
                  <a:lnTo>
                    <a:pt x="1345" y="1264"/>
                  </a:lnTo>
                  <a:lnTo>
                    <a:pt x="1364" y="1247"/>
                  </a:lnTo>
                  <a:lnTo>
                    <a:pt x="1383" y="1228"/>
                  </a:lnTo>
                  <a:lnTo>
                    <a:pt x="1403" y="1207"/>
                  </a:lnTo>
                  <a:lnTo>
                    <a:pt x="1422" y="1185"/>
                  </a:lnTo>
                  <a:lnTo>
                    <a:pt x="1440" y="1162"/>
                  </a:lnTo>
                  <a:lnTo>
                    <a:pt x="1457" y="1137"/>
                  </a:lnTo>
                  <a:lnTo>
                    <a:pt x="1474" y="1113"/>
                  </a:lnTo>
                  <a:lnTo>
                    <a:pt x="1489" y="1088"/>
                  </a:lnTo>
                  <a:lnTo>
                    <a:pt x="1503" y="1064"/>
                  </a:lnTo>
                  <a:lnTo>
                    <a:pt x="1517" y="1041"/>
                  </a:lnTo>
                  <a:lnTo>
                    <a:pt x="1528" y="1017"/>
                  </a:lnTo>
                  <a:lnTo>
                    <a:pt x="1537" y="995"/>
                  </a:lnTo>
                  <a:lnTo>
                    <a:pt x="1545" y="975"/>
                  </a:lnTo>
                  <a:lnTo>
                    <a:pt x="1553" y="946"/>
                  </a:lnTo>
                  <a:lnTo>
                    <a:pt x="1558" y="921"/>
                  </a:lnTo>
                  <a:lnTo>
                    <a:pt x="1563" y="900"/>
                  </a:lnTo>
                  <a:lnTo>
                    <a:pt x="1569" y="884"/>
                  </a:lnTo>
                  <a:lnTo>
                    <a:pt x="1578" y="874"/>
                  </a:lnTo>
                  <a:lnTo>
                    <a:pt x="1593" y="868"/>
                  </a:lnTo>
                  <a:lnTo>
                    <a:pt x="1616" y="867"/>
                  </a:lnTo>
                  <a:lnTo>
                    <a:pt x="1649" y="872"/>
                  </a:lnTo>
                  <a:lnTo>
                    <a:pt x="1667" y="877"/>
                  </a:lnTo>
                  <a:lnTo>
                    <a:pt x="1685" y="882"/>
                  </a:lnTo>
                  <a:lnTo>
                    <a:pt x="1703" y="888"/>
                  </a:lnTo>
                  <a:lnTo>
                    <a:pt x="1720" y="892"/>
                  </a:lnTo>
                  <a:lnTo>
                    <a:pt x="1737" y="897"/>
                  </a:lnTo>
                  <a:lnTo>
                    <a:pt x="1755" y="903"/>
                  </a:lnTo>
                  <a:lnTo>
                    <a:pt x="1771" y="909"/>
                  </a:lnTo>
                  <a:lnTo>
                    <a:pt x="1787" y="914"/>
                  </a:lnTo>
                  <a:lnTo>
                    <a:pt x="1803" y="919"/>
                  </a:lnTo>
                  <a:lnTo>
                    <a:pt x="1819" y="925"/>
                  </a:lnTo>
                  <a:lnTo>
                    <a:pt x="1834" y="931"/>
                  </a:lnTo>
                  <a:lnTo>
                    <a:pt x="1850" y="938"/>
                  </a:lnTo>
                  <a:lnTo>
                    <a:pt x="1865" y="945"/>
                  </a:lnTo>
                  <a:lnTo>
                    <a:pt x="1881" y="952"/>
                  </a:lnTo>
                  <a:lnTo>
                    <a:pt x="1896" y="960"/>
                  </a:lnTo>
                  <a:lnTo>
                    <a:pt x="1911" y="969"/>
                  </a:lnTo>
                  <a:lnTo>
                    <a:pt x="1949" y="1004"/>
                  </a:lnTo>
                  <a:lnTo>
                    <a:pt x="1957" y="1007"/>
                  </a:lnTo>
                  <a:lnTo>
                    <a:pt x="1963" y="1002"/>
                  </a:lnTo>
                  <a:lnTo>
                    <a:pt x="1968" y="992"/>
                  </a:lnTo>
                  <a:lnTo>
                    <a:pt x="1970" y="980"/>
                  </a:lnTo>
                  <a:lnTo>
                    <a:pt x="1970" y="967"/>
                  </a:lnTo>
                  <a:lnTo>
                    <a:pt x="1967" y="956"/>
                  </a:lnTo>
                  <a:lnTo>
                    <a:pt x="1962" y="949"/>
                  </a:lnTo>
                  <a:lnTo>
                    <a:pt x="1953" y="950"/>
                  </a:lnTo>
                  <a:lnTo>
                    <a:pt x="1918" y="968"/>
                  </a:lnTo>
                  <a:lnTo>
                    <a:pt x="1885" y="986"/>
                  </a:lnTo>
                  <a:lnTo>
                    <a:pt x="1851" y="1005"/>
                  </a:lnTo>
                  <a:lnTo>
                    <a:pt x="1820" y="1024"/>
                  </a:lnTo>
                  <a:lnTo>
                    <a:pt x="1789" y="1043"/>
                  </a:lnTo>
                  <a:lnTo>
                    <a:pt x="1759" y="1062"/>
                  </a:lnTo>
                  <a:lnTo>
                    <a:pt x="1728" y="1081"/>
                  </a:lnTo>
                  <a:lnTo>
                    <a:pt x="1699" y="1100"/>
                  </a:lnTo>
                  <a:lnTo>
                    <a:pt x="1669" y="1118"/>
                  </a:lnTo>
                  <a:lnTo>
                    <a:pt x="1640" y="1137"/>
                  </a:lnTo>
                  <a:lnTo>
                    <a:pt x="1609" y="1157"/>
                  </a:lnTo>
                  <a:lnTo>
                    <a:pt x="1579" y="1175"/>
                  </a:lnTo>
                  <a:lnTo>
                    <a:pt x="1547" y="1193"/>
                  </a:lnTo>
                  <a:lnTo>
                    <a:pt x="1515" y="1212"/>
                  </a:lnTo>
                  <a:lnTo>
                    <a:pt x="1481" y="1229"/>
                  </a:lnTo>
                  <a:lnTo>
                    <a:pt x="1447" y="1247"/>
                  </a:lnTo>
                  <a:lnTo>
                    <a:pt x="1430" y="1253"/>
                  </a:lnTo>
                  <a:lnTo>
                    <a:pt x="1411" y="1262"/>
                  </a:lnTo>
                  <a:lnTo>
                    <a:pt x="1392" y="1274"/>
                  </a:lnTo>
                  <a:lnTo>
                    <a:pt x="1373" y="1290"/>
                  </a:lnTo>
                  <a:lnTo>
                    <a:pt x="1358" y="1308"/>
                  </a:lnTo>
                  <a:lnTo>
                    <a:pt x="1348" y="1330"/>
                  </a:lnTo>
                  <a:lnTo>
                    <a:pt x="1345" y="1356"/>
                  </a:lnTo>
                  <a:lnTo>
                    <a:pt x="1350" y="1386"/>
                  </a:lnTo>
                  <a:lnTo>
                    <a:pt x="1358" y="1400"/>
                  </a:lnTo>
                  <a:lnTo>
                    <a:pt x="1373" y="1412"/>
                  </a:lnTo>
                  <a:lnTo>
                    <a:pt x="1392" y="1421"/>
                  </a:lnTo>
                  <a:lnTo>
                    <a:pt x="1414" y="1427"/>
                  </a:lnTo>
                  <a:lnTo>
                    <a:pt x="1436" y="1432"/>
                  </a:lnTo>
                  <a:lnTo>
                    <a:pt x="1459" y="1435"/>
                  </a:lnTo>
                  <a:lnTo>
                    <a:pt x="1479" y="1437"/>
                  </a:lnTo>
                  <a:lnTo>
                    <a:pt x="1496" y="1439"/>
                  </a:lnTo>
                  <a:lnTo>
                    <a:pt x="1519" y="1443"/>
                  </a:lnTo>
                  <a:lnTo>
                    <a:pt x="1542" y="1447"/>
                  </a:lnTo>
                  <a:lnTo>
                    <a:pt x="1565" y="1452"/>
                  </a:lnTo>
                  <a:lnTo>
                    <a:pt x="1588" y="1457"/>
                  </a:lnTo>
                  <a:lnTo>
                    <a:pt x="1612" y="1463"/>
                  </a:lnTo>
                  <a:lnTo>
                    <a:pt x="1636" y="1469"/>
                  </a:lnTo>
                  <a:lnTo>
                    <a:pt x="1659" y="1476"/>
                  </a:lnTo>
                  <a:lnTo>
                    <a:pt x="1682" y="1483"/>
                  </a:lnTo>
                  <a:lnTo>
                    <a:pt x="1705" y="1490"/>
                  </a:lnTo>
                  <a:lnTo>
                    <a:pt x="1727" y="1497"/>
                  </a:lnTo>
                  <a:lnTo>
                    <a:pt x="1751" y="1505"/>
                  </a:lnTo>
                  <a:lnTo>
                    <a:pt x="1773" y="1513"/>
                  </a:lnTo>
                  <a:lnTo>
                    <a:pt x="1794" y="1522"/>
                  </a:lnTo>
                  <a:lnTo>
                    <a:pt x="1815" y="1530"/>
                  </a:lnTo>
                  <a:lnTo>
                    <a:pt x="1835" y="1540"/>
                  </a:lnTo>
                  <a:lnTo>
                    <a:pt x="1855" y="1549"/>
                  </a:lnTo>
                  <a:lnTo>
                    <a:pt x="1878" y="1560"/>
                  </a:lnTo>
                  <a:lnTo>
                    <a:pt x="1906" y="1574"/>
                  </a:lnTo>
                  <a:lnTo>
                    <a:pt x="1936" y="1592"/>
                  </a:lnTo>
                  <a:lnTo>
                    <a:pt x="1969" y="1611"/>
                  </a:lnTo>
                  <a:lnTo>
                    <a:pt x="2004" y="1633"/>
                  </a:lnTo>
                  <a:lnTo>
                    <a:pt x="2039" y="1658"/>
                  </a:lnTo>
                  <a:lnTo>
                    <a:pt x="2072" y="1685"/>
                  </a:lnTo>
                  <a:lnTo>
                    <a:pt x="2105" y="1713"/>
                  </a:lnTo>
                  <a:lnTo>
                    <a:pt x="2135" y="1742"/>
                  </a:lnTo>
                  <a:lnTo>
                    <a:pt x="2160" y="1772"/>
                  </a:lnTo>
                  <a:lnTo>
                    <a:pt x="2180" y="1805"/>
                  </a:lnTo>
                  <a:lnTo>
                    <a:pt x="2194" y="1837"/>
                  </a:lnTo>
                  <a:lnTo>
                    <a:pt x="2202" y="1870"/>
                  </a:lnTo>
                  <a:lnTo>
                    <a:pt x="2201" y="1903"/>
                  </a:lnTo>
                  <a:lnTo>
                    <a:pt x="2190" y="1936"/>
                  </a:lnTo>
                  <a:lnTo>
                    <a:pt x="2170" y="1969"/>
                  </a:lnTo>
                  <a:lnTo>
                    <a:pt x="2158" y="1972"/>
                  </a:lnTo>
                  <a:lnTo>
                    <a:pt x="2146" y="1974"/>
                  </a:lnTo>
                  <a:lnTo>
                    <a:pt x="2135" y="1976"/>
                  </a:lnTo>
                  <a:lnTo>
                    <a:pt x="2125" y="1977"/>
                  </a:lnTo>
                  <a:lnTo>
                    <a:pt x="2115" y="1978"/>
                  </a:lnTo>
                  <a:lnTo>
                    <a:pt x="2105" y="1978"/>
                  </a:lnTo>
                  <a:lnTo>
                    <a:pt x="2096" y="1979"/>
                  </a:lnTo>
                  <a:lnTo>
                    <a:pt x="2087" y="1979"/>
                  </a:lnTo>
                  <a:lnTo>
                    <a:pt x="2078" y="1979"/>
                  </a:lnTo>
                  <a:lnTo>
                    <a:pt x="2068" y="1979"/>
                  </a:lnTo>
                  <a:lnTo>
                    <a:pt x="2059" y="1980"/>
                  </a:lnTo>
                  <a:lnTo>
                    <a:pt x="2049" y="1980"/>
                  </a:lnTo>
                  <a:lnTo>
                    <a:pt x="2039" y="1981"/>
                  </a:lnTo>
                  <a:lnTo>
                    <a:pt x="2028" y="1982"/>
                  </a:lnTo>
                  <a:lnTo>
                    <a:pt x="2017" y="1984"/>
                  </a:lnTo>
                  <a:lnTo>
                    <a:pt x="2005" y="1986"/>
                  </a:lnTo>
                  <a:lnTo>
                    <a:pt x="1991" y="1986"/>
                  </a:lnTo>
                  <a:lnTo>
                    <a:pt x="1976" y="1986"/>
                  </a:lnTo>
                  <a:lnTo>
                    <a:pt x="1964" y="1987"/>
                  </a:lnTo>
                  <a:lnTo>
                    <a:pt x="1951" y="1987"/>
                  </a:lnTo>
                  <a:lnTo>
                    <a:pt x="1939" y="1988"/>
                  </a:lnTo>
                  <a:lnTo>
                    <a:pt x="1927" y="1989"/>
                  </a:lnTo>
                  <a:lnTo>
                    <a:pt x="1916" y="1990"/>
                  </a:lnTo>
                  <a:lnTo>
                    <a:pt x="1904" y="1991"/>
                  </a:lnTo>
                  <a:lnTo>
                    <a:pt x="1893" y="1992"/>
                  </a:lnTo>
                  <a:lnTo>
                    <a:pt x="1881" y="1993"/>
                  </a:lnTo>
                  <a:lnTo>
                    <a:pt x="1868" y="1994"/>
                  </a:lnTo>
                  <a:lnTo>
                    <a:pt x="1855" y="1995"/>
                  </a:lnTo>
                  <a:lnTo>
                    <a:pt x="1843" y="1996"/>
                  </a:lnTo>
                  <a:lnTo>
                    <a:pt x="1829" y="1997"/>
                  </a:lnTo>
                  <a:lnTo>
                    <a:pt x="1816" y="1997"/>
                  </a:lnTo>
                  <a:lnTo>
                    <a:pt x="1801" y="1998"/>
                  </a:lnTo>
                  <a:lnTo>
                    <a:pt x="1758" y="1997"/>
                  </a:lnTo>
                  <a:lnTo>
                    <a:pt x="1714" y="1996"/>
                  </a:lnTo>
                  <a:lnTo>
                    <a:pt x="1672" y="1993"/>
                  </a:lnTo>
                  <a:lnTo>
                    <a:pt x="1631" y="1990"/>
                  </a:lnTo>
                  <a:lnTo>
                    <a:pt x="1590" y="1986"/>
                  </a:lnTo>
                  <a:lnTo>
                    <a:pt x="1550" y="1981"/>
                  </a:lnTo>
                  <a:lnTo>
                    <a:pt x="1511" y="1975"/>
                  </a:lnTo>
                  <a:lnTo>
                    <a:pt x="1472" y="1968"/>
                  </a:lnTo>
                  <a:lnTo>
                    <a:pt x="1435" y="1961"/>
                  </a:lnTo>
                  <a:lnTo>
                    <a:pt x="1399" y="1953"/>
                  </a:lnTo>
                  <a:lnTo>
                    <a:pt x="1362" y="1945"/>
                  </a:lnTo>
                  <a:lnTo>
                    <a:pt x="1328" y="1936"/>
                  </a:lnTo>
                  <a:lnTo>
                    <a:pt x="1294" y="1927"/>
                  </a:lnTo>
                  <a:lnTo>
                    <a:pt x="1260" y="1916"/>
                  </a:lnTo>
                  <a:lnTo>
                    <a:pt x="1229" y="1906"/>
                  </a:lnTo>
                  <a:lnTo>
                    <a:pt x="1198" y="1895"/>
                  </a:lnTo>
                  <a:lnTo>
                    <a:pt x="1155" y="1879"/>
                  </a:lnTo>
                  <a:lnTo>
                    <a:pt x="1112" y="1862"/>
                  </a:lnTo>
                  <a:lnTo>
                    <a:pt x="1071" y="1844"/>
                  </a:lnTo>
                  <a:lnTo>
                    <a:pt x="1032" y="1824"/>
                  </a:lnTo>
                  <a:lnTo>
                    <a:pt x="992" y="1804"/>
                  </a:lnTo>
                  <a:lnTo>
                    <a:pt x="955" y="1781"/>
                  </a:lnTo>
                  <a:lnTo>
                    <a:pt x="919" y="1758"/>
                  </a:lnTo>
                  <a:lnTo>
                    <a:pt x="883" y="1734"/>
                  </a:lnTo>
                  <a:lnTo>
                    <a:pt x="849" y="1708"/>
                  </a:lnTo>
                  <a:lnTo>
                    <a:pt x="816" y="1682"/>
                  </a:lnTo>
                  <a:lnTo>
                    <a:pt x="783" y="1654"/>
                  </a:lnTo>
                  <a:lnTo>
                    <a:pt x="752" y="1625"/>
                  </a:lnTo>
                  <a:lnTo>
                    <a:pt x="721" y="1596"/>
                  </a:lnTo>
                  <a:lnTo>
                    <a:pt x="692" y="1565"/>
                  </a:lnTo>
                  <a:lnTo>
                    <a:pt x="662" y="1533"/>
                  </a:lnTo>
                  <a:lnTo>
                    <a:pt x="634" y="1500"/>
                  </a:lnTo>
                  <a:lnTo>
                    <a:pt x="619" y="1482"/>
                  </a:lnTo>
                  <a:lnTo>
                    <a:pt x="605" y="1464"/>
                  </a:lnTo>
                  <a:lnTo>
                    <a:pt x="590" y="1445"/>
                  </a:lnTo>
                  <a:lnTo>
                    <a:pt x="575" y="1427"/>
                  </a:lnTo>
                  <a:lnTo>
                    <a:pt x="561" y="1408"/>
                  </a:lnTo>
                  <a:lnTo>
                    <a:pt x="545" y="1390"/>
                  </a:lnTo>
                  <a:lnTo>
                    <a:pt x="530" y="1372"/>
                  </a:lnTo>
                  <a:lnTo>
                    <a:pt x="515" y="1353"/>
                  </a:lnTo>
                  <a:lnTo>
                    <a:pt x="500" y="1335"/>
                  </a:lnTo>
                  <a:lnTo>
                    <a:pt x="485" y="1316"/>
                  </a:lnTo>
                  <a:lnTo>
                    <a:pt x="471" y="1298"/>
                  </a:lnTo>
                  <a:lnTo>
                    <a:pt x="456" y="1278"/>
                  </a:lnTo>
                  <a:lnTo>
                    <a:pt x="441" y="1259"/>
                  </a:lnTo>
                  <a:lnTo>
                    <a:pt x="426" y="1240"/>
                  </a:lnTo>
                  <a:lnTo>
                    <a:pt x="412" y="1221"/>
                  </a:lnTo>
                  <a:lnTo>
                    <a:pt x="398" y="1202"/>
                  </a:lnTo>
                  <a:lnTo>
                    <a:pt x="334" y="1102"/>
                  </a:lnTo>
                  <a:lnTo>
                    <a:pt x="322" y="1082"/>
                  </a:lnTo>
                  <a:lnTo>
                    <a:pt x="312" y="1065"/>
                  </a:lnTo>
                  <a:lnTo>
                    <a:pt x="302" y="1049"/>
                  </a:lnTo>
                  <a:lnTo>
                    <a:pt x="294" y="1034"/>
                  </a:lnTo>
                  <a:lnTo>
                    <a:pt x="286" y="1016"/>
                  </a:lnTo>
                  <a:lnTo>
                    <a:pt x="277" y="998"/>
                  </a:lnTo>
                  <a:lnTo>
                    <a:pt x="267" y="976"/>
                  </a:lnTo>
                  <a:lnTo>
                    <a:pt x="255" y="950"/>
                  </a:lnTo>
                  <a:lnTo>
                    <a:pt x="240" y="918"/>
                  </a:lnTo>
                  <a:lnTo>
                    <a:pt x="225" y="884"/>
                  </a:lnTo>
                  <a:lnTo>
                    <a:pt x="210" y="852"/>
                  </a:lnTo>
                  <a:lnTo>
                    <a:pt x="195" y="820"/>
                  </a:lnTo>
                  <a:lnTo>
                    <a:pt x="179" y="787"/>
                  </a:lnTo>
                  <a:lnTo>
                    <a:pt x="165" y="754"/>
                  </a:lnTo>
                  <a:lnTo>
                    <a:pt x="150" y="721"/>
                  </a:lnTo>
                  <a:lnTo>
                    <a:pt x="137" y="687"/>
                  </a:lnTo>
                  <a:lnTo>
                    <a:pt x="124" y="653"/>
                  </a:lnTo>
                  <a:lnTo>
                    <a:pt x="112" y="617"/>
                  </a:lnTo>
                  <a:lnTo>
                    <a:pt x="100" y="581"/>
                  </a:lnTo>
                  <a:lnTo>
                    <a:pt x="90" y="545"/>
                  </a:lnTo>
                  <a:lnTo>
                    <a:pt x="82" y="506"/>
                  </a:lnTo>
                  <a:lnTo>
                    <a:pt x="75" y="466"/>
                  </a:lnTo>
                  <a:lnTo>
                    <a:pt x="69" y="426"/>
                  </a:lnTo>
                  <a:lnTo>
                    <a:pt x="64" y="383"/>
                  </a:lnTo>
                  <a:lnTo>
                    <a:pt x="78" y="289"/>
                  </a:lnTo>
                  <a:lnTo>
                    <a:pt x="77" y="280"/>
                  </a:lnTo>
                  <a:lnTo>
                    <a:pt x="75" y="271"/>
                  </a:lnTo>
                  <a:lnTo>
                    <a:pt x="74" y="261"/>
                  </a:lnTo>
                  <a:lnTo>
                    <a:pt x="73" y="251"/>
                  </a:lnTo>
                  <a:lnTo>
                    <a:pt x="72" y="241"/>
                  </a:lnTo>
                  <a:lnTo>
                    <a:pt x="71" y="231"/>
                  </a:lnTo>
                  <a:lnTo>
                    <a:pt x="70" y="220"/>
                  </a:lnTo>
                  <a:lnTo>
                    <a:pt x="69" y="209"/>
                  </a:lnTo>
                  <a:lnTo>
                    <a:pt x="68" y="198"/>
                  </a:lnTo>
                  <a:lnTo>
                    <a:pt x="66" y="187"/>
                  </a:lnTo>
                  <a:lnTo>
                    <a:pt x="66" y="175"/>
                  </a:lnTo>
                  <a:lnTo>
                    <a:pt x="65" y="164"/>
                  </a:lnTo>
                  <a:lnTo>
                    <a:pt x="65" y="152"/>
                  </a:lnTo>
                  <a:lnTo>
                    <a:pt x="64" y="141"/>
                  </a:lnTo>
                  <a:lnTo>
                    <a:pt x="64" y="128"/>
                  </a:lnTo>
                  <a:lnTo>
                    <a:pt x="64" y="117"/>
                  </a:lnTo>
                  <a:lnTo>
                    <a:pt x="81" y="88"/>
                  </a:lnTo>
                  <a:lnTo>
                    <a:pt x="80" y="87"/>
                  </a:lnTo>
                  <a:lnTo>
                    <a:pt x="76" y="89"/>
                  </a:lnTo>
                  <a:lnTo>
                    <a:pt x="70" y="94"/>
                  </a:lnTo>
                  <a:lnTo>
                    <a:pt x="62" y="100"/>
                  </a:lnTo>
                  <a:lnTo>
                    <a:pt x="55" y="107"/>
                  </a:lnTo>
                  <a:lnTo>
                    <a:pt x="50" y="112"/>
                  </a:lnTo>
                  <a:lnTo>
                    <a:pt x="49" y="116"/>
                  </a:lnTo>
                  <a:lnTo>
                    <a:pt x="51" y="117"/>
                  </a:lnTo>
                  <a:lnTo>
                    <a:pt x="71" y="112"/>
                  </a:lnTo>
                  <a:lnTo>
                    <a:pt x="90" y="108"/>
                  </a:lnTo>
                  <a:lnTo>
                    <a:pt x="109" y="103"/>
                  </a:lnTo>
                  <a:lnTo>
                    <a:pt x="129" y="98"/>
                  </a:lnTo>
                  <a:lnTo>
                    <a:pt x="149" y="94"/>
                  </a:lnTo>
                  <a:lnTo>
                    <a:pt x="169" y="89"/>
                  </a:lnTo>
                  <a:lnTo>
                    <a:pt x="190" y="85"/>
                  </a:lnTo>
                  <a:lnTo>
                    <a:pt x="211" y="81"/>
                  </a:lnTo>
                  <a:lnTo>
                    <a:pt x="232" y="77"/>
                  </a:lnTo>
                  <a:lnTo>
                    <a:pt x="253" y="73"/>
                  </a:lnTo>
                  <a:lnTo>
                    <a:pt x="274" y="69"/>
                  </a:lnTo>
                  <a:lnTo>
                    <a:pt x="295" y="66"/>
                  </a:lnTo>
                  <a:lnTo>
                    <a:pt x="318" y="63"/>
                  </a:lnTo>
                  <a:lnTo>
                    <a:pt x="340" y="59"/>
                  </a:lnTo>
                  <a:lnTo>
                    <a:pt x="361" y="57"/>
                  </a:lnTo>
                  <a:lnTo>
                    <a:pt x="383" y="54"/>
                  </a:lnTo>
                  <a:lnTo>
                    <a:pt x="405" y="51"/>
                  </a:lnTo>
                  <a:lnTo>
                    <a:pt x="428" y="49"/>
                  </a:lnTo>
                  <a:lnTo>
                    <a:pt x="451" y="47"/>
                  </a:lnTo>
                  <a:lnTo>
                    <a:pt x="473" y="46"/>
                  </a:lnTo>
                  <a:lnTo>
                    <a:pt x="495" y="44"/>
                  </a:lnTo>
                  <a:lnTo>
                    <a:pt x="518" y="43"/>
                  </a:lnTo>
                  <a:lnTo>
                    <a:pt x="540" y="43"/>
                  </a:lnTo>
                  <a:lnTo>
                    <a:pt x="564" y="42"/>
                  </a:lnTo>
                  <a:lnTo>
                    <a:pt x="586" y="42"/>
                  </a:lnTo>
                  <a:lnTo>
                    <a:pt x="609" y="43"/>
                  </a:lnTo>
                  <a:lnTo>
                    <a:pt x="631" y="43"/>
                  </a:lnTo>
                  <a:lnTo>
                    <a:pt x="654" y="44"/>
                  </a:lnTo>
                  <a:lnTo>
                    <a:pt x="677" y="46"/>
                  </a:lnTo>
                  <a:lnTo>
                    <a:pt x="699" y="48"/>
                  </a:lnTo>
                  <a:lnTo>
                    <a:pt x="722" y="50"/>
                  </a:lnTo>
                  <a:lnTo>
                    <a:pt x="744" y="53"/>
                  </a:lnTo>
                  <a:lnTo>
                    <a:pt x="751" y="53"/>
                  </a:lnTo>
                  <a:lnTo>
                    <a:pt x="756" y="50"/>
                  </a:lnTo>
                  <a:lnTo>
                    <a:pt x="759" y="46"/>
                  </a:lnTo>
                  <a:lnTo>
                    <a:pt x="761" y="41"/>
                  </a:lnTo>
                  <a:lnTo>
                    <a:pt x="760" y="35"/>
                  </a:lnTo>
                  <a:lnTo>
                    <a:pt x="758" y="30"/>
                  </a:lnTo>
                  <a:lnTo>
                    <a:pt x="754" y="26"/>
                  </a:lnTo>
                  <a:lnTo>
                    <a:pt x="74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auto">
            <a:xfrm flipH="1">
              <a:off x="5556" y="2688"/>
              <a:ext cx="152" cy="170"/>
            </a:xfrm>
            <a:custGeom>
              <a:avLst/>
              <a:gdLst>
                <a:gd name="T0" fmla="*/ 55 w 842"/>
                <a:gd name="T1" fmla="*/ 108 h 934"/>
                <a:gd name="T2" fmla="*/ 117 w 842"/>
                <a:gd name="T3" fmla="*/ 104 h 934"/>
                <a:gd name="T4" fmla="*/ 170 w 842"/>
                <a:gd name="T5" fmla="*/ 99 h 934"/>
                <a:gd name="T6" fmla="*/ 218 w 842"/>
                <a:gd name="T7" fmla="*/ 94 h 934"/>
                <a:gd name="T8" fmla="*/ 269 w 842"/>
                <a:gd name="T9" fmla="*/ 86 h 934"/>
                <a:gd name="T10" fmla="*/ 313 w 842"/>
                <a:gd name="T11" fmla="*/ 80 h 934"/>
                <a:gd name="T12" fmla="*/ 330 w 842"/>
                <a:gd name="T13" fmla="*/ 77 h 934"/>
                <a:gd name="T14" fmla="*/ 344 w 842"/>
                <a:gd name="T15" fmla="*/ 78 h 934"/>
                <a:gd name="T16" fmla="*/ 335 w 842"/>
                <a:gd name="T17" fmla="*/ 143 h 934"/>
                <a:gd name="T18" fmla="*/ 320 w 842"/>
                <a:gd name="T19" fmla="*/ 232 h 934"/>
                <a:gd name="T20" fmla="*/ 315 w 842"/>
                <a:gd name="T21" fmla="*/ 316 h 934"/>
                <a:gd name="T22" fmla="*/ 322 w 842"/>
                <a:gd name="T23" fmla="*/ 397 h 934"/>
                <a:gd name="T24" fmla="*/ 343 w 842"/>
                <a:gd name="T25" fmla="*/ 475 h 934"/>
                <a:gd name="T26" fmla="*/ 375 w 842"/>
                <a:gd name="T27" fmla="*/ 541 h 934"/>
                <a:gd name="T28" fmla="*/ 400 w 842"/>
                <a:gd name="T29" fmla="*/ 585 h 934"/>
                <a:gd name="T30" fmla="*/ 423 w 842"/>
                <a:gd name="T31" fmla="*/ 623 h 934"/>
                <a:gd name="T32" fmla="*/ 448 w 842"/>
                <a:gd name="T33" fmla="*/ 659 h 934"/>
                <a:gd name="T34" fmla="*/ 476 w 842"/>
                <a:gd name="T35" fmla="*/ 696 h 934"/>
                <a:gd name="T36" fmla="*/ 510 w 842"/>
                <a:gd name="T37" fmla="*/ 736 h 934"/>
                <a:gd name="T38" fmla="*/ 566 w 842"/>
                <a:gd name="T39" fmla="*/ 779 h 934"/>
                <a:gd name="T40" fmla="*/ 626 w 842"/>
                <a:gd name="T41" fmla="*/ 815 h 934"/>
                <a:gd name="T42" fmla="*/ 686 w 842"/>
                <a:gd name="T43" fmla="*/ 849 h 934"/>
                <a:gd name="T44" fmla="*/ 749 w 842"/>
                <a:gd name="T45" fmla="*/ 882 h 934"/>
                <a:gd name="T46" fmla="*/ 812 w 842"/>
                <a:gd name="T47" fmla="*/ 919 h 934"/>
                <a:gd name="T48" fmla="*/ 841 w 842"/>
                <a:gd name="T49" fmla="*/ 931 h 934"/>
                <a:gd name="T50" fmla="*/ 820 w 842"/>
                <a:gd name="T51" fmla="*/ 909 h 934"/>
                <a:gd name="T52" fmla="*/ 764 w 842"/>
                <a:gd name="T53" fmla="*/ 866 h 934"/>
                <a:gd name="T54" fmla="*/ 712 w 842"/>
                <a:gd name="T55" fmla="*/ 821 h 934"/>
                <a:gd name="T56" fmla="*/ 663 w 842"/>
                <a:gd name="T57" fmla="*/ 777 h 934"/>
                <a:gd name="T58" fmla="*/ 612 w 842"/>
                <a:gd name="T59" fmla="*/ 732 h 934"/>
                <a:gd name="T60" fmla="*/ 558 w 842"/>
                <a:gd name="T61" fmla="*/ 683 h 934"/>
                <a:gd name="T62" fmla="*/ 529 w 842"/>
                <a:gd name="T63" fmla="*/ 648 h 934"/>
                <a:gd name="T64" fmla="*/ 504 w 842"/>
                <a:gd name="T65" fmla="*/ 615 h 934"/>
                <a:gd name="T66" fmla="*/ 481 w 842"/>
                <a:gd name="T67" fmla="*/ 582 h 934"/>
                <a:gd name="T68" fmla="*/ 460 w 842"/>
                <a:gd name="T69" fmla="*/ 547 h 934"/>
                <a:gd name="T70" fmla="*/ 439 w 842"/>
                <a:gd name="T71" fmla="*/ 508 h 934"/>
                <a:gd name="T72" fmla="*/ 409 w 842"/>
                <a:gd name="T73" fmla="*/ 447 h 934"/>
                <a:gd name="T74" fmla="*/ 385 w 842"/>
                <a:gd name="T75" fmla="*/ 374 h 934"/>
                <a:gd name="T76" fmla="*/ 370 w 842"/>
                <a:gd name="T77" fmla="*/ 297 h 934"/>
                <a:gd name="T78" fmla="*/ 367 w 842"/>
                <a:gd name="T79" fmla="*/ 218 h 934"/>
                <a:gd name="T80" fmla="*/ 375 w 842"/>
                <a:gd name="T81" fmla="*/ 135 h 934"/>
                <a:gd name="T82" fmla="*/ 380 w 842"/>
                <a:gd name="T83" fmla="*/ 67 h 934"/>
                <a:gd name="T84" fmla="*/ 354 w 842"/>
                <a:gd name="T85" fmla="*/ 30 h 934"/>
                <a:gd name="T86" fmla="*/ 321 w 842"/>
                <a:gd name="T87" fmla="*/ 5 h 934"/>
                <a:gd name="T88" fmla="*/ 271 w 842"/>
                <a:gd name="T89" fmla="*/ 12 h 934"/>
                <a:gd name="T90" fmla="*/ 220 w 842"/>
                <a:gd name="T91" fmla="*/ 34 h 934"/>
                <a:gd name="T92" fmla="*/ 171 w 842"/>
                <a:gd name="T93" fmla="*/ 57 h 934"/>
                <a:gd name="T94" fmla="*/ 117 w 842"/>
                <a:gd name="T95" fmla="*/ 80 h 934"/>
                <a:gd name="T96" fmla="*/ 54 w 842"/>
                <a:gd name="T97" fmla="*/ 96 h 934"/>
                <a:gd name="T98" fmla="*/ 1 w 842"/>
                <a:gd name="T99" fmla="*/ 103 h 934"/>
                <a:gd name="T100" fmla="*/ 4 w 842"/>
                <a:gd name="T101" fmla="*/ 111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2" h="934">
                  <a:moveTo>
                    <a:pt x="4" y="111"/>
                  </a:moveTo>
                  <a:lnTo>
                    <a:pt x="31" y="109"/>
                  </a:lnTo>
                  <a:lnTo>
                    <a:pt x="55" y="108"/>
                  </a:lnTo>
                  <a:lnTo>
                    <a:pt x="77" y="106"/>
                  </a:lnTo>
                  <a:lnTo>
                    <a:pt x="98" y="105"/>
                  </a:lnTo>
                  <a:lnTo>
                    <a:pt x="117" y="104"/>
                  </a:lnTo>
                  <a:lnTo>
                    <a:pt x="135" y="102"/>
                  </a:lnTo>
                  <a:lnTo>
                    <a:pt x="154" y="101"/>
                  </a:lnTo>
                  <a:lnTo>
                    <a:pt x="170" y="99"/>
                  </a:lnTo>
                  <a:lnTo>
                    <a:pt x="186" y="98"/>
                  </a:lnTo>
                  <a:lnTo>
                    <a:pt x="202" y="96"/>
                  </a:lnTo>
                  <a:lnTo>
                    <a:pt x="218" y="94"/>
                  </a:lnTo>
                  <a:lnTo>
                    <a:pt x="234" y="92"/>
                  </a:lnTo>
                  <a:lnTo>
                    <a:pt x="250" y="89"/>
                  </a:lnTo>
                  <a:lnTo>
                    <a:pt x="269" y="86"/>
                  </a:lnTo>
                  <a:lnTo>
                    <a:pt x="287" y="83"/>
                  </a:lnTo>
                  <a:lnTo>
                    <a:pt x="306" y="79"/>
                  </a:lnTo>
                  <a:lnTo>
                    <a:pt x="313" y="80"/>
                  </a:lnTo>
                  <a:lnTo>
                    <a:pt x="319" y="80"/>
                  </a:lnTo>
                  <a:lnTo>
                    <a:pt x="325" y="78"/>
                  </a:lnTo>
                  <a:lnTo>
                    <a:pt x="330" y="77"/>
                  </a:lnTo>
                  <a:lnTo>
                    <a:pt x="335" y="76"/>
                  </a:lnTo>
                  <a:lnTo>
                    <a:pt x="340" y="76"/>
                  </a:lnTo>
                  <a:lnTo>
                    <a:pt x="344" y="78"/>
                  </a:lnTo>
                  <a:lnTo>
                    <a:pt x="348" y="82"/>
                  </a:lnTo>
                  <a:lnTo>
                    <a:pt x="341" y="113"/>
                  </a:lnTo>
                  <a:lnTo>
                    <a:pt x="335" y="143"/>
                  </a:lnTo>
                  <a:lnTo>
                    <a:pt x="329" y="173"/>
                  </a:lnTo>
                  <a:lnTo>
                    <a:pt x="324" y="204"/>
                  </a:lnTo>
                  <a:lnTo>
                    <a:pt x="320" y="232"/>
                  </a:lnTo>
                  <a:lnTo>
                    <a:pt x="317" y="261"/>
                  </a:lnTo>
                  <a:lnTo>
                    <a:pt x="316" y="289"/>
                  </a:lnTo>
                  <a:lnTo>
                    <a:pt x="315" y="316"/>
                  </a:lnTo>
                  <a:lnTo>
                    <a:pt x="316" y="344"/>
                  </a:lnTo>
                  <a:lnTo>
                    <a:pt x="318" y="371"/>
                  </a:lnTo>
                  <a:lnTo>
                    <a:pt x="322" y="397"/>
                  </a:lnTo>
                  <a:lnTo>
                    <a:pt x="327" y="423"/>
                  </a:lnTo>
                  <a:lnTo>
                    <a:pt x="334" y="450"/>
                  </a:lnTo>
                  <a:lnTo>
                    <a:pt x="343" y="475"/>
                  </a:lnTo>
                  <a:lnTo>
                    <a:pt x="354" y="500"/>
                  </a:lnTo>
                  <a:lnTo>
                    <a:pt x="367" y="525"/>
                  </a:lnTo>
                  <a:lnTo>
                    <a:pt x="375" y="541"/>
                  </a:lnTo>
                  <a:lnTo>
                    <a:pt x="384" y="556"/>
                  </a:lnTo>
                  <a:lnTo>
                    <a:pt x="392" y="570"/>
                  </a:lnTo>
                  <a:lnTo>
                    <a:pt x="400" y="585"/>
                  </a:lnTo>
                  <a:lnTo>
                    <a:pt x="408" y="598"/>
                  </a:lnTo>
                  <a:lnTo>
                    <a:pt x="416" y="611"/>
                  </a:lnTo>
                  <a:lnTo>
                    <a:pt x="423" y="623"/>
                  </a:lnTo>
                  <a:lnTo>
                    <a:pt x="431" y="635"/>
                  </a:lnTo>
                  <a:lnTo>
                    <a:pt x="440" y="647"/>
                  </a:lnTo>
                  <a:lnTo>
                    <a:pt x="448" y="659"/>
                  </a:lnTo>
                  <a:lnTo>
                    <a:pt x="457" y="671"/>
                  </a:lnTo>
                  <a:lnTo>
                    <a:pt x="466" y="683"/>
                  </a:lnTo>
                  <a:lnTo>
                    <a:pt x="476" y="696"/>
                  </a:lnTo>
                  <a:lnTo>
                    <a:pt x="486" y="709"/>
                  </a:lnTo>
                  <a:lnTo>
                    <a:pt x="498" y="722"/>
                  </a:lnTo>
                  <a:lnTo>
                    <a:pt x="510" y="736"/>
                  </a:lnTo>
                  <a:lnTo>
                    <a:pt x="528" y="752"/>
                  </a:lnTo>
                  <a:lnTo>
                    <a:pt x="547" y="766"/>
                  </a:lnTo>
                  <a:lnTo>
                    <a:pt x="566" y="779"/>
                  </a:lnTo>
                  <a:lnTo>
                    <a:pt x="585" y="792"/>
                  </a:lnTo>
                  <a:lnTo>
                    <a:pt x="605" y="804"/>
                  </a:lnTo>
                  <a:lnTo>
                    <a:pt x="626" y="815"/>
                  </a:lnTo>
                  <a:lnTo>
                    <a:pt x="646" y="827"/>
                  </a:lnTo>
                  <a:lnTo>
                    <a:pt x="666" y="838"/>
                  </a:lnTo>
                  <a:lnTo>
                    <a:pt x="686" y="849"/>
                  </a:lnTo>
                  <a:lnTo>
                    <a:pt x="707" y="859"/>
                  </a:lnTo>
                  <a:lnTo>
                    <a:pt x="727" y="870"/>
                  </a:lnTo>
                  <a:lnTo>
                    <a:pt x="749" y="882"/>
                  </a:lnTo>
                  <a:lnTo>
                    <a:pt x="770" y="893"/>
                  </a:lnTo>
                  <a:lnTo>
                    <a:pt x="791" y="906"/>
                  </a:lnTo>
                  <a:lnTo>
                    <a:pt x="812" y="919"/>
                  </a:lnTo>
                  <a:lnTo>
                    <a:pt x="833" y="933"/>
                  </a:lnTo>
                  <a:lnTo>
                    <a:pt x="838" y="934"/>
                  </a:lnTo>
                  <a:lnTo>
                    <a:pt x="841" y="931"/>
                  </a:lnTo>
                  <a:lnTo>
                    <a:pt x="842" y="927"/>
                  </a:lnTo>
                  <a:lnTo>
                    <a:pt x="840" y="923"/>
                  </a:lnTo>
                  <a:lnTo>
                    <a:pt x="820" y="909"/>
                  </a:lnTo>
                  <a:lnTo>
                    <a:pt x="801" y="894"/>
                  </a:lnTo>
                  <a:lnTo>
                    <a:pt x="782" y="880"/>
                  </a:lnTo>
                  <a:lnTo>
                    <a:pt x="764" y="866"/>
                  </a:lnTo>
                  <a:lnTo>
                    <a:pt x="747" y="851"/>
                  </a:lnTo>
                  <a:lnTo>
                    <a:pt x="729" y="837"/>
                  </a:lnTo>
                  <a:lnTo>
                    <a:pt x="712" y="821"/>
                  </a:lnTo>
                  <a:lnTo>
                    <a:pt x="696" y="807"/>
                  </a:lnTo>
                  <a:lnTo>
                    <a:pt x="679" y="792"/>
                  </a:lnTo>
                  <a:lnTo>
                    <a:pt x="663" y="777"/>
                  </a:lnTo>
                  <a:lnTo>
                    <a:pt x="646" y="762"/>
                  </a:lnTo>
                  <a:lnTo>
                    <a:pt x="630" y="747"/>
                  </a:lnTo>
                  <a:lnTo>
                    <a:pt x="612" y="732"/>
                  </a:lnTo>
                  <a:lnTo>
                    <a:pt x="594" y="716"/>
                  </a:lnTo>
                  <a:lnTo>
                    <a:pt x="576" y="700"/>
                  </a:lnTo>
                  <a:lnTo>
                    <a:pt x="558" y="683"/>
                  </a:lnTo>
                  <a:lnTo>
                    <a:pt x="548" y="671"/>
                  </a:lnTo>
                  <a:lnTo>
                    <a:pt x="538" y="659"/>
                  </a:lnTo>
                  <a:lnTo>
                    <a:pt x="529" y="648"/>
                  </a:lnTo>
                  <a:lnTo>
                    <a:pt x="520" y="636"/>
                  </a:lnTo>
                  <a:lnTo>
                    <a:pt x="512" y="626"/>
                  </a:lnTo>
                  <a:lnTo>
                    <a:pt x="504" y="615"/>
                  </a:lnTo>
                  <a:lnTo>
                    <a:pt x="495" y="604"/>
                  </a:lnTo>
                  <a:lnTo>
                    <a:pt x="488" y="593"/>
                  </a:lnTo>
                  <a:lnTo>
                    <a:pt x="481" y="582"/>
                  </a:lnTo>
                  <a:lnTo>
                    <a:pt x="474" y="570"/>
                  </a:lnTo>
                  <a:lnTo>
                    <a:pt x="467" y="559"/>
                  </a:lnTo>
                  <a:lnTo>
                    <a:pt x="460" y="547"/>
                  </a:lnTo>
                  <a:lnTo>
                    <a:pt x="453" y="534"/>
                  </a:lnTo>
                  <a:lnTo>
                    <a:pt x="446" y="521"/>
                  </a:lnTo>
                  <a:lnTo>
                    <a:pt x="439" y="508"/>
                  </a:lnTo>
                  <a:lnTo>
                    <a:pt x="432" y="493"/>
                  </a:lnTo>
                  <a:lnTo>
                    <a:pt x="420" y="470"/>
                  </a:lnTo>
                  <a:lnTo>
                    <a:pt x="409" y="447"/>
                  </a:lnTo>
                  <a:lnTo>
                    <a:pt x="400" y="423"/>
                  </a:lnTo>
                  <a:lnTo>
                    <a:pt x="392" y="399"/>
                  </a:lnTo>
                  <a:lnTo>
                    <a:pt x="385" y="374"/>
                  </a:lnTo>
                  <a:lnTo>
                    <a:pt x="379" y="349"/>
                  </a:lnTo>
                  <a:lnTo>
                    <a:pt x="374" y="324"/>
                  </a:lnTo>
                  <a:lnTo>
                    <a:pt x="370" y="297"/>
                  </a:lnTo>
                  <a:lnTo>
                    <a:pt x="368" y="271"/>
                  </a:lnTo>
                  <a:lnTo>
                    <a:pt x="367" y="245"/>
                  </a:lnTo>
                  <a:lnTo>
                    <a:pt x="367" y="218"/>
                  </a:lnTo>
                  <a:lnTo>
                    <a:pt x="369" y="191"/>
                  </a:lnTo>
                  <a:lnTo>
                    <a:pt x="371" y="163"/>
                  </a:lnTo>
                  <a:lnTo>
                    <a:pt x="375" y="135"/>
                  </a:lnTo>
                  <a:lnTo>
                    <a:pt x="381" y="107"/>
                  </a:lnTo>
                  <a:lnTo>
                    <a:pt x="387" y="79"/>
                  </a:lnTo>
                  <a:lnTo>
                    <a:pt x="380" y="67"/>
                  </a:lnTo>
                  <a:lnTo>
                    <a:pt x="372" y="53"/>
                  </a:lnTo>
                  <a:lnTo>
                    <a:pt x="363" y="41"/>
                  </a:lnTo>
                  <a:lnTo>
                    <a:pt x="354" y="30"/>
                  </a:lnTo>
                  <a:lnTo>
                    <a:pt x="343" y="20"/>
                  </a:lnTo>
                  <a:lnTo>
                    <a:pt x="332" y="12"/>
                  </a:lnTo>
                  <a:lnTo>
                    <a:pt x="321" y="5"/>
                  </a:lnTo>
                  <a:lnTo>
                    <a:pt x="309" y="0"/>
                  </a:lnTo>
                  <a:lnTo>
                    <a:pt x="290" y="5"/>
                  </a:lnTo>
                  <a:lnTo>
                    <a:pt x="271" y="12"/>
                  </a:lnTo>
                  <a:lnTo>
                    <a:pt x="253" y="18"/>
                  </a:lnTo>
                  <a:lnTo>
                    <a:pt x="236" y="26"/>
                  </a:lnTo>
                  <a:lnTo>
                    <a:pt x="220" y="34"/>
                  </a:lnTo>
                  <a:lnTo>
                    <a:pt x="203" y="41"/>
                  </a:lnTo>
                  <a:lnTo>
                    <a:pt x="187" y="50"/>
                  </a:lnTo>
                  <a:lnTo>
                    <a:pt x="171" y="57"/>
                  </a:lnTo>
                  <a:lnTo>
                    <a:pt x="154" y="66"/>
                  </a:lnTo>
                  <a:lnTo>
                    <a:pt x="135" y="74"/>
                  </a:lnTo>
                  <a:lnTo>
                    <a:pt x="117" y="80"/>
                  </a:lnTo>
                  <a:lnTo>
                    <a:pt x="97" y="86"/>
                  </a:lnTo>
                  <a:lnTo>
                    <a:pt x="77" y="92"/>
                  </a:lnTo>
                  <a:lnTo>
                    <a:pt x="54" y="96"/>
                  </a:lnTo>
                  <a:lnTo>
                    <a:pt x="31" y="99"/>
                  </a:lnTo>
                  <a:lnTo>
                    <a:pt x="4" y="101"/>
                  </a:lnTo>
                  <a:lnTo>
                    <a:pt x="1" y="103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4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auto">
            <a:xfrm flipH="1">
              <a:off x="5597" y="2715"/>
              <a:ext cx="115" cy="149"/>
            </a:xfrm>
            <a:custGeom>
              <a:avLst/>
              <a:gdLst>
                <a:gd name="T0" fmla="*/ 45 w 632"/>
                <a:gd name="T1" fmla="*/ 94 h 815"/>
                <a:gd name="T2" fmla="*/ 83 w 632"/>
                <a:gd name="T3" fmla="*/ 91 h 815"/>
                <a:gd name="T4" fmla="*/ 116 w 632"/>
                <a:gd name="T5" fmla="*/ 88 h 815"/>
                <a:gd name="T6" fmla="*/ 147 w 632"/>
                <a:gd name="T7" fmla="*/ 83 h 815"/>
                <a:gd name="T8" fmla="*/ 179 w 632"/>
                <a:gd name="T9" fmla="*/ 75 h 815"/>
                <a:gd name="T10" fmla="*/ 239 w 632"/>
                <a:gd name="T11" fmla="*/ 40 h 815"/>
                <a:gd name="T12" fmla="*/ 234 w 632"/>
                <a:gd name="T13" fmla="*/ 29 h 815"/>
                <a:gd name="T14" fmla="*/ 216 w 632"/>
                <a:gd name="T15" fmla="*/ 22 h 815"/>
                <a:gd name="T16" fmla="*/ 239 w 632"/>
                <a:gd name="T17" fmla="*/ 75 h 815"/>
                <a:gd name="T18" fmla="*/ 247 w 632"/>
                <a:gd name="T19" fmla="*/ 144 h 815"/>
                <a:gd name="T20" fmla="*/ 253 w 632"/>
                <a:gd name="T21" fmla="*/ 213 h 815"/>
                <a:gd name="T22" fmla="*/ 260 w 632"/>
                <a:gd name="T23" fmla="*/ 281 h 815"/>
                <a:gd name="T24" fmla="*/ 270 w 632"/>
                <a:gd name="T25" fmla="*/ 346 h 815"/>
                <a:gd name="T26" fmla="*/ 286 w 632"/>
                <a:gd name="T27" fmla="*/ 408 h 815"/>
                <a:gd name="T28" fmla="*/ 305 w 632"/>
                <a:gd name="T29" fmla="*/ 455 h 815"/>
                <a:gd name="T30" fmla="*/ 324 w 632"/>
                <a:gd name="T31" fmla="*/ 496 h 815"/>
                <a:gd name="T32" fmla="*/ 343 w 632"/>
                <a:gd name="T33" fmla="*/ 538 h 815"/>
                <a:gd name="T34" fmla="*/ 362 w 632"/>
                <a:gd name="T35" fmla="*/ 580 h 815"/>
                <a:gd name="T36" fmla="*/ 382 w 632"/>
                <a:gd name="T37" fmla="*/ 620 h 815"/>
                <a:gd name="T38" fmla="*/ 410 w 632"/>
                <a:gd name="T39" fmla="*/ 662 h 815"/>
                <a:gd name="T40" fmla="*/ 449 w 632"/>
                <a:gd name="T41" fmla="*/ 703 h 815"/>
                <a:gd name="T42" fmla="*/ 489 w 632"/>
                <a:gd name="T43" fmla="*/ 733 h 815"/>
                <a:gd name="T44" fmla="*/ 531 w 632"/>
                <a:gd name="T45" fmla="*/ 758 h 815"/>
                <a:gd name="T46" fmla="*/ 575 w 632"/>
                <a:gd name="T47" fmla="*/ 783 h 815"/>
                <a:gd name="T48" fmla="*/ 625 w 632"/>
                <a:gd name="T49" fmla="*/ 814 h 815"/>
                <a:gd name="T50" fmla="*/ 632 w 632"/>
                <a:gd name="T51" fmla="*/ 810 h 815"/>
                <a:gd name="T52" fmla="*/ 600 w 632"/>
                <a:gd name="T53" fmla="*/ 784 h 815"/>
                <a:gd name="T54" fmla="*/ 564 w 632"/>
                <a:gd name="T55" fmla="*/ 751 h 815"/>
                <a:gd name="T56" fmla="*/ 536 w 632"/>
                <a:gd name="T57" fmla="*/ 717 h 815"/>
                <a:gd name="T58" fmla="*/ 509 w 632"/>
                <a:gd name="T59" fmla="*/ 681 h 815"/>
                <a:gd name="T60" fmla="*/ 480 w 632"/>
                <a:gd name="T61" fmla="*/ 638 h 815"/>
                <a:gd name="T62" fmla="*/ 450 w 632"/>
                <a:gd name="T63" fmla="*/ 594 h 815"/>
                <a:gd name="T64" fmla="*/ 428 w 632"/>
                <a:gd name="T65" fmla="*/ 559 h 815"/>
                <a:gd name="T66" fmla="*/ 406 w 632"/>
                <a:gd name="T67" fmla="*/ 520 h 815"/>
                <a:gd name="T68" fmla="*/ 384 w 632"/>
                <a:gd name="T69" fmla="*/ 482 h 815"/>
                <a:gd name="T70" fmla="*/ 363 w 632"/>
                <a:gd name="T71" fmla="*/ 444 h 815"/>
                <a:gd name="T72" fmla="*/ 343 w 632"/>
                <a:gd name="T73" fmla="*/ 405 h 815"/>
                <a:gd name="T74" fmla="*/ 325 w 632"/>
                <a:gd name="T75" fmla="*/ 347 h 815"/>
                <a:gd name="T76" fmla="*/ 307 w 632"/>
                <a:gd name="T77" fmla="*/ 287 h 815"/>
                <a:gd name="T78" fmla="*/ 290 w 632"/>
                <a:gd name="T79" fmla="*/ 224 h 815"/>
                <a:gd name="T80" fmla="*/ 274 w 632"/>
                <a:gd name="T81" fmla="*/ 159 h 815"/>
                <a:gd name="T82" fmla="*/ 262 w 632"/>
                <a:gd name="T83" fmla="*/ 92 h 815"/>
                <a:gd name="T84" fmla="*/ 250 w 632"/>
                <a:gd name="T85" fmla="*/ 5 h 815"/>
                <a:gd name="T86" fmla="*/ 227 w 632"/>
                <a:gd name="T87" fmla="*/ 0 h 815"/>
                <a:gd name="T88" fmla="*/ 160 w 632"/>
                <a:gd name="T89" fmla="*/ 15 h 815"/>
                <a:gd name="T90" fmla="*/ 131 w 632"/>
                <a:gd name="T91" fmla="*/ 28 h 815"/>
                <a:gd name="T92" fmla="*/ 104 w 632"/>
                <a:gd name="T93" fmla="*/ 43 h 815"/>
                <a:gd name="T94" fmla="*/ 75 w 632"/>
                <a:gd name="T95" fmla="*/ 55 h 815"/>
                <a:gd name="T96" fmla="*/ 41 w 632"/>
                <a:gd name="T97" fmla="*/ 63 h 815"/>
                <a:gd name="T98" fmla="*/ 2 w 632"/>
                <a:gd name="T99" fmla="*/ 71 h 815"/>
                <a:gd name="T100" fmla="*/ 16 w 632"/>
                <a:gd name="T101" fmla="*/ 95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2" h="815">
                  <a:moveTo>
                    <a:pt x="16" y="95"/>
                  </a:moveTo>
                  <a:lnTo>
                    <a:pt x="31" y="94"/>
                  </a:lnTo>
                  <a:lnTo>
                    <a:pt x="45" y="94"/>
                  </a:lnTo>
                  <a:lnTo>
                    <a:pt x="58" y="93"/>
                  </a:lnTo>
                  <a:lnTo>
                    <a:pt x="71" y="92"/>
                  </a:lnTo>
                  <a:lnTo>
                    <a:pt x="83" y="91"/>
                  </a:lnTo>
                  <a:lnTo>
                    <a:pt x="94" y="90"/>
                  </a:lnTo>
                  <a:lnTo>
                    <a:pt x="105" y="89"/>
                  </a:lnTo>
                  <a:lnTo>
                    <a:pt x="116" y="88"/>
                  </a:lnTo>
                  <a:lnTo>
                    <a:pt x="126" y="86"/>
                  </a:lnTo>
                  <a:lnTo>
                    <a:pt x="136" y="85"/>
                  </a:lnTo>
                  <a:lnTo>
                    <a:pt x="147" y="83"/>
                  </a:lnTo>
                  <a:lnTo>
                    <a:pt x="158" y="81"/>
                  </a:lnTo>
                  <a:lnTo>
                    <a:pt x="168" y="78"/>
                  </a:lnTo>
                  <a:lnTo>
                    <a:pt x="179" y="75"/>
                  </a:lnTo>
                  <a:lnTo>
                    <a:pt x="190" y="72"/>
                  </a:lnTo>
                  <a:lnTo>
                    <a:pt x="201" y="69"/>
                  </a:lnTo>
                  <a:lnTo>
                    <a:pt x="239" y="40"/>
                  </a:lnTo>
                  <a:lnTo>
                    <a:pt x="241" y="36"/>
                  </a:lnTo>
                  <a:lnTo>
                    <a:pt x="239" y="33"/>
                  </a:lnTo>
                  <a:lnTo>
                    <a:pt x="234" y="29"/>
                  </a:lnTo>
                  <a:lnTo>
                    <a:pt x="228" y="25"/>
                  </a:lnTo>
                  <a:lnTo>
                    <a:pt x="221" y="23"/>
                  </a:lnTo>
                  <a:lnTo>
                    <a:pt x="216" y="22"/>
                  </a:lnTo>
                  <a:lnTo>
                    <a:pt x="213" y="23"/>
                  </a:lnTo>
                  <a:lnTo>
                    <a:pt x="214" y="26"/>
                  </a:lnTo>
                  <a:lnTo>
                    <a:pt x="239" y="75"/>
                  </a:lnTo>
                  <a:lnTo>
                    <a:pt x="242" y="98"/>
                  </a:lnTo>
                  <a:lnTo>
                    <a:pt x="244" y="121"/>
                  </a:lnTo>
                  <a:lnTo>
                    <a:pt x="247" y="144"/>
                  </a:lnTo>
                  <a:lnTo>
                    <a:pt x="249" y="168"/>
                  </a:lnTo>
                  <a:lnTo>
                    <a:pt x="251" y="191"/>
                  </a:lnTo>
                  <a:lnTo>
                    <a:pt x="253" y="213"/>
                  </a:lnTo>
                  <a:lnTo>
                    <a:pt x="255" y="236"/>
                  </a:lnTo>
                  <a:lnTo>
                    <a:pt x="258" y="258"/>
                  </a:lnTo>
                  <a:lnTo>
                    <a:pt x="260" y="281"/>
                  </a:lnTo>
                  <a:lnTo>
                    <a:pt x="263" y="304"/>
                  </a:lnTo>
                  <a:lnTo>
                    <a:pt x="266" y="325"/>
                  </a:lnTo>
                  <a:lnTo>
                    <a:pt x="270" y="346"/>
                  </a:lnTo>
                  <a:lnTo>
                    <a:pt x="274" y="367"/>
                  </a:lnTo>
                  <a:lnTo>
                    <a:pt x="280" y="388"/>
                  </a:lnTo>
                  <a:lnTo>
                    <a:pt x="286" y="408"/>
                  </a:lnTo>
                  <a:lnTo>
                    <a:pt x="292" y="428"/>
                  </a:lnTo>
                  <a:lnTo>
                    <a:pt x="299" y="441"/>
                  </a:lnTo>
                  <a:lnTo>
                    <a:pt x="305" y="455"/>
                  </a:lnTo>
                  <a:lnTo>
                    <a:pt x="311" y="469"/>
                  </a:lnTo>
                  <a:lnTo>
                    <a:pt x="318" y="483"/>
                  </a:lnTo>
                  <a:lnTo>
                    <a:pt x="324" y="496"/>
                  </a:lnTo>
                  <a:lnTo>
                    <a:pt x="330" y="510"/>
                  </a:lnTo>
                  <a:lnTo>
                    <a:pt x="337" y="524"/>
                  </a:lnTo>
                  <a:lnTo>
                    <a:pt x="343" y="538"/>
                  </a:lnTo>
                  <a:lnTo>
                    <a:pt x="349" y="553"/>
                  </a:lnTo>
                  <a:lnTo>
                    <a:pt x="356" y="567"/>
                  </a:lnTo>
                  <a:lnTo>
                    <a:pt x="362" y="580"/>
                  </a:lnTo>
                  <a:lnTo>
                    <a:pt x="369" y="594"/>
                  </a:lnTo>
                  <a:lnTo>
                    <a:pt x="375" y="607"/>
                  </a:lnTo>
                  <a:lnTo>
                    <a:pt x="382" y="620"/>
                  </a:lnTo>
                  <a:lnTo>
                    <a:pt x="388" y="633"/>
                  </a:lnTo>
                  <a:lnTo>
                    <a:pt x="396" y="645"/>
                  </a:lnTo>
                  <a:lnTo>
                    <a:pt x="410" y="662"/>
                  </a:lnTo>
                  <a:lnTo>
                    <a:pt x="423" y="677"/>
                  </a:lnTo>
                  <a:lnTo>
                    <a:pt x="436" y="691"/>
                  </a:lnTo>
                  <a:lnTo>
                    <a:pt x="449" y="703"/>
                  </a:lnTo>
                  <a:lnTo>
                    <a:pt x="462" y="714"/>
                  </a:lnTo>
                  <a:lnTo>
                    <a:pt x="475" y="724"/>
                  </a:lnTo>
                  <a:lnTo>
                    <a:pt x="489" y="733"/>
                  </a:lnTo>
                  <a:lnTo>
                    <a:pt x="502" y="741"/>
                  </a:lnTo>
                  <a:lnTo>
                    <a:pt x="517" y="750"/>
                  </a:lnTo>
                  <a:lnTo>
                    <a:pt x="531" y="758"/>
                  </a:lnTo>
                  <a:lnTo>
                    <a:pt x="545" y="766"/>
                  </a:lnTo>
                  <a:lnTo>
                    <a:pt x="560" y="774"/>
                  </a:lnTo>
                  <a:lnTo>
                    <a:pt x="575" y="783"/>
                  </a:lnTo>
                  <a:lnTo>
                    <a:pt x="591" y="792"/>
                  </a:lnTo>
                  <a:lnTo>
                    <a:pt x="608" y="803"/>
                  </a:lnTo>
                  <a:lnTo>
                    <a:pt x="625" y="814"/>
                  </a:lnTo>
                  <a:lnTo>
                    <a:pt x="629" y="815"/>
                  </a:lnTo>
                  <a:lnTo>
                    <a:pt x="631" y="813"/>
                  </a:lnTo>
                  <a:lnTo>
                    <a:pt x="632" y="810"/>
                  </a:lnTo>
                  <a:lnTo>
                    <a:pt x="631" y="807"/>
                  </a:lnTo>
                  <a:lnTo>
                    <a:pt x="615" y="795"/>
                  </a:lnTo>
                  <a:lnTo>
                    <a:pt x="600" y="784"/>
                  </a:lnTo>
                  <a:lnTo>
                    <a:pt x="587" y="773"/>
                  </a:lnTo>
                  <a:lnTo>
                    <a:pt x="575" y="762"/>
                  </a:lnTo>
                  <a:lnTo>
                    <a:pt x="564" y="751"/>
                  </a:lnTo>
                  <a:lnTo>
                    <a:pt x="554" y="740"/>
                  </a:lnTo>
                  <a:lnTo>
                    <a:pt x="545" y="729"/>
                  </a:lnTo>
                  <a:lnTo>
                    <a:pt x="536" y="717"/>
                  </a:lnTo>
                  <a:lnTo>
                    <a:pt x="527" y="706"/>
                  </a:lnTo>
                  <a:lnTo>
                    <a:pt x="518" y="693"/>
                  </a:lnTo>
                  <a:lnTo>
                    <a:pt x="509" y="681"/>
                  </a:lnTo>
                  <a:lnTo>
                    <a:pt x="500" y="666"/>
                  </a:lnTo>
                  <a:lnTo>
                    <a:pt x="490" y="653"/>
                  </a:lnTo>
                  <a:lnTo>
                    <a:pt x="480" y="638"/>
                  </a:lnTo>
                  <a:lnTo>
                    <a:pt x="469" y="622"/>
                  </a:lnTo>
                  <a:lnTo>
                    <a:pt x="457" y="606"/>
                  </a:lnTo>
                  <a:lnTo>
                    <a:pt x="450" y="594"/>
                  </a:lnTo>
                  <a:lnTo>
                    <a:pt x="442" y="583"/>
                  </a:lnTo>
                  <a:lnTo>
                    <a:pt x="435" y="571"/>
                  </a:lnTo>
                  <a:lnTo>
                    <a:pt x="428" y="559"/>
                  </a:lnTo>
                  <a:lnTo>
                    <a:pt x="421" y="545"/>
                  </a:lnTo>
                  <a:lnTo>
                    <a:pt x="413" y="533"/>
                  </a:lnTo>
                  <a:lnTo>
                    <a:pt x="406" y="520"/>
                  </a:lnTo>
                  <a:lnTo>
                    <a:pt x="399" y="508"/>
                  </a:lnTo>
                  <a:lnTo>
                    <a:pt x="391" y="495"/>
                  </a:lnTo>
                  <a:lnTo>
                    <a:pt x="384" y="482"/>
                  </a:lnTo>
                  <a:lnTo>
                    <a:pt x="377" y="470"/>
                  </a:lnTo>
                  <a:lnTo>
                    <a:pt x="370" y="457"/>
                  </a:lnTo>
                  <a:lnTo>
                    <a:pt x="363" y="444"/>
                  </a:lnTo>
                  <a:lnTo>
                    <a:pt x="356" y="431"/>
                  </a:lnTo>
                  <a:lnTo>
                    <a:pt x="350" y="418"/>
                  </a:lnTo>
                  <a:lnTo>
                    <a:pt x="343" y="405"/>
                  </a:lnTo>
                  <a:lnTo>
                    <a:pt x="337" y="386"/>
                  </a:lnTo>
                  <a:lnTo>
                    <a:pt x="331" y="367"/>
                  </a:lnTo>
                  <a:lnTo>
                    <a:pt x="325" y="347"/>
                  </a:lnTo>
                  <a:lnTo>
                    <a:pt x="319" y="328"/>
                  </a:lnTo>
                  <a:lnTo>
                    <a:pt x="313" y="308"/>
                  </a:lnTo>
                  <a:lnTo>
                    <a:pt x="307" y="287"/>
                  </a:lnTo>
                  <a:lnTo>
                    <a:pt x="301" y="266"/>
                  </a:lnTo>
                  <a:lnTo>
                    <a:pt x="296" y="245"/>
                  </a:lnTo>
                  <a:lnTo>
                    <a:pt x="290" y="224"/>
                  </a:lnTo>
                  <a:lnTo>
                    <a:pt x="285" y="203"/>
                  </a:lnTo>
                  <a:lnTo>
                    <a:pt x="280" y="181"/>
                  </a:lnTo>
                  <a:lnTo>
                    <a:pt x="274" y="159"/>
                  </a:lnTo>
                  <a:lnTo>
                    <a:pt x="270" y="137"/>
                  </a:lnTo>
                  <a:lnTo>
                    <a:pt x="266" y="114"/>
                  </a:lnTo>
                  <a:lnTo>
                    <a:pt x="262" y="92"/>
                  </a:lnTo>
                  <a:lnTo>
                    <a:pt x="259" y="69"/>
                  </a:lnTo>
                  <a:lnTo>
                    <a:pt x="252" y="13"/>
                  </a:lnTo>
                  <a:lnTo>
                    <a:pt x="250" y="5"/>
                  </a:lnTo>
                  <a:lnTo>
                    <a:pt x="244" y="2"/>
                  </a:lnTo>
                  <a:lnTo>
                    <a:pt x="236" y="0"/>
                  </a:lnTo>
                  <a:lnTo>
                    <a:pt x="227" y="0"/>
                  </a:lnTo>
                  <a:lnTo>
                    <a:pt x="182" y="7"/>
                  </a:lnTo>
                  <a:lnTo>
                    <a:pt x="171" y="11"/>
                  </a:lnTo>
                  <a:lnTo>
                    <a:pt x="160" y="15"/>
                  </a:lnTo>
                  <a:lnTo>
                    <a:pt x="150" y="19"/>
                  </a:lnTo>
                  <a:lnTo>
                    <a:pt x="140" y="24"/>
                  </a:lnTo>
                  <a:lnTo>
                    <a:pt x="131" y="28"/>
                  </a:lnTo>
                  <a:lnTo>
                    <a:pt x="122" y="33"/>
                  </a:lnTo>
                  <a:lnTo>
                    <a:pt x="113" y="37"/>
                  </a:lnTo>
                  <a:lnTo>
                    <a:pt x="104" y="43"/>
                  </a:lnTo>
                  <a:lnTo>
                    <a:pt x="94" y="47"/>
                  </a:lnTo>
                  <a:lnTo>
                    <a:pt x="85" y="51"/>
                  </a:lnTo>
                  <a:lnTo>
                    <a:pt x="75" y="55"/>
                  </a:lnTo>
                  <a:lnTo>
                    <a:pt x="64" y="58"/>
                  </a:lnTo>
                  <a:lnTo>
                    <a:pt x="53" y="61"/>
                  </a:lnTo>
                  <a:lnTo>
                    <a:pt x="41" y="63"/>
                  </a:lnTo>
                  <a:lnTo>
                    <a:pt x="27" y="65"/>
                  </a:lnTo>
                  <a:lnTo>
                    <a:pt x="13" y="66"/>
                  </a:lnTo>
                  <a:lnTo>
                    <a:pt x="2" y="71"/>
                  </a:lnTo>
                  <a:lnTo>
                    <a:pt x="0" y="80"/>
                  </a:lnTo>
                  <a:lnTo>
                    <a:pt x="4" y="90"/>
                  </a:lnTo>
                  <a:lnTo>
                    <a:pt x="16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auto">
            <a:xfrm flipH="1">
              <a:off x="5372" y="2690"/>
              <a:ext cx="360" cy="324"/>
            </a:xfrm>
            <a:custGeom>
              <a:avLst/>
              <a:gdLst>
                <a:gd name="T0" fmla="*/ 1896 w 1985"/>
                <a:gd name="T1" fmla="*/ 1762 h 1777"/>
                <a:gd name="T2" fmla="*/ 1780 w 1985"/>
                <a:gd name="T3" fmla="*/ 1758 h 1777"/>
                <a:gd name="T4" fmla="*/ 1673 w 1985"/>
                <a:gd name="T5" fmla="*/ 1737 h 1777"/>
                <a:gd name="T6" fmla="*/ 1571 w 1985"/>
                <a:gd name="T7" fmla="*/ 1706 h 1777"/>
                <a:gd name="T8" fmla="*/ 1467 w 1985"/>
                <a:gd name="T9" fmla="*/ 1675 h 1777"/>
                <a:gd name="T10" fmla="*/ 1352 w 1985"/>
                <a:gd name="T11" fmla="*/ 1643 h 1777"/>
                <a:gd name="T12" fmla="*/ 1225 w 1985"/>
                <a:gd name="T13" fmla="*/ 1597 h 1777"/>
                <a:gd name="T14" fmla="*/ 1109 w 1985"/>
                <a:gd name="T15" fmla="*/ 1547 h 1777"/>
                <a:gd name="T16" fmla="*/ 999 w 1985"/>
                <a:gd name="T17" fmla="*/ 1495 h 1777"/>
                <a:gd name="T18" fmla="*/ 890 w 1985"/>
                <a:gd name="T19" fmla="*/ 1438 h 1777"/>
                <a:gd name="T20" fmla="*/ 778 w 1985"/>
                <a:gd name="T21" fmla="*/ 1376 h 1777"/>
                <a:gd name="T22" fmla="*/ 711 w 1985"/>
                <a:gd name="T23" fmla="*/ 1331 h 1777"/>
                <a:gd name="T24" fmla="*/ 655 w 1985"/>
                <a:gd name="T25" fmla="*/ 1283 h 1777"/>
                <a:gd name="T26" fmla="*/ 604 w 1985"/>
                <a:gd name="T27" fmla="*/ 1232 h 1777"/>
                <a:gd name="T28" fmla="*/ 559 w 1985"/>
                <a:gd name="T29" fmla="*/ 1178 h 1777"/>
                <a:gd name="T30" fmla="*/ 515 w 1985"/>
                <a:gd name="T31" fmla="*/ 1121 h 1777"/>
                <a:gd name="T32" fmla="*/ 449 w 1985"/>
                <a:gd name="T33" fmla="*/ 1046 h 1777"/>
                <a:gd name="T34" fmla="*/ 377 w 1985"/>
                <a:gd name="T35" fmla="*/ 955 h 1777"/>
                <a:gd name="T36" fmla="*/ 310 w 1985"/>
                <a:gd name="T37" fmla="*/ 854 h 1777"/>
                <a:gd name="T38" fmla="*/ 245 w 1985"/>
                <a:gd name="T39" fmla="*/ 749 h 1777"/>
                <a:gd name="T40" fmla="*/ 185 w 1985"/>
                <a:gd name="T41" fmla="*/ 645 h 1777"/>
                <a:gd name="T42" fmla="*/ 137 w 1985"/>
                <a:gd name="T43" fmla="*/ 545 h 1777"/>
                <a:gd name="T44" fmla="*/ 115 w 1985"/>
                <a:gd name="T45" fmla="*/ 452 h 1777"/>
                <a:gd name="T46" fmla="*/ 102 w 1985"/>
                <a:gd name="T47" fmla="*/ 362 h 1777"/>
                <a:gd name="T48" fmla="*/ 97 w 1985"/>
                <a:gd name="T49" fmla="*/ 271 h 1777"/>
                <a:gd name="T50" fmla="*/ 97 w 1985"/>
                <a:gd name="T51" fmla="*/ 171 h 1777"/>
                <a:gd name="T52" fmla="*/ 104 w 1985"/>
                <a:gd name="T53" fmla="*/ 56 h 1777"/>
                <a:gd name="T54" fmla="*/ 75 w 1985"/>
                <a:gd name="T55" fmla="*/ 5 h 1777"/>
                <a:gd name="T56" fmla="*/ 21 w 1985"/>
                <a:gd name="T57" fmla="*/ 10 h 1777"/>
                <a:gd name="T58" fmla="*/ 1 w 1985"/>
                <a:gd name="T59" fmla="*/ 89 h 1777"/>
                <a:gd name="T60" fmla="*/ 4 w 1985"/>
                <a:gd name="T61" fmla="*/ 206 h 1777"/>
                <a:gd name="T62" fmla="*/ 22 w 1985"/>
                <a:gd name="T63" fmla="*/ 307 h 1777"/>
                <a:gd name="T64" fmla="*/ 50 w 1985"/>
                <a:gd name="T65" fmla="*/ 400 h 1777"/>
                <a:gd name="T66" fmla="*/ 82 w 1985"/>
                <a:gd name="T67" fmla="*/ 494 h 1777"/>
                <a:gd name="T68" fmla="*/ 114 w 1985"/>
                <a:gd name="T69" fmla="*/ 596 h 1777"/>
                <a:gd name="T70" fmla="*/ 171 w 1985"/>
                <a:gd name="T71" fmla="*/ 700 h 1777"/>
                <a:gd name="T72" fmla="*/ 227 w 1985"/>
                <a:gd name="T73" fmla="*/ 810 h 1777"/>
                <a:gd name="T74" fmla="*/ 286 w 1985"/>
                <a:gd name="T75" fmla="*/ 922 h 1777"/>
                <a:gd name="T76" fmla="*/ 350 w 1985"/>
                <a:gd name="T77" fmla="*/ 1028 h 1777"/>
                <a:gd name="T78" fmla="*/ 422 w 1985"/>
                <a:gd name="T79" fmla="*/ 1122 h 1777"/>
                <a:gd name="T80" fmla="*/ 479 w 1985"/>
                <a:gd name="T81" fmla="*/ 1190 h 1777"/>
                <a:gd name="T82" fmla="*/ 525 w 1985"/>
                <a:gd name="T83" fmla="*/ 1250 h 1777"/>
                <a:gd name="T84" fmla="*/ 573 w 1985"/>
                <a:gd name="T85" fmla="*/ 1306 h 1777"/>
                <a:gd name="T86" fmla="*/ 626 w 1985"/>
                <a:gd name="T87" fmla="*/ 1361 h 1777"/>
                <a:gd name="T88" fmla="*/ 690 w 1985"/>
                <a:gd name="T89" fmla="*/ 1412 h 1777"/>
                <a:gd name="T90" fmla="*/ 778 w 1985"/>
                <a:gd name="T91" fmla="*/ 1467 h 1777"/>
                <a:gd name="T92" fmla="*/ 892 w 1985"/>
                <a:gd name="T93" fmla="*/ 1526 h 1777"/>
                <a:gd name="T94" fmla="*/ 1005 w 1985"/>
                <a:gd name="T95" fmla="*/ 1579 h 1777"/>
                <a:gd name="T96" fmla="*/ 1122 w 1985"/>
                <a:gd name="T97" fmla="*/ 1626 h 1777"/>
                <a:gd name="T98" fmla="*/ 1246 w 1985"/>
                <a:gd name="T99" fmla="*/ 1671 h 1777"/>
                <a:gd name="T100" fmla="*/ 1381 w 1985"/>
                <a:gd name="T101" fmla="*/ 1717 h 1777"/>
                <a:gd name="T102" fmla="*/ 1490 w 1985"/>
                <a:gd name="T103" fmla="*/ 1740 h 1777"/>
                <a:gd name="T104" fmla="*/ 1596 w 1985"/>
                <a:gd name="T105" fmla="*/ 1760 h 1777"/>
                <a:gd name="T106" fmla="*/ 1703 w 1985"/>
                <a:gd name="T107" fmla="*/ 1773 h 1777"/>
                <a:gd name="T108" fmla="*/ 1817 w 1985"/>
                <a:gd name="T109" fmla="*/ 1776 h 1777"/>
                <a:gd name="T110" fmla="*/ 1939 w 1985"/>
                <a:gd name="T111" fmla="*/ 1765 h 1777"/>
                <a:gd name="T112" fmla="*/ 1985 w 1985"/>
                <a:gd name="T113" fmla="*/ 1754 h 1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85" h="1777">
                  <a:moveTo>
                    <a:pt x="1980" y="1752"/>
                  </a:moveTo>
                  <a:lnTo>
                    <a:pt x="1937" y="1759"/>
                  </a:lnTo>
                  <a:lnTo>
                    <a:pt x="1896" y="1762"/>
                  </a:lnTo>
                  <a:lnTo>
                    <a:pt x="1856" y="1763"/>
                  </a:lnTo>
                  <a:lnTo>
                    <a:pt x="1817" y="1762"/>
                  </a:lnTo>
                  <a:lnTo>
                    <a:pt x="1780" y="1758"/>
                  </a:lnTo>
                  <a:lnTo>
                    <a:pt x="1744" y="1752"/>
                  </a:lnTo>
                  <a:lnTo>
                    <a:pt x="1708" y="1745"/>
                  </a:lnTo>
                  <a:lnTo>
                    <a:pt x="1673" y="1737"/>
                  </a:lnTo>
                  <a:lnTo>
                    <a:pt x="1639" y="1727"/>
                  </a:lnTo>
                  <a:lnTo>
                    <a:pt x="1605" y="1717"/>
                  </a:lnTo>
                  <a:lnTo>
                    <a:pt x="1571" y="1706"/>
                  </a:lnTo>
                  <a:lnTo>
                    <a:pt x="1537" y="1695"/>
                  </a:lnTo>
                  <a:lnTo>
                    <a:pt x="1503" y="1685"/>
                  </a:lnTo>
                  <a:lnTo>
                    <a:pt x="1467" y="1675"/>
                  </a:lnTo>
                  <a:lnTo>
                    <a:pt x="1433" y="1666"/>
                  </a:lnTo>
                  <a:lnTo>
                    <a:pt x="1397" y="1658"/>
                  </a:lnTo>
                  <a:lnTo>
                    <a:pt x="1352" y="1643"/>
                  </a:lnTo>
                  <a:lnTo>
                    <a:pt x="1308" y="1628"/>
                  </a:lnTo>
                  <a:lnTo>
                    <a:pt x="1266" y="1612"/>
                  </a:lnTo>
                  <a:lnTo>
                    <a:pt x="1225" y="1597"/>
                  </a:lnTo>
                  <a:lnTo>
                    <a:pt x="1185" y="1581"/>
                  </a:lnTo>
                  <a:lnTo>
                    <a:pt x="1147" y="1564"/>
                  </a:lnTo>
                  <a:lnTo>
                    <a:pt x="1109" y="1547"/>
                  </a:lnTo>
                  <a:lnTo>
                    <a:pt x="1072" y="1530"/>
                  </a:lnTo>
                  <a:lnTo>
                    <a:pt x="1035" y="1513"/>
                  </a:lnTo>
                  <a:lnTo>
                    <a:pt x="999" y="1495"/>
                  </a:lnTo>
                  <a:lnTo>
                    <a:pt x="962" y="1477"/>
                  </a:lnTo>
                  <a:lnTo>
                    <a:pt x="926" y="1458"/>
                  </a:lnTo>
                  <a:lnTo>
                    <a:pt x="890" y="1438"/>
                  </a:lnTo>
                  <a:lnTo>
                    <a:pt x="853" y="1418"/>
                  </a:lnTo>
                  <a:lnTo>
                    <a:pt x="816" y="1397"/>
                  </a:lnTo>
                  <a:lnTo>
                    <a:pt x="778" y="1376"/>
                  </a:lnTo>
                  <a:lnTo>
                    <a:pt x="755" y="1361"/>
                  </a:lnTo>
                  <a:lnTo>
                    <a:pt x="732" y="1347"/>
                  </a:lnTo>
                  <a:lnTo>
                    <a:pt x="711" y="1331"/>
                  </a:lnTo>
                  <a:lnTo>
                    <a:pt x="691" y="1315"/>
                  </a:lnTo>
                  <a:lnTo>
                    <a:pt x="672" y="1299"/>
                  </a:lnTo>
                  <a:lnTo>
                    <a:pt x="655" y="1283"/>
                  </a:lnTo>
                  <a:lnTo>
                    <a:pt x="637" y="1266"/>
                  </a:lnTo>
                  <a:lnTo>
                    <a:pt x="620" y="1249"/>
                  </a:lnTo>
                  <a:lnTo>
                    <a:pt x="604" y="1232"/>
                  </a:lnTo>
                  <a:lnTo>
                    <a:pt x="589" y="1215"/>
                  </a:lnTo>
                  <a:lnTo>
                    <a:pt x="574" y="1197"/>
                  </a:lnTo>
                  <a:lnTo>
                    <a:pt x="559" y="1178"/>
                  </a:lnTo>
                  <a:lnTo>
                    <a:pt x="544" y="1159"/>
                  </a:lnTo>
                  <a:lnTo>
                    <a:pt x="530" y="1140"/>
                  </a:lnTo>
                  <a:lnTo>
                    <a:pt x="515" y="1121"/>
                  </a:lnTo>
                  <a:lnTo>
                    <a:pt x="499" y="1101"/>
                  </a:lnTo>
                  <a:lnTo>
                    <a:pt x="474" y="1075"/>
                  </a:lnTo>
                  <a:lnTo>
                    <a:pt x="449" y="1046"/>
                  </a:lnTo>
                  <a:lnTo>
                    <a:pt x="425" y="1017"/>
                  </a:lnTo>
                  <a:lnTo>
                    <a:pt x="401" y="986"/>
                  </a:lnTo>
                  <a:lnTo>
                    <a:pt x="377" y="955"/>
                  </a:lnTo>
                  <a:lnTo>
                    <a:pt x="354" y="921"/>
                  </a:lnTo>
                  <a:lnTo>
                    <a:pt x="332" y="888"/>
                  </a:lnTo>
                  <a:lnTo>
                    <a:pt x="310" y="854"/>
                  </a:lnTo>
                  <a:lnTo>
                    <a:pt x="288" y="819"/>
                  </a:lnTo>
                  <a:lnTo>
                    <a:pt x="266" y="784"/>
                  </a:lnTo>
                  <a:lnTo>
                    <a:pt x="245" y="749"/>
                  </a:lnTo>
                  <a:lnTo>
                    <a:pt x="224" y="715"/>
                  </a:lnTo>
                  <a:lnTo>
                    <a:pt x="204" y="679"/>
                  </a:lnTo>
                  <a:lnTo>
                    <a:pt x="185" y="645"/>
                  </a:lnTo>
                  <a:lnTo>
                    <a:pt x="166" y="612"/>
                  </a:lnTo>
                  <a:lnTo>
                    <a:pt x="146" y="580"/>
                  </a:lnTo>
                  <a:lnTo>
                    <a:pt x="137" y="545"/>
                  </a:lnTo>
                  <a:lnTo>
                    <a:pt x="129" y="513"/>
                  </a:lnTo>
                  <a:lnTo>
                    <a:pt x="121" y="482"/>
                  </a:lnTo>
                  <a:lnTo>
                    <a:pt x="115" y="452"/>
                  </a:lnTo>
                  <a:lnTo>
                    <a:pt x="110" y="421"/>
                  </a:lnTo>
                  <a:lnTo>
                    <a:pt x="106" y="392"/>
                  </a:lnTo>
                  <a:lnTo>
                    <a:pt x="102" y="362"/>
                  </a:lnTo>
                  <a:lnTo>
                    <a:pt x="100" y="333"/>
                  </a:lnTo>
                  <a:lnTo>
                    <a:pt x="98" y="302"/>
                  </a:lnTo>
                  <a:lnTo>
                    <a:pt x="97" y="271"/>
                  </a:lnTo>
                  <a:lnTo>
                    <a:pt x="96" y="239"/>
                  </a:lnTo>
                  <a:lnTo>
                    <a:pt x="97" y="206"/>
                  </a:lnTo>
                  <a:lnTo>
                    <a:pt x="97" y="171"/>
                  </a:lnTo>
                  <a:lnTo>
                    <a:pt x="99" y="135"/>
                  </a:lnTo>
                  <a:lnTo>
                    <a:pt x="101" y="96"/>
                  </a:lnTo>
                  <a:lnTo>
                    <a:pt x="104" y="56"/>
                  </a:lnTo>
                  <a:lnTo>
                    <a:pt x="101" y="32"/>
                  </a:lnTo>
                  <a:lnTo>
                    <a:pt x="90" y="16"/>
                  </a:lnTo>
                  <a:lnTo>
                    <a:pt x="75" y="5"/>
                  </a:lnTo>
                  <a:lnTo>
                    <a:pt x="57" y="0"/>
                  </a:lnTo>
                  <a:lnTo>
                    <a:pt x="38" y="2"/>
                  </a:lnTo>
                  <a:lnTo>
                    <a:pt x="21" y="10"/>
                  </a:lnTo>
                  <a:lnTo>
                    <a:pt x="9" y="24"/>
                  </a:lnTo>
                  <a:lnTo>
                    <a:pt x="3" y="45"/>
                  </a:lnTo>
                  <a:lnTo>
                    <a:pt x="1" y="89"/>
                  </a:lnTo>
                  <a:lnTo>
                    <a:pt x="0" y="130"/>
                  </a:lnTo>
                  <a:lnTo>
                    <a:pt x="1" y="168"/>
                  </a:lnTo>
                  <a:lnTo>
                    <a:pt x="4" y="206"/>
                  </a:lnTo>
                  <a:lnTo>
                    <a:pt x="9" y="240"/>
                  </a:lnTo>
                  <a:lnTo>
                    <a:pt x="15" y="274"/>
                  </a:lnTo>
                  <a:lnTo>
                    <a:pt x="22" y="307"/>
                  </a:lnTo>
                  <a:lnTo>
                    <a:pt x="31" y="338"/>
                  </a:lnTo>
                  <a:lnTo>
                    <a:pt x="40" y="369"/>
                  </a:lnTo>
                  <a:lnTo>
                    <a:pt x="50" y="400"/>
                  </a:lnTo>
                  <a:lnTo>
                    <a:pt x="60" y="430"/>
                  </a:lnTo>
                  <a:lnTo>
                    <a:pt x="71" y="462"/>
                  </a:lnTo>
                  <a:lnTo>
                    <a:pt x="82" y="494"/>
                  </a:lnTo>
                  <a:lnTo>
                    <a:pt x="93" y="526"/>
                  </a:lnTo>
                  <a:lnTo>
                    <a:pt x="103" y="561"/>
                  </a:lnTo>
                  <a:lnTo>
                    <a:pt x="114" y="596"/>
                  </a:lnTo>
                  <a:lnTo>
                    <a:pt x="133" y="629"/>
                  </a:lnTo>
                  <a:lnTo>
                    <a:pt x="153" y="664"/>
                  </a:lnTo>
                  <a:lnTo>
                    <a:pt x="171" y="700"/>
                  </a:lnTo>
                  <a:lnTo>
                    <a:pt x="190" y="736"/>
                  </a:lnTo>
                  <a:lnTo>
                    <a:pt x="208" y="773"/>
                  </a:lnTo>
                  <a:lnTo>
                    <a:pt x="227" y="810"/>
                  </a:lnTo>
                  <a:lnTo>
                    <a:pt x="246" y="848"/>
                  </a:lnTo>
                  <a:lnTo>
                    <a:pt x="266" y="885"/>
                  </a:lnTo>
                  <a:lnTo>
                    <a:pt x="286" y="922"/>
                  </a:lnTo>
                  <a:lnTo>
                    <a:pt x="307" y="958"/>
                  </a:lnTo>
                  <a:lnTo>
                    <a:pt x="328" y="994"/>
                  </a:lnTo>
                  <a:lnTo>
                    <a:pt x="350" y="1028"/>
                  </a:lnTo>
                  <a:lnTo>
                    <a:pt x="372" y="1060"/>
                  </a:lnTo>
                  <a:lnTo>
                    <a:pt x="397" y="1093"/>
                  </a:lnTo>
                  <a:lnTo>
                    <a:pt x="422" y="1122"/>
                  </a:lnTo>
                  <a:lnTo>
                    <a:pt x="448" y="1150"/>
                  </a:lnTo>
                  <a:lnTo>
                    <a:pt x="463" y="1170"/>
                  </a:lnTo>
                  <a:lnTo>
                    <a:pt x="479" y="1190"/>
                  </a:lnTo>
                  <a:lnTo>
                    <a:pt x="494" y="1211"/>
                  </a:lnTo>
                  <a:lnTo>
                    <a:pt x="510" y="1231"/>
                  </a:lnTo>
                  <a:lnTo>
                    <a:pt x="525" y="1250"/>
                  </a:lnTo>
                  <a:lnTo>
                    <a:pt x="540" y="1269"/>
                  </a:lnTo>
                  <a:lnTo>
                    <a:pt x="556" y="1288"/>
                  </a:lnTo>
                  <a:lnTo>
                    <a:pt x="573" y="1306"/>
                  </a:lnTo>
                  <a:lnTo>
                    <a:pt x="590" y="1326"/>
                  </a:lnTo>
                  <a:lnTo>
                    <a:pt x="607" y="1343"/>
                  </a:lnTo>
                  <a:lnTo>
                    <a:pt x="626" y="1361"/>
                  </a:lnTo>
                  <a:lnTo>
                    <a:pt x="647" y="1378"/>
                  </a:lnTo>
                  <a:lnTo>
                    <a:pt x="668" y="1395"/>
                  </a:lnTo>
                  <a:lnTo>
                    <a:pt x="690" y="1412"/>
                  </a:lnTo>
                  <a:lnTo>
                    <a:pt x="714" y="1428"/>
                  </a:lnTo>
                  <a:lnTo>
                    <a:pt x="739" y="1444"/>
                  </a:lnTo>
                  <a:lnTo>
                    <a:pt x="778" y="1467"/>
                  </a:lnTo>
                  <a:lnTo>
                    <a:pt x="816" y="1487"/>
                  </a:lnTo>
                  <a:lnTo>
                    <a:pt x="853" y="1507"/>
                  </a:lnTo>
                  <a:lnTo>
                    <a:pt x="892" y="1526"/>
                  </a:lnTo>
                  <a:lnTo>
                    <a:pt x="929" y="1544"/>
                  </a:lnTo>
                  <a:lnTo>
                    <a:pt x="966" y="1561"/>
                  </a:lnTo>
                  <a:lnTo>
                    <a:pt x="1005" y="1579"/>
                  </a:lnTo>
                  <a:lnTo>
                    <a:pt x="1043" y="1595"/>
                  </a:lnTo>
                  <a:lnTo>
                    <a:pt x="1081" y="1611"/>
                  </a:lnTo>
                  <a:lnTo>
                    <a:pt x="1122" y="1626"/>
                  </a:lnTo>
                  <a:lnTo>
                    <a:pt x="1162" y="1641"/>
                  </a:lnTo>
                  <a:lnTo>
                    <a:pt x="1203" y="1656"/>
                  </a:lnTo>
                  <a:lnTo>
                    <a:pt x="1246" y="1671"/>
                  </a:lnTo>
                  <a:lnTo>
                    <a:pt x="1289" y="1686"/>
                  </a:lnTo>
                  <a:lnTo>
                    <a:pt x="1334" y="1701"/>
                  </a:lnTo>
                  <a:lnTo>
                    <a:pt x="1381" y="1717"/>
                  </a:lnTo>
                  <a:lnTo>
                    <a:pt x="1417" y="1725"/>
                  </a:lnTo>
                  <a:lnTo>
                    <a:pt x="1453" y="1732"/>
                  </a:lnTo>
                  <a:lnTo>
                    <a:pt x="1490" y="1740"/>
                  </a:lnTo>
                  <a:lnTo>
                    <a:pt x="1525" y="1747"/>
                  </a:lnTo>
                  <a:lnTo>
                    <a:pt x="1560" y="1754"/>
                  </a:lnTo>
                  <a:lnTo>
                    <a:pt x="1596" y="1760"/>
                  </a:lnTo>
                  <a:lnTo>
                    <a:pt x="1632" y="1765"/>
                  </a:lnTo>
                  <a:lnTo>
                    <a:pt x="1667" y="1770"/>
                  </a:lnTo>
                  <a:lnTo>
                    <a:pt x="1703" y="1773"/>
                  </a:lnTo>
                  <a:lnTo>
                    <a:pt x="1741" y="1776"/>
                  </a:lnTo>
                  <a:lnTo>
                    <a:pt x="1778" y="1777"/>
                  </a:lnTo>
                  <a:lnTo>
                    <a:pt x="1817" y="1776"/>
                  </a:lnTo>
                  <a:lnTo>
                    <a:pt x="1857" y="1774"/>
                  </a:lnTo>
                  <a:lnTo>
                    <a:pt x="1897" y="1771"/>
                  </a:lnTo>
                  <a:lnTo>
                    <a:pt x="1939" y="1765"/>
                  </a:lnTo>
                  <a:lnTo>
                    <a:pt x="1983" y="1758"/>
                  </a:lnTo>
                  <a:lnTo>
                    <a:pt x="1985" y="1757"/>
                  </a:lnTo>
                  <a:lnTo>
                    <a:pt x="1985" y="1754"/>
                  </a:lnTo>
                  <a:lnTo>
                    <a:pt x="1983" y="1752"/>
                  </a:lnTo>
                  <a:lnTo>
                    <a:pt x="1980" y="17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auto">
            <a:xfrm flipH="1">
              <a:off x="5353" y="2858"/>
              <a:ext cx="220" cy="69"/>
            </a:xfrm>
            <a:custGeom>
              <a:avLst/>
              <a:gdLst>
                <a:gd name="T0" fmla="*/ 753 w 1216"/>
                <a:gd name="T1" fmla="*/ 230 h 377"/>
                <a:gd name="T2" fmla="*/ 914 w 1216"/>
                <a:gd name="T3" fmla="*/ 216 h 377"/>
                <a:gd name="T4" fmla="*/ 1075 w 1216"/>
                <a:gd name="T5" fmla="*/ 241 h 377"/>
                <a:gd name="T6" fmla="*/ 1145 w 1216"/>
                <a:gd name="T7" fmla="*/ 275 h 377"/>
                <a:gd name="T8" fmla="*/ 1132 w 1216"/>
                <a:gd name="T9" fmla="*/ 296 h 377"/>
                <a:gd name="T10" fmla="*/ 1061 w 1216"/>
                <a:gd name="T11" fmla="*/ 302 h 377"/>
                <a:gd name="T12" fmla="*/ 972 w 1216"/>
                <a:gd name="T13" fmla="*/ 294 h 377"/>
                <a:gd name="T14" fmla="*/ 889 w 1216"/>
                <a:gd name="T15" fmla="*/ 286 h 377"/>
                <a:gd name="T16" fmla="*/ 827 w 1216"/>
                <a:gd name="T17" fmla="*/ 283 h 377"/>
                <a:gd name="T18" fmla="*/ 775 w 1216"/>
                <a:gd name="T19" fmla="*/ 276 h 377"/>
                <a:gd name="T20" fmla="*/ 720 w 1216"/>
                <a:gd name="T21" fmla="*/ 268 h 377"/>
                <a:gd name="T22" fmla="*/ 651 w 1216"/>
                <a:gd name="T23" fmla="*/ 262 h 377"/>
                <a:gd name="T24" fmla="*/ 581 w 1216"/>
                <a:gd name="T25" fmla="*/ 256 h 377"/>
                <a:gd name="T26" fmla="*/ 581 w 1216"/>
                <a:gd name="T27" fmla="*/ 312 h 377"/>
                <a:gd name="T28" fmla="*/ 634 w 1216"/>
                <a:gd name="T29" fmla="*/ 283 h 377"/>
                <a:gd name="T30" fmla="*/ 701 w 1216"/>
                <a:gd name="T31" fmla="*/ 181 h 377"/>
                <a:gd name="T32" fmla="*/ 735 w 1216"/>
                <a:gd name="T33" fmla="*/ 75 h 377"/>
                <a:gd name="T34" fmla="*/ 687 w 1216"/>
                <a:gd name="T35" fmla="*/ 1 h 377"/>
                <a:gd name="T36" fmla="*/ 646 w 1216"/>
                <a:gd name="T37" fmla="*/ 42 h 377"/>
                <a:gd name="T38" fmla="*/ 596 w 1216"/>
                <a:gd name="T39" fmla="*/ 121 h 377"/>
                <a:gd name="T40" fmla="*/ 556 w 1216"/>
                <a:gd name="T41" fmla="*/ 204 h 377"/>
                <a:gd name="T42" fmla="*/ 524 w 1216"/>
                <a:gd name="T43" fmla="*/ 294 h 377"/>
                <a:gd name="T44" fmla="*/ 518 w 1216"/>
                <a:gd name="T45" fmla="*/ 318 h 377"/>
                <a:gd name="T46" fmla="*/ 421 w 1216"/>
                <a:gd name="T47" fmla="*/ 303 h 377"/>
                <a:gd name="T48" fmla="*/ 278 w 1216"/>
                <a:gd name="T49" fmla="*/ 270 h 377"/>
                <a:gd name="T50" fmla="*/ 130 w 1216"/>
                <a:gd name="T51" fmla="*/ 256 h 377"/>
                <a:gd name="T52" fmla="*/ 7 w 1216"/>
                <a:gd name="T53" fmla="*/ 285 h 377"/>
                <a:gd name="T54" fmla="*/ 34 w 1216"/>
                <a:gd name="T55" fmla="*/ 360 h 377"/>
                <a:gd name="T56" fmla="*/ 170 w 1216"/>
                <a:gd name="T57" fmla="*/ 348 h 377"/>
                <a:gd name="T58" fmla="*/ 314 w 1216"/>
                <a:gd name="T59" fmla="*/ 347 h 377"/>
                <a:gd name="T60" fmla="*/ 452 w 1216"/>
                <a:gd name="T61" fmla="*/ 360 h 377"/>
                <a:gd name="T62" fmla="*/ 554 w 1216"/>
                <a:gd name="T63" fmla="*/ 365 h 377"/>
                <a:gd name="T64" fmla="*/ 581 w 1216"/>
                <a:gd name="T65" fmla="*/ 296 h 377"/>
                <a:gd name="T66" fmla="*/ 610 w 1216"/>
                <a:gd name="T67" fmla="*/ 205 h 377"/>
                <a:gd name="T68" fmla="*/ 639 w 1216"/>
                <a:gd name="T69" fmla="*/ 126 h 377"/>
                <a:gd name="T70" fmla="*/ 685 w 1216"/>
                <a:gd name="T71" fmla="*/ 48 h 377"/>
                <a:gd name="T72" fmla="*/ 685 w 1216"/>
                <a:gd name="T73" fmla="*/ 26 h 377"/>
                <a:gd name="T74" fmla="*/ 689 w 1216"/>
                <a:gd name="T75" fmla="*/ 47 h 377"/>
                <a:gd name="T76" fmla="*/ 686 w 1216"/>
                <a:gd name="T77" fmla="*/ 120 h 377"/>
                <a:gd name="T78" fmla="*/ 614 w 1216"/>
                <a:gd name="T79" fmla="*/ 200 h 377"/>
                <a:gd name="T80" fmla="*/ 545 w 1216"/>
                <a:gd name="T81" fmla="*/ 274 h 377"/>
                <a:gd name="T82" fmla="*/ 543 w 1216"/>
                <a:gd name="T83" fmla="*/ 325 h 377"/>
                <a:gd name="T84" fmla="*/ 606 w 1216"/>
                <a:gd name="T85" fmla="*/ 339 h 377"/>
                <a:gd name="T86" fmla="*/ 673 w 1216"/>
                <a:gd name="T87" fmla="*/ 354 h 377"/>
                <a:gd name="T88" fmla="*/ 738 w 1216"/>
                <a:gd name="T89" fmla="*/ 359 h 377"/>
                <a:gd name="T90" fmla="*/ 792 w 1216"/>
                <a:gd name="T91" fmla="*/ 366 h 377"/>
                <a:gd name="T92" fmla="*/ 850 w 1216"/>
                <a:gd name="T93" fmla="*/ 372 h 377"/>
                <a:gd name="T94" fmla="*/ 925 w 1216"/>
                <a:gd name="T95" fmla="*/ 374 h 377"/>
                <a:gd name="T96" fmla="*/ 1025 w 1216"/>
                <a:gd name="T97" fmla="*/ 377 h 377"/>
                <a:gd name="T98" fmla="*/ 1119 w 1216"/>
                <a:gd name="T99" fmla="*/ 372 h 377"/>
                <a:gd name="T100" fmla="*/ 1201 w 1216"/>
                <a:gd name="T101" fmla="*/ 333 h 377"/>
                <a:gd name="T102" fmla="*/ 1183 w 1216"/>
                <a:gd name="T103" fmla="*/ 225 h 377"/>
                <a:gd name="T104" fmla="*/ 1028 w 1216"/>
                <a:gd name="T105" fmla="*/ 177 h 377"/>
                <a:gd name="T106" fmla="*/ 856 w 1216"/>
                <a:gd name="T107" fmla="*/ 187 h 377"/>
                <a:gd name="T108" fmla="*/ 691 w 1216"/>
                <a:gd name="T109" fmla="*/ 233 h 377"/>
                <a:gd name="T110" fmla="*/ 632 w 1216"/>
                <a:gd name="T111" fmla="*/ 26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6" h="377">
                  <a:moveTo>
                    <a:pt x="636" y="266"/>
                  </a:moveTo>
                  <a:lnTo>
                    <a:pt x="663" y="255"/>
                  </a:lnTo>
                  <a:lnTo>
                    <a:pt x="692" y="246"/>
                  </a:lnTo>
                  <a:lnTo>
                    <a:pt x="722" y="237"/>
                  </a:lnTo>
                  <a:lnTo>
                    <a:pt x="753" y="230"/>
                  </a:lnTo>
                  <a:lnTo>
                    <a:pt x="784" y="225"/>
                  </a:lnTo>
                  <a:lnTo>
                    <a:pt x="815" y="220"/>
                  </a:lnTo>
                  <a:lnTo>
                    <a:pt x="849" y="217"/>
                  </a:lnTo>
                  <a:lnTo>
                    <a:pt x="881" y="216"/>
                  </a:lnTo>
                  <a:lnTo>
                    <a:pt x="914" y="216"/>
                  </a:lnTo>
                  <a:lnTo>
                    <a:pt x="946" y="218"/>
                  </a:lnTo>
                  <a:lnTo>
                    <a:pt x="980" y="221"/>
                  </a:lnTo>
                  <a:lnTo>
                    <a:pt x="1012" y="226"/>
                  </a:lnTo>
                  <a:lnTo>
                    <a:pt x="1043" y="233"/>
                  </a:lnTo>
                  <a:lnTo>
                    <a:pt x="1075" y="241"/>
                  </a:lnTo>
                  <a:lnTo>
                    <a:pt x="1106" y="251"/>
                  </a:lnTo>
                  <a:lnTo>
                    <a:pt x="1135" y="263"/>
                  </a:lnTo>
                  <a:lnTo>
                    <a:pt x="1140" y="266"/>
                  </a:lnTo>
                  <a:lnTo>
                    <a:pt x="1144" y="270"/>
                  </a:lnTo>
                  <a:lnTo>
                    <a:pt x="1145" y="275"/>
                  </a:lnTo>
                  <a:lnTo>
                    <a:pt x="1146" y="280"/>
                  </a:lnTo>
                  <a:lnTo>
                    <a:pt x="1144" y="285"/>
                  </a:lnTo>
                  <a:lnTo>
                    <a:pt x="1141" y="289"/>
                  </a:lnTo>
                  <a:lnTo>
                    <a:pt x="1137" y="293"/>
                  </a:lnTo>
                  <a:lnTo>
                    <a:pt x="1132" y="296"/>
                  </a:lnTo>
                  <a:lnTo>
                    <a:pt x="1121" y="299"/>
                  </a:lnTo>
                  <a:lnTo>
                    <a:pt x="1108" y="301"/>
                  </a:lnTo>
                  <a:lnTo>
                    <a:pt x="1094" y="302"/>
                  </a:lnTo>
                  <a:lnTo>
                    <a:pt x="1079" y="302"/>
                  </a:lnTo>
                  <a:lnTo>
                    <a:pt x="1061" y="302"/>
                  </a:lnTo>
                  <a:lnTo>
                    <a:pt x="1044" y="301"/>
                  </a:lnTo>
                  <a:lnTo>
                    <a:pt x="1026" y="300"/>
                  </a:lnTo>
                  <a:lnTo>
                    <a:pt x="1009" y="298"/>
                  </a:lnTo>
                  <a:lnTo>
                    <a:pt x="990" y="296"/>
                  </a:lnTo>
                  <a:lnTo>
                    <a:pt x="972" y="294"/>
                  </a:lnTo>
                  <a:lnTo>
                    <a:pt x="955" y="292"/>
                  </a:lnTo>
                  <a:lnTo>
                    <a:pt x="936" y="290"/>
                  </a:lnTo>
                  <a:lnTo>
                    <a:pt x="920" y="289"/>
                  </a:lnTo>
                  <a:lnTo>
                    <a:pt x="904" y="287"/>
                  </a:lnTo>
                  <a:lnTo>
                    <a:pt x="889" y="286"/>
                  </a:lnTo>
                  <a:lnTo>
                    <a:pt x="876" y="286"/>
                  </a:lnTo>
                  <a:lnTo>
                    <a:pt x="863" y="286"/>
                  </a:lnTo>
                  <a:lnTo>
                    <a:pt x="851" y="285"/>
                  </a:lnTo>
                  <a:lnTo>
                    <a:pt x="839" y="285"/>
                  </a:lnTo>
                  <a:lnTo>
                    <a:pt x="827" y="283"/>
                  </a:lnTo>
                  <a:lnTo>
                    <a:pt x="816" y="282"/>
                  </a:lnTo>
                  <a:lnTo>
                    <a:pt x="806" y="281"/>
                  </a:lnTo>
                  <a:lnTo>
                    <a:pt x="795" y="279"/>
                  </a:lnTo>
                  <a:lnTo>
                    <a:pt x="785" y="278"/>
                  </a:lnTo>
                  <a:lnTo>
                    <a:pt x="775" y="276"/>
                  </a:lnTo>
                  <a:lnTo>
                    <a:pt x="764" y="274"/>
                  </a:lnTo>
                  <a:lnTo>
                    <a:pt x="754" y="273"/>
                  </a:lnTo>
                  <a:lnTo>
                    <a:pt x="743" y="270"/>
                  </a:lnTo>
                  <a:lnTo>
                    <a:pt x="732" y="269"/>
                  </a:lnTo>
                  <a:lnTo>
                    <a:pt x="720" y="268"/>
                  </a:lnTo>
                  <a:lnTo>
                    <a:pt x="707" y="267"/>
                  </a:lnTo>
                  <a:lnTo>
                    <a:pt x="694" y="266"/>
                  </a:lnTo>
                  <a:lnTo>
                    <a:pt x="679" y="265"/>
                  </a:lnTo>
                  <a:lnTo>
                    <a:pt x="665" y="263"/>
                  </a:lnTo>
                  <a:lnTo>
                    <a:pt x="651" y="262"/>
                  </a:lnTo>
                  <a:lnTo>
                    <a:pt x="638" y="260"/>
                  </a:lnTo>
                  <a:lnTo>
                    <a:pt x="624" y="258"/>
                  </a:lnTo>
                  <a:lnTo>
                    <a:pt x="611" y="257"/>
                  </a:lnTo>
                  <a:lnTo>
                    <a:pt x="597" y="256"/>
                  </a:lnTo>
                  <a:lnTo>
                    <a:pt x="581" y="256"/>
                  </a:lnTo>
                  <a:lnTo>
                    <a:pt x="569" y="259"/>
                  </a:lnTo>
                  <a:lnTo>
                    <a:pt x="565" y="269"/>
                  </a:lnTo>
                  <a:lnTo>
                    <a:pt x="566" y="284"/>
                  </a:lnTo>
                  <a:lnTo>
                    <a:pt x="572" y="299"/>
                  </a:lnTo>
                  <a:lnTo>
                    <a:pt x="581" y="312"/>
                  </a:lnTo>
                  <a:lnTo>
                    <a:pt x="591" y="322"/>
                  </a:lnTo>
                  <a:lnTo>
                    <a:pt x="602" y="325"/>
                  </a:lnTo>
                  <a:lnTo>
                    <a:pt x="611" y="318"/>
                  </a:lnTo>
                  <a:lnTo>
                    <a:pt x="622" y="301"/>
                  </a:lnTo>
                  <a:lnTo>
                    <a:pt x="634" y="283"/>
                  </a:lnTo>
                  <a:lnTo>
                    <a:pt x="647" y="263"/>
                  </a:lnTo>
                  <a:lnTo>
                    <a:pt x="661" y="243"/>
                  </a:lnTo>
                  <a:lnTo>
                    <a:pt x="675" y="223"/>
                  </a:lnTo>
                  <a:lnTo>
                    <a:pt x="688" y="202"/>
                  </a:lnTo>
                  <a:lnTo>
                    <a:pt x="701" y="181"/>
                  </a:lnTo>
                  <a:lnTo>
                    <a:pt x="714" y="159"/>
                  </a:lnTo>
                  <a:lnTo>
                    <a:pt x="723" y="137"/>
                  </a:lnTo>
                  <a:lnTo>
                    <a:pt x="730" y="116"/>
                  </a:lnTo>
                  <a:lnTo>
                    <a:pt x="734" y="95"/>
                  </a:lnTo>
                  <a:lnTo>
                    <a:pt x="735" y="75"/>
                  </a:lnTo>
                  <a:lnTo>
                    <a:pt x="732" y="56"/>
                  </a:lnTo>
                  <a:lnTo>
                    <a:pt x="725" y="38"/>
                  </a:lnTo>
                  <a:lnTo>
                    <a:pt x="712" y="21"/>
                  </a:lnTo>
                  <a:lnTo>
                    <a:pt x="694" y="4"/>
                  </a:lnTo>
                  <a:lnTo>
                    <a:pt x="687" y="1"/>
                  </a:lnTo>
                  <a:lnTo>
                    <a:pt x="682" y="0"/>
                  </a:lnTo>
                  <a:lnTo>
                    <a:pt x="677" y="2"/>
                  </a:lnTo>
                  <a:lnTo>
                    <a:pt x="672" y="7"/>
                  </a:lnTo>
                  <a:lnTo>
                    <a:pt x="659" y="25"/>
                  </a:lnTo>
                  <a:lnTo>
                    <a:pt x="646" y="42"/>
                  </a:lnTo>
                  <a:lnTo>
                    <a:pt x="635" y="58"/>
                  </a:lnTo>
                  <a:lnTo>
                    <a:pt x="624" y="74"/>
                  </a:lnTo>
                  <a:lnTo>
                    <a:pt x="614" y="90"/>
                  </a:lnTo>
                  <a:lnTo>
                    <a:pt x="605" y="106"/>
                  </a:lnTo>
                  <a:lnTo>
                    <a:pt x="596" y="121"/>
                  </a:lnTo>
                  <a:lnTo>
                    <a:pt x="587" y="137"/>
                  </a:lnTo>
                  <a:lnTo>
                    <a:pt x="579" y="154"/>
                  </a:lnTo>
                  <a:lnTo>
                    <a:pt x="571" y="170"/>
                  </a:lnTo>
                  <a:lnTo>
                    <a:pt x="563" y="187"/>
                  </a:lnTo>
                  <a:lnTo>
                    <a:pt x="556" y="204"/>
                  </a:lnTo>
                  <a:lnTo>
                    <a:pt x="549" y="222"/>
                  </a:lnTo>
                  <a:lnTo>
                    <a:pt x="541" y="240"/>
                  </a:lnTo>
                  <a:lnTo>
                    <a:pt x="534" y="259"/>
                  </a:lnTo>
                  <a:lnTo>
                    <a:pt x="526" y="280"/>
                  </a:lnTo>
                  <a:lnTo>
                    <a:pt x="524" y="294"/>
                  </a:lnTo>
                  <a:lnTo>
                    <a:pt x="524" y="303"/>
                  </a:lnTo>
                  <a:lnTo>
                    <a:pt x="524" y="310"/>
                  </a:lnTo>
                  <a:lnTo>
                    <a:pt x="523" y="314"/>
                  </a:lnTo>
                  <a:lnTo>
                    <a:pt x="522" y="317"/>
                  </a:lnTo>
                  <a:lnTo>
                    <a:pt x="518" y="318"/>
                  </a:lnTo>
                  <a:lnTo>
                    <a:pt x="513" y="320"/>
                  </a:lnTo>
                  <a:lnTo>
                    <a:pt x="504" y="322"/>
                  </a:lnTo>
                  <a:lnTo>
                    <a:pt x="477" y="316"/>
                  </a:lnTo>
                  <a:lnTo>
                    <a:pt x="449" y="309"/>
                  </a:lnTo>
                  <a:lnTo>
                    <a:pt x="421" y="303"/>
                  </a:lnTo>
                  <a:lnTo>
                    <a:pt x="393" y="296"/>
                  </a:lnTo>
                  <a:lnTo>
                    <a:pt x="365" y="289"/>
                  </a:lnTo>
                  <a:lnTo>
                    <a:pt x="336" y="283"/>
                  </a:lnTo>
                  <a:lnTo>
                    <a:pt x="307" y="277"/>
                  </a:lnTo>
                  <a:lnTo>
                    <a:pt x="278" y="270"/>
                  </a:lnTo>
                  <a:lnTo>
                    <a:pt x="249" y="265"/>
                  </a:lnTo>
                  <a:lnTo>
                    <a:pt x="219" y="261"/>
                  </a:lnTo>
                  <a:lnTo>
                    <a:pt x="189" y="258"/>
                  </a:lnTo>
                  <a:lnTo>
                    <a:pt x="160" y="257"/>
                  </a:lnTo>
                  <a:lnTo>
                    <a:pt x="130" y="256"/>
                  </a:lnTo>
                  <a:lnTo>
                    <a:pt x="99" y="257"/>
                  </a:lnTo>
                  <a:lnTo>
                    <a:pt x="70" y="259"/>
                  </a:lnTo>
                  <a:lnTo>
                    <a:pt x="40" y="263"/>
                  </a:lnTo>
                  <a:lnTo>
                    <a:pt x="20" y="271"/>
                  </a:lnTo>
                  <a:lnTo>
                    <a:pt x="7" y="285"/>
                  </a:lnTo>
                  <a:lnTo>
                    <a:pt x="0" y="302"/>
                  </a:lnTo>
                  <a:lnTo>
                    <a:pt x="0" y="321"/>
                  </a:lnTo>
                  <a:lnTo>
                    <a:pt x="6" y="338"/>
                  </a:lnTo>
                  <a:lnTo>
                    <a:pt x="18" y="352"/>
                  </a:lnTo>
                  <a:lnTo>
                    <a:pt x="34" y="360"/>
                  </a:lnTo>
                  <a:lnTo>
                    <a:pt x="56" y="360"/>
                  </a:lnTo>
                  <a:lnTo>
                    <a:pt x="84" y="356"/>
                  </a:lnTo>
                  <a:lnTo>
                    <a:pt x="112" y="353"/>
                  </a:lnTo>
                  <a:lnTo>
                    <a:pt x="142" y="350"/>
                  </a:lnTo>
                  <a:lnTo>
                    <a:pt x="170" y="348"/>
                  </a:lnTo>
                  <a:lnTo>
                    <a:pt x="199" y="347"/>
                  </a:lnTo>
                  <a:lnTo>
                    <a:pt x="228" y="346"/>
                  </a:lnTo>
                  <a:lnTo>
                    <a:pt x="257" y="346"/>
                  </a:lnTo>
                  <a:lnTo>
                    <a:pt x="286" y="346"/>
                  </a:lnTo>
                  <a:lnTo>
                    <a:pt x="314" y="347"/>
                  </a:lnTo>
                  <a:lnTo>
                    <a:pt x="343" y="348"/>
                  </a:lnTo>
                  <a:lnTo>
                    <a:pt x="371" y="350"/>
                  </a:lnTo>
                  <a:lnTo>
                    <a:pt x="399" y="353"/>
                  </a:lnTo>
                  <a:lnTo>
                    <a:pt x="426" y="356"/>
                  </a:lnTo>
                  <a:lnTo>
                    <a:pt x="452" y="360"/>
                  </a:lnTo>
                  <a:lnTo>
                    <a:pt x="479" y="365"/>
                  </a:lnTo>
                  <a:lnTo>
                    <a:pt x="504" y="370"/>
                  </a:lnTo>
                  <a:lnTo>
                    <a:pt x="526" y="367"/>
                  </a:lnTo>
                  <a:lnTo>
                    <a:pt x="542" y="366"/>
                  </a:lnTo>
                  <a:lnTo>
                    <a:pt x="554" y="365"/>
                  </a:lnTo>
                  <a:lnTo>
                    <a:pt x="562" y="363"/>
                  </a:lnTo>
                  <a:lnTo>
                    <a:pt x="567" y="357"/>
                  </a:lnTo>
                  <a:lnTo>
                    <a:pt x="572" y="345"/>
                  </a:lnTo>
                  <a:lnTo>
                    <a:pt x="576" y="325"/>
                  </a:lnTo>
                  <a:lnTo>
                    <a:pt x="581" y="296"/>
                  </a:lnTo>
                  <a:lnTo>
                    <a:pt x="587" y="277"/>
                  </a:lnTo>
                  <a:lnTo>
                    <a:pt x="594" y="257"/>
                  </a:lnTo>
                  <a:lnTo>
                    <a:pt x="600" y="239"/>
                  </a:lnTo>
                  <a:lnTo>
                    <a:pt x="605" y="222"/>
                  </a:lnTo>
                  <a:lnTo>
                    <a:pt x="610" y="205"/>
                  </a:lnTo>
                  <a:lnTo>
                    <a:pt x="615" y="189"/>
                  </a:lnTo>
                  <a:lnTo>
                    <a:pt x="621" y="173"/>
                  </a:lnTo>
                  <a:lnTo>
                    <a:pt x="626" y="157"/>
                  </a:lnTo>
                  <a:lnTo>
                    <a:pt x="632" y="141"/>
                  </a:lnTo>
                  <a:lnTo>
                    <a:pt x="639" y="126"/>
                  </a:lnTo>
                  <a:lnTo>
                    <a:pt x="646" y="111"/>
                  </a:lnTo>
                  <a:lnTo>
                    <a:pt x="654" y="95"/>
                  </a:lnTo>
                  <a:lnTo>
                    <a:pt x="663" y="80"/>
                  </a:lnTo>
                  <a:lnTo>
                    <a:pt x="673" y="64"/>
                  </a:lnTo>
                  <a:lnTo>
                    <a:pt x="685" y="48"/>
                  </a:lnTo>
                  <a:lnTo>
                    <a:pt x="697" y="31"/>
                  </a:lnTo>
                  <a:lnTo>
                    <a:pt x="698" y="28"/>
                  </a:lnTo>
                  <a:lnTo>
                    <a:pt x="695" y="26"/>
                  </a:lnTo>
                  <a:lnTo>
                    <a:pt x="690" y="26"/>
                  </a:lnTo>
                  <a:lnTo>
                    <a:pt x="685" y="26"/>
                  </a:lnTo>
                  <a:lnTo>
                    <a:pt x="679" y="27"/>
                  </a:lnTo>
                  <a:lnTo>
                    <a:pt x="675" y="29"/>
                  </a:lnTo>
                  <a:lnTo>
                    <a:pt x="673" y="31"/>
                  </a:lnTo>
                  <a:lnTo>
                    <a:pt x="675" y="34"/>
                  </a:lnTo>
                  <a:lnTo>
                    <a:pt x="689" y="47"/>
                  </a:lnTo>
                  <a:lnTo>
                    <a:pt x="697" y="61"/>
                  </a:lnTo>
                  <a:lnTo>
                    <a:pt x="700" y="75"/>
                  </a:lnTo>
                  <a:lnTo>
                    <a:pt x="699" y="89"/>
                  </a:lnTo>
                  <a:lnTo>
                    <a:pt x="694" y="105"/>
                  </a:lnTo>
                  <a:lnTo>
                    <a:pt x="686" y="120"/>
                  </a:lnTo>
                  <a:lnTo>
                    <a:pt x="674" y="136"/>
                  </a:lnTo>
                  <a:lnTo>
                    <a:pt x="661" y="152"/>
                  </a:lnTo>
                  <a:lnTo>
                    <a:pt x="646" y="168"/>
                  </a:lnTo>
                  <a:lnTo>
                    <a:pt x="630" y="184"/>
                  </a:lnTo>
                  <a:lnTo>
                    <a:pt x="614" y="200"/>
                  </a:lnTo>
                  <a:lnTo>
                    <a:pt x="598" y="215"/>
                  </a:lnTo>
                  <a:lnTo>
                    <a:pt x="581" y="230"/>
                  </a:lnTo>
                  <a:lnTo>
                    <a:pt x="567" y="245"/>
                  </a:lnTo>
                  <a:lnTo>
                    <a:pt x="555" y="259"/>
                  </a:lnTo>
                  <a:lnTo>
                    <a:pt x="545" y="274"/>
                  </a:lnTo>
                  <a:lnTo>
                    <a:pt x="538" y="287"/>
                  </a:lnTo>
                  <a:lnTo>
                    <a:pt x="535" y="298"/>
                  </a:lnTo>
                  <a:lnTo>
                    <a:pt x="535" y="309"/>
                  </a:lnTo>
                  <a:lnTo>
                    <a:pt x="537" y="318"/>
                  </a:lnTo>
                  <a:lnTo>
                    <a:pt x="543" y="325"/>
                  </a:lnTo>
                  <a:lnTo>
                    <a:pt x="552" y="330"/>
                  </a:lnTo>
                  <a:lnTo>
                    <a:pt x="563" y="334"/>
                  </a:lnTo>
                  <a:lnTo>
                    <a:pt x="577" y="335"/>
                  </a:lnTo>
                  <a:lnTo>
                    <a:pt x="591" y="337"/>
                  </a:lnTo>
                  <a:lnTo>
                    <a:pt x="606" y="339"/>
                  </a:lnTo>
                  <a:lnTo>
                    <a:pt x="619" y="342"/>
                  </a:lnTo>
                  <a:lnTo>
                    <a:pt x="632" y="345"/>
                  </a:lnTo>
                  <a:lnTo>
                    <a:pt x="645" y="348"/>
                  </a:lnTo>
                  <a:lnTo>
                    <a:pt x="659" y="351"/>
                  </a:lnTo>
                  <a:lnTo>
                    <a:pt x="673" y="354"/>
                  </a:lnTo>
                  <a:lnTo>
                    <a:pt x="688" y="357"/>
                  </a:lnTo>
                  <a:lnTo>
                    <a:pt x="701" y="357"/>
                  </a:lnTo>
                  <a:lnTo>
                    <a:pt x="714" y="358"/>
                  </a:lnTo>
                  <a:lnTo>
                    <a:pt x="726" y="358"/>
                  </a:lnTo>
                  <a:lnTo>
                    <a:pt x="738" y="359"/>
                  </a:lnTo>
                  <a:lnTo>
                    <a:pt x="749" y="361"/>
                  </a:lnTo>
                  <a:lnTo>
                    <a:pt x="760" y="362"/>
                  </a:lnTo>
                  <a:lnTo>
                    <a:pt x="771" y="364"/>
                  </a:lnTo>
                  <a:lnTo>
                    <a:pt x="782" y="365"/>
                  </a:lnTo>
                  <a:lnTo>
                    <a:pt x="792" y="366"/>
                  </a:lnTo>
                  <a:lnTo>
                    <a:pt x="803" y="368"/>
                  </a:lnTo>
                  <a:lnTo>
                    <a:pt x="814" y="369"/>
                  </a:lnTo>
                  <a:lnTo>
                    <a:pt x="826" y="370"/>
                  </a:lnTo>
                  <a:lnTo>
                    <a:pt x="838" y="372"/>
                  </a:lnTo>
                  <a:lnTo>
                    <a:pt x="850" y="372"/>
                  </a:lnTo>
                  <a:lnTo>
                    <a:pt x="863" y="373"/>
                  </a:lnTo>
                  <a:lnTo>
                    <a:pt x="876" y="373"/>
                  </a:lnTo>
                  <a:lnTo>
                    <a:pt x="891" y="373"/>
                  </a:lnTo>
                  <a:lnTo>
                    <a:pt x="908" y="374"/>
                  </a:lnTo>
                  <a:lnTo>
                    <a:pt x="925" y="374"/>
                  </a:lnTo>
                  <a:lnTo>
                    <a:pt x="944" y="375"/>
                  </a:lnTo>
                  <a:lnTo>
                    <a:pt x="964" y="375"/>
                  </a:lnTo>
                  <a:lnTo>
                    <a:pt x="984" y="376"/>
                  </a:lnTo>
                  <a:lnTo>
                    <a:pt x="1004" y="376"/>
                  </a:lnTo>
                  <a:lnTo>
                    <a:pt x="1025" y="377"/>
                  </a:lnTo>
                  <a:lnTo>
                    <a:pt x="1044" y="377"/>
                  </a:lnTo>
                  <a:lnTo>
                    <a:pt x="1064" y="376"/>
                  </a:lnTo>
                  <a:lnTo>
                    <a:pt x="1084" y="376"/>
                  </a:lnTo>
                  <a:lnTo>
                    <a:pt x="1102" y="374"/>
                  </a:lnTo>
                  <a:lnTo>
                    <a:pt x="1119" y="372"/>
                  </a:lnTo>
                  <a:lnTo>
                    <a:pt x="1134" y="370"/>
                  </a:lnTo>
                  <a:lnTo>
                    <a:pt x="1149" y="367"/>
                  </a:lnTo>
                  <a:lnTo>
                    <a:pt x="1161" y="363"/>
                  </a:lnTo>
                  <a:lnTo>
                    <a:pt x="1183" y="350"/>
                  </a:lnTo>
                  <a:lnTo>
                    <a:pt x="1201" y="333"/>
                  </a:lnTo>
                  <a:lnTo>
                    <a:pt x="1212" y="312"/>
                  </a:lnTo>
                  <a:lnTo>
                    <a:pt x="1216" y="290"/>
                  </a:lnTo>
                  <a:lnTo>
                    <a:pt x="1213" y="266"/>
                  </a:lnTo>
                  <a:lnTo>
                    <a:pt x="1202" y="245"/>
                  </a:lnTo>
                  <a:lnTo>
                    <a:pt x="1183" y="225"/>
                  </a:lnTo>
                  <a:lnTo>
                    <a:pt x="1157" y="208"/>
                  </a:lnTo>
                  <a:lnTo>
                    <a:pt x="1126" y="196"/>
                  </a:lnTo>
                  <a:lnTo>
                    <a:pt x="1095" y="187"/>
                  </a:lnTo>
                  <a:lnTo>
                    <a:pt x="1061" y="181"/>
                  </a:lnTo>
                  <a:lnTo>
                    <a:pt x="1028" y="177"/>
                  </a:lnTo>
                  <a:lnTo>
                    <a:pt x="994" y="175"/>
                  </a:lnTo>
                  <a:lnTo>
                    <a:pt x="960" y="176"/>
                  </a:lnTo>
                  <a:lnTo>
                    <a:pt x="925" y="178"/>
                  </a:lnTo>
                  <a:lnTo>
                    <a:pt x="891" y="182"/>
                  </a:lnTo>
                  <a:lnTo>
                    <a:pt x="856" y="187"/>
                  </a:lnTo>
                  <a:lnTo>
                    <a:pt x="821" y="194"/>
                  </a:lnTo>
                  <a:lnTo>
                    <a:pt x="788" y="202"/>
                  </a:lnTo>
                  <a:lnTo>
                    <a:pt x="755" y="212"/>
                  </a:lnTo>
                  <a:lnTo>
                    <a:pt x="723" y="222"/>
                  </a:lnTo>
                  <a:lnTo>
                    <a:pt x="691" y="233"/>
                  </a:lnTo>
                  <a:lnTo>
                    <a:pt x="661" y="244"/>
                  </a:lnTo>
                  <a:lnTo>
                    <a:pt x="633" y="256"/>
                  </a:lnTo>
                  <a:lnTo>
                    <a:pt x="630" y="259"/>
                  </a:lnTo>
                  <a:lnTo>
                    <a:pt x="630" y="262"/>
                  </a:lnTo>
                  <a:lnTo>
                    <a:pt x="632" y="265"/>
                  </a:lnTo>
                  <a:lnTo>
                    <a:pt x="636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auto">
            <a:xfrm flipH="1">
              <a:off x="5472" y="2920"/>
              <a:ext cx="37" cy="50"/>
            </a:xfrm>
            <a:custGeom>
              <a:avLst/>
              <a:gdLst>
                <a:gd name="T0" fmla="*/ 153 w 199"/>
                <a:gd name="T1" fmla="*/ 8 h 275"/>
                <a:gd name="T2" fmla="*/ 139 w 199"/>
                <a:gd name="T3" fmla="*/ 20 h 275"/>
                <a:gd name="T4" fmla="*/ 125 w 199"/>
                <a:gd name="T5" fmla="*/ 31 h 275"/>
                <a:gd name="T6" fmla="*/ 111 w 199"/>
                <a:gd name="T7" fmla="*/ 42 h 275"/>
                <a:gd name="T8" fmla="*/ 99 w 199"/>
                <a:gd name="T9" fmla="*/ 54 h 275"/>
                <a:gd name="T10" fmla="*/ 87 w 199"/>
                <a:gd name="T11" fmla="*/ 66 h 275"/>
                <a:gd name="T12" fmla="*/ 76 w 199"/>
                <a:gd name="T13" fmla="*/ 77 h 275"/>
                <a:gd name="T14" fmla="*/ 66 w 199"/>
                <a:gd name="T15" fmla="*/ 88 h 275"/>
                <a:gd name="T16" fmla="*/ 56 w 199"/>
                <a:gd name="T17" fmla="*/ 100 h 275"/>
                <a:gd name="T18" fmla="*/ 47 w 199"/>
                <a:gd name="T19" fmla="*/ 112 h 275"/>
                <a:gd name="T20" fmla="*/ 39 w 199"/>
                <a:gd name="T21" fmla="*/ 125 h 275"/>
                <a:gd name="T22" fmla="*/ 31 w 199"/>
                <a:gd name="T23" fmla="*/ 138 h 275"/>
                <a:gd name="T24" fmla="*/ 23 w 199"/>
                <a:gd name="T25" fmla="*/ 152 h 275"/>
                <a:gd name="T26" fmla="*/ 17 w 199"/>
                <a:gd name="T27" fmla="*/ 167 h 275"/>
                <a:gd name="T28" fmla="*/ 11 w 199"/>
                <a:gd name="T29" fmla="*/ 182 h 275"/>
                <a:gd name="T30" fmla="*/ 6 w 199"/>
                <a:gd name="T31" fmla="*/ 200 h 275"/>
                <a:gd name="T32" fmla="*/ 1 w 199"/>
                <a:gd name="T33" fmla="*/ 218 h 275"/>
                <a:gd name="T34" fmla="*/ 0 w 199"/>
                <a:gd name="T35" fmla="*/ 239 h 275"/>
                <a:gd name="T36" fmla="*/ 7 w 199"/>
                <a:gd name="T37" fmla="*/ 255 h 275"/>
                <a:gd name="T38" fmla="*/ 20 w 199"/>
                <a:gd name="T39" fmla="*/ 267 h 275"/>
                <a:gd name="T40" fmla="*/ 35 w 199"/>
                <a:gd name="T41" fmla="*/ 274 h 275"/>
                <a:gd name="T42" fmla="*/ 52 w 199"/>
                <a:gd name="T43" fmla="*/ 275 h 275"/>
                <a:gd name="T44" fmla="*/ 68 w 199"/>
                <a:gd name="T45" fmla="*/ 270 h 275"/>
                <a:gd name="T46" fmla="*/ 82 w 199"/>
                <a:gd name="T47" fmla="*/ 259 h 275"/>
                <a:gd name="T48" fmla="*/ 91 w 199"/>
                <a:gd name="T49" fmla="*/ 241 h 275"/>
                <a:gd name="T50" fmla="*/ 94 w 199"/>
                <a:gd name="T51" fmla="*/ 226 h 275"/>
                <a:gd name="T52" fmla="*/ 97 w 199"/>
                <a:gd name="T53" fmla="*/ 211 h 275"/>
                <a:gd name="T54" fmla="*/ 101 w 199"/>
                <a:gd name="T55" fmla="*/ 197 h 275"/>
                <a:gd name="T56" fmla="*/ 104 w 199"/>
                <a:gd name="T57" fmla="*/ 182 h 275"/>
                <a:gd name="T58" fmla="*/ 108 w 199"/>
                <a:gd name="T59" fmla="*/ 169 h 275"/>
                <a:gd name="T60" fmla="*/ 112 w 199"/>
                <a:gd name="T61" fmla="*/ 157 h 275"/>
                <a:gd name="T62" fmla="*/ 118 w 199"/>
                <a:gd name="T63" fmla="*/ 145 h 275"/>
                <a:gd name="T64" fmla="*/ 123 w 199"/>
                <a:gd name="T65" fmla="*/ 133 h 275"/>
                <a:gd name="T66" fmla="*/ 129 w 199"/>
                <a:gd name="T67" fmla="*/ 122 h 275"/>
                <a:gd name="T68" fmla="*/ 135 w 199"/>
                <a:gd name="T69" fmla="*/ 111 h 275"/>
                <a:gd name="T70" fmla="*/ 142 w 199"/>
                <a:gd name="T71" fmla="*/ 100 h 275"/>
                <a:gd name="T72" fmla="*/ 150 w 199"/>
                <a:gd name="T73" fmla="*/ 90 h 275"/>
                <a:gd name="T74" fmla="*/ 158 w 199"/>
                <a:gd name="T75" fmla="*/ 80 h 275"/>
                <a:gd name="T76" fmla="*/ 167 w 199"/>
                <a:gd name="T77" fmla="*/ 70 h 275"/>
                <a:gd name="T78" fmla="*/ 177 w 199"/>
                <a:gd name="T79" fmla="*/ 60 h 275"/>
                <a:gd name="T80" fmla="*/ 188 w 199"/>
                <a:gd name="T81" fmla="*/ 49 h 275"/>
                <a:gd name="T82" fmla="*/ 196 w 199"/>
                <a:gd name="T83" fmla="*/ 39 h 275"/>
                <a:gd name="T84" fmla="*/ 199 w 199"/>
                <a:gd name="T85" fmla="*/ 28 h 275"/>
                <a:gd name="T86" fmla="*/ 197 w 199"/>
                <a:gd name="T87" fmla="*/ 18 h 275"/>
                <a:gd name="T88" fmla="*/ 192 w 199"/>
                <a:gd name="T89" fmla="*/ 9 h 275"/>
                <a:gd name="T90" fmla="*/ 184 w 199"/>
                <a:gd name="T91" fmla="*/ 3 h 275"/>
                <a:gd name="T92" fmla="*/ 175 w 199"/>
                <a:gd name="T93" fmla="*/ 0 h 275"/>
                <a:gd name="T94" fmla="*/ 164 w 199"/>
                <a:gd name="T95" fmla="*/ 1 h 275"/>
                <a:gd name="T96" fmla="*/ 153 w 199"/>
                <a:gd name="T97" fmla="*/ 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75">
                  <a:moveTo>
                    <a:pt x="153" y="8"/>
                  </a:moveTo>
                  <a:lnTo>
                    <a:pt x="139" y="20"/>
                  </a:lnTo>
                  <a:lnTo>
                    <a:pt x="125" y="31"/>
                  </a:lnTo>
                  <a:lnTo>
                    <a:pt x="111" y="42"/>
                  </a:lnTo>
                  <a:lnTo>
                    <a:pt x="99" y="54"/>
                  </a:lnTo>
                  <a:lnTo>
                    <a:pt x="87" y="66"/>
                  </a:lnTo>
                  <a:lnTo>
                    <a:pt x="76" y="77"/>
                  </a:lnTo>
                  <a:lnTo>
                    <a:pt x="66" y="88"/>
                  </a:lnTo>
                  <a:lnTo>
                    <a:pt x="56" y="100"/>
                  </a:lnTo>
                  <a:lnTo>
                    <a:pt x="47" y="112"/>
                  </a:lnTo>
                  <a:lnTo>
                    <a:pt x="39" y="125"/>
                  </a:lnTo>
                  <a:lnTo>
                    <a:pt x="31" y="138"/>
                  </a:lnTo>
                  <a:lnTo>
                    <a:pt x="23" y="152"/>
                  </a:lnTo>
                  <a:lnTo>
                    <a:pt x="17" y="167"/>
                  </a:lnTo>
                  <a:lnTo>
                    <a:pt x="11" y="182"/>
                  </a:lnTo>
                  <a:lnTo>
                    <a:pt x="6" y="200"/>
                  </a:lnTo>
                  <a:lnTo>
                    <a:pt x="1" y="218"/>
                  </a:lnTo>
                  <a:lnTo>
                    <a:pt x="0" y="239"/>
                  </a:lnTo>
                  <a:lnTo>
                    <a:pt x="7" y="255"/>
                  </a:lnTo>
                  <a:lnTo>
                    <a:pt x="20" y="267"/>
                  </a:lnTo>
                  <a:lnTo>
                    <a:pt x="35" y="274"/>
                  </a:lnTo>
                  <a:lnTo>
                    <a:pt x="52" y="275"/>
                  </a:lnTo>
                  <a:lnTo>
                    <a:pt x="68" y="270"/>
                  </a:lnTo>
                  <a:lnTo>
                    <a:pt x="82" y="259"/>
                  </a:lnTo>
                  <a:lnTo>
                    <a:pt x="91" y="241"/>
                  </a:lnTo>
                  <a:lnTo>
                    <a:pt x="94" y="226"/>
                  </a:lnTo>
                  <a:lnTo>
                    <a:pt x="97" y="211"/>
                  </a:lnTo>
                  <a:lnTo>
                    <a:pt x="101" y="197"/>
                  </a:lnTo>
                  <a:lnTo>
                    <a:pt x="104" y="182"/>
                  </a:lnTo>
                  <a:lnTo>
                    <a:pt x="108" y="169"/>
                  </a:lnTo>
                  <a:lnTo>
                    <a:pt x="112" y="157"/>
                  </a:lnTo>
                  <a:lnTo>
                    <a:pt x="118" y="145"/>
                  </a:lnTo>
                  <a:lnTo>
                    <a:pt x="123" y="133"/>
                  </a:lnTo>
                  <a:lnTo>
                    <a:pt x="129" y="122"/>
                  </a:lnTo>
                  <a:lnTo>
                    <a:pt x="135" y="111"/>
                  </a:lnTo>
                  <a:lnTo>
                    <a:pt x="142" y="100"/>
                  </a:lnTo>
                  <a:lnTo>
                    <a:pt x="150" y="90"/>
                  </a:lnTo>
                  <a:lnTo>
                    <a:pt x="158" y="80"/>
                  </a:lnTo>
                  <a:lnTo>
                    <a:pt x="167" y="70"/>
                  </a:lnTo>
                  <a:lnTo>
                    <a:pt x="177" y="60"/>
                  </a:lnTo>
                  <a:lnTo>
                    <a:pt x="188" y="49"/>
                  </a:lnTo>
                  <a:lnTo>
                    <a:pt x="196" y="39"/>
                  </a:lnTo>
                  <a:lnTo>
                    <a:pt x="199" y="28"/>
                  </a:lnTo>
                  <a:lnTo>
                    <a:pt x="197" y="18"/>
                  </a:lnTo>
                  <a:lnTo>
                    <a:pt x="192" y="9"/>
                  </a:lnTo>
                  <a:lnTo>
                    <a:pt x="184" y="3"/>
                  </a:lnTo>
                  <a:lnTo>
                    <a:pt x="175" y="0"/>
                  </a:lnTo>
                  <a:lnTo>
                    <a:pt x="164" y="1"/>
                  </a:lnTo>
                  <a:lnTo>
                    <a:pt x="15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auto">
            <a:xfrm flipH="1">
              <a:off x="5484" y="2873"/>
              <a:ext cx="56" cy="54"/>
            </a:xfrm>
            <a:custGeom>
              <a:avLst/>
              <a:gdLst>
                <a:gd name="T0" fmla="*/ 309 w 312"/>
                <a:gd name="T1" fmla="*/ 253 h 292"/>
                <a:gd name="T2" fmla="*/ 298 w 312"/>
                <a:gd name="T3" fmla="*/ 232 h 292"/>
                <a:gd name="T4" fmla="*/ 287 w 312"/>
                <a:gd name="T5" fmla="*/ 214 h 292"/>
                <a:gd name="T6" fmla="*/ 277 w 312"/>
                <a:gd name="T7" fmla="*/ 197 h 292"/>
                <a:gd name="T8" fmla="*/ 266 w 312"/>
                <a:gd name="T9" fmla="*/ 180 h 292"/>
                <a:gd name="T10" fmla="*/ 255 w 312"/>
                <a:gd name="T11" fmla="*/ 165 h 292"/>
                <a:gd name="T12" fmla="*/ 242 w 312"/>
                <a:gd name="T13" fmla="*/ 150 h 292"/>
                <a:gd name="T14" fmla="*/ 229 w 312"/>
                <a:gd name="T15" fmla="*/ 135 h 292"/>
                <a:gd name="T16" fmla="*/ 214 w 312"/>
                <a:gd name="T17" fmla="*/ 120 h 292"/>
                <a:gd name="T18" fmla="*/ 127 w 312"/>
                <a:gd name="T19" fmla="*/ 42 h 292"/>
                <a:gd name="T20" fmla="*/ 113 w 312"/>
                <a:gd name="T21" fmla="*/ 34 h 292"/>
                <a:gd name="T22" fmla="*/ 99 w 312"/>
                <a:gd name="T23" fmla="*/ 27 h 292"/>
                <a:gd name="T24" fmla="*/ 85 w 312"/>
                <a:gd name="T25" fmla="*/ 22 h 292"/>
                <a:gd name="T26" fmla="*/ 70 w 312"/>
                <a:gd name="T27" fmla="*/ 18 h 292"/>
                <a:gd name="T28" fmla="*/ 55 w 312"/>
                <a:gd name="T29" fmla="*/ 15 h 292"/>
                <a:gd name="T30" fmla="*/ 38 w 312"/>
                <a:gd name="T31" fmla="*/ 11 h 292"/>
                <a:gd name="T32" fmla="*/ 23 w 312"/>
                <a:gd name="T33" fmla="*/ 6 h 292"/>
                <a:gd name="T34" fmla="*/ 7 w 312"/>
                <a:gd name="T35" fmla="*/ 0 h 292"/>
                <a:gd name="T36" fmla="*/ 3 w 312"/>
                <a:gd name="T37" fmla="*/ 0 h 292"/>
                <a:gd name="T38" fmla="*/ 0 w 312"/>
                <a:gd name="T39" fmla="*/ 2 h 292"/>
                <a:gd name="T40" fmla="*/ 1 w 312"/>
                <a:gd name="T41" fmla="*/ 5 h 292"/>
                <a:gd name="T42" fmla="*/ 4 w 312"/>
                <a:gd name="T43" fmla="*/ 6 h 292"/>
                <a:gd name="T44" fmla="*/ 17 w 312"/>
                <a:gd name="T45" fmla="*/ 15 h 292"/>
                <a:gd name="T46" fmla="*/ 28 w 312"/>
                <a:gd name="T47" fmla="*/ 25 h 292"/>
                <a:gd name="T48" fmla="*/ 37 w 312"/>
                <a:gd name="T49" fmla="*/ 37 h 292"/>
                <a:gd name="T50" fmla="*/ 45 w 312"/>
                <a:gd name="T51" fmla="*/ 49 h 292"/>
                <a:gd name="T52" fmla="*/ 53 w 312"/>
                <a:gd name="T53" fmla="*/ 62 h 292"/>
                <a:gd name="T54" fmla="*/ 62 w 312"/>
                <a:gd name="T55" fmla="*/ 75 h 292"/>
                <a:gd name="T56" fmla="*/ 71 w 312"/>
                <a:gd name="T57" fmla="*/ 87 h 292"/>
                <a:gd name="T58" fmla="*/ 82 w 312"/>
                <a:gd name="T59" fmla="*/ 97 h 292"/>
                <a:gd name="T60" fmla="*/ 85 w 312"/>
                <a:gd name="T61" fmla="*/ 100 h 292"/>
                <a:gd name="T62" fmla="*/ 94 w 312"/>
                <a:gd name="T63" fmla="*/ 108 h 292"/>
                <a:gd name="T64" fmla="*/ 106 w 312"/>
                <a:gd name="T65" fmla="*/ 119 h 292"/>
                <a:gd name="T66" fmla="*/ 120 w 312"/>
                <a:gd name="T67" fmla="*/ 132 h 292"/>
                <a:gd name="T68" fmla="*/ 135 w 312"/>
                <a:gd name="T69" fmla="*/ 145 h 292"/>
                <a:gd name="T70" fmla="*/ 148 w 312"/>
                <a:gd name="T71" fmla="*/ 157 h 292"/>
                <a:gd name="T72" fmla="*/ 159 w 312"/>
                <a:gd name="T73" fmla="*/ 166 h 292"/>
                <a:gd name="T74" fmla="*/ 165 w 312"/>
                <a:gd name="T75" fmla="*/ 171 h 292"/>
                <a:gd name="T76" fmla="*/ 179 w 312"/>
                <a:gd name="T77" fmla="*/ 184 h 292"/>
                <a:gd name="T78" fmla="*/ 192 w 312"/>
                <a:gd name="T79" fmla="*/ 197 h 292"/>
                <a:gd name="T80" fmla="*/ 204 w 312"/>
                <a:gd name="T81" fmla="*/ 208 h 292"/>
                <a:gd name="T82" fmla="*/ 216 w 312"/>
                <a:gd name="T83" fmla="*/ 219 h 292"/>
                <a:gd name="T84" fmla="*/ 227 w 312"/>
                <a:gd name="T85" fmla="*/ 231 h 292"/>
                <a:gd name="T86" fmla="*/ 238 w 312"/>
                <a:gd name="T87" fmla="*/ 244 h 292"/>
                <a:gd name="T88" fmla="*/ 247 w 312"/>
                <a:gd name="T89" fmla="*/ 258 h 292"/>
                <a:gd name="T90" fmla="*/ 256 w 312"/>
                <a:gd name="T91" fmla="*/ 275 h 292"/>
                <a:gd name="T92" fmla="*/ 263 w 312"/>
                <a:gd name="T93" fmla="*/ 285 h 292"/>
                <a:gd name="T94" fmla="*/ 273 w 312"/>
                <a:gd name="T95" fmla="*/ 291 h 292"/>
                <a:gd name="T96" fmla="*/ 284 w 312"/>
                <a:gd name="T97" fmla="*/ 292 h 292"/>
                <a:gd name="T98" fmla="*/ 295 w 312"/>
                <a:gd name="T99" fmla="*/ 289 h 292"/>
                <a:gd name="T100" fmla="*/ 304 w 312"/>
                <a:gd name="T101" fmla="*/ 283 h 292"/>
                <a:gd name="T102" fmla="*/ 310 w 312"/>
                <a:gd name="T103" fmla="*/ 275 h 292"/>
                <a:gd name="T104" fmla="*/ 312 w 312"/>
                <a:gd name="T105" fmla="*/ 265 h 292"/>
                <a:gd name="T106" fmla="*/ 309 w 312"/>
                <a:gd name="T107" fmla="*/ 25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292">
                  <a:moveTo>
                    <a:pt x="309" y="253"/>
                  </a:moveTo>
                  <a:lnTo>
                    <a:pt x="298" y="232"/>
                  </a:lnTo>
                  <a:lnTo>
                    <a:pt x="287" y="214"/>
                  </a:lnTo>
                  <a:lnTo>
                    <a:pt x="277" y="197"/>
                  </a:lnTo>
                  <a:lnTo>
                    <a:pt x="266" y="180"/>
                  </a:lnTo>
                  <a:lnTo>
                    <a:pt x="255" y="165"/>
                  </a:lnTo>
                  <a:lnTo>
                    <a:pt x="242" y="150"/>
                  </a:lnTo>
                  <a:lnTo>
                    <a:pt x="229" y="135"/>
                  </a:lnTo>
                  <a:lnTo>
                    <a:pt x="214" y="120"/>
                  </a:lnTo>
                  <a:lnTo>
                    <a:pt x="127" y="42"/>
                  </a:lnTo>
                  <a:lnTo>
                    <a:pt x="113" y="34"/>
                  </a:lnTo>
                  <a:lnTo>
                    <a:pt x="99" y="27"/>
                  </a:lnTo>
                  <a:lnTo>
                    <a:pt x="85" y="22"/>
                  </a:lnTo>
                  <a:lnTo>
                    <a:pt x="70" y="18"/>
                  </a:lnTo>
                  <a:lnTo>
                    <a:pt x="55" y="15"/>
                  </a:lnTo>
                  <a:lnTo>
                    <a:pt x="38" y="11"/>
                  </a:lnTo>
                  <a:lnTo>
                    <a:pt x="23" y="6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4" y="6"/>
                  </a:lnTo>
                  <a:lnTo>
                    <a:pt x="17" y="15"/>
                  </a:lnTo>
                  <a:lnTo>
                    <a:pt x="28" y="25"/>
                  </a:lnTo>
                  <a:lnTo>
                    <a:pt x="37" y="37"/>
                  </a:lnTo>
                  <a:lnTo>
                    <a:pt x="45" y="49"/>
                  </a:lnTo>
                  <a:lnTo>
                    <a:pt x="53" y="62"/>
                  </a:lnTo>
                  <a:lnTo>
                    <a:pt x="62" y="75"/>
                  </a:lnTo>
                  <a:lnTo>
                    <a:pt x="71" y="87"/>
                  </a:lnTo>
                  <a:lnTo>
                    <a:pt x="82" y="97"/>
                  </a:lnTo>
                  <a:lnTo>
                    <a:pt x="85" y="100"/>
                  </a:lnTo>
                  <a:lnTo>
                    <a:pt x="94" y="108"/>
                  </a:lnTo>
                  <a:lnTo>
                    <a:pt x="106" y="119"/>
                  </a:lnTo>
                  <a:lnTo>
                    <a:pt x="120" y="132"/>
                  </a:lnTo>
                  <a:lnTo>
                    <a:pt x="135" y="145"/>
                  </a:lnTo>
                  <a:lnTo>
                    <a:pt x="148" y="157"/>
                  </a:lnTo>
                  <a:lnTo>
                    <a:pt x="159" y="166"/>
                  </a:lnTo>
                  <a:lnTo>
                    <a:pt x="165" y="171"/>
                  </a:lnTo>
                  <a:lnTo>
                    <a:pt x="179" y="184"/>
                  </a:lnTo>
                  <a:lnTo>
                    <a:pt x="192" y="197"/>
                  </a:lnTo>
                  <a:lnTo>
                    <a:pt x="204" y="208"/>
                  </a:lnTo>
                  <a:lnTo>
                    <a:pt x="216" y="219"/>
                  </a:lnTo>
                  <a:lnTo>
                    <a:pt x="227" y="231"/>
                  </a:lnTo>
                  <a:lnTo>
                    <a:pt x="238" y="244"/>
                  </a:lnTo>
                  <a:lnTo>
                    <a:pt x="247" y="258"/>
                  </a:lnTo>
                  <a:lnTo>
                    <a:pt x="256" y="275"/>
                  </a:lnTo>
                  <a:lnTo>
                    <a:pt x="263" y="285"/>
                  </a:lnTo>
                  <a:lnTo>
                    <a:pt x="273" y="291"/>
                  </a:lnTo>
                  <a:lnTo>
                    <a:pt x="284" y="292"/>
                  </a:lnTo>
                  <a:lnTo>
                    <a:pt x="295" y="289"/>
                  </a:lnTo>
                  <a:lnTo>
                    <a:pt x="304" y="283"/>
                  </a:lnTo>
                  <a:lnTo>
                    <a:pt x="310" y="275"/>
                  </a:lnTo>
                  <a:lnTo>
                    <a:pt x="312" y="265"/>
                  </a:lnTo>
                  <a:lnTo>
                    <a:pt x="309" y="2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auto">
            <a:xfrm flipH="1">
              <a:off x="5566" y="2681"/>
              <a:ext cx="40" cy="128"/>
            </a:xfrm>
            <a:custGeom>
              <a:avLst/>
              <a:gdLst>
                <a:gd name="T0" fmla="*/ 92 w 216"/>
                <a:gd name="T1" fmla="*/ 12 h 705"/>
                <a:gd name="T2" fmla="*/ 81 w 216"/>
                <a:gd name="T3" fmla="*/ 32 h 705"/>
                <a:gd name="T4" fmla="*/ 69 w 216"/>
                <a:gd name="T5" fmla="*/ 50 h 705"/>
                <a:gd name="T6" fmla="*/ 58 w 216"/>
                <a:gd name="T7" fmla="*/ 67 h 705"/>
                <a:gd name="T8" fmla="*/ 45 w 216"/>
                <a:gd name="T9" fmla="*/ 84 h 705"/>
                <a:gd name="T10" fmla="*/ 34 w 216"/>
                <a:gd name="T11" fmla="*/ 100 h 705"/>
                <a:gd name="T12" fmla="*/ 23 w 216"/>
                <a:gd name="T13" fmla="*/ 118 h 705"/>
                <a:gd name="T14" fmla="*/ 13 w 216"/>
                <a:gd name="T15" fmla="*/ 136 h 705"/>
                <a:gd name="T16" fmla="*/ 4 w 216"/>
                <a:gd name="T17" fmla="*/ 157 h 705"/>
                <a:gd name="T18" fmla="*/ 1 w 216"/>
                <a:gd name="T19" fmla="*/ 209 h 705"/>
                <a:gd name="T20" fmla="*/ 0 w 216"/>
                <a:gd name="T21" fmla="*/ 258 h 705"/>
                <a:gd name="T22" fmla="*/ 2 w 216"/>
                <a:gd name="T23" fmla="*/ 302 h 705"/>
                <a:gd name="T24" fmla="*/ 5 w 216"/>
                <a:gd name="T25" fmla="*/ 344 h 705"/>
                <a:gd name="T26" fmla="*/ 11 w 216"/>
                <a:gd name="T27" fmla="*/ 383 h 705"/>
                <a:gd name="T28" fmla="*/ 19 w 216"/>
                <a:gd name="T29" fmla="*/ 418 h 705"/>
                <a:gd name="T30" fmla="*/ 29 w 216"/>
                <a:gd name="T31" fmla="*/ 451 h 705"/>
                <a:gd name="T32" fmla="*/ 41 w 216"/>
                <a:gd name="T33" fmla="*/ 482 h 705"/>
                <a:gd name="T34" fmla="*/ 56 w 216"/>
                <a:gd name="T35" fmla="*/ 513 h 705"/>
                <a:gd name="T36" fmla="*/ 72 w 216"/>
                <a:gd name="T37" fmla="*/ 541 h 705"/>
                <a:gd name="T38" fmla="*/ 90 w 216"/>
                <a:gd name="T39" fmla="*/ 568 h 705"/>
                <a:gd name="T40" fmla="*/ 109 w 216"/>
                <a:gd name="T41" fmla="*/ 595 h 705"/>
                <a:gd name="T42" fmla="*/ 131 w 216"/>
                <a:gd name="T43" fmla="*/ 623 h 705"/>
                <a:gd name="T44" fmla="*/ 155 w 216"/>
                <a:gd name="T45" fmla="*/ 649 h 705"/>
                <a:gd name="T46" fmla="*/ 182 w 216"/>
                <a:gd name="T47" fmla="*/ 676 h 705"/>
                <a:gd name="T48" fmla="*/ 209 w 216"/>
                <a:gd name="T49" fmla="*/ 704 h 705"/>
                <a:gd name="T50" fmla="*/ 212 w 216"/>
                <a:gd name="T51" fmla="*/ 705 h 705"/>
                <a:gd name="T52" fmla="*/ 214 w 216"/>
                <a:gd name="T53" fmla="*/ 703 h 705"/>
                <a:gd name="T54" fmla="*/ 216 w 216"/>
                <a:gd name="T55" fmla="*/ 700 h 705"/>
                <a:gd name="T56" fmla="*/ 215 w 216"/>
                <a:gd name="T57" fmla="*/ 697 h 705"/>
                <a:gd name="T58" fmla="*/ 189 w 216"/>
                <a:gd name="T59" fmla="*/ 670 h 705"/>
                <a:gd name="T60" fmla="*/ 165 w 216"/>
                <a:gd name="T61" fmla="*/ 645 h 705"/>
                <a:gd name="T62" fmla="*/ 145 w 216"/>
                <a:gd name="T63" fmla="*/ 619 h 705"/>
                <a:gd name="T64" fmla="*/ 127 w 216"/>
                <a:gd name="T65" fmla="*/ 592 h 705"/>
                <a:gd name="T66" fmla="*/ 111 w 216"/>
                <a:gd name="T67" fmla="*/ 566 h 705"/>
                <a:gd name="T68" fmla="*/ 97 w 216"/>
                <a:gd name="T69" fmla="*/ 540 h 705"/>
                <a:gd name="T70" fmla="*/ 86 w 216"/>
                <a:gd name="T71" fmla="*/ 513 h 705"/>
                <a:gd name="T72" fmla="*/ 76 w 216"/>
                <a:gd name="T73" fmla="*/ 483 h 705"/>
                <a:gd name="T74" fmla="*/ 69 w 216"/>
                <a:gd name="T75" fmla="*/ 453 h 705"/>
                <a:gd name="T76" fmla="*/ 63 w 216"/>
                <a:gd name="T77" fmla="*/ 421 h 705"/>
                <a:gd name="T78" fmla="*/ 59 w 216"/>
                <a:gd name="T79" fmla="*/ 387 h 705"/>
                <a:gd name="T80" fmla="*/ 57 w 216"/>
                <a:gd name="T81" fmla="*/ 349 h 705"/>
                <a:gd name="T82" fmla="*/ 56 w 216"/>
                <a:gd name="T83" fmla="*/ 309 h 705"/>
                <a:gd name="T84" fmla="*/ 57 w 216"/>
                <a:gd name="T85" fmla="*/ 267 h 705"/>
                <a:gd name="T86" fmla="*/ 59 w 216"/>
                <a:gd name="T87" fmla="*/ 220 h 705"/>
                <a:gd name="T88" fmla="*/ 63 w 216"/>
                <a:gd name="T89" fmla="*/ 170 h 705"/>
                <a:gd name="T90" fmla="*/ 70 w 216"/>
                <a:gd name="T91" fmla="*/ 150 h 705"/>
                <a:gd name="T92" fmla="*/ 78 w 216"/>
                <a:gd name="T93" fmla="*/ 132 h 705"/>
                <a:gd name="T94" fmla="*/ 85 w 216"/>
                <a:gd name="T95" fmla="*/ 115 h 705"/>
                <a:gd name="T96" fmla="*/ 93 w 216"/>
                <a:gd name="T97" fmla="*/ 98 h 705"/>
                <a:gd name="T98" fmla="*/ 101 w 216"/>
                <a:gd name="T99" fmla="*/ 82 h 705"/>
                <a:gd name="T100" fmla="*/ 109 w 216"/>
                <a:gd name="T101" fmla="*/ 66 h 705"/>
                <a:gd name="T102" fmla="*/ 118 w 216"/>
                <a:gd name="T103" fmla="*/ 48 h 705"/>
                <a:gd name="T104" fmla="*/ 127 w 216"/>
                <a:gd name="T105" fmla="*/ 28 h 705"/>
                <a:gd name="T106" fmla="*/ 130 w 216"/>
                <a:gd name="T107" fmla="*/ 20 h 705"/>
                <a:gd name="T108" fmla="*/ 128 w 216"/>
                <a:gd name="T109" fmla="*/ 12 h 705"/>
                <a:gd name="T110" fmla="*/ 124 w 216"/>
                <a:gd name="T111" fmla="*/ 6 h 705"/>
                <a:gd name="T112" fmla="*/ 118 w 216"/>
                <a:gd name="T113" fmla="*/ 2 h 705"/>
                <a:gd name="T114" fmla="*/ 111 w 216"/>
                <a:gd name="T115" fmla="*/ 0 h 705"/>
                <a:gd name="T116" fmla="*/ 104 w 216"/>
                <a:gd name="T117" fmla="*/ 0 h 705"/>
                <a:gd name="T118" fmla="*/ 97 w 216"/>
                <a:gd name="T119" fmla="*/ 4 h 705"/>
                <a:gd name="T120" fmla="*/ 92 w 216"/>
                <a:gd name="T121" fmla="*/ 12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" h="705">
                  <a:moveTo>
                    <a:pt x="92" y="12"/>
                  </a:moveTo>
                  <a:lnTo>
                    <a:pt x="81" y="32"/>
                  </a:lnTo>
                  <a:lnTo>
                    <a:pt x="69" y="50"/>
                  </a:lnTo>
                  <a:lnTo>
                    <a:pt x="58" y="67"/>
                  </a:lnTo>
                  <a:lnTo>
                    <a:pt x="45" y="84"/>
                  </a:lnTo>
                  <a:lnTo>
                    <a:pt x="34" y="100"/>
                  </a:lnTo>
                  <a:lnTo>
                    <a:pt x="23" y="118"/>
                  </a:lnTo>
                  <a:lnTo>
                    <a:pt x="13" y="136"/>
                  </a:lnTo>
                  <a:lnTo>
                    <a:pt x="4" y="157"/>
                  </a:lnTo>
                  <a:lnTo>
                    <a:pt x="1" y="209"/>
                  </a:lnTo>
                  <a:lnTo>
                    <a:pt x="0" y="258"/>
                  </a:lnTo>
                  <a:lnTo>
                    <a:pt x="2" y="302"/>
                  </a:lnTo>
                  <a:lnTo>
                    <a:pt x="5" y="344"/>
                  </a:lnTo>
                  <a:lnTo>
                    <a:pt x="11" y="383"/>
                  </a:lnTo>
                  <a:lnTo>
                    <a:pt x="19" y="418"/>
                  </a:lnTo>
                  <a:lnTo>
                    <a:pt x="29" y="451"/>
                  </a:lnTo>
                  <a:lnTo>
                    <a:pt x="41" y="482"/>
                  </a:lnTo>
                  <a:lnTo>
                    <a:pt x="56" y="513"/>
                  </a:lnTo>
                  <a:lnTo>
                    <a:pt x="72" y="541"/>
                  </a:lnTo>
                  <a:lnTo>
                    <a:pt x="90" y="568"/>
                  </a:lnTo>
                  <a:lnTo>
                    <a:pt x="109" y="595"/>
                  </a:lnTo>
                  <a:lnTo>
                    <a:pt x="131" y="623"/>
                  </a:lnTo>
                  <a:lnTo>
                    <a:pt x="155" y="649"/>
                  </a:lnTo>
                  <a:lnTo>
                    <a:pt x="182" y="676"/>
                  </a:lnTo>
                  <a:lnTo>
                    <a:pt x="209" y="704"/>
                  </a:lnTo>
                  <a:lnTo>
                    <a:pt x="212" y="705"/>
                  </a:lnTo>
                  <a:lnTo>
                    <a:pt x="214" y="703"/>
                  </a:lnTo>
                  <a:lnTo>
                    <a:pt x="216" y="700"/>
                  </a:lnTo>
                  <a:lnTo>
                    <a:pt x="215" y="697"/>
                  </a:lnTo>
                  <a:lnTo>
                    <a:pt x="189" y="670"/>
                  </a:lnTo>
                  <a:lnTo>
                    <a:pt x="165" y="645"/>
                  </a:lnTo>
                  <a:lnTo>
                    <a:pt x="145" y="619"/>
                  </a:lnTo>
                  <a:lnTo>
                    <a:pt x="127" y="592"/>
                  </a:lnTo>
                  <a:lnTo>
                    <a:pt x="111" y="566"/>
                  </a:lnTo>
                  <a:lnTo>
                    <a:pt x="97" y="540"/>
                  </a:lnTo>
                  <a:lnTo>
                    <a:pt x="86" y="513"/>
                  </a:lnTo>
                  <a:lnTo>
                    <a:pt x="76" y="483"/>
                  </a:lnTo>
                  <a:lnTo>
                    <a:pt x="69" y="453"/>
                  </a:lnTo>
                  <a:lnTo>
                    <a:pt x="63" y="421"/>
                  </a:lnTo>
                  <a:lnTo>
                    <a:pt x="59" y="387"/>
                  </a:lnTo>
                  <a:lnTo>
                    <a:pt x="57" y="349"/>
                  </a:lnTo>
                  <a:lnTo>
                    <a:pt x="56" y="309"/>
                  </a:lnTo>
                  <a:lnTo>
                    <a:pt x="57" y="267"/>
                  </a:lnTo>
                  <a:lnTo>
                    <a:pt x="59" y="220"/>
                  </a:lnTo>
                  <a:lnTo>
                    <a:pt x="63" y="170"/>
                  </a:lnTo>
                  <a:lnTo>
                    <a:pt x="70" y="150"/>
                  </a:lnTo>
                  <a:lnTo>
                    <a:pt x="78" y="132"/>
                  </a:lnTo>
                  <a:lnTo>
                    <a:pt x="85" y="115"/>
                  </a:lnTo>
                  <a:lnTo>
                    <a:pt x="93" y="98"/>
                  </a:lnTo>
                  <a:lnTo>
                    <a:pt x="101" y="82"/>
                  </a:lnTo>
                  <a:lnTo>
                    <a:pt x="109" y="66"/>
                  </a:lnTo>
                  <a:lnTo>
                    <a:pt x="118" y="48"/>
                  </a:lnTo>
                  <a:lnTo>
                    <a:pt x="127" y="28"/>
                  </a:lnTo>
                  <a:lnTo>
                    <a:pt x="130" y="20"/>
                  </a:lnTo>
                  <a:lnTo>
                    <a:pt x="128" y="12"/>
                  </a:lnTo>
                  <a:lnTo>
                    <a:pt x="124" y="6"/>
                  </a:lnTo>
                  <a:lnTo>
                    <a:pt x="118" y="2"/>
                  </a:lnTo>
                  <a:lnTo>
                    <a:pt x="111" y="0"/>
                  </a:lnTo>
                  <a:lnTo>
                    <a:pt x="104" y="0"/>
                  </a:lnTo>
                  <a:lnTo>
                    <a:pt x="97" y="4"/>
                  </a:lnTo>
                  <a:lnTo>
                    <a:pt x="9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auto">
            <a:xfrm flipH="1">
              <a:off x="5468" y="2770"/>
              <a:ext cx="62" cy="33"/>
            </a:xfrm>
            <a:custGeom>
              <a:avLst/>
              <a:gdLst>
                <a:gd name="T0" fmla="*/ 290 w 340"/>
                <a:gd name="T1" fmla="*/ 88 h 178"/>
                <a:gd name="T2" fmla="*/ 263 w 340"/>
                <a:gd name="T3" fmla="*/ 92 h 178"/>
                <a:gd name="T4" fmla="*/ 238 w 340"/>
                <a:gd name="T5" fmla="*/ 95 h 178"/>
                <a:gd name="T6" fmla="*/ 214 w 340"/>
                <a:gd name="T7" fmla="*/ 96 h 178"/>
                <a:gd name="T8" fmla="*/ 192 w 340"/>
                <a:gd name="T9" fmla="*/ 97 h 178"/>
                <a:gd name="T10" fmla="*/ 172 w 340"/>
                <a:gd name="T11" fmla="*/ 95 h 178"/>
                <a:gd name="T12" fmla="*/ 154 w 340"/>
                <a:gd name="T13" fmla="*/ 93 h 178"/>
                <a:gd name="T14" fmla="*/ 136 w 340"/>
                <a:gd name="T15" fmla="*/ 89 h 178"/>
                <a:gd name="T16" fmla="*/ 120 w 340"/>
                <a:gd name="T17" fmla="*/ 84 h 178"/>
                <a:gd name="T18" fmla="*/ 104 w 340"/>
                <a:gd name="T19" fmla="*/ 78 h 178"/>
                <a:gd name="T20" fmla="*/ 89 w 340"/>
                <a:gd name="T21" fmla="*/ 71 h 178"/>
                <a:gd name="T22" fmla="*/ 75 w 340"/>
                <a:gd name="T23" fmla="*/ 62 h 178"/>
                <a:gd name="T24" fmla="*/ 61 w 340"/>
                <a:gd name="T25" fmla="*/ 52 h 178"/>
                <a:gd name="T26" fmla="*/ 48 w 340"/>
                <a:gd name="T27" fmla="*/ 41 h 178"/>
                <a:gd name="T28" fmla="*/ 34 w 340"/>
                <a:gd name="T29" fmla="*/ 29 h 178"/>
                <a:gd name="T30" fmla="*/ 20 w 340"/>
                <a:gd name="T31" fmla="*/ 15 h 178"/>
                <a:gd name="T32" fmla="*/ 6 w 340"/>
                <a:gd name="T33" fmla="*/ 1 h 178"/>
                <a:gd name="T34" fmla="*/ 3 w 340"/>
                <a:gd name="T35" fmla="*/ 0 h 178"/>
                <a:gd name="T36" fmla="*/ 0 w 340"/>
                <a:gd name="T37" fmla="*/ 2 h 178"/>
                <a:gd name="T38" fmla="*/ 0 w 340"/>
                <a:gd name="T39" fmla="*/ 5 h 178"/>
                <a:gd name="T40" fmla="*/ 2 w 340"/>
                <a:gd name="T41" fmla="*/ 8 h 178"/>
                <a:gd name="T42" fmla="*/ 18 w 340"/>
                <a:gd name="T43" fmla="*/ 25 h 178"/>
                <a:gd name="T44" fmla="*/ 33 w 340"/>
                <a:gd name="T45" fmla="*/ 42 h 178"/>
                <a:gd name="T46" fmla="*/ 48 w 340"/>
                <a:gd name="T47" fmla="*/ 59 h 178"/>
                <a:gd name="T48" fmla="*/ 62 w 340"/>
                <a:gd name="T49" fmla="*/ 76 h 178"/>
                <a:gd name="T50" fmla="*/ 76 w 340"/>
                <a:gd name="T51" fmla="*/ 92 h 178"/>
                <a:gd name="T52" fmla="*/ 89 w 340"/>
                <a:gd name="T53" fmla="*/ 107 h 178"/>
                <a:gd name="T54" fmla="*/ 104 w 340"/>
                <a:gd name="T55" fmla="*/ 123 h 178"/>
                <a:gd name="T56" fmla="*/ 120 w 340"/>
                <a:gd name="T57" fmla="*/ 136 h 178"/>
                <a:gd name="T58" fmla="*/ 136 w 340"/>
                <a:gd name="T59" fmla="*/ 148 h 178"/>
                <a:gd name="T60" fmla="*/ 153 w 340"/>
                <a:gd name="T61" fmla="*/ 158 h 178"/>
                <a:gd name="T62" fmla="*/ 172 w 340"/>
                <a:gd name="T63" fmla="*/ 166 h 178"/>
                <a:gd name="T64" fmla="*/ 193 w 340"/>
                <a:gd name="T65" fmla="*/ 173 h 178"/>
                <a:gd name="T66" fmla="*/ 216 w 340"/>
                <a:gd name="T67" fmla="*/ 176 h 178"/>
                <a:gd name="T68" fmla="*/ 243 w 340"/>
                <a:gd name="T69" fmla="*/ 178 h 178"/>
                <a:gd name="T70" fmla="*/ 271 w 340"/>
                <a:gd name="T71" fmla="*/ 176 h 178"/>
                <a:gd name="T72" fmla="*/ 303 w 340"/>
                <a:gd name="T73" fmla="*/ 172 h 178"/>
                <a:gd name="T74" fmla="*/ 321 w 340"/>
                <a:gd name="T75" fmla="*/ 166 h 178"/>
                <a:gd name="T76" fmla="*/ 334 w 340"/>
                <a:gd name="T77" fmla="*/ 155 h 178"/>
                <a:gd name="T78" fmla="*/ 340 w 340"/>
                <a:gd name="T79" fmla="*/ 140 h 178"/>
                <a:gd name="T80" fmla="*/ 340 w 340"/>
                <a:gd name="T81" fmla="*/ 124 h 178"/>
                <a:gd name="T82" fmla="*/ 335 w 340"/>
                <a:gd name="T83" fmla="*/ 108 h 178"/>
                <a:gd name="T84" fmla="*/ 325 w 340"/>
                <a:gd name="T85" fmla="*/ 96 h 178"/>
                <a:gd name="T86" fmla="*/ 310 w 340"/>
                <a:gd name="T87" fmla="*/ 88 h 178"/>
                <a:gd name="T88" fmla="*/ 290 w 340"/>
                <a:gd name="T89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0" h="178">
                  <a:moveTo>
                    <a:pt x="290" y="88"/>
                  </a:moveTo>
                  <a:lnTo>
                    <a:pt x="263" y="92"/>
                  </a:lnTo>
                  <a:lnTo>
                    <a:pt x="238" y="95"/>
                  </a:lnTo>
                  <a:lnTo>
                    <a:pt x="214" y="96"/>
                  </a:lnTo>
                  <a:lnTo>
                    <a:pt x="192" y="97"/>
                  </a:lnTo>
                  <a:lnTo>
                    <a:pt x="172" y="95"/>
                  </a:lnTo>
                  <a:lnTo>
                    <a:pt x="154" y="93"/>
                  </a:lnTo>
                  <a:lnTo>
                    <a:pt x="136" y="89"/>
                  </a:lnTo>
                  <a:lnTo>
                    <a:pt x="120" y="84"/>
                  </a:lnTo>
                  <a:lnTo>
                    <a:pt x="104" y="78"/>
                  </a:lnTo>
                  <a:lnTo>
                    <a:pt x="89" y="71"/>
                  </a:lnTo>
                  <a:lnTo>
                    <a:pt x="75" y="62"/>
                  </a:lnTo>
                  <a:lnTo>
                    <a:pt x="61" y="52"/>
                  </a:lnTo>
                  <a:lnTo>
                    <a:pt x="48" y="41"/>
                  </a:lnTo>
                  <a:lnTo>
                    <a:pt x="34" y="29"/>
                  </a:lnTo>
                  <a:lnTo>
                    <a:pt x="20" y="15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18" y="25"/>
                  </a:lnTo>
                  <a:lnTo>
                    <a:pt x="33" y="42"/>
                  </a:lnTo>
                  <a:lnTo>
                    <a:pt x="48" y="59"/>
                  </a:lnTo>
                  <a:lnTo>
                    <a:pt x="62" y="76"/>
                  </a:lnTo>
                  <a:lnTo>
                    <a:pt x="76" y="92"/>
                  </a:lnTo>
                  <a:lnTo>
                    <a:pt x="89" y="107"/>
                  </a:lnTo>
                  <a:lnTo>
                    <a:pt x="104" y="123"/>
                  </a:lnTo>
                  <a:lnTo>
                    <a:pt x="120" y="136"/>
                  </a:lnTo>
                  <a:lnTo>
                    <a:pt x="136" y="148"/>
                  </a:lnTo>
                  <a:lnTo>
                    <a:pt x="153" y="158"/>
                  </a:lnTo>
                  <a:lnTo>
                    <a:pt x="172" y="166"/>
                  </a:lnTo>
                  <a:lnTo>
                    <a:pt x="193" y="173"/>
                  </a:lnTo>
                  <a:lnTo>
                    <a:pt x="216" y="176"/>
                  </a:lnTo>
                  <a:lnTo>
                    <a:pt x="243" y="178"/>
                  </a:lnTo>
                  <a:lnTo>
                    <a:pt x="271" y="176"/>
                  </a:lnTo>
                  <a:lnTo>
                    <a:pt x="303" y="172"/>
                  </a:lnTo>
                  <a:lnTo>
                    <a:pt x="321" y="166"/>
                  </a:lnTo>
                  <a:lnTo>
                    <a:pt x="334" y="155"/>
                  </a:lnTo>
                  <a:lnTo>
                    <a:pt x="340" y="140"/>
                  </a:lnTo>
                  <a:lnTo>
                    <a:pt x="340" y="124"/>
                  </a:lnTo>
                  <a:lnTo>
                    <a:pt x="335" y="108"/>
                  </a:lnTo>
                  <a:lnTo>
                    <a:pt x="325" y="96"/>
                  </a:lnTo>
                  <a:lnTo>
                    <a:pt x="310" y="88"/>
                  </a:lnTo>
                  <a:lnTo>
                    <a:pt x="29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auto">
            <a:xfrm flipH="1">
              <a:off x="5468" y="2763"/>
              <a:ext cx="43" cy="13"/>
            </a:xfrm>
            <a:custGeom>
              <a:avLst/>
              <a:gdLst>
                <a:gd name="T0" fmla="*/ 198 w 235"/>
                <a:gd name="T1" fmla="*/ 10 h 77"/>
                <a:gd name="T2" fmla="*/ 181 w 235"/>
                <a:gd name="T3" fmla="*/ 14 h 77"/>
                <a:gd name="T4" fmla="*/ 166 w 235"/>
                <a:gd name="T5" fmla="*/ 17 h 77"/>
                <a:gd name="T6" fmla="*/ 152 w 235"/>
                <a:gd name="T7" fmla="*/ 21 h 77"/>
                <a:gd name="T8" fmla="*/ 140 w 235"/>
                <a:gd name="T9" fmla="*/ 23 h 77"/>
                <a:gd name="T10" fmla="*/ 128 w 235"/>
                <a:gd name="T11" fmla="*/ 25 h 77"/>
                <a:gd name="T12" fmla="*/ 116 w 235"/>
                <a:gd name="T13" fmla="*/ 27 h 77"/>
                <a:gd name="T14" fmla="*/ 105 w 235"/>
                <a:gd name="T15" fmla="*/ 28 h 77"/>
                <a:gd name="T16" fmla="*/ 95 w 235"/>
                <a:gd name="T17" fmla="*/ 28 h 77"/>
                <a:gd name="T18" fmla="*/ 86 w 235"/>
                <a:gd name="T19" fmla="*/ 27 h 77"/>
                <a:gd name="T20" fmla="*/ 76 w 235"/>
                <a:gd name="T21" fmla="*/ 26 h 77"/>
                <a:gd name="T22" fmla="*/ 66 w 235"/>
                <a:gd name="T23" fmla="*/ 24 h 77"/>
                <a:gd name="T24" fmla="*/ 56 w 235"/>
                <a:gd name="T25" fmla="*/ 21 h 77"/>
                <a:gd name="T26" fmla="*/ 45 w 235"/>
                <a:gd name="T27" fmla="*/ 17 h 77"/>
                <a:gd name="T28" fmla="*/ 34 w 235"/>
                <a:gd name="T29" fmla="*/ 13 h 77"/>
                <a:gd name="T30" fmla="*/ 21 w 235"/>
                <a:gd name="T31" fmla="*/ 7 h 77"/>
                <a:gd name="T32" fmla="*/ 8 w 235"/>
                <a:gd name="T33" fmla="*/ 0 h 77"/>
                <a:gd name="T34" fmla="*/ 3 w 235"/>
                <a:gd name="T35" fmla="*/ 0 h 77"/>
                <a:gd name="T36" fmla="*/ 0 w 235"/>
                <a:gd name="T37" fmla="*/ 3 h 77"/>
                <a:gd name="T38" fmla="*/ 1 w 235"/>
                <a:gd name="T39" fmla="*/ 7 h 77"/>
                <a:gd name="T40" fmla="*/ 4 w 235"/>
                <a:gd name="T41" fmla="*/ 10 h 77"/>
                <a:gd name="T42" fmla="*/ 20 w 235"/>
                <a:gd name="T43" fmla="*/ 18 h 77"/>
                <a:gd name="T44" fmla="*/ 33 w 235"/>
                <a:gd name="T45" fmla="*/ 26 h 77"/>
                <a:gd name="T46" fmla="*/ 46 w 235"/>
                <a:gd name="T47" fmla="*/ 33 h 77"/>
                <a:gd name="T48" fmla="*/ 57 w 235"/>
                <a:gd name="T49" fmla="*/ 41 h 77"/>
                <a:gd name="T50" fmla="*/ 68 w 235"/>
                <a:gd name="T51" fmla="*/ 48 h 77"/>
                <a:gd name="T52" fmla="*/ 79 w 235"/>
                <a:gd name="T53" fmla="*/ 55 h 77"/>
                <a:gd name="T54" fmla="*/ 89 w 235"/>
                <a:gd name="T55" fmla="*/ 60 h 77"/>
                <a:gd name="T56" fmla="*/ 99 w 235"/>
                <a:gd name="T57" fmla="*/ 65 h 77"/>
                <a:gd name="T58" fmla="*/ 110 w 235"/>
                <a:gd name="T59" fmla="*/ 70 h 77"/>
                <a:gd name="T60" fmla="*/ 121 w 235"/>
                <a:gd name="T61" fmla="*/ 73 h 77"/>
                <a:gd name="T62" fmla="*/ 134 w 235"/>
                <a:gd name="T63" fmla="*/ 76 h 77"/>
                <a:gd name="T64" fmla="*/ 147 w 235"/>
                <a:gd name="T65" fmla="*/ 77 h 77"/>
                <a:gd name="T66" fmla="*/ 161 w 235"/>
                <a:gd name="T67" fmla="*/ 77 h 77"/>
                <a:gd name="T68" fmla="*/ 177 w 235"/>
                <a:gd name="T69" fmla="*/ 76 h 77"/>
                <a:gd name="T70" fmla="*/ 195 w 235"/>
                <a:gd name="T71" fmla="*/ 73 h 77"/>
                <a:gd name="T72" fmla="*/ 214 w 235"/>
                <a:gd name="T73" fmla="*/ 69 h 77"/>
                <a:gd name="T74" fmla="*/ 225 w 235"/>
                <a:gd name="T75" fmla="*/ 63 h 77"/>
                <a:gd name="T76" fmla="*/ 232 w 235"/>
                <a:gd name="T77" fmla="*/ 54 h 77"/>
                <a:gd name="T78" fmla="*/ 235 w 235"/>
                <a:gd name="T79" fmla="*/ 44 h 77"/>
                <a:gd name="T80" fmla="*/ 234 w 235"/>
                <a:gd name="T81" fmla="*/ 31 h 77"/>
                <a:gd name="T82" fmla="*/ 230 w 235"/>
                <a:gd name="T83" fmla="*/ 21 h 77"/>
                <a:gd name="T84" fmla="*/ 222 w 235"/>
                <a:gd name="T85" fmla="*/ 13 h 77"/>
                <a:gd name="T86" fmla="*/ 211 w 235"/>
                <a:gd name="T87" fmla="*/ 9 h 77"/>
                <a:gd name="T88" fmla="*/ 198 w 235"/>
                <a:gd name="T89" fmla="*/ 1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5" h="77">
                  <a:moveTo>
                    <a:pt x="198" y="10"/>
                  </a:moveTo>
                  <a:lnTo>
                    <a:pt x="181" y="14"/>
                  </a:lnTo>
                  <a:lnTo>
                    <a:pt x="166" y="17"/>
                  </a:lnTo>
                  <a:lnTo>
                    <a:pt x="152" y="21"/>
                  </a:lnTo>
                  <a:lnTo>
                    <a:pt x="140" y="23"/>
                  </a:lnTo>
                  <a:lnTo>
                    <a:pt x="128" y="25"/>
                  </a:lnTo>
                  <a:lnTo>
                    <a:pt x="116" y="27"/>
                  </a:lnTo>
                  <a:lnTo>
                    <a:pt x="105" y="28"/>
                  </a:lnTo>
                  <a:lnTo>
                    <a:pt x="95" y="28"/>
                  </a:lnTo>
                  <a:lnTo>
                    <a:pt x="86" y="27"/>
                  </a:lnTo>
                  <a:lnTo>
                    <a:pt x="76" y="26"/>
                  </a:lnTo>
                  <a:lnTo>
                    <a:pt x="66" y="24"/>
                  </a:lnTo>
                  <a:lnTo>
                    <a:pt x="56" y="21"/>
                  </a:lnTo>
                  <a:lnTo>
                    <a:pt x="45" y="17"/>
                  </a:lnTo>
                  <a:lnTo>
                    <a:pt x="34" y="13"/>
                  </a:lnTo>
                  <a:lnTo>
                    <a:pt x="21" y="7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7"/>
                  </a:lnTo>
                  <a:lnTo>
                    <a:pt x="4" y="10"/>
                  </a:lnTo>
                  <a:lnTo>
                    <a:pt x="20" y="18"/>
                  </a:lnTo>
                  <a:lnTo>
                    <a:pt x="33" y="26"/>
                  </a:lnTo>
                  <a:lnTo>
                    <a:pt x="46" y="33"/>
                  </a:lnTo>
                  <a:lnTo>
                    <a:pt x="57" y="41"/>
                  </a:lnTo>
                  <a:lnTo>
                    <a:pt x="68" y="48"/>
                  </a:lnTo>
                  <a:lnTo>
                    <a:pt x="79" y="55"/>
                  </a:lnTo>
                  <a:lnTo>
                    <a:pt x="89" y="60"/>
                  </a:lnTo>
                  <a:lnTo>
                    <a:pt x="99" y="65"/>
                  </a:lnTo>
                  <a:lnTo>
                    <a:pt x="110" y="70"/>
                  </a:lnTo>
                  <a:lnTo>
                    <a:pt x="121" y="73"/>
                  </a:lnTo>
                  <a:lnTo>
                    <a:pt x="134" y="76"/>
                  </a:lnTo>
                  <a:lnTo>
                    <a:pt x="147" y="77"/>
                  </a:lnTo>
                  <a:lnTo>
                    <a:pt x="161" y="77"/>
                  </a:lnTo>
                  <a:lnTo>
                    <a:pt x="177" y="76"/>
                  </a:lnTo>
                  <a:lnTo>
                    <a:pt x="195" y="73"/>
                  </a:lnTo>
                  <a:lnTo>
                    <a:pt x="214" y="69"/>
                  </a:lnTo>
                  <a:lnTo>
                    <a:pt x="225" y="63"/>
                  </a:lnTo>
                  <a:lnTo>
                    <a:pt x="232" y="54"/>
                  </a:lnTo>
                  <a:lnTo>
                    <a:pt x="235" y="44"/>
                  </a:lnTo>
                  <a:lnTo>
                    <a:pt x="234" y="31"/>
                  </a:lnTo>
                  <a:lnTo>
                    <a:pt x="230" y="21"/>
                  </a:lnTo>
                  <a:lnTo>
                    <a:pt x="222" y="13"/>
                  </a:lnTo>
                  <a:lnTo>
                    <a:pt x="211" y="9"/>
                  </a:lnTo>
                  <a:lnTo>
                    <a:pt x="19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auto">
            <a:xfrm flipH="1">
              <a:off x="5462" y="2735"/>
              <a:ext cx="39" cy="16"/>
            </a:xfrm>
            <a:custGeom>
              <a:avLst/>
              <a:gdLst>
                <a:gd name="T0" fmla="*/ 182 w 211"/>
                <a:gd name="T1" fmla="*/ 20 h 82"/>
                <a:gd name="T2" fmla="*/ 153 w 211"/>
                <a:gd name="T3" fmla="*/ 23 h 82"/>
                <a:gd name="T4" fmla="*/ 132 w 211"/>
                <a:gd name="T5" fmla="*/ 21 h 82"/>
                <a:gd name="T6" fmla="*/ 112 w 211"/>
                <a:gd name="T7" fmla="*/ 20 h 82"/>
                <a:gd name="T8" fmla="*/ 93 w 211"/>
                <a:gd name="T9" fmla="*/ 19 h 82"/>
                <a:gd name="T10" fmla="*/ 73 w 211"/>
                <a:gd name="T11" fmla="*/ 18 h 82"/>
                <a:gd name="T12" fmla="*/ 55 w 211"/>
                <a:gd name="T13" fmla="*/ 16 h 82"/>
                <a:gd name="T14" fmla="*/ 38 w 211"/>
                <a:gd name="T15" fmla="*/ 13 h 82"/>
                <a:gd name="T16" fmla="*/ 21 w 211"/>
                <a:gd name="T17" fmla="*/ 8 h 82"/>
                <a:gd name="T18" fmla="*/ 4 w 211"/>
                <a:gd name="T19" fmla="*/ 1 h 82"/>
                <a:gd name="T20" fmla="*/ 2 w 211"/>
                <a:gd name="T21" fmla="*/ 0 h 82"/>
                <a:gd name="T22" fmla="*/ 0 w 211"/>
                <a:gd name="T23" fmla="*/ 1 h 82"/>
                <a:gd name="T24" fmla="*/ 0 w 211"/>
                <a:gd name="T25" fmla="*/ 4 h 82"/>
                <a:gd name="T26" fmla="*/ 1 w 211"/>
                <a:gd name="T27" fmla="*/ 7 h 82"/>
                <a:gd name="T28" fmla="*/ 19 w 211"/>
                <a:gd name="T29" fmla="*/ 16 h 82"/>
                <a:gd name="T30" fmla="*/ 36 w 211"/>
                <a:gd name="T31" fmla="*/ 27 h 82"/>
                <a:gd name="T32" fmla="*/ 54 w 211"/>
                <a:gd name="T33" fmla="*/ 38 h 82"/>
                <a:gd name="T34" fmla="*/ 72 w 211"/>
                <a:gd name="T35" fmla="*/ 49 h 82"/>
                <a:gd name="T36" fmla="*/ 92 w 211"/>
                <a:gd name="T37" fmla="*/ 60 h 82"/>
                <a:gd name="T38" fmla="*/ 112 w 211"/>
                <a:gd name="T39" fmla="*/ 69 h 82"/>
                <a:gd name="T40" fmla="*/ 133 w 211"/>
                <a:gd name="T41" fmla="*/ 77 h 82"/>
                <a:gd name="T42" fmla="*/ 156 w 211"/>
                <a:gd name="T43" fmla="*/ 82 h 82"/>
                <a:gd name="T44" fmla="*/ 196 w 211"/>
                <a:gd name="T45" fmla="*/ 69 h 82"/>
                <a:gd name="T46" fmla="*/ 204 w 211"/>
                <a:gd name="T47" fmla="*/ 64 h 82"/>
                <a:gd name="T48" fmla="*/ 209 w 211"/>
                <a:gd name="T49" fmla="*/ 57 h 82"/>
                <a:gd name="T50" fmla="*/ 211 w 211"/>
                <a:gd name="T51" fmla="*/ 48 h 82"/>
                <a:gd name="T52" fmla="*/ 211 w 211"/>
                <a:gd name="T53" fmla="*/ 39 h 82"/>
                <a:gd name="T54" fmla="*/ 208 w 211"/>
                <a:gd name="T55" fmla="*/ 31 h 82"/>
                <a:gd name="T56" fmla="*/ 202 w 211"/>
                <a:gd name="T57" fmla="*/ 25 h 82"/>
                <a:gd name="T58" fmla="*/ 193 w 211"/>
                <a:gd name="T59" fmla="*/ 21 h 82"/>
                <a:gd name="T60" fmla="*/ 182 w 211"/>
                <a:gd name="T61" fmla="*/ 2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1" h="82">
                  <a:moveTo>
                    <a:pt x="182" y="20"/>
                  </a:moveTo>
                  <a:lnTo>
                    <a:pt x="153" y="23"/>
                  </a:lnTo>
                  <a:lnTo>
                    <a:pt x="132" y="21"/>
                  </a:lnTo>
                  <a:lnTo>
                    <a:pt x="112" y="20"/>
                  </a:lnTo>
                  <a:lnTo>
                    <a:pt x="93" y="19"/>
                  </a:lnTo>
                  <a:lnTo>
                    <a:pt x="73" y="18"/>
                  </a:lnTo>
                  <a:lnTo>
                    <a:pt x="55" y="16"/>
                  </a:lnTo>
                  <a:lnTo>
                    <a:pt x="38" y="13"/>
                  </a:lnTo>
                  <a:lnTo>
                    <a:pt x="21" y="8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7"/>
                  </a:lnTo>
                  <a:lnTo>
                    <a:pt x="19" y="16"/>
                  </a:lnTo>
                  <a:lnTo>
                    <a:pt x="36" y="27"/>
                  </a:lnTo>
                  <a:lnTo>
                    <a:pt x="54" y="38"/>
                  </a:lnTo>
                  <a:lnTo>
                    <a:pt x="72" y="49"/>
                  </a:lnTo>
                  <a:lnTo>
                    <a:pt x="92" y="60"/>
                  </a:lnTo>
                  <a:lnTo>
                    <a:pt x="112" y="69"/>
                  </a:lnTo>
                  <a:lnTo>
                    <a:pt x="133" y="77"/>
                  </a:lnTo>
                  <a:lnTo>
                    <a:pt x="156" y="82"/>
                  </a:lnTo>
                  <a:lnTo>
                    <a:pt x="196" y="69"/>
                  </a:lnTo>
                  <a:lnTo>
                    <a:pt x="204" y="64"/>
                  </a:lnTo>
                  <a:lnTo>
                    <a:pt x="209" y="57"/>
                  </a:lnTo>
                  <a:lnTo>
                    <a:pt x="211" y="48"/>
                  </a:lnTo>
                  <a:lnTo>
                    <a:pt x="211" y="39"/>
                  </a:lnTo>
                  <a:lnTo>
                    <a:pt x="208" y="31"/>
                  </a:lnTo>
                  <a:lnTo>
                    <a:pt x="202" y="25"/>
                  </a:lnTo>
                  <a:lnTo>
                    <a:pt x="193" y="21"/>
                  </a:lnTo>
                  <a:lnTo>
                    <a:pt x="18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0" name="Freeform 124"/>
            <p:cNvSpPr>
              <a:spLocks/>
            </p:cNvSpPr>
            <p:nvPr/>
          </p:nvSpPr>
          <p:spPr bwMode="auto">
            <a:xfrm flipH="1">
              <a:off x="5478" y="2535"/>
              <a:ext cx="35" cy="68"/>
            </a:xfrm>
            <a:custGeom>
              <a:avLst/>
              <a:gdLst>
                <a:gd name="T0" fmla="*/ 13 w 193"/>
                <a:gd name="T1" fmla="*/ 25 h 378"/>
                <a:gd name="T2" fmla="*/ 12 w 193"/>
                <a:gd name="T3" fmla="*/ 35 h 378"/>
                <a:gd name="T4" fmla="*/ 10 w 193"/>
                <a:gd name="T5" fmla="*/ 44 h 378"/>
                <a:gd name="T6" fmla="*/ 9 w 193"/>
                <a:gd name="T7" fmla="*/ 53 h 378"/>
                <a:gd name="T8" fmla="*/ 7 w 193"/>
                <a:gd name="T9" fmla="*/ 62 h 378"/>
                <a:gd name="T10" fmla="*/ 5 w 193"/>
                <a:gd name="T11" fmla="*/ 71 h 378"/>
                <a:gd name="T12" fmla="*/ 3 w 193"/>
                <a:gd name="T13" fmla="*/ 80 h 378"/>
                <a:gd name="T14" fmla="*/ 2 w 193"/>
                <a:gd name="T15" fmla="*/ 89 h 378"/>
                <a:gd name="T16" fmla="*/ 0 w 193"/>
                <a:gd name="T17" fmla="*/ 99 h 378"/>
                <a:gd name="T18" fmla="*/ 3 w 193"/>
                <a:gd name="T19" fmla="*/ 125 h 378"/>
                <a:gd name="T20" fmla="*/ 8 w 193"/>
                <a:gd name="T21" fmla="*/ 151 h 378"/>
                <a:gd name="T22" fmla="*/ 15 w 193"/>
                <a:gd name="T23" fmla="*/ 173 h 378"/>
                <a:gd name="T24" fmla="*/ 23 w 193"/>
                <a:gd name="T25" fmla="*/ 195 h 378"/>
                <a:gd name="T26" fmla="*/ 32 w 193"/>
                <a:gd name="T27" fmla="*/ 215 h 378"/>
                <a:gd name="T28" fmla="*/ 43 w 193"/>
                <a:gd name="T29" fmla="*/ 234 h 378"/>
                <a:gd name="T30" fmla="*/ 54 w 193"/>
                <a:gd name="T31" fmla="*/ 251 h 378"/>
                <a:gd name="T32" fmla="*/ 66 w 193"/>
                <a:gd name="T33" fmla="*/ 269 h 378"/>
                <a:gd name="T34" fmla="*/ 79 w 193"/>
                <a:gd name="T35" fmla="*/ 285 h 378"/>
                <a:gd name="T36" fmla="*/ 93 w 193"/>
                <a:gd name="T37" fmla="*/ 300 h 378"/>
                <a:gd name="T38" fmla="*/ 107 w 193"/>
                <a:gd name="T39" fmla="*/ 314 h 378"/>
                <a:gd name="T40" fmla="*/ 122 w 193"/>
                <a:gd name="T41" fmla="*/ 327 h 378"/>
                <a:gd name="T42" fmla="*/ 137 w 193"/>
                <a:gd name="T43" fmla="*/ 340 h 378"/>
                <a:gd name="T44" fmla="*/ 154 w 193"/>
                <a:gd name="T45" fmla="*/ 353 h 378"/>
                <a:gd name="T46" fmla="*/ 169 w 193"/>
                <a:gd name="T47" fmla="*/ 365 h 378"/>
                <a:gd name="T48" fmla="*/ 185 w 193"/>
                <a:gd name="T49" fmla="*/ 377 h 378"/>
                <a:gd name="T50" fmla="*/ 189 w 193"/>
                <a:gd name="T51" fmla="*/ 378 h 378"/>
                <a:gd name="T52" fmla="*/ 192 w 193"/>
                <a:gd name="T53" fmla="*/ 376 h 378"/>
                <a:gd name="T54" fmla="*/ 193 w 193"/>
                <a:gd name="T55" fmla="*/ 374 h 378"/>
                <a:gd name="T56" fmla="*/ 192 w 193"/>
                <a:gd name="T57" fmla="*/ 371 h 378"/>
                <a:gd name="T58" fmla="*/ 178 w 193"/>
                <a:gd name="T59" fmla="*/ 360 h 378"/>
                <a:gd name="T60" fmla="*/ 165 w 193"/>
                <a:gd name="T61" fmla="*/ 348 h 378"/>
                <a:gd name="T62" fmla="*/ 153 w 193"/>
                <a:gd name="T63" fmla="*/ 336 h 378"/>
                <a:gd name="T64" fmla="*/ 141 w 193"/>
                <a:gd name="T65" fmla="*/ 322 h 378"/>
                <a:gd name="T66" fmla="*/ 131 w 193"/>
                <a:gd name="T67" fmla="*/ 308 h 378"/>
                <a:gd name="T68" fmla="*/ 122 w 193"/>
                <a:gd name="T69" fmla="*/ 294 h 378"/>
                <a:gd name="T70" fmla="*/ 114 w 193"/>
                <a:gd name="T71" fmla="*/ 278 h 378"/>
                <a:gd name="T72" fmla="*/ 106 w 193"/>
                <a:gd name="T73" fmla="*/ 261 h 378"/>
                <a:gd name="T74" fmla="*/ 100 w 193"/>
                <a:gd name="T75" fmla="*/ 244 h 378"/>
                <a:gd name="T76" fmla="*/ 94 w 193"/>
                <a:gd name="T77" fmla="*/ 226 h 378"/>
                <a:gd name="T78" fmla="*/ 89 w 193"/>
                <a:gd name="T79" fmla="*/ 208 h 378"/>
                <a:gd name="T80" fmla="*/ 84 w 193"/>
                <a:gd name="T81" fmla="*/ 188 h 378"/>
                <a:gd name="T82" fmla="*/ 80 w 193"/>
                <a:gd name="T83" fmla="*/ 167 h 378"/>
                <a:gd name="T84" fmla="*/ 77 w 193"/>
                <a:gd name="T85" fmla="*/ 146 h 378"/>
                <a:gd name="T86" fmla="*/ 74 w 193"/>
                <a:gd name="T87" fmla="*/ 122 h 378"/>
                <a:gd name="T88" fmla="*/ 72 w 193"/>
                <a:gd name="T89" fmla="*/ 99 h 378"/>
                <a:gd name="T90" fmla="*/ 73 w 193"/>
                <a:gd name="T91" fmla="*/ 90 h 378"/>
                <a:gd name="T92" fmla="*/ 73 w 193"/>
                <a:gd name="T93" fmla="*/ 82 h 378"/>
                <a:gd name="T94" fmla="*/ 74 w 193"/>
                <a:gd name="T95" fmla="*/ 74 h 378"/>
                <a:gd name="T96" fmla="*/ 74 w 193"/>
                <a:gd name="T97" fmla="*/ 67 h 378"/>
                <a:gd name="T98" fmla="*/ 74 w 193"/>
                <a:gd name="T99" fmla="*/ 60 h 378"/>
                <a:gd name="T100" fmla="*/ 75 w 193"/>
                <a:gd name="T101" fmla="*/ 53 h 378"/>
                <a:gd name="T102" fmla="*/ 76 w 193"/>
                <a:gd name="T103" fmla="*/ 46 h 378"/>
                <a:gd name="T104" fmla="*/ 78 w 193"/>
                <a:gd name="T105" fmla="*/ 38 h 378"/>
                <a:gd name="T106" fmla="*/ 78 w 193"/>
                <a:gd name="T107" fmla="*/ 24 h 378"/>
                <a:gd name="T108" fmla="*/ 72 w 193"/>
                <a:gd name="T109" fmla="*/ 12 h 378"/>
                <a:gd name="T110" fmla="*/ 63 w 193"/>
                <a:gd name="T111" fmla="*/ 4 h 378"/>
                <a:gd name="T112" fmla="*/ 51 w 193"/>
                <a:gd name="T113" fmla="*/ 0 h 378"/>
                <a:gd name="T114" fmla="*/ 39 w 193"/>
                <a:gd name="T115" fmla="*/ 0 h 378"/>
                <a:gd name="T116" fmla="*/ 28 w 193"/>
                <a:gd name="T117" fmla="*/ 4 h 378"/>
                <a:gd name="T118" fmla="*/ 18 w 193"/>
                <a:gd name="T119" fmla="*/ 12 h 378"/>
                <a:gd name="T120" fmla="*/ 13 w 193"/>
                <a:gd name="T121" fmla="*/ 2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3" h="378">
                  <a:moveTo>
                    <a:pt x="13" y="25"/>
                  </a:moveTo>
                  <a:lnTo>
                    <a:pt x="12" y="35"/>
                  </a:lnTo>
                  <a:lnTo>
                    <a:pt x="10" y="44"/>
                  </a:lnTo>
                  <a:lnTo>
                    <a:pt x="9" y="53"/>
                  </a:lnTo>
                  <a:lnTo>
                    <a:pt x="7" y="62"/>
                  </a:lnTo>
                  <a:lnTo>
                    <a:pt x="5" y="71"/>
                  </a:lnTo>
                  <a:lnTo>
                    <a:pt x="3" y="80"/>
                  </a:lnTo>
                  <a:lnTo>
                    <a:pt x="2" y="89"/>
                  </a:lnTo>
                  <a:lnTo>
                    <a:pt x="0" y="99"/>
                  </a:lnTo>
                  <a:lnTo>
                    <a:pt x="3" y="125"/>
                  </a:lnTo>
                  <a:lnTo>
                    <a:pt x="8" y="151"/>
                  </a:lnTo>
                  <a:lnTo>
                    <a:pt x="15" y="173"/>
                  </a:lnTo>
                  <a:lnTo>
                    <a:pt x="23" y="195"/>
                  </a:lnTo>
                  <a:lnTo>
                    <a:pt x="32" y="215"/>
                  </a:lnTo>
                  <a:lnTo>
                    <a:pt x="43" y="234"/>
                  </a:lnTo>
                  <a:lnTo>
                    <a:pt x="54" y="251"/>
                  </a:lnTo>
                  <a:lnTo>
                    <a:pt x="66" y="269"/>
                  </a:lnTo>
                  <a:lnTo>
                    <a:pt x="79" y="285"/>
                  </a:lnTo>
                  <a:lnTo>
                    <a:pt x="93" y="300"/>
                  </a:lnTo>
                  <a:lnTo>
                    <a:pt x="107" y="314"/>
                  </a:lnTo>
                  <a:lnTo>
                    <a:pt x="122" y="327"/>
                  </a:lnTo>
                  <a:lnTo>
                    <a:pt x="137" y="340"/>
                  </a:lnTo>
                  <a:lnTo>
                    <a:pt x="154" y="353"/>
                  </a:lnTo>
                  <a:lnTo>
                    <a:pt x="169" y="365"/>
                  </a:lnTo>
                  <a:lnTo>
                    <a:pt x="185" y="377"/>
                  </a:lnTo>
                  <a:lnTo>
                    <a:pt x="189" y="378"/>
                  </a:lnTo>
                  <a:lnTo>
                    <a:pt x="192" y="376"/>
                  </a:lnTo>
                  <a:lnTo>
                    <a:pt x="193" y="374"/>
                  </a:lnTo>
                  <a:lnTo>
                    <a:pt x="192" y="371"/>
                  </a:lnTo>
                  <a:lnTo>
                    <a:pt x="178" y="360"/>
                  </a:lnTo>
                  <a:lnTo>
                    <a:pt x="165" y="348"/>
                  </a:lnTo>
                  <a:lnTo>
                    <a:pt x="153" y="336"/>
                  </a:lnTo>
                  <a:lnTo>
                    <a:pt x="141" y="322"/>
                  </a:lnTo>
                  <a:lnTo>
                    <a:pt x="131" y="308"/>
                  </a:lnTo>
                  <a:lnTo>
                    <a:pt x="122" y="294"/>
                  </a:lnTo>
                  <a:lnTo>
                    <a:pt x="114" y="278"/>
                  </a:lnTo>
                  <a:lnTo>
                    <a:pt x="106" y="261"/>
                  </a:lnTo>
                  <a:lnTo>
                    <a:pt x="100" y="244"/>
                  </a:lnTo>
                  <a:lnTo>
                    <a:pt x="94" y="226"/>
                  </a:lnTo>
                  <a:lnTo>
                    <a:pt x="89" y="208"/>
                  </a:lnTo>
                  <a:lnTo>
                    <a:pt x="84" y="188"/>
                  </a:lnTo>
                  <a:lnTo>
                    <a:pt x="80" y="167"/>
                  </a:lnTo>
                  <a:lnTo>
                    <a:pt x="77" y="146"/>
                  </a:lnTo>
                  <a:lnTo>
                    <a:pt x="74" y="122"/>
                  </a:lnTo>
                  <a:lnTo>
                    <a:pt x="72" y="99"/>
                  </a:lnTo>
                  <a:lnTo>
                    <a:pt x="73" y="90"/>
                  </a:lnTo>
                  <a:lnTo>
                    <a:pt x="73" y="82"/>
                  </a:lnTo>
                  <a:lnTo>
                    <a:pt x="74" y="74"/>
                  </a:lnTo>
                  <a:lnTo>
                    <a:pt x="74" y="67"/>
                  </a:lnTo>
                  <a:lnTo>
                    <a:pt x="74" y="60"/>
                  </a:lnTo>
                  <a:lnTo>
                    <a:pt x="75" y="53"/>
                  </a:lnTo>
                  <a:lnTo>
                    <a:pt x="76" y="46"/>
                  </a:lnTo>
                  <a:lnTo>
                    <a:pt x="78" y="38"/>
                  </a:lnTo>
                  <a:lnTo>
                    <a:pt x="78" y="24"/>
                  </a:lnTo>
                  <a:lnTo>
                    <a:pt x="72" y="12"/>
                  </a:lnTo>
                  <a:lnTo>
                    <a:pt x="63" y="4"/>
                  </a:lnTo>
                  <a:lnTo>
                    <a:pt x="51" y="0"/>
                  </a:lnTo>
                  <a:lnTo>
                    <a:pt x="39" y="0"/>
                  </a:lnTo>
                  <a:lnTo>
                    <a:pt x="28" y="4"/>
                  </a:lnTo>
                  <a:lnTo>
                    <a:pt x="18" y="12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1" name="Freeform 125"/>
            <p:cNvSpPr>
              <a:spLocks/>
            </p:cNvSpPr>
            <p:nvPr/>
          </p:nvSpPr>
          <p:spPr bwMode="auto">
            <a:xfrm flipH="1">
              <a:off x="4678" y="2398"/>
              <a:ext cx="330" cy="410"/>
            </a:xfrm>
            <a:custGeom>
              <a:avLst/>
              <a:gdLst>
                <a:gd name="T0" fmla="*/ 297 w 1820"/>
                <a:gd name="T1" fmla="*/ 145 h 2251"/>
                <a:gd name="T2" fmla="*/ 506 w 1820"/>
                <a:gd name="T3" fmla="*/ 171 h 2251"/>
                <a:gd name="T4" fmla="*/ 774 w 1820"/>
                <a:gd name="T5" fmla="*/ 156 h 2251"/>
                <a:gd name="T6" fmla="*/ 1092 w 1820"/>
                <a:gd name="T7" fmla="*/ 100 h 2251"/>
                <a:gd name="T8" fmla="*/ 1482 w 1820"/>
                <a:gd name="T9" fmla="*/ 87 h 2251"/>
                <a:gd name="T10" fmla="*/ 1769 w 1820"/>
                <a:gd name="T11" fmla="*/ 26 h 2251"/>
                <a:gd name="T12" fmla="*/ 1750 w 1820"/>
                <a:gd name="T13" fmla="*/ 247 h 2251"/>
                <a:gd name="T14" fmla="*/ 1544 w 1820"/>
                <a:gd name="T15" fmla="*/ 474 h 2251"/>
                <a:gd name="T16" fmla="*/ 1351 w 1820"/>
                <a:gd name="T17" fmla="*/ 718 h 2251"/>
                <a:gd name="T18" fmla="*/ 1286 w 1820"/>
                <a:gd name="T19" fmla="*/ 1090 h 2251"/>
                <a:gd name="T20" fmla="*/ 1275 w 1820"/>
                <a:gd name="T21" fmla="*/ 1467 h 2251"/>
                <a:gd name="T22" fmla="*/ 1305 w 1820"/>
                <a:gd name="T23" fmla="*/ 1750 h 2251"/>
                <a:gd name="T24" fmla="*/ 1233 w 1820"/>
                <a:gd name="T25" fmla="*/ 1951 h 2251"/>
                <a:gd name="T26" fmla="*/ 950 w 1820"/>
                <a:gd name="T27" fmla="*/ 2094 h 2251"/>
                <a:gd name="T28" fmla="*/ 770 w 1820"/>
                <a:gd name="T29" fmla="*/ 2152 h 2251"/>
                <a:gd name="T30" fmla="*/ 510 w 1820"/>
                <a:gd name="T31" fmla="*/ 2210 h 2251"/>
                <a:gd name="T32" fmla="*/ 369 w 1820"/>
                <a:gd name="T33" fmla="*/ 2160 h 2251"/>
                <a:gd name="T34" fmla="*/ 218 w 1820"/>
                <a:gd name="T35" fmla="*/ 2024 h 2251"/>
                <a:gd name="T36" fmla="*/ 161 w 1820"/>
                <a:gd name="T37" fmla="*/ 1823 h 2251"/>
                <a:gd name="T38" fmla="*/ 168 w 1820"/>
                <a:gd name="T39" fmla="*/ 1508 h 2251"/>
                <a:gd name="T40" fmla="*/ 203 w 1820"/>
                <a:gd name="T41" fmla="*/ 1175 h 2251"/>
                <a:gd name="T42" fmla="*/ 244 w 1820"/>
                <a:gd name="T43" fmla="*/ 920 h 2251"/>
                <a:gd name="T44" fmla="*/ 43 w 1820"/>
                <a:gd name="T45" fmla="*/ 665 h 2251"/>
                <a:gd name="T46" fmla="*/ 75 w 1820"/>
                <a:gd name="T47" fmla="*/ 689 h 2251"/>
                <a:gd name="T48" fmla="*/ 227 w 1820"/>
                <a:gd name="T49" fmla="*/ 687 h 2251"/>
                <a:gd name="T50" fmla="*/ 265 w 1820"/>
                <a:gd name="T51" fmla="*/ 615 h 2251"/>
                <a:gd name="T52" fmla="*/ 321 w 1820"/>
                <a:gd name="T53" fmla="*/ 548 h 2251"/>
                <a:gd name="T54" fmla="*/ 197 w 1820"/>
                <a:gd name="T55" fmla="*/ 413 h 2251"/>
                <a:gd name="T56" fmla="*/ 144 w 1820"/>
                <a:gd name="T57" fmla="*/ 387 h 2251"/>
                <a:gd name="T58" fmla="*/ 200 w 1820"/>
                <a:gd name="T59" fmla="*/ 234 h 2251"/>
                <a:gd name="T60" fmla="*/ 163 w 1820"/>
                <a:gd name="T61" fmla="*/ 140 h 2251"/>
                <a:gd name="T62" fmla="*/ 176 w 1820"/>
                <a:gd name="T63" fmla="*/ 281 h 2251"/>
                <a:gd name="T64" fmla="*/ 91 w 1820"/>
                <a:gd name="T65" fmla="*/ 344 h 2251"/>
                <a:gd name="T66" fmla="*/ 209 w 1820"/>
                <a:gd name="T67" fmla="*/ 522 h 2251"/>
                <a:gd name="T68" fmla="*/ 273 w 1820"/>
                <a:gd name="T69" fmla="*/ 526 h 2251"/>
                <a:gd name="T70" fmla="*/ 217 w 1820"/>
                <a:gd name="T71" fmla="*/ 645 h 2251"/>
                <a:gd name="T72" fmla="*/ 107 w 1820"/>
                <a:gd name="T73" fmla="*/ 631 h 2251"/>
                <a:gd name="T74" fmla="*/ 0 w 1820"/>
                <a:gd name="T75" fmla="*/ 677 h 2251"/>
                <a:gd name="T76" fmla="*/ 170 w 1820"/>
                <a:gd name="T77" fmla="*/ 862 h 2251"/>
                <a:gd name="T78" fmla="*/ 185 w 1820"/>
                <a:gd name="T79" fmla="*/ 1090 h 2251"/>
                <a:gd name="T80" fmla="*/ 133 w 1820"/>
                <a:gd name="T81" fmla="*/ 1375 h 2251"/>
                <a:gd name="T82" fmla="*/ 117 w 1820"/>
                <a:gd name="T83" fmla="*/ 1732 h 2251"/>
                <a:gd name="T84" fmla="*/ 182 w 1820"/>
                <a:gd name="T85" fmla="*/ 1988 h 2251"/>
                <a:gd name="T86" fmla="*/ 378 w 1820"/>
                <a:gd name="T87" fmla="*/ 2214 h 2251"/>
                <a:gd name="T88" fmla="*/ 576 w 1820"/>
                <a:gd name="T89" fmla="*/ 2251 h 2251"/>
                <a:gd name="T90" fmla="*/ 841 w 1820"/>
                <a:gd name="T91" fmla="*/ 2206 h 2251"/>
                <a:gd name="T92" fmla="*/ 1023 w 1820"/>
                <a:gd name="T93" fmla="*/ 2143 h 2251"/>
                <a:gd name="T94" fmla="*/ 1294 w 1820"/>
                <a:gd name="T95" fmla="*/ 1949 h 2251"/>
                <a:gd name="T96" fmla="*/ 1326 w 1820"/>
                <a:gd name="T97" fmla="*/ 1676 h 2251"/>
                <a:gd name="T98" fmla="*/ 1315 w 1820"/>
                <a:gd name="T99" fmla="*/ 1386 h 2251"/>
                <a:gd name="T100" fmla="*/ 1336 w 1820"/>
                <a:gd name="T101" fmla="*/ 996 h 2251"/>
                <a:gd name="T102" fmla="*/ 1429 w 1820"/>
                <a:gd name="T103" fmla="*/ 656 h 2251"/>
                <a:gd name="T104" fmla="*/ 1628 w 1820"/>
                <a:gd name="T105" fmla="*/ 428 h 2251"/>
                <a:gd name="T106" fmla="*/ 1809 w 1820"/>
                <a:gd name="T107" fmla="*/ 179 h 2251"/>
                <a:gd name="T108" fmla="*/ 1813 w 1820"/>
                <a:gd name="T109" fmla="*/ 42 h 2251"/>
                <a:gd name="T110" fmla="*/ 1659 w 1820"/>
                <a:gd name="T111" fmla="*/ 43 h 2251"/>
                <a:gd name="T112" fmla="*/ 1254 w 1820"/>
                <a:gd name="T113" fmla="*/ 85 h 2251"/>
                <a:gd name="T114" fmla="*/ 912 w 1820"/>
                <a:gd name="T115" fmla="*/ 95 h 2251"/>
                <a:gd name="T116" fmla="*/ 602 w 1820"/>
                <a:gd name="T117" fmla="*/ 101 h 2251"/>
                <a:gd name="T118" fmla="*/ 367 w 1820"/>
                <a:gd name="T119" fmla="*/ 101 h 2251"/>
                <a:gd name="T120" fmla="*/ 238 w 1820"/>
                <a:gd name="T121" fmla="*/ 68 h 2251"/>
                <a:gd name="T122" fmla="*/ 176 w 1820"/>
                <a:gd name="T123" fmla="*/ 85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0" h="2251">
                  <a:moveTo>
                    <a:pt x="176" y="85"/>
                  </a:moveTo>
                  <a:lnTo>
                    <a:pt x="188" y="91"/>
                  </a:lnTo>
                  <a:lnTo>
                    <a:pt x="200" y="97"/>
                  </a:lnTo>
                  <a:lnTo>
                    <a:pt x="211" y="103"/>
                  </a:lnTo>
                  <a:lnTo>
                    <a:pt x="222" y="108"/>
                  </a:lnTo>
                  <a:lnTo>
                    <a:pt x="233" y="114"/>
                  </a:lnTo>
                  <a:lnTo>
                    <a:pt x="244" y="119"/>
                  </a:lnTo>
                  <a:lnTo>
                    <a:pt x="255" y="125"/>
                  </a:lnTo>
                  <a:lnTo>
                    <a:pt x="266" y="131"/>
                  </a:lnTo>
                  <a:lnTo>
                    <a:pt x="276" y="136"/>
                  </a:lnTo>
                  <a:lnTo>
                    <a:pt x="287" y="141"/>
                  </a:lnTo>
                  <a:lnTo>
                    <a:pt x="297" y="145"/>
                  </a:lnTo>
                  <a:lnTo>
                    <a:pt x="308" y="150"/>
                  </a:lnTo>
                  <a:lnTo>
                    <a:pt x="320" y="154"/>
                  </a:lnTo>
                  <a:lnTo>
                    <a:pt x="332" y="158"/>
                  </a:lnTo>
                  <a:lnTo>
                    <a:pt x="344" y="162"/>
                  </a:lnTo>
                  <a:lnTo>
                    <a:pt x="357" y="166"/>
                  </a:lnTo>
                  <a:lnTo>
                    <a:pt x="381" y="168"/>
                  </a:lnTo>
                  <a:lnTo>
                    <a:pt x="403" y="169"/>
                  </a:lnTo>
                  <a:lnTo>
                    <a:pt x="425" y="170"/>
                  </a:lnTo>
                  <a:lnTo>
                    <a:pt x="446" y="171"/>
                  </a:lnTo>
                  <a:lnTo>
                    <a:pt x="466" y="171"/>
                  </a:lnTo>
                  <a:lnTo>
                    <a:pt x="487" y="171"/>
                  </a:lnTo>
                  <a:lnTo>
                    <a:pt x="506" y="171"/>
                  </a:lnTo>
                  <a:lnTo>
                    <a:pt x="526" y="170"/>
                  </a:lnTo>
                  <a:lnTo>
                    <a:pt x="545" y="169"/>
                  </a:lnTo>
                  <a:lnTo>
                    <a:pt x="563" y="168"/>
                  </a:lnTo>
                  <a:lnTo>
                    <a:pt x="582" y="167"/>
                  </a:lnTo>
                  <a:lnTo>
                    <a:pt x="601" y="166"/>
                  </a:lnTo>
                  <a:lnTo>
                    <a:pt x="622" y="165"/>
                  </a:lnTo>
                  <a:lnTo>
                    <a:pt x="641" y="163"/>
                  </a:lnTo>
                  <a:lnTo>
                    <a:pt x="661" y="162"/>
                  </a:lnTo>
                  <a:lnTo>
                    <a:pt x="681" y="160"/>
                  </a:lnTo>
                  <a:lnTo>
                    <a:pt x="713" y="160"/>
                  </a:lnTo>
                  <a:lnTo>
                    <a:pt x="745" y="158"/>
                  </a:lnTo>
                  <a:lnTo>
                    <a:pt x="774" y="156"/>
                  </a:lnTo>
                  <a:lnTo>
                    <a:pt x="803" y="154"/>
                  </a:lnTo>
                  <a:lnTo>
                    <a:pt x="831" y="150"/>
                  </a:lnTo>
                  <a:lnTo>
                    <a:pt x="860" y="146"/>
                  </a:lnTo>
                  <a:lnTo>
                    <a:pt x="886" y="142"/>
                  </a:lnTo>
                  <a:lnTo>
                    <a:pt x="913" y="137"/>
                  </a:lnTo>
                  <a:lnTo>
                    <a:pt x="938" y="132"/>
                  </a:lnTo>
                  <a:lnTo>
                    <a:pt x="964" y="126"/>
                  </a:lnTo>
                  <a:lnTo>
                    <a:pt x="990" y="121"/>
                  </a:lnTo>
                  <a:lnTo>
                    <a:pt x="1015" y="116"/>
                  </a:lnTo>
                  <a:lnTo>
                    <a:pt x="1041" y="110"/>
                  </a:lnTo>
                  <a:lnTo>
                    <a:pt x="1066" y="105"/>
                  </a:lnTo>
                  <a:lnTo>
                    <a:pt x="1092" y="100"/>
                  </a:lnTo>
                  <a:lnTo>
                    <a:pt x="1118" y="95"/>
                  </a:lnTo>
                  <a:lnTo>
                    <a:pt x="1154" y="101"/>
                  </a:lnTo>
                  <a:lnTo>
                    <a:pt x="1188" y="105"/>
                  </a:lnTo>
                  <a:lnTo>
                    <a:pt x="1222" y="107"/>
                  </a:lnTo>
                  <a:lnTo>
                    <a:pt x="1255" y="108"/>
                  </a:lnTo>
                  <a:lnTo>
                    <a:pt x="1287" y="107"/>
                  </a:lnTo>
                  <a:lnTo>
                    <a:pt x="1319" y="105"/>
                  </a:lnTo>
                  <a:lnTo>
                    <a:pt x="1352" y="103"/>
                  </a:lnTo>
                  <a:lnTo>
                    <a:pt x="1383" y="99"/>
                  </a:lnTo>
                  <a:lnTo>
                    <a:pt x="1415" y="95"/>
                  </a:lnTo>
                  <a:lnTo>
                    <a:pt x="1449" y="91"/>
                  </a:lnTo>
                  <a:lnTo>
                    <a:pt x="1482" y="87"/>
                  </a:lnTo>
                  <a:lnTo>
                    <a:pt x="1516" y="83"/>
                  </a:lnTo>
                  <a:lnTo>
                    <a:pt x="1551" y="80"/>
                  </a:lnTo>
                  <a:lnTo>
                    <a:pt x="1588" y="77"/>
                  </a:lnTo>
                  <a:lnTo>
                    <a:pt x="1626" y="76"/>
                  </a:lnTo>
                  <a:lnTo>
                    <a:pt x="1665" y="75"/>
                  </a:lnTo>
                  <a:lnTo>
                    <a:pt x="1681" y="69"/>
                  </a:lnTo>
                  <a:lnTo>
                    <a:pt x="1697" y="61"/>
                  </a:lnTo>
                  <a:lnTo>
                    <a:pt x="1712" y="54"/>
                  </a:lnTo>
                  <a:lnTo>
                    <a:pt x="1726" y="46"/>
                  </a:lnTo>
                  <a:lnTo>
                    <a:pt x="1739" y="39"/>
                  </a:lnTo>
                  <a:lnTo>
                    <a:pt x="1754" y="32"/>
                  </a:lnTo>
                  <a:lnTo>
                    <a:pt x="1769" y="26"/>
                  </a:lnTo>
                  <a:lnTo>
                    <a:pt x="1785" y="21"/>
                  </a:lnTo>
                  <a:lnTo>
                    <a:pt x="1794" y="38"/>
                  </a:lnTo>
                  <a:lnTo>
                    <a:pt x="1800" y="56"/>
                  </a:lnTo>
                  <a:lnTo>
                    <a:pt x="1802" y="75"/>
                  </a:lnTo>
                  <a:lnTo>
                    <a:pt x="1802" y="94"/>
                  </a:lnTo>
                  <a:lnTo>
                    <a:pt x="1800" y="113"/>
                  </a:lnTo>
                  <a:lnTo>
                    <a:pt x="1797" y="134"/>
                  </a:lnTo>
                  <a:lnTo>
                    <a:pt x="1793" y="153"/>
                  </a:lnTo>
                  <a:lnTo>
                    <a:pt x="1788" y="173"/>
                  </a:lnTo>
                  <a:lnTo>
                    <a:pt x="1776" y="199"/>
                  </a:lnTo>
                  <a:lnTo>
                    <a:pt x="1764" y="224"/>
                  </a:lnTo>
                  <a:lnTo>
                    <a:pt x="1750" y="247"/>
                  </a:lnTo>
                  <a:lnTo>
                    <a:pt x="1736" y="271"/>
                  </a:lnTo>
                  <a:lnTo>
                    <a:pt x="1721" y="292"/>
                  </a:lnTo>
                  <a:lnTo>
                    <a:pt x="1705" y="312"/>
                  </a:lnTo>
                  <a:lnTo>
                    <a:pt x="1689" y="332"/>
                  </a:lnTo>
                  <a:lnTo>
                    <a:pt x="1671" y="351"/>
                  </a:lnTo>
                  <a:lnTo>
                    <a:pt x="1653" y="369"/>
                  </a:lnTo>
                  <a:lnTo>
                    <a:pt x="1636" y="388"/>
                  </a:lnTo>
                  <a:lnTo>
                    <a:pt x="1618" y="406"/>
                  </a:lnTo>
                  <a:lnTo>
                    <a:pt x="1600" y="423"/>
                  </a:lnTo>
                  <a:lnTo>
                    <a:pt x="1581" y="440"/>
                  </a:lnTo>
                  <a:lnTo>
                    <a:pt x="1562" y="457"/>
                  </a:lnTo>
                  <a:lnTo>
                    <a:pt x="1544" y="474"/>
                  </a:lnTo>
                  <a:lnTo>
                    <a:pt x="1525" y="491"/>
                  </a:lnTo>
                  <a:lnTo>
                    <a:pt x="1507" y="508"/>
                  </a:lnTo>
                  <a:lnTo>
                    <a:pt x="1489" y="527"/>
                  </a:lnTo>
                  <a:lnTo>
                    <a:pt x="1472" y="545"/>
                  </a:lnTo>
                  <a:lnTo>
                    <a:pt x="1455" y="563"/>
                  </a:lnTo>
                  <a:lnTo>
                    <a:pt x="1437" y="583"/>
                  </a:lnTo>
                  <a:lnTo>
                    <a:pt x="1421" y="603"/>
                  </a:lnTo>
                  <a:lnTo>
                    <a:pt x="1405" y="623"/>
                  </a:lnTo>
                  <a:lnTo>
                    <a:pt x="1391" y="646"/>
                  </a:lnTo>
                  <a:lnTo>
                    <a:pt x="1377" y="669"/>
                  </a:lnTo>
                  <a:lnTo>
                    <a:pt x="1364" y="693"/>
                  </a:lnTo>
                  <a:lnTo>
                    <a:pt x="1351" y="718"/>
                  </a:lnTo>
                  <a:lnTo>
                    <a:pt x="1340" y="745"/>
                  </a:lnTo>
                  <a:lnTo>
                    <a:pt x="1330" y="774"/>
                  </a:lnTo>
                  <a:lnTo>
                    <a:pt x="1320" y="804"/>
                  </a:lnTo>
                  <a:lnTo>
                    <a:pt x="1312" y="835"/>
                  </a:lnTo>
                  <a:lnTo>
                    <a:pt x="1306" y="868"/>
                  </a:lnTo>
                  <a:lnTo>
                    <a:pt x="1302" y="897"/>
                  </a:lnTo>
                  <a:lnTo>
                    <a:pt x="1298" y="926"/>
                  </a:lnTo>
                  <a:lnTo>
                    <a:pt x="1295" y="956"/>
                  </a:lnTo>
                  <a:lnTo>
                    <a:pt x="1293" y="988"/>
                  </a:lnTo>
                  <a:lnTo>
                    <a:pt x="1290" y="1022"/>
                  </a:lnTo>
                  <a:lnTo>
                    <a:pt x="1288" y="1056"/>
                  </a:lnTo>
                  <a:lnTo>
                    <a:pt x="1286" y="1090"/>
                  </a:lnTo>
                  <a:lnTo>
                    <a:pt x="1284" y="1124"/>
                  </a:lnTo>
                  <a:lnTo>
                    <a:pt x="1283" y="1160"/>
                  </a:lnTo>
                  <a:lnTo>
                    <a:pt x="1281" y="1194"/>
                  </a:lnTo>
                  <a:lnTo>
                    <a:pt x="1279" y="1228"/>
                  </a:lnTo>
                  <a:lnTo>
                    <a:pt x="1278" y="1261"/>
                  </a:lnTo>
                  <a:lnTo>
                    <a:pt x="1276" y="1294"/>
                  </a:lnTo>
                  <a:lnTo>
                    <a:pt x="1274" y="1325"/>
                  </a:lnTo>
                  <a:lnTo>
                    <a:pt x="1272" y="1355"/>
                  </a:lnTo>
                  <a:lnTo>
                    <a:pt x="1270" y="1383"/>
                  </a:lnTo>
                  <a:lnTo>
                    <a:pt x="1271" y="1413"/>
                  </a:lnTo>
                  <a:lnTo>
                    <a:pt x="1272" y="1441"/>
                  </a:lnTo>
                  <a:lnTo>
                    <a:pt x="1275" y="1467"/>
                  </a:lnTo>
                  <a:lnTo>
                    <a:pt x="1278" y="1492"/>
                  </a:lnTo>
                  <a:lnTo>
                    <a:pt x="1281" y="1515"/>
                  </a:lnTo>
                  <a:lnTo>
                    <a:pt x="1285" y="1540"/>
                  </a:lnTo>
                  <a:lnTo>
                    <a:pt x="1289" y="1562"/>
                  </a:lnTo>
                  <a:lnTo>
                    <a:pt x="1294" y="1584"/>
                  </a:lnTo>
                  <a:lnTo>
                    <a:pt x="1297" y="1607"/>
                  </a:lnTo>
                  <a:lnTo>
                    <a:pt x="1301" y="1629"/>
                  </a:lnTo>
                  <a:lnTo>
                    <a:pt x="1303" y="1651"/>
                  </a:lnTo>
                  <a:lnTo>
                    <a:pt x="1305" y="1676"/>
                  </a:lnTo>
                  <a:lnTo>
                    <a:pt x="1306" y="1699"/>
                  </a:lnTo>
                  <a:lnTo>
                    <a:pt x="1306" y="1724"/>
                  </a:lnTo>
                  <a:lnTo>
                    <a:pt x="1305" y="1750"/>
                  </a:lnTo>
                  <a:lnTo>
                    <a:pt x="1302" y="1778"/>
                  </a:lnTo>
                  <a:lnTo>
                    <a:pt x="1304" y="1797"/>
                  </a:lnTo>
                  <a:lnTo>
                    <a:pt x="1304" y="1815"/>
                  </a:lnTo>
                  <a:lnTo>
                    <a:pt x="1302" y="1833"/>
                  </a:lnTo>
                  <a:lnTo>
                    <a:pt x="1298" y="1849"/>
                  </a:lnTo>
                  <a:lnTo>
                    <a:pt x="1292" y="1866"/>
                  </a:lnTo>
                  <a:lnTo>
                    <a:pt x="1285" y="1881"/>
                  </a:lnTo>
                  <a:lnTo>
                    <a:pt x="1276" y="1897"/>
                  </a:lnTo>
                  <a:lnTo>
                    <a:pt x="1267" y="1912"/>
                  </a:lnTo>
                  <a:lnTo>
                    <a:pt x="1256" y="1926"/>
                  </a:lnTo>
                  <a:lnTo>
                    <a:pt x="1245" y="1938"/>
                  </a:lnTo>
                  <a:lnTo>
                    <a:pt x="1233" y="1951"/>
                  </a:lnTo>
                  <a:lnTo>
                    <a:pt x="1221" y="1962"/>
                  </a:lnTo>
                  <a:lnTo>
                    <a:pt x="1208" y="1972"/>
                  </a:lnTo>
                  <a:lnTo>
                    <a:pt x="1195" y="1982"/>
                  </a:lnTo>
                  <a:lnTo>
                    <a:pt x="1182" y="1990"/>
                  </a:lnTo>
                  <a:lnTo>
                    <a:pt x="1170" y="1998"/>
                  </a:lnTo>
                  <a:lnTo>
                    <a:pt x="1106" y="2027"/>
                  </a:lnTo>
                  <a:lnTo>
                    <a:pt x="1027" y="2067"/>
                  </a:lnTo>
                  <a:lnTo>
                    <a:pt x="1011" y="2073"/>
                  </a:lnTo>
                  <a:lnTo>
                    <a:pt x="995" y="2079"/>
                  </a:lnTo>
                  <a:lnTo>
                    <a:pt x="980" y="2084"/>
                  </a:lnTo>
                  <a:lnTo>
                    <a:pt x="964" y="2089"/>
                  </a:lnTo>
                  <a:lnTo>
                    <a:pt x="950" y="2094"/>
                  </a:lnTo>
                  <a:lnTo>
                    <a:pt x="936" y="2100"/>
                  </a:lnTo>
                  <a:lnTo>
                    <a:pt x="922" y="2104"/>
                  </a:lnTo>
                  <a:lnTo>
                    <a:pt x="909" y="2109"/>
                  </a:lnTo>
                  <a:lnTo>
                    <a:pt x="895" y="2114"/>
                  </a:lnTo>
                  <a:lnTo>
                    <a:pt x="881" y="2119"/>
                  </a:lnTo>
                  <a:lnTo>
                    <a:pt x="867" y="2123"/>
                  </a:lnTo>
                  <a:lnTo>
                    <a:pt x="853" y="2128"/>
                  </a:lnTo>
                  <a:lnTo>
                    <a:pt x="837" y="2133"/>
                  </a:lnTo>
                  <a:lnTo>
                    <a:pt x="821" y="2137"/>
                  </a:lnTo>
                  <a:lnTo>
                    <a:pt x="805" y="2142"/>
                  </a:lnTo>
                  <a:lnTo>
                    <a:pt x="788" y="2147"/>
                  </a:lnTo>
                  <a:lnTo>
                    <a:pt x="770" y="2152"/>
                  </a:lnTo>
                  <a:lnTo>
                    <a:pt x="751" y="2158"/>
                  </a:lnTo>
                  <a:lnTo>
                    <a:pt x="732" y="2165"/>
                  </a:lnTo>
                  <a:lnTo>
                    <a:pt x="710" y="2172"/>
                  </a:lnTo>
                  <a:lnTo>
                    <a:pt x="689" y="2179"/>
                  </a:lnTo>
                  <a:lnTo>
                    <a:pt x="668" y="2185"/>
                  </a:lnTo>
                  <a:lnTo>
                    <a:pt x="646" y="2191"/>
                  </a:lnTo>
                  <a:lnTo>
                    <a:pt x="624" y="2197"/>
                  </a:lnTo>
                  <a:lnTo>
                    <a:pt x="601" y="2202"/>
                  </a:lnTo>
                  <a:lnTo>
                    <a:pt x="578" y="2206"/>
                  </a:lnTo>
                  <a:lnTo>
                    <a:pt x="555" y="2208"/>
                  </a:lnTo>
                  <a:lnTo>
                    <a:pt x="533" y="2210"/>
                  </a:lnTo>
                  <a:lnTo>
                    <a:pt x="510" y="2210"/>
                  </a:lnTo>
                  <a:lnTo>
                    <a:pt x="488" y="2208"/>
                  </a:lnTo>
                  <a:lnTo>
                    <a:pt x="465" y="2205"/>
                  </a:lnTo>
                  <a:lnTo>
                    <a:pt x="444" y="2199"/>
                  </a:lnTo>
                  <a:lnTo>
                    <a:pt x="435" y="2194"/>
                  </a:lnTo>
                  <a:lnTo>
                    <a:pt x="427" y="2190"/>
                  </a:lnTo>
                  <a:lnTo>
                    <a:pt x="420" y="2187"/>
                  </a:lnTo>
                  <a:lnTo>
                    <a:pt x="413" y="2184"/>
                  </a:lnTo>
                  <a:lnTo>
                    <a:pt x="406" y="2181"/>
                  </a:lnTo>
                  <a:lnTo>
                    <a:pt x="399" y="2179"/>
                  </a:lnTo>
                  <a:lnTo>
                    <a:pt x="391" y="2176"/>
                  </a:lnTo>
                  <a:lnTo>
                    <a:pt x="383" y="2174"/>
                  </a:lnTo>
                  <a:lnTo>
                    <a:pt x="369" y="2160"/>
                  </a:lnTo>
                  <a:lnTo>
                    <a:pt x="354" y="2148"/>
                  </a:lnTo>
                  <a:lnTo>
                    <a:pt x="340" y="2136"/>
                  </a:lnTo>
                  <a:lnTo>
                    <a:pt x="326" y="2124"/>
                  </a:lnTo>
                  <a:lnTo>
                    <a:pt x="311" y="2113"/>
                  </a:lnTo>
                  <a:lnTo>
                    <a:pt x="297" y="2101"/>
                  </a:lnTo>
                  <a:lnTo>
                    <a:pt x="282" y="2089"/>
                  </a:lnTo>
                  <a:lnTo>
                    <a:pt x="267" y="2076"/>
                  </a:lnTo>
                  <a:lnTo>
                    <a:pt x="262" y="2072"/>
                  </a:lnTo>
                  <a:lnTo>
                    <a:pt x="253" y="2063"/>
                  </a:lnTo>
                  <a:lnTo>
                    <a:pt x="241" y="2051"/>
                  </a:lnTo>
                  <a:lnTo>
                    <a:pt x="229" y="2038"/>
                  </a:lnTo>
                  <a:lnTo>
                    <a:pt x="218" y="2024"/>
                  </a:lnTo>
                  <a:lnTo>
                    <a:pt x="208" y="2012"/>
                  </a:lnTo>
                  <a:lnTo>
                    <a:pt x="201" y="2004"/>
                  </a:lnTo>
                  <a:lnTo>
                    <a:pt x="198" y="2001"/>
                  </a:lnTo>
                  <a:lnTo>
                    <a:pt x="191" y="1982"/>
                  </a:lnTo>
                  <a:lnTo>
                    <a:pt x="185" y="1963"/>
                  </a:lnTo>
                  <a:lnTo>
                    <a:pt x="180" y="1944"/>
                  </a:lnTo>
                  <a:lnTo>
                    <a:pt x="175" y="1925"/>
                  </a:lnTo>
                  <a:lnTo>
                    <a:pt x="171" y="1904"/>
                  </a:lnTo>
                  <a:lnTo>
                    <a:pt x="168" y="1885"/>
                  </a:lnTo>
                  <a:lnTo>
                    <a:pt x="165" y="1865"/>
                  </a:lnTo>
                  <a:lnTo>
                    <a:pt x="163" y="1844"/>
                  </a:lnTo>
                  <a:lnTo>
                    <a:pt x="161" y="1823"/>
                  </a:lnTo>
                  <a:lnTo>
                    <a:pt x="159" y="1802"/>
                  </a:lnTo>
                  <a:lnTo>
                    <a:pt x="158" y="1779"/>
                  </a:lnTo>
                  <a:lnTo>
                    <a:pt x="157" y="1756"/>
                  </a:lnTo>
                  <a:lnTo>
                    <a:pt x="157" y="1732"/>
                  </a:lnTo>
                  <a:lnTo>
                    <a:pt x="156" y="1708"/>
                  </a:lnTo>
                  <a:lnTo>
                    <a:pt x="156" y="1682"/>
                  </a:lnTo>
                  <a:lnTo>
                    <a:pt x="156" y="1656"/>
                  </a:lnTo>
                  <a:lnTo>
                    <a:pt x="158" y="1629"/>
                  </a:lnTo>
                  <a:lnTo>
                    <a:pt x="161" y="1601"/>
                  </a:lnTo>
                  <a:lnTo>
                    <a:pt x="163" y="1571"/>
                  </a:lnTo>
                  <a:lnTo>
                    <a:pt x="165" y="1541"/>
                  </a:lnTo>
                  <a:lnTo>
                    <a:pt x="168" y="1508"/>
                  </a:lnTo>
                  <a:lnTo>
                    <a:pt x="170" y="1476"/>
                  </a:lnTo>
                  <a:lnTo>
                    <a:pt x="172" y="1444"/>
                  </a:lnTo>
                  <a:lnTo>
                    <a:pt x="175" y="1412"/>
                  </a:lnTo>
                  <a:lnTo>
                    <a:pt x="177" y="1380"/>
                  </a:lnTo>
                  <a:lnTo>
                    <a:pt x="180" y="1349"/>
                  </a:lnTo>
                  <a:lnTo>
                    <a:pt x="182" y="1319"/>
                  </a:lnTo>
                  <a:lnTo>
                    <a:pt x="185" y="1291"/>
                  </a:lnTo>
                  <a:lnTo>
                    <a:pt x="188" y="1263"/>
                  </a:lnTo>
                  <a:lnTo>
                    <a:pt x="191" y="1238"/>
                  </a:lnTo>
                  <a:lnTo>
                    <a:pt x="195" y="1216"/>
                  </a:lnTo>
                  <a:lnTo>
                    <a:pt x="198" y="1196"/>
                  </a:lnTo>
                  <a:lnTo>
                    <a:pt x="203" y="1175"/>
                  </a:lnTo>
                  <a:lnTo>
                    <a:pt x="208" y="1154"/>
                  </a:lnTo>
                  <a:lnTo>
                    <a:pt x="214" y="1132"/>
                  </a:lnTo>
                  <a:lnTo>
                    <a:pt x="221" y="1110"/>
                  </a:lnTo>
                  <a:lnTo>
                    <a:pt x="227" y="1089"/>
                  </a:lnTo>
                  <a:lnTo>
                    <a:pt x="233" y="1067"/>
                  </a:lnTo>
                  <a:lnTo>
                    <a:pt x="238" y="1046"/>
                  </a:lnTo>
                  <a:lnTo>
                    <a:pt x="243" y="1024"/>
                  </a:lnTo>
                  <a:lnTo>
                    <a:pt x="247" y="1002"/>
                  </a:lnTo>
                  <a:lnTo>
                    <a:pt x="249" y="981"/>
                  </a:lnTo>
                  <a:lnTo>
                    <a:pt x="250" y="960"/>
                  </a:lnTo>
                  <a:lnTo>
                    <a:pt x="248" y="940"/>
                  </a:lnTo>
                  <a:lnTo>
                    <a:pt x="244" y="920"/>
                  </a:lnTo>
                  <a:lnTo>
                    <a:pt x="238" y="900"/>
                  </a:lnTo>
                  <a:lnTo>
                    <a:pt x="229" y="880"/>
                  </a:lnTo>
                  <a:lnTo>
                    <a:pt x="217" y="862"/>
                  </a:lnTo>
                  <a:lnTo>
                    <a:pt x="197" y="840"/>
                  </a:lnTo>
                  <a:lnTo>
                    <a:pt x="179" y="821"/>
                  </a:lnTo>
                  <a:lnTo>
                    <a:pt x="161" y="802"/>
                  </a:lnTo>
                  <a:lnTo>
                    <a:pt x="144" y="784"/>
                  </a:lnTo>
                  <a:lnTo>
                    <a:pt x="127" y="766"/>
                  </a:lnTo>
                  <a:lnTo>
                    <a:pt x="108" y="747"/>
                  </a:lnTo>
                  <a:lnTo>
                    <a:pt x="91" y="726"/>
                  </a:lnTo>
                  <a:lnTo>
                    <a:pt x="72" y="703"/>
                  </a:lnTo>
                  <a:lnTo>
                    <a:pt x="43" y="665"/>
                  </a:lnTo>
                  <a:lnTo>
                    <a:pt x="38" y="663"/>
                  </a:lnTo>
                  <a:lnTo>
                    <a:pt x="34" y="666"/>
                  </a:lnTo>
                  <a:lnTo>
                    <a:pt x="30" y="673"/>
                  </a:lnTo>
                  <a:lnTo>
                    <a:pt x="28" y="681"/>
                  </a:lnTo>
                  <a:lnTo>
                    <a:pt x="27" y="690"/>
                  </a:lnTo>
                  <a:lnTo>
                    <a:pt x="28" y="697"/>
                  </a:lnTo>
                  <a:lnTo>
                    <a:pt x="31" y="701"/>
                  </a:lnTo>
                  <a:lnTo>
                    <a:pt x="37" y="700"/>
                  </a:lnTo>
                  <a:lnTo>
                    <a:pt x="46" y="696"/>
                  </a:lnTo>
                  <a:lnTo>
                    <a:pt x="55" y="693"/>
                  </a:lnTo>
                  <a:lnTo>
                    <a:pt x="65" y="691"/>
                  </a:lnTo>
                  <a:lnTo>
                    <a:pt x="75" y="689"/>
                  </a:lnTo>
                  <a:lnTo>
                    <a:pt x="85" y="687"/>
                  </a:lnTo>
                  <a:lnTo>
                    <a:pt x="96" y="686"/>
                  </a:lnTo>
                  <a:lnTo>
                    <a:pt x="107" y="686"/>
                  </a:lnTo>
                  <a:lnTo>
                    <a:pt x="118" y="685"/>
                  </a:lnTo>
                  <a:lnTo>
                    <a:pt x="131" y="685"/>
                  </a:lnTo>
                  <a:lnTo>
                    <a:pt x="143" y="685"/>
                  </a:lnTo>
                  <a:lnTo>
                    <a:pt x="156" y="686"/>
                  </a:lnTo>
                  <a:lnTo>
                    <a:pt x="169" y="686"/>
                  </a:lnTo>
                  <a:lnTo>
                    <a:pt x="183" y="686"/>
                  </a:lnTo>
                  <a:lnTo>
                    <a:pt x="197" y="687"/>
                  </a:lnTo>
                  <a:lnTo>
                    <a:pt x="212" y="687"/>
                  </a:lnTo>
                  <a:lnTo>
                    <a:pt x="227" y="687"/>
                  </a:lnTo>
                  <a:lnTo>
                    <a:pt x="234" y="687"/>
                  </a:lnTo>
                  <a:lnTo>
                    <a:pt x="240" y="685"/>
                  </a:lnTo>
                  <a:lnTo>
                    <a:pt x="245" y="683"/>
                  </a:lnTo>
                  <a:lnTo>
                    <a:pt x="251" y="680"/>
                  </a:lnTo>
                  <a:lnTo>
                    <a:pt x="255" y="676"/>
                  </a:lnTo>
                  <a:lnTo>
                    <a:pt x="258" y="671"/>
                  </a:lnTo>
                  <a:lnTo>
                    <a:pt x="259" y="665"/>
                  </a:lnTo>
                  <a:lnTo>
                    <a:pt x="260" y="658"/>
                  </a:lnTo>
                  <a:lnTo>
                    <a:pt x="261" y="642"/>
                  </a:lnTo>
                  <a:lnTo>
                    <a:pt x="261" y="630"/>
                  </a:lnTo>
                  <a:lnTo>
                    <a:pt x="263" y="621"/>
                  </a:lnTo>
                  <a:lnTo>
                    <a:pt x="265" y="615"/>
                  </a:lnTo>
                  <a:lnTo>
                    <a:pt x="269" y="611"/>
                  </a:lnTo>
                  <a:lnTo>
                    <a:pt x="276" y="607"/>
                  </a:lnTo>
                  <a:lnTo>
                    <a:pt x="285" y="604"/>
                  </a:lnTo>
                  <a:lnTo>
                    <a:pt x="299" y="600"/>
                  </a:lnTo>
                  <a:lnTo>
                    <a:pt x="308" y="597"/>
                  </a:lnTo>
                  <a:lnTo>
                    <a:pt x="315" y="593"/>
                  </a:lnTo>
                  <a:lnTo>
                    <a:pt x="320" y="587"/>
                  </a:lnTo>
                  <a:lnTo>
                    <a:pt x="324" y="581"/>
                  </a:lnTo>
                  <a:lnTo>
                    <a:pt x="326" y="574"/>
                  </a:lnTo>
                  <a:lnTo>
                    <a:pt x="327" y="566"/>
                  </a:lnTo>
                  <a:lnTo>
                    <a:pt x="325" y="557"/>
                  </a:lnTo>
                  <a:lnTo>
                    <a:pt x="321" y="548"/>
                  </a:lnTo>
                  <a:lnTo>
                    <a:pt x="314" y="534"/>
                  </a:lnTo>
                  <a:lnTo>
                    <a:pt x="306" y="521"/>
                  </a:lnTo>
                  <a:lnTo>
                    <a:pt x="296" y="508"/>
                  </a:lnTo>
                  <a:lnTo>
                    <a:pt x="285" y="497"/>
                  </a:lnTo>
                  <a:lnTo>
                    <a:pt x="274" y="487"/>
                  </a:lnTo>
                  <a:lnTo>
                    <a:pt x="262" y="477"/>
                  </a:lnTo>
                  <a:lnTo>
                    <a:pt x="250" y="468"/>
                  </a:lnTo>
                  <a:lnTo>
                    <a:pt x="238" y="458"/>
                  </a:lnTo>
                  <a:lnTo>
                    <a:pt x="226" y="448"/>
                  </a:lnTo>
                  <a:lnTo>
                    <a:pt x="215" y="437"/>
                  </a:lnTo>
                  <a:lnTo>
                    <a:pt x="205" y="425"/>
                  </a:lnTo>
                  <a:lnTo>
                    <a:pt x="197" y="413"/>
                  </a:lnTo>
                  <a:lnTo>
                    <a:pt x="189" y="398"/>
                  </a:lnTo>
                  <a:lnTo>
                    <a:pt x="184" y="382"/>
                  </a:lnTo>
                  <a:lnTo>
                    <a:pt x="180" y="364"/>
                  </a:lnTo>
                  <a:lnTo>
                    <a:pt x="179" y="344"/>
                  </a:lnTo>
                  <a:lnTo>
                    <a:pt x="177" y="339"/>
                  </a:lnTo>
                  <a:lnTo>
                    <a:pt x="170" y="342"/>
                  </a:lnTo>
                  <a:lnTo>
                    <a:pt x="162" y="349"/>
                  </a:lnTo>
                  <a:lnTo>
                    <a:pt x="153" y="359"/>
                  </a:lnTo>
                  <a:lnTo>
                    <a:pt x="145" y="369"/>
                  </a:lnTo>
                  <a:lnTo>
                    <a:pt x="140" y="379"/>
                  </a:lnTo>
                  <a:lnTo>
                    <a:pt x="139" y="386"/>
                  </a:lnTo>
                  <a:lnTo>
                    <a:pt x="144" y="387"/>
                  </a:lnTo>
                  <a:lnTo>
                    <a:pt x="170" y="380"/>
                  </a:lnTo>
                  <a:lnTo>
                    <a:pt x="190" y="373"/>
                  </a:lnTo>
                  <a:lnTo>
                    <a:pt x="205" y="364"/>
                  </a:lnTo>
                  <a:lnTo>
                    <a:pt x="215" y="355"/>
                  </a:lnTo>
                  <a:lnTo>
                    <a:pt x="221" y="344"/>
                  </a:lnTo>
                  <a:lnTo>
                    <a:pt x="224" y="332"/>
                  </a:lnTo>
                  <a:lnTo>
                    <a:pt x="224" y="318"/>
                  </a:lnTo>
                  <a:lnTo>
                    <a:pt x="221" y="304"/>
                  </a:lnTo>
                  <a:lnTo>
                    <a:pt x="217" y="289"/>
                  </a:lnTo>
                  <a:lnTo>
                    <a:pt x="211" y="272"/>
                  </a:lnTo>
                  <a:lnTo>
                    <a:pt x="205" y="253"/>
                  </a:lnTo>
                  <a:lnTo>
                    <a:pt x="200" y="234"/>
                  </a:lnTo>
                  <a:lnTo>
                    <a:pt x="195" y="214"/>
                  </a:lnTo>
                  <a:lnTo>
                    <a:pt x="192" y="193"/>
                  </a:lnTo>
                  <a:lnTo>
                    <a:pt x="191" y="170"/>
                  </a:lnTo>
                  <a:lnTo>
                    <a:pt x="192" y="147"/>
                  </a:lnTo>
                  <a:lnTo>
                    <a:pt x="192" y="140"/>
                  </a:lnTo>
                  <a:lnTo>
                    <a:pt x="189" y="135"/>
                  </a:lnTo>
                  <a:lnTo>
                    <a:pt x="185" y="131"/>
                  </a:lnTo>
                  <a:lnTo>
                    <a:pt x="180" y="128"/>
                  </a:lnTo>
                  <a:lnTo>
                    <a:pt x="174" y="128"/>
                  </a:lnTo>
                  <a:lnTo>
                    <a:pt x="169" y="130"/>
                  </a:lnTo>
                  <a:lnTo>
                    <a:pt x="165" y="134"/>
                  </a:lnTo>
                  <a:lnTo>
                    <a:pt x="163" y="140"/>
                  </a:lnTo>
                  <a:lnTo>
                    <a:pt x="162" y="156"/>
                  </a:lnTo>
                  <a:lnTo>
                    <a:pt x="162" y="171"/>
                  </a:lnTo>
                  <a:lnTo>
                    <a:pt x="164" y="186"/>
                  </a:lnTo>
                  <a:lnTo>
                    <a:pt x="167" y="199"/>
                  </a:lnTo>
                  <a:lnTo>
                    <a:pt x="170" y="212"/>
                  </a:lnTo>
                  <a:lnTo>
                    <a:pt x="174" y="224"/>
                  </a:lnTo>
                  <a:lnTo>
                    <a:pt x="177" y="235"/>
                  </a:lnTo>
                  <a:lnTo>
                    <a:pt x="180" y="246"/>
                  </a:lnTo>
                  <a:lnTo>
                    <a:pt x="182" y="257"/>
                  </a:lnTo>
                  <a:lnTo>
                    <a:pt x="182" y="266"/>
                  </a:lnTo>
                  <a:lnTo>
                    <a:pt x="180" y="274"/>
                  </a:lnTo>
                  <a:lnTo>
                    <a:pt x="176" y="281"/>
                  </a:lnTo>
                  <a:lnTo>
                    <a:pt x="169" y="288"/>
                  </a:lnTo>
                  <a:lnTo>
                    <a:pt x="159" y="293"/>
                  </a:lnTo>
                  <a:lnTo>
                    <a:pt x="146" y="298"/>
                  </a:lnTo>
                  <a:lnTo>
                    <a:pt x="128" y="302"/>
                  </a:lnTo>
                  <a:lnTo>
                    <a:pt x="119" y="304"/>
                  </a:lnTo>
                  <a:lnTo>
                    <a:pt x="112" y="307"/>
                  </a:lnTo>
                  <a:lnTo>
                    <a:pt x="106" y="311"/>
                  </a:lnTo>
                  <a:lnTo>
                    <a:pt x="100" y="315"/>
                  </a:lnTo>
                  <a:lnTo>
                    <a:pt x="96" y="321"/>
                  </a:lnTo>
                  <a:lnTo>
                    <a:pt x="93" y="328"/>
                  </a:lnTo>
                  <a:lnTo>
                    <a:pt x="92" y="336"/>
                  </a:lnTo>
                  <a:lnTo>
                    <a:pt x="91" y="344"/>
                  </a:lnTo>
                  <a:lnTo>
                    <a:pt x="92" y="367"/>
                  </a:lnTo>
                  <a:lnTo>
                    <a:pt x="96" y="388"/>
                  </a:lnTo>
                  <a:lnTo>
                    <a:pt x="102" y="406"/>
                  </a:lnTo>
                  <a:lnTo>
                    <a:pt x="110" y="423"/>
                  </a:lnTo>
                  <a:lnTo>
                    <a:pt x="120" y="438"/>
                  </a:lnTo>
                  <a:lnTo>
                    <a:pt x="132" y="451"/>
                  </a:lnTo>
                  <a:lnTo>
                    <a:pt x="144" y="464"/>
                  </a:lnTo>
                  <a:lnTo>
                    <a:pt x="156" y="476"/>
                  </a:lnTo>
                  <a:lnTo>
                    <a:pt x="170" y="487"/>
                  </a:lnTo>
                  <a:lnTo>
                    <a:pt x="183" y="498"/>
                  </a:lnTo>
                  <a:lnTo>
                    <a:pt x="196" y="511"/>
                  </a:lnTo>
                  <a:lnTo>
                    <a:pt x="209" y="522"/>
                  </a:lnTo>
                  <a:lnTo>
                    <a:pt x="221" y="534"/>
                  </a:lnTo>
                  <a:lnTo>
                    <a:pt x="232" y="547"/>
                  </a:lnTo>
                  <a:lnTo>
                    <a:pt x="242" y="561"/>
                  </a:lnTo>
                  <a:lnTo>
                    <a:pt x="251" y="577"/>
                  </a:lnTo>
                  <a:lnTo>
                    <a:pt x="256" y="583"/>
                  </a:lnTo>
                  <a:lnTo>
                    <a:pt x="262" y="580"/>
                  </a:lnTo>
                  <a:lnTo>
                    <a:pt x="270" y="571"/>
                  </a:lnTo>
                  <a:lnTo>
                    <a:pt x="276" y="559"/>
                  </a:lnTo>
                  <a:lnTo>
                    <a:pt x="281" y="545"/>
                  </a:lnTo>
                  <a:lnTo>
                    <a:pt x="283" y="534"/>
                  </a:lnTo>
                  <a:lnTo>
                    <a:pt x="281" y="527"/>
                  </a:lnTo>
                  <a:lnTo>
                    <a:pt x="273" y="526"/>
                  </a:lnTo>
                  <a:lnTo>
                    <a:pt x="243" y="535"/>
                  </a:lnTo>
                  <a:lnTo>
                    <a:pt x="223" y="543"/>
                  </a:lnTo>
                  <a:lnTo>
                    <a:pt x="211" y="551"/>
                  </a:lnTo>
                  <a:lnTo>
                    <a:pt x="204" y="561"/>
                  </a:lnTo>
                  <a:lnTo>
                    <a:pt x="200" y="574"/>
                  </a:lnTo>
                  <a:lnTo>
                    <a:pt x="199" y="592"/>
                  </a:lnTo>
                  <a:lnTo>
                    <a:pt x="197" y="617"/>
                  </a:lnTo>
                  <a:lnTo>
                    <a:pt x="195" y="652"/>
                  </a:lnTo>
                  <a:lnTo>
                    <a:pt x="196" y="656"/>
                  </a:lnTo>
                  <a:lnTo>
                    <a:pt x="201" y="655"/>
                  </a:lnTo>
                  <a:lnTo>
                    <a:pt x="209" y="651"/>
                  </a:lnTo>
                  <a:lnTo>
                    <a:pt x="217" y="645"/>
                  </a:lnTo>
                  <a:lnTo>
                    <a:pt x="224" y="636"/>
                  </a:lnTo>
                  <a:lnTo>
                    <a:pt x="230" y="629"/>
                  </a:lnTo>
                  <a:lnTo>
                    <a:pt x="231" y="624"/>
                  </a:lnTo>
                  <a:lnTo>
                    <a:pt x="227" y="622"/>
                  </a:lnTo>
                  <a:lnTo>
                    <a:pt x="210" y="622"/>
                  </a:lnTo>
                  <a:lnTo>
                    <a:pt x="194" y="622"/>
                  </a:lnTo>
                  <a:lnTo>
                    <a:pt x="178" y="623"/>
                  </a:lnTo>
                  <a:lnTo>
                    <a:pt x="163" y="624"/>
                  </a:lnTo>
                  <a:lnTo>
                    <a:pt x="148" y="625"/>
                  </a:lnTo>
                  <a:lnTo>
                    <a:pt x="135" y="627"/>
                  </a:lnTo>
                  <a:lnTo>
                    <a:pt x="120" y="628"/>
                  </a:lnTo>
                  <a:lnTo>
                    <a:pt x="107" y="631"/>
                  </a:lnTo>
                  <a:lnTo>
                    <a:pt x="95" y="633"/>
                  </a:lnTo>
                  <a:lnTo>
                    <a:pt x="83" y="636"/>
                  </a:lnTo>
                  <a:lnTo>
                    <a:pt x="71" y="640"/>
                  </a:lnTo>
                  <a:lnTo>
                    <a:pt x="60" y="644"/>
                  </a:lnTo>
                  <a:lnTo>
                    <a:pt x="49" y="648"/>
                  </a:lnTo>
                  <a:lnTo>
                    <a:pt x="38" y="652"/>
                  </a:lnTo>
                  <a:lnTo>
                    <a:pt x="27" y="657"/>
                  </a:lnTo>
                  <a:lnTo>
                    <a:pt x="17" y="662"/>
                  </a:lnTo>
                  <a:lnTo>
                    <a:pt x="11" y="665"/>
                  </a:lnTo>
                  <a:lnTo>
                    <a:pt x="5" y="668"/>
                  </a:lnTo>
                  <a:lnTo>
                    <a:pt x="2" y="672"/>
                  </a:lnTo>
                  <a:lnTo>
                    <a:pt x="0" y="677"/>
                  </a:lnTo>
                  <a:lnTo>
                    <a:pt x="0" y="682"/>
                  </a:lnTo>
                  <a:lnTo>
                    <a:pt x="2" y="687"/>
                  </a:lnTo>
                  <a:lnTo>
                    <a:pt x="5" y="692"/>
                  </a:lnTo>
                  <a:lnTo>
                    <a:pt x="11" y="697"/>
                  </a:lnTo>
                  <a:lnTo>
                    <a:pt x="46" y="726"/>
                  </a:lnTo>
                  <a:lnTo>
                    <a:pt x="65" y="748"/>
                  </a:lnTo>
                  <a:lnTo>
                    <a:pt x="83" y="770"/>
                  </a:lnTo>
                  <a:lnTo>
                    <a:pt x="100" y="788"/>
                  </a:lnTo>
                  <a:lnTo>
                    <a:pt x="117" y="805"/>
                  </a:lnTo>
                  <a:lnTo>
                    <a:pt x="135" y="823"/>
                  </a:lnTo>
                  <a:lnTo>
                    <a:pt x="152" y="841"/>
                  </a:lnTo>
                  <a:lnTo>
                    <a:pt x="170" y="862"/>
                  </a:lnTo>
                  <a:lnTo>
                    <a:pt x="189" y="884"/>
                  </a:lnTo>
                  <a:lnTo>
                    <a:pt x="199" y="902"/>
                  </a:lnTo>
                  <a:lnTo>
                    <a:pt x="207" y="919"/>
                  </a:lnTo>
                  <a:lnTo>
                    <a:pt x="211" y="936"/>
                  </a:lnTo>
                  <a:lnTo>
                    <a:pt x="214" y="954"/>
                  </a:lnTo>
                  <a:lnTo>
                    <a:pt x="214" y="973"/>
                  </a:lnTo>
                  <a:lnTo>
                    <a:pt x="212" y="992"/>
                  </a:lnTo>
                  <a:lnTo>
                    <a:pt x="209" y="1011"/>
                  </a:lnTo>
                  <a:lnTo>
                    <a:pt x="204" y="1031"/>
                  </a:lnTo>
                  <a:lnTo>
                    <a:pt x="198" y="1050"/>
                  </a:lnTo>
                  <a:lnTo>
                    <a:pt x="192" y="1070"/>
                  </a:lnTo>
                  <a:lnTo>
                    <a:pt x="185" y="1090"/>
                  </a:lnTo>
                  <a:lnTo>
                    <a:pt x="179" y="1110"/>
                  </a:lnTo>
                  <a:lnTo>
                    <a:pt x="172" y="1129"/>
                  </a:lnTo>
                  <a:lnTo>
                    <a:pt x="166" y="1150"/>
                  </a:lnTo>
                  <a:lnTo>
                    <a:pt x="160" y="1170"/>
                  </a:lnTo>
                  <a:lnTo>
                    <a:pt x="156" y="1189"/>
                  </a:lnTo>
                  <a:lnTo>
                    <a:pt x="152" y="1209"/>
                  </a:lnTo>
                  <a:lnTo>
                    <a:pt x="148" y="1232"/>
                  </a:lnTo>
                  <a:lnTo>
                    <a:pt x="145" y="1257"/>
                  </a:lnTo>
                  <a:lnTo>
                    <a:pt x="142" y="1285"/>
                  </a:lnTo>
                  <a:lnTo>
                    <a:pt x="139" y="1314"/>
                  </a:lnTo>
                  <a:lnTo>
                    <a:pt x="136" y="1344"/>
                  </a:lnTo>
                  <a:lnTo>
                    <a:pt x="133" y="1375"/>
                  </a:lnTo>
                  <a:lnTo>
                    <a:pt x="131" y="1408"/>
                  </a:lnTo>
                  <a:lnTo>
                    <a:pt x="128" y="1440"/>
                  </a:lnTo>
                  <a:lnTo>
                    <a:pt x="125" y="1472"/>
                  </a:lnTo>
                  <a:lnTo>
                    <a:pt x="123" y="1504"/>
                  </a:lnTo>
                  <a:lnTo>
                    <a:pt x="121" y="1537"/>
                  </a:lnTo>
                  <a:lnTo>
                    <a:pt x="119" y="1567"/>
                  </a:lnTo>
                  <a:lnTo>
                    <a:pt x="117" y="1597"/>
                  </a:lnTo>
                  <a:lnTo>
                    <a:pt x="116" y="1625"/>
                  </a:lnTo>
                  <a:lnTo>
                    <a:pt x="114" y="1651"/>
                  </a:lnTo>
                  <a:lnTo>
                    <a:pt x="114" y="1680"/>
                  </a:lnTo>
                  <a:lnTo>
                    <a:pt x="116" y="1706"/>
                  </a:lnTo>
                  <a:lnTo>
                    <a:pt x="117" y="1732"/>
                  </a:lnTo>
                  <a:lnTo>
                    <a:pt x="120" y="1756"/>
                  </a:lnTo>
                  <a:lnTo>
                    <a:pt x="123" y="1781"/>
                  </a:lnTo>
                  <a:lnTo>
                    <a:pt x="128" y="1803"/>
                  </a:lnTo>
                  <a:lnTo>
                    <a:pt x="133" y="1825"/>
                  </a:lnTo>
                  <a:lnTo>
                    <a:pt x="137" y="1847"/>
                  </a:lnTo>
                  <a:lnTo>
                    <a:pt x="143" y="1868"/>
                  </a:lnTo>
                  <a:lnTo>
                    <a:pt x="148" y="1888"/>
                  </a:lnTo>
                  <a:lnTo>
                    <a:pt x="155" y="1909"/>
                  </a:lnTo>
                  <a:lnTo>
                    <a:pt x="161" y="1929"/>
                  </a:lnTo>
                  <a:lnTo>
                    <a:pt x="168" y="1949"/>
                  </a:lnTo>
                  <a:lnTo>
                    <a:pt x="175" y="1969"/>
                  </a:lnTo>
                  <a:lnTo>
                    <a:pt x="182" y="1988"/>
                  </a:lnTo>
                  <a:lnTo>
                    <a:pt x="189" y="2008"/>
                  </a:lnTo>
                  <a:lnTo>
                    <a:pt x="257" y="2086"/>
                  </a:lnTo>
                  <a:lnTo>
                    <a:pt x="272" y="2100"/>
                  </a:lnTo>
                  <a:lnTo>
                    <a:pt x="285" y="2114"/>
                  </a:lnTo>
                  <a:lnTo>
                    <a:pt x="298" y="2130"/>
                  </a:lnTo>
                  <a:lnTo>
                    <a:pt x="310" y="2145"/>
                  </a:lnTo>
                  <a:lnTo>
                    <a:pt x="321" y="2161"/>
                  </a:lnTo>
                  <a:lnTo>
                    <a:pt x="333" y="2178"/>
                  </a:lnTo>
                  <a:lnTo>
                    <a:pt x="346" y="2194"/>
                  </a:lnTo>
                  <a:lnTo>
                    <a:pt x="360" y="2209"/>
                  </a:lnTo>
                  <a:lnTo>
                    <a:pt x="369" y="2211"/>
                  </a:lnTo>
                  <a:lnTo>
                    <a:pt x="378" y="2214"/>
                  </a:lnTo>
                  <a:lnTo>
                    <a:pt x="386" y="2216"/>
                  </a:lnTo>
                  <a:lnTo>
                    <a:pt x="395" y="2219"/>
                  </a:lnTo>
                  <a:lnTo>
                    <a:pt x="404" y="2222"/>
                  </a:lnTo>
                  <a:lnTo>
                    <a:pt x="413" y="2225"/>
                  </a:lnTo>
                  <a:lnTo>
                    <a:pt x="422" y="2228"/>
                  </a:lnTo>
                  <a:lnTo>
                    <a:pt x="431" y="2231"/>
                  </a:lnTo>
                  <a:lnTo>
                    <a:pt x="454" y="2238"/>
                  </a:lnTo>
                  <a:lnTo>
                    <a:pt x="477" y="2243"/>
                  </a:lnTo>
                  <a:lnTo>
                    <a:pt x="502" y="2246"/>
                  </a:lnTo>
                  <a:lnTo>
                    <a:pt x="526" y="2249"/>
                  </a:lnTo>
                  <a:lnTo>
                    <a:pt x="551" y="2250"/>
                  </a:lnTo>
                  <a:lnTo>
                    <a:pt x="576" y="2251"/>
                  </a:lnTo>
                  <a:lnTo>
                    <a:pt x="601" y="2250"/>
                  </a:lnTo>
                  <a:lnTo>
                    <a:pt x="627" y="2248"/>
                  </a:lnTo>
                  <a:lnTo>
                    <a:pt x="651" y="2246"/>
                  </a:lnTo>
                  <a:lnTo>
                    <a:pt x="675" y="2243"/>
                  </a:lnTo>
                  <a:lnTo>
                    <a:pt x="699" y="2239"/>
                  </a:lnTo>
                  <a:lnTo>
                    <a:pt x="722" y="2235"/>
                  </a:lnTo>
                  <a:lnTo>
                    <a:pt x="746" y="2231"/>
                  </a:lnTo>
                  <a:lnTo>
                    <a:pt x="767" y="2226"/>
                  </a:lnTo>
                  <a:lnTo>
                    <a:pt x="788" y="2220"/>
                  </a:lnTo>
                  <a:lnTo>
                    <a:pt x="807" y="2215"/>
                  </a:lnTo>
                  <a:lnTo>
                    <a:pt x="825" y="2210"/>
                  </a:lnTo>
                  <a:lnTo>
                    <a:pt x="841" y="2206"/>
                  </a:lnTo>
                  <a:lnTo>
                    <a:pt x="859" y="2201"/>
                  </a:lnTo>
                  <a:lnTo>
                    <a:pt x="874" y="2196"/>
                  </a:lnTo>
                  <a:lnTo>
                    <a:pt x="890" y="2191"/>
                  </a:lnTo>
                  <a:lnTo>
                    <a:pt x="905" y="2186"/>
                  </a:lnTo>
                  <a:lnTo>
                    <a:pt x="919" y="2181"/>
                  </a:lnTo>
                  <a:lnTo>
                    <a:pt x="934" y="2176"/>
                  </a:lnTo>
                  <a:lnTo>
                    <a:pt x="948" y="2171"/>
                  </a:lnTo>
                  <a:lnTo>
                    <a:pt x="963" y="2166"/>
                  </a:lnTo>
                  <a:lnTo>
                    <a:pt x="978" y="2159"/>
                  </a:lnTo>
                  <a:lnTo>
                    <a:pt x="993" y="2154"/>
                  </a:lnTo>
                  <a:lnTo>
                    <a:pt x="1008" y="2148"/>
                  </a:lnTo>
                  <a:lnTo>
                    <a:pt x="1023" y="2143"/>
                  </a:lnTo>
                  <a:lnTo>
                    <a:pt x="1039" y="2137"/>
                  </a:lnTo>
                  <a:lnTo>
                    <a:pt x="1056" y="2131"/>
                  </a:lnTo>
                  <a:lnTo>
                    <a:pt x="1131" y="2086"/>
                  </a:lnTo>
                  <a:lnTo>
                    <a:pt x="1199" y="2063"/>
                  </a:lnTo>
                  <a:lnTo>
                    <a:pt x="1214" y="2054"/>
                  </a:lnTo>
                  <a:lnTo>
                    <a:pt x="1228" y="2043"/>
                  </a:lnTo>
                  <a:lnTo>
                    <a:pt x="1241" y="2029"/>
                  </a:lnTo>
                  <a:lnTo>
                    <a:pt x="1253" y="2016"/>
                  </a:lnTo>
                  <a:lnTo>
                    <a:pt x="1265" y="2001"/>
                  </a:lnTo>
                  <a:lnTo>
                    <a:pt x="1276" y="1984"/>
                  </a:lnTo>
                  <a:lnTo>
                    <a:pt x="1286" y="1967"/>
                  </a:lnTo>
                  <a:lnTo>
                    <a:pt x="1294" y="1949"/>
                  </a:lnTo>
                  <a:lnTo>
                    <a:pt x="1302" y="1930"/>
                  </a:lnTo>
                  <a:lnTo>
                    <a:pt x="1309" y="1910"/>
                  </a:lnTo>
                  <a:lnTo>
                    <a:pt x="1314" y="1888"/>
                  </a:lnTo>
                  <a:lnTo>
                    <a:pt x="1318" y="1867"/>
                  </a:lnTo>
                  <a:lnTo>
                    <a:pt x="1321" y="1845"/>
                  </a:lnTo>
                  <a:lnTo>
                    <a:pt x="1322" y="1823"/>
                  </a:lnTo>
                  <a:lnTo>
                    <a:pt x="1321" y="1801"/>
                  </a:lnTo>
                  <a:lnTo>
                    <a:pt x="1319" y="1778"/>
                  </a:lnTo>
                  <a:lnTo>
                    <a:pt x="1322" y="1750"/>
                  </a:lnTo>
                  <a:lnTo>
                    <a:pt x="1324" y="1724"/>
                  </a:lnTo>
                  <a:lnTo>
                    <a:pt x="1326" y="1699"/>
                  </a:lnTo>
                  <a:lnTo>
                    <a:pt x="1326" y="1676"/>
                  </a:lnTo>
                  <a:lnTo>
                    <a:pt x="1326" y="1651"/>
                  </a:lnTo>
                  <a:lnTo>
                    <a:pt x="1326" y="1629"/>
                  </a:lnTo>
                  <a:lnTo>
                    <a:pt x="1325" y="1607"/>
                  </a:lnTo>
                  <a:lnTo>
                    <a:pt x="1324" y="1585"/>
                  </a:lnTo>
                  <a:lnTo>
                    <a:pt x="1323" y="1563"/>
                  </a:lnTo>
                  <a:lnTo>
                    <a:pt x="1321" y="1540"/>
                  </a:lnTo>
                  <a:lnTo>
                    <a:pt x="1320" y="1516"/>
                  </a:lnTo>
                  <a:lnTo>
                    <a:pt x="1318" y="1493"/>
                  </a:lnTo>
                  <a:lnTo>
                    <a:pt x="1317" y="1468"/>
                  </a:lnTo>
                  <a:lnTo>
                    <a:pt x="1316" y="1443"/>
                  </a:lnTo>
                  <a:lnTo>
                    <a:pt x="1315" y="1416"/>
                  </a:lnTo>
                  <a:lnTo>
                    <a:pt x="1315" y="1386"/>
                  </a:lnTo>
                  <a:lnTo>
                    <a:pt x="1317" y="1358"/>
                  </a:lnTo>
                  <a:lnTo>
                    <a:pt x="1318" y="1329"/>
                  </a:lnTo>
                  <a:lnTo>
                    <a:pt x="1320" y="1298"/>
                  </a:lnTo>
                  <a:lnTo>
                    <a:pt x="1322" y="1265"/>
                  </a:lnTo>
                  <a:lnTo>
                    <a:pt x="1323" y="1232"/>
                  </a:lnTo>
                  <a:lnTo>
                    <a:pt x="1325" y="1199"/>
                  </a:lnTo>
                  <a:lnTo>
                    <a:pt x="1326" y="1165"/>
                  </a:lnTo>
                  <a:lnTo>
                    <a:pt x="1329" y="1130"/>
                  </a:lnTo>
                  <a:lnTo>
                    <a:pt x="1330" y="1096"/>
                  </a:lnTo>
                  <a:lnTo>
                    <a:pt x="1332" y="1062"/>
                  </a:lnTo>
                  <a:lnTo>
                    <a:pt x="1334" y="1029"/>
                  </a:lnTo>
                  <a:lnTo>
                    <a:pt x="1336" y="996"/>
                  </a:lnTo>
                  <a:lnTo>
                    <a:pt x="1339" y="964"/>
                  </a:lnTo>
                  <a:lnTo>
                    <a:pt x="1342" y="934"/>
                  </a:lnTo>
                  <a:lnTo>
                    <a:pt x="1345" y="906"/>
                  </a:lnTo>
                  <a:lnTo>
                    <a:pt x="1348" y="878"/>
                  </a:lnTo>
                  <a:lnTo>
                    <a:pt x="1354" y="845"/>
                  </a:lnTo>
                  <a:lnTo>
                    <a:pt x="1362" y="814"/>
                  </a:lnTo>
                  <a:lnTo>
                    <a:pt x="1371" y="784"/>
                  </a:lnTo>
                  <a:lnTo>
                    <a:pt x="1380" y="755"/>
                  </a:lnTo>
                  <a:lnTo>
                    <a:pt x="1391" y="729"/>
                  </a:lnTo>
                  <a:lnTo>
                    <a:pt x="1403" y="703"/>
                  </a:lnTo>
                  <a:lnTo>
                    <a:pt x="1415" y="679"/>
                  </a:lnTo>
                  <a:lnTo>
                    <a:pt x="1429" y="656"/>
                  </a:lnTo>
                  <a:lnTo>
                    <a:pt x="1443" y="633"/>
                  </a:lnTo>
                  <a:lnTo>
                    <a:pt x="1459" y="612"/>
                  </a:lnTo>
                  <a:lnTo>
                    <a:pt x="1474" y="591"/>
                  </a:lnTo>
                  <a:lnTo>
                    <a:pt x="1490" y="572"/>
                  </a:lnTo>
                  <a:lnTo>
                    <a:pt x="1506" y="553"/>
                  </a:lnTo>
                  <a:lnTo>
                    <a:pt x="1523" y="534"/>
                  </a:lnTo>
                  <a:lnTo>
                    <a:pt x="1540" y="516"/>
                  </a:lnTo>
                  <a:lnTo>
                    <a:pt x="1557" y="498"/>
                  </a:lnTo>
                  <a:lnTo>
                    <a:pt x="1575" y="480"/>
                  </a:lnTo>
                  <a:lnTo>
                    <a:pt x="1593" y="463"/>
                  </a:lnTo>
                  <a:lnTo>
                    <a:pt x="1610" y="446"/>
                  </a:lnTo>
                  <a:lnTo>
                    <a:pt x="1628" y="428"/>
                  </a:lnTo>
                  <a:lnTo>
                    <a:pt x="1645" y="411"/>
                  </a:lnTo>
                  <a:lnTo>
                    <a:pt x="1662" y="393"/>
                  </a:lnTo>
                  <a:lnTo>
                    <a:pt x="1679" y="374"/>
                  </a:lnTo>
                  <a:lnTo>
                    <a:pt x="1696" y="356"/>
                  </a:lnTo>
                  <a:lnTo>
                    <a:pt x="1712" y="336"/>
                  </a:lnTo>
                  <a:lnTo>
                    <a:pt x="1728" y="317"/>
                  </a:lnTo>
                  <a:lnTo>
                    <a:pt x="1743" y="296"/>
                  </a:lnTo>
                  <a:lnTo>
                    <a:pt x="1758" y="275"/>
                  </a:lnTo>
                  <a:lnTo>
                    <a:pt x="1771" y="252"/>
                  </a:lnTo>
                  <a:lnTo>
                    <a:pt x="1784" y="229"/>
                  </a:lnTo>
                  <a:lnTo>
                    <a:pt x="1797" y="205"/>
                  </a:lnTo>
                  <a:lnTo>
                    <a:pt x="1809" y="179"/>
                  </a:lnTo>
                  <a:lnTo>
                    <a:pt x="1811" y="168"/>
                  </a:lnTo>
                  <a:lnTo>
                    <a:pt x="1813" y="157"/>
                  </a:lnTo>
                  <a:lnTo>
                    <a:pt x="1815" y="146"/>
                  </a:lnTo>
                  <a:lnTo>
                    <a:pt x="1817" y="134"/>
                  </a:lnTo>
                  <a:lnTo>
                    <a:pt x="1818" y="122"/>
                  </a:lnTo>
                  <a:lnTo>
                    <a:pt x="1819" y="110"/>
                  </a:lnTo>
                  <a:lnTo>
                    <a:pt x="1820" y="99"/>
                  </a:lnTo>
                  <a:lnTo>
                    <a:pt x="1820" y="87"/>
                  </a:lnTo>
                  <a:lnTo>
                    <a:pt x="1819" y="76"/>
                  </a:lnTo>
                  <a:lnTo>
                    <a:pt x="1818" y="65"/>
                  </a:lnTo>
                  <a:lnTo>
                    <a:pt x="1816" y="53"/>
                  </a:lnTo>
                  <a:lnTo>
                    <a:pt x="1813" y="42"/>
                  </a:lnTo>
                  <a:lnTo>
                    <a:pt x="1809" y="32"/>
                  </a:lnTo>
                  <a:lnTo>
                    <a:pt x="1803" y="21"/>
                  </a:lnTo>
                  <a:lnTo>
                    <a:pt x="1798" y="11"/>
                  </a:lnTo>
                  <a:lnTo>
                    <a:pt x="1791" y="0"/>
                  </a:lnTo>
                  <a:lnTo>
                    <a:pt x="1773" y="6"/>
                  </a:lnTo>
                  <a:lnTo>
                    <a:pt x="1756" y="10"/>
                  </a:lnTo>
                  <a:lnTo>
                    <a:pt x="1740" y="15"/>
                  </a:lnTo>
                  <a:lnTo>
                    <a:pt x="1724" y="20"/>
                  </a:lnTo>
                  <a:lnTo>
                    <a:pt x="1709" y="25"/>
                  </a:lnTo>
                  <a:lnTo>
                    <a:pt x="1694" y="30"/>
                  </a:lnTo>
                  <a:lnTo>
                    <a:pt x="1676" y="36"/>
                  </a:lnTo>
                  <a:lnTo>
                    <a:pt x="1659" y="43"/>
                  </a:lnTo>
                  <a:lnTo>
                    <a:pt x="1620" y="44"/>
                  </a:lnTo>
                  <a:lnTo>
                    <a:pt x="1582" y="46"/>
                  </a:lnTo>
                  <a:lnTo>
                    <a:pt x="1545" y="49"/>
                  </a:lnTo>
                  <a:lnTo>
                    <a:pt x="1511" y="53"/>
                  </a:lnTo>
                  <a:lnTo>
                    <a:pt x="1477" y="58"/>
                  </a:lnTo>
                  <a:lnTo>
                    <a:pt x="1443" y="63"/>
                  </a:lnTo>
                  <a:lnTo>
                    <a:pt x="1412" y="68"/>
                  </a:lnTo>
                  <a:lnTo>
                    <a:pt x="1380" y="72"/>
                  </a:lnTo>
                  <a:lnTo>
                    <a:pt x="1349" y="77"/>
                  </a:lnTo>
                  <a:lnTo>
                    <a:pt x="1317" y="81"/>
                  </a:lnTo>
                  <a:lnTo>
                    <a:pt x="1286" y="84"/>
                  </a:lnTo>
                  <a:lnTo>
                    <a:pt x="1254" y="85"/>
                  </a:lnTo>
                  <a:lnTo>
                    <a:pt x="1222" y="85"/>
                  </a:lnTo>
                  <a:lnTo>
                    <a:pt x="1188" y="84"/>
                  </a:lnTo>
                  <a:lnTo>
                    <a:pt x="1153" y="81"/>
                  </a:lnTo>
                  <a:lnTo>
                    <a:pt x="1118" y="75"/>
                  </a:lnTo>
                  <a:lnTo>
                    <a:pt x="1093" y="80"/>
                  </a:lnTo>
                  <a:lnTo>
                    <a:pt x="1066" y="83"/>
                  </a:lnTo>
                  <a:lnTo>
                    <a:pt x="1041" y="87"/>
                  </a:lnTo>
                  <a:lnTo>
                    <a:pt x="1016" y="89"/>
                  </a:lnTo>
                  <a:lnTo>
                    <a:pt x="990" y="91"/>
                  </a:lnTo>
                  <a:lnTo>
                    <a:pt x="964" y="93"/>
                  </a:lnTo>
                  <a:lnTo>
                    <a:pt x="938" y="94"/>
                  </a:lnTo>
                  <a:lnTo>
                    <a:pt x="912" y="95"/>
                  </a:lnTo>
                  <a:lnTo>
                    <a:pt x="885" y="95"/>
                  </a:lnTo>
                  <a:lnTo>
                    <a:pt x="858" y="96"/>
                  </a:lnTo>
                  <a:lnTo>
                    <a:pt x="829" y="96"/>
                  </a:lnTo>
                  <a:lnTo>
                    <a:pt x="801" y="96"/>
                  </a:lnTo>
                  <a:lnTo>
                    <a:pt x="772" y="95"/>
                  </a:lnTo>
                  <a:lnTo>
                    <a:pt x="743" y="95"/>
                  </a:lnTo>
                  <a:lnTo>
                    <a:pt x="712" y="95"/>
                  </a:lnTo>
                  <a:lnTo>
                    <a:pt x="681" y="95"/>
                  </a:lnTo>
                  <a:lnTo>
                    <a:pt x="661" y="97"/>
                  </a:lnTo>
                  <a:lnTo>
                    <a:pt x="641" y="98"/>
                  </a:lnTo>
                  <a:lnTo>
                    <a:pt x="622" y="100"/>
                  </a:lnTo>
                  <a:lnTo>
                    <a:pt x="602" y="101"/>
                  </a:lnTo>
                  <a:lnTo>
                    <a:pt x="584" y="102"/>
                  </a:lnTo>
                  <a:lnTo>
                    <a:pt x="566" y="103"/>
                  </a:lnTo>
                  <a:lnTo>
                    <a:pt x="547" y="104"/>
                  </a:lnTo>
                  <a:lnTo>
                    <a:pt x="529" y="105"/>
                  </a:lnTo>
                  <a:lnTo>
                    <a:pt x="510" y="106"/>
                  </a:lnTo>
                  <a:lnTo>
                    <a:pt x="492" y="106"/>
                  </a:lnTo>
                  <a:lnTo>
                    <a:pt x="471" y="106"/>
                  </a:lnTo>
                  <a:lnTo>
                    <a:pt x="452" y="106"/>
                  </a:lnTo>
                  <a:lnTo>
                    <a:pt x="432" y="105"/>
                  </a:lnTo>
                  <a:lnTo>
                    <a:pt x="411" y="104"/>
                  </a:lnTo>
                  <a:lnTo>
                    <a:pt x="389" y="103"/>
                  </a:lnTo>
                  <a:lnTo>
                    <a:pt x="367" y="101"/>
                  </a:lnTo>
                  <a:lnTo>
                    <a:pt x="354" y="98"/>
                  </a:lnTo>
                  <a:lnTo>
                    <a:pt x="342" y="95"/>
                  </a:lnTo>
                  <a:lnTo>
                    <a:pt x="331" y="93"/>
                  </a:lnTo>
                  <a:lnTo>
                    <a:pt x="320" y="90"/>
                  </a:lnTo>
                  <a:lnTo>
                    <a:pt x="309" y="88"/>
                  </a:lnTo>
                  <a:lnTo>
                    <a:pt x="299" y="85"/>
                  </a:lnTo>
                  <a:lnTo>
                    <a:pt x="289" y="83"/>
                  </a:lnTo>
                  <a:lnTo>
                    <a:pt x="279" y="80"/>
                  </a:lnTo>
                  <a:lnTo>
                    <a:pt x="269" y="77"/>
                  </a:lnTo>
                  <a:lnTo>
                    <a:pt x="259" y="74"/>
                  </a:lnTo>
                  <a:lnTo>
                    <a:pt x="249" y="71"/>
                  </a:lnTo>
                  <a:lnTo>
                    <a:pt x="238" y="68"/>
                  </a:lnTo>
                  <a:lnTo>
                    <a:pt x="228" y="64"/>
                  </a:lnTo>
                  <a:lnTo>
                    <a:pt x="217" y="60"/>
                  </a:lnTo>
                  <a:lnTo>
                    <a:pt x="206" y="55"/>
                  </a:lnTo>
                  <a:lnTo>
                    <a:pt x="195" y="50"/>
                  </a:lnTo>
                  <a:lnTo>
                    <a:pt x="186" y="47"/>
                  </a:lnTo>
                  <a:lnTo>
                    <a:pt x="177" y="49"/>
                  </a:lnTo>
                  <a:lnTo>
                    <a:pt x="171" y="53"/>
                  </a:lnTo>
                  <a:lnTo>
                    <a:pt x="166" y="59"/>
                  </a:lnTo>
                  <a:lnTo>
                    <a:pt x="164" y="66"/>
                  </a:lnTo>
                  <a:lnTo>
                    <a:pt x="164" y="73"/>
                  </a:lnTo>
                  <a:lnTo>
                    <a:pt x="168" y="80"/>
                  </a:lnTo>
                  <a:lnTo>
                    <a:pt x="176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2" name="Freeform 126"/>
            <p:cNvSpPr>
              <a:spLocks/>
            </p:cNvSpPr>
            <p:nvPr/>
          </p:nvSpPr>
          <p:spPr bwMode="auto">
            <a:xfrm flipH="1">
              <a:off x="4558" y="2584"/>
              <a:ext cx="439" cy="354"/>
            </a:xfrm>
            <a:custGeom>
              <a:avLst/>
              <a:gdLst>
                <a:gd name="T0" fmla="*/ 1473 w 2415"/>
                <a:gd name="T1" fmla="*/ 542 h 1940"/>
                <a:gd name="T2" fmla="*/ 1699 w 2415"/>
                <a:gd name="T3" fmla="*/ 327 h 1940"/>
                <a:gd name="T4" fmla="*/ 1882 w 2415"/>
                <a:gd name="T5" fmla="*/ 196 h 1940"/>
                <a:gd name="T6" fmla="*/ 2026 w 2415"/>
                <a:gd name="T7" fmla="*/ 99 h 1940"/>
                <a:gd name="T8" fmla="*/ 2194 w 2415"/>
                <a:gd name="T9" fmla="*/ 86 h 1940"/>
                <a:gd name="T10" fmla="*/ 2297 w 2415"/>
                <a:gd name="T11" fmla="*/ 185 h 1940"/>
                <a:gd name="T12" fmla="*/ 2350 w 2415"/>
                <a:gd name="T13" fmla="*/ 278 h 1940"/>
                <a:gd name="T14" fmla="*/ 2324 w 2415"/>
                <a:gd name="T15" fmla="*/ 512 h 1940"/>
                <a:gd name="T16" fmla="*/ 2229 w 2415"/>
                <a:gd name="T17" fmla="*/ 711 h 1940"/>
                <a:gd name="T18" fmla="*/ 2085 w 2415"/>
                <a:gd name="T19" fmla="*/ 970 h 1940"/>
                <a:gd name="T20" fmla="*/ 1855 w 2415"/>
                <a:gd name="T21" fmla="*/ 1197 h 1940"/>
                <a:gd name="T22" fmla="*/ 1661 w 2415"/>
                <a:gd name="T23" fmla="*/ 1339 h 1940"/>
                <a:gd name="T24" fmla="*/ 1565 w 2415"/>
                <a:gd name="T25" fmla="*/ 1405 h 1940"/>
                <a:gd name="T26" fmla="*/ 1439 w 2415"/>
                <a:gd name="T27" fmla="*/ 1485 h 1940"/>
                <a:gd name="T28" fmla="*/ 1170 w 2415"/>
                <a:gd name="T29" fmla="*/ 1631 h 1940"/>
                <a:gd name="T30" fmla="*/ 870 w 2415"/>
                <a:gd name="T31" fmla="*/ 1750 h 1940"/>
                <a:gd name="T32" fmla="*/ 653 w 2415"/>
                <a:gd name="T33" fmla="*/ 1806 h 1940"/>
                <a:gd name="T34" fmla="*/ 441 w 2415"/>
                <a:gd name="T35" fmla="*/ 1820 h 1940"/>
                <a:gd name="T36" fmla="*/ 260 w 2415"/>
                <a:gd name="T37" fmla="*/ 1830 h 1940"/>
                <a:gd name="T38" fmla="*/ 175 w 2415"/>
                <a:gd name="T39" fmla="*/ 1797 h 1940"/>
                <a:gd name="T40" fmla="*/ 128 w 2415"/>
                <a:gd name="T41" fmla="*/ 1720 h 1940"/>
                <a:gd name="T42" fmla="*/ 76 w 2415"/>
                <a:gd name="T43" fmla="*/ 1578 h 1940"/>
                <a:gd name="T44" fmla="*/ 44 w 2415"/>
                <a:gd name="T45" fmla="*/ 1408 h 1940"/>
                <a:gd name="T46" fmla="*/ 38 w 2415"/>
                <a:gd name="T47" fmla="*/ 1234 h 1940"/>
                <a:gd name="T48" fmla="*/ 61 w 2415"/>
                <a:gd name="T49" fmla="*/ 1082 h 1940"/>
                <a:gd name="T50" fmla="*/ 56 w 2415"/>
                <a:gd name="T51" fmla="*/ 1061 h 1940"/>
                <a:gd name="T52" fmla="*/ 18 w 2415"/>
                <a:gd name="T53" fmla="*/ 1219 h 1940"/>
                <a:gd name="T54" fmla="*/ 1 w 2415"/>
                <a:gd name="T55" fmla="*/ 1405 h 1940"/>
                <a:gd name="T56" fmla="*/ 8 w 2415"/>
                <a:gd name="T57" fmla="*/ 1590 h 1940"/>
                <a:gd name="T58" fmla="*/ 46 w 2415"/>
                <a:gd name="T59" fmla="*/ 1747 h 1940"/>
                <a:gd name="T60" fmla="*/ 106 w 2415"/>
                <a:gd name="T61" fmla="*/ 1846 h 1940"/>
                <a:gd name="T62" fmla="*/ 174 w 2415"/>
                <a:gd name="T63" fmla="*/ 1907 h 1940"/>
                <a:gd name="T64" fmla="*/ 257 w 2415"/>
                <a:gd name="T65" fmla="*/ 1935 h 1940"/>
                <a:gd name="T66" fmla="*/ 378 w 2415"/>
                <a:gd name="T67" fmla="*/ 1938 h 1940"/>
                <a:gd name="T68" fmla="*/ 615 w 2415"/>
                <a:gd name="T69" fmla="*/ 1926 h 1940"/>
                <a:gd name="T70" fmla="*/ 825 w 2415"/>
                <a:gd name="T71" fmla="*/ 1876 h 1940"/>
                <a:gd name="T72" fmla="*/ 996 w 2415"/>
                <a:gd name="T73" fmla="*/ 1821 h 1940"/>
                <a:gd name="T74" fmla="*/ 1151 w 2415"/>
                <a:gd name="T75" fmla="*/ 1757 h 1940"/>
                <a:gd name="T76" fmla="*/ 1297 w 2415"/>
                <a:gd name="T77" fmla="*/ 1685 h 1940"/>
                <a:gd name="T78" fmla="*/ 1436 w 2415"/>
                <a:gd name="T79" fmla="*/ 1605 h 1940"/>
                <a:gd name="T80" fmla="*/ 1562 w 2415"/>
                <a:gd name="T81" fmla="*/ 1527 h 1940"/>
                <a:gd name="T82" fmla="*/ 1663 w 2415"/>
                <a:gd name="T83" fmla="*/ 1458 h 1940"/>
                <a:gd name="T84" fmla="*/ 1758 w 2415"/>
                <a:gd name="T85" fmla="*/ 1385 h 1940"/>
                <a:gd name="T86" fmla="*/ 2019 w 2415"/>
                <a:gd name="T87" fmla="*/ 1163 h 1940"/>
                <a:gd name="T88" fmla="*/ 2217 w 2415"/>
                <a:gd name="T89" fmla="*/ 875 h 1940"/>
                <a:gd name="T90" fmla="*/ 2327 w 2415"/>
                <a:gd name="T91" fmla="*/ 645 h 1940"/>
                <a:gd name="T92" fmla="*/ 2410 w 2415"/>
                <a:gd name="T93" fmla="*/ 412 h 1940"/>
                <a:gd name="T94" fmla="*/ 2386 w 2415"/>
                <a:gd name="T95" fmla="*/ 222 h 1940"/>
                <a:gd name="T96" fmla="*/ 2324 w 2415"/>
                <a:gd name="T97" fmla="*/ 122 h 1940"/>
                <a:gd name="T98" fmla="*/ 2254 w 2415"/>
                <a:gd name="T99" fmla="*/ 42 h 1940"/>
                <a:gd name="T100" fmla="*/ 2146 w 2415"/>
                <a:gd name="T101" fmla="*/ 0 h 1940"/>
                <a:gd name="T102" fmla="*/ 1962 w 2415"/>
                <a:gd name="T103" fmla="*/ 45 h 1940"/>
                <a:gd name="T104" fmla="*/ 1800 w 2415"/>
                <a:gd name="T105" fmla="*/ 142 h 1940"/>
                <a:gd name="T106" fmla="*/ 1589 w 2415"/>
                <a:gd name="T107" fmla="*/ 322 h 1940"/>
                <a:gd name="T108" fmla="*/ 1399 w 2415"/>
                <a:gd name="T109" fmla="*/ 584 h 1940"/>
                <a:gd name="T110" fmla="*/ 1269 w 2415"/>
                <a:gd name="T111" fmla="*/ 729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15" h="1940">
                  <a:moveTo>
                    <a:pt x="1272" y="728"/>
                  </a:moveTo>
                  <a:lnTo>
                    <a:pt x="1308" y="698"/>
                  </a:lnTo>
                  <a:lnTo>
                    <a:pt x="1343" y="668"/>
                  </a:lnTo>
                  <a:lnTo>
                    <a:pt x="1377" y="637"/>
                  </a:lnTo>
                  <a:lnTo>
                    <a:pt x="1410" y="604"/>
                  </a:lnTo>
                  <a:lnTo>
                    <a:pt x="1442" y="573"/>
                  </a:lnTo>
                  <a:lnTo>
                    <a:pt x="1473" y="542"/>
                  </a:lnTo>
                  <a:lnTo>
                    <a:pt x="1504" y="510"/>
                  </a:lnTo>
                  <a:lnTo>
                    <a:pt x="1535" y="478"/>
                  </a:lnTo>
                  <a:lnTo>
                    <a:pt x="1566" y="447"/>
                  </a:lnTo>
                  <a:lnTo>
                    <a:pt x="1598" y="416"/>
                  </a:lnTo>
                  <a:lnTo>
                    <a:pt x="1631" y="386"/>
                  </a:lnTo>
                  <a:lnTo>
                    <a:pt x="1665" y="356"/>
                  </a:lnTo>
                  <a:lnTo>
                    <a:pt x="1699" y="327"/>
                  </a:lnTo>
                  <a:lnTo>
                    <a:pt x="1736" y="299"/>
                  </a:lnTo>
                  <a:lnTo>
                    <a:pt x="1775" y="272"/>
                  </a:lnTo>
                  <a:lnTo>
                    <a:pt x="1815" y="245"/>
                  </a:lnTo>
                  <a:lnTo>
                    <a:pt x="1830" y="235"/>
                  </a:lnTo>
                  <a:lnTo>
                    <a:pt x="1846" y="223"/>
                  </a:lnTo>
                  <a:lnTo>
                    <a:pt x="1864" y="210"/>
                  </a:lnTo>
                  <a:lnTo>
                    <a:pt x="1882" y="196"/>
                  </a:lnTo>
                  <a:lnTo>
                    <a:pt x="1900" y="181"/>
                  </a:lnTo>
                  <a:lnTo>
                    <a:pt x="1920" y="166"/>
                  </a:lnTo>
                  <a:lnTo>
                    <a:pt x="1940" y="151"/>
                  </a:lnTo>
                  <a:lnTo>
                    <a:pt x="1960" y="137"/>
                  </a:lnTo>
                  <a:lnTo>
                    <a:pt x="1982" y="123"/>
                  </a:lnTo>
                  <a:lnTo>
                    <a:pt x="2004" y="110"/>
                  </a:lnTo>
                  <a:lnTo>
                    <a:pt x="2026" y="99"/>
                  </a:lnTo>
                  <a:lnTo>
                    <a:pt x="2048" y="89"/>
                  </a:lnTo>
                  <a:lnTo>
                    <a:pt x="2071" y="82"/>
                  </a:lnTo>
                  <a:lnTo>
                    <a:pt x="2093" y="76"/>
                  </a:lnTo>
                  <a:lnTo>
                    <a:pt x="2117" y="74"/>
                  </a:lnTo>
                  <a:lnTo>
                    <a:pt x="2140" y="74"/>
                  </a:lnTo>
                  <a:lnTo>
                    <a:pt x="2169" y="78"/>
                  </a:lnTo>
                  <a:lnTo>
                    <a:pt x="2194" y="86"/>
                  </a:lnTo>
                  <a:lnTo>
                    <a:pt x="2215" y="98"/>
                  </a:lnTo>
                  <a:lnTo>
                    <a:pt x="2235" y="111"/>
                  </a:lnTo>
                  <a:lnTo>
                    <a:pt x="2251" y="128"/>
                  </a:lnTo>
                  <a:lnTo>
                    <a:pt x="2266" y="145"/>
                  </a:lnTo>
                  <a:lnTo>
                    <a:pt x="2281" y="163"/>
                  </a:lnTo>
                  <a:lnTo>
                    <a:pt x="2295" y="181"/>
                  </a:lnTo>
                  <a:lnTo>
                    <a:pt x="2297" y="185"/>
                  </a:lnTo>
                  <a:lnTo>
                    <a:pt x="2303" y="194"/>
                  </a:lnTo>
                  <a:lnTo>
                    <a:pt x="2311" y="208"/>
                  </a:lnTo>
                  <a:lnTo>
                    <a:pt x="2321" y="224"/>
                  </a:lnTo>
                  <a:lnTo>
                    <a:pt x="2331" y="241"/>
                  </a:lnTo>
                  <a:lnTo>
                    <a:pt x="2339" y="258"/>
                  </a:lnTo>
                  <a:lnTo>
                    <a:pt x="2347" y="270"/>
                  </a:lnTo>
                  <a:lnTo>
                    <a:pt x="2350" y="278"/>
                  </a:lnTo>
                  <a:lnTo>
                    <a:pt x="2356" y="312"/>
                  </a:lnTo>
                  <a:lnTo>
                    <a:pt x="2358" y="345"/>
                  </a:lnTo>
                  <a:lnTo>
                    <a:pt x="2356" y="380"/>
                  </a:lnTo>
                  <a:lnTo>
                    <a:pt x="2352" y="413"/>
                  </a:lnTo>
                  <a:lnTo>
                    <a:pt x="2345" y="446"/>
                  </a:lnTo>
                  <a:lnTo>
                    <a:pt x="2335" y="479"/>
                  </a:lnTo>
                  <a:lnTo>
                    <a:pt x="2324" y="512"/>
                  </a:lnTo>
                  <a:lnTo>
                    <a:pt x="2311" y="543"/>
                  </a:lnTo>
                  <a:lnTo>
                    <a:pt x="2298" y="574"/>
                  </a:lnTo>
                  <a:lnTo>
                    <a:pt x="2283" y="603"/>
                  </a:lnTo>
                  <a:lnTo>
                    <a:pt x="2269" y="633"/>
                  </a:lnTo>
                  <a:lnTo>
                    <a:pt x="2255" y="660"/>
                  </a:lnTo>
                  <a:lnTo>
                    <a:pt x="2241" y="687"/>
                  </a:lnTo>
                  <a:lnTo>
                    <a:pt x="2229" y="711"/>
                  </a:lnTo>
                  <a:lnTo>
                    <a:pt x="2216" y="735"/>
                  </a:lnTo>
                  <a:lnTo>
                    <a:pt x="2207" y="757"/>
                  </a:lnTo>
                  <a:lnTo>
                    <a:pt x="2186" y="805"/>
                  </a:lnTo>
                  <a:lnTo>
                    <a:pt x="2164" y="849"/>
                  </a:lnTo>
                  <a:lnTo>
                    <a:pt x="2139" y="892"/>
                  </a:lnTo>
                  <a:lnTo>
                    <a:pt x="2113" y="932"/>
                  </a:lnTo>
                  <a:lnTo>
                    <a:pt x="2085" y="970"/>
                  </a:lnTo>
                  <a:lnTo>
                    <a:pt x="2056" y="1006"/>
                  </a:lnTo>
                  <a:lnTo>
                    <a:pt x="2026" y="1042"/>
                  </a:lnTo>
                  <a:lnTo>
                    <a:pt x="1994" y="1075"/>
                  </a:lnTo>
                  <a:lnTo>
                    <a:pt x="1960" y="1107"/>
                  </a:lnTo>
                  <a:lnTo>
                    <a:pt x="1926" y="1137"/>
                  </a:lnTo>
                  <a:lnTo>
                    <a:pt x="1891" y="1168"/>
                  </a:lnTo>
                  <a:lnTo>
                    <a:pt x="1855" y="1197"/>
                  </a:lnTo>
                  <a:lnTo>
                    <a:pt x="1818" y="1225"/>
                  </a:lnTo>
                  <a:lnTo>
                    <a:pt x="1780" y="1252"/>
                  </a:lnTo>
                  <a:lnTo>
                    <a:pt x="1742" y="1281"/>
                  </a:lnTo>
                  <a:lnTo>
                    <a:pt x="1702" y="1308"/>
                  </a:lnTo>
                  <a:lnTo>
                    <a:pt x="1688" y="1319"/>
                  </a:lnTo>
                  <a:lnTo>
                    <a:pt x="1675" y="1329"/>
                  </a:lnTo>
                  <a:lnTo>
                    <a:pt x="1661" y="1339"/>
                  </a:lnTo>
                  <a:lnTo>
                    <a:pt x="1647" y="1349"/>
                  </a:lnTo>
                  <a:lnTo>
                    <a:pt x="1634" y="1358"/>
                  </a:lnTo>
                  <a:lnTo>
                    <a:pt x="1619" y="1368"/>
                  </a:lnTo>
                  <a:lnTo>
                    <a:pt x="1606" y="1377"/>
                  </a:lnTo>
                  <a:lnTo>
                    <a:pt x="1592" y="1386"/>
                  </a:lnTo>
                  <a:lnTo>
                    <a:pt x="1578" y="1396"/>
                  </a:lnTo>
                  <a:lnTo>
                    <a:pt x="1565" y="1405"/>
                  </a:lnTo>
                  <a:lnTo>
                    <a:pt x="1551" y="1415"/>
                  </a:lnTo>
                  <a:lnTo>
                    <a:pt x="1536" y="1424"/>
                  </a:lnTo>
                  <a:lnTo>
                    <a:pt x="1522" y="1433"/>
                  </a:lnTo>
                  <a:lnTo>
                    <a:pt x="1507" y="1443"/>
                  </a:lnTo>
                  <a:lnTo>
                    <a:pt x="1491" y="1453"/>
                  </a:lnTo>
                  <a:lnTo>
                    <a:pt x="1475" y="1463"/>
                  </a:lnTo>
                  <a:lnTo>
                    <a:pt x="1439" y="1485"/>
                  </a:lnTo>
                  <a:lnTo>
                    <a:pt x="1403" y="1507"/>
                  </a:lnTo>
                  <a:lnTo>
                    <a:pt x="1365" y="1530"/>
                  </a:lnTo>
                  <a:lnTo>
                    <a:pt x="1327" y="1551"/>
                  </a:lnTo>
                  <a:lnTo>
                    <a:pt x="1289" y="1572"/>
                  </a:lnTo>
                  <a:lnTo>
                    <a:pt x="1249" y="1592"/>
                  </a:lnTo>
                  <a:lnTo>
                    <a:pt x="1210" y="1612"/>
                  </a:lnTo>
                  <a:lnTo>
                    <a:pt x="1170" y="1631"/>
                  </a:lnTo>
                  <a:lnTo>
                    <a:pt x="1128" y="1651"/>
                  </a:lnTo>
                  <a:lnTo>
                    <a:pt x="1087" y="1670"/>
                  </a:lnTo>
                  <a:lnTo>
                    <a:pt x="1045" y="1687"/>
                  </a:lnTo>
                  <a:lnTo>
                    <a:pt x="1001" y="1704"/>
                  </a:lnTo>
                  <a:lnTo>
                    <a:pt x="958" y="1720"/>
                  </a:lnTo>
                  <a:lnTo>
                    <a:pt x="915" y="1736"/>
                  </a:lnTo>
                  <a:lnTo>
                    <a:pt x="870" y="1750"/>
                  </a:lnTo>
                  <a:lnTo>
                    <a:pt x="825" y="1764"/>
                  </a:lnTo>
                  <a:lnTo>
                    <a:pt x="796" y="1773"/>
                  </a:lnTo>
                  <a:lnTo>
                    <a:pt x="767" y="1782"/>
                  </a:lnTo>
                  <a:lnTo>
                    <a:pt x="738" y="1789"/>
                  </a:lnTo>
                  <a:lnTo>
                    <a:pt x="710" y="1795"/>
                  </a:lnTo>
                  <a:lnTo>
                    <a:pt x="682" y="1801"/>
                  </a:lnTo>
                  <a:lnTo>
                    <a:pt x="653" y="1806"/>
                  </a:lnTo>
                  <a:lnTo>
                    <a:pt x="624" y="1810"/>
                  </a:lnTo>
                  <a:lnTo>
                    <a:pt x="596" y="1813"/>
                  </a:lnTo>
                  <a:lnTo>
                    <a:pt x="566" y="1816"/>
                  </a:lnTo>
                  <a:lnTo>
                    <a:pt x="535" y="1818"/>
                  </a:lnTo>
                  <a:lnTo>
                    <a:pt x="505" y="1820"/>
                  </a:lnTo>
                  <a:lnTo>
                    <a:pt x="473" y="1820"/>
                  </a:lnTo>
                  <a:lnTo>
                    <a:pt x="441" y="1820"/>
                  </a:lnTo>
                  <a:lnTo>
                    <a:pt x="406" y="1820"/>
                  </a:lnTo>
                  <a:lnTo>
                    <a:pt x="372" y="1818"/>
                  </a:lnTo>
                  <a:lnTo>
                    <a:pt x="336" y="1816"/>
                  </a:lnTo>
                  <a:lnTo>
                    <a:pt x="316" y="1819"/>
                  </a:lnTo>
                  <a:lnTo>
                    <a:pt x="296" y="1823"/>
                  </a:lnTo>
                  <a:lnTo>
                    <a:pt x="277" y="1827"/>
                  </a:lnTo>
                  <a:lnTo>
                    <a:pt x="260" y="1830"/>
                  </a:lnTo>
                  <a:lnTo>
                    <a:pt x="243" y="1833"/>
                  </a:lnTo>
                  <a:lnTo>
                    <a:pt x="226" y="1833"/>
                  </a:lnTo>
                  <a:lnTo>
                    <a:pt x="211" y="1831"/>
                  </a:lnTo>
                  <a:lnTo>
                    <a:pt x="196" y="1826"/>
                  </a:lnTo>
                  <a:lnTo>
                    <a:pt x="188" y="1815"/>
                  </a:lnTo>
                  <a:lnTo>
                    <a:pt x="181" y="1805"/>
                  </a:lnTo>
                  <a:lnTo>
                    <a:pt x="175" y="1797"/>
                  </a:lnTo>
                  <a:lnTo>
                    <a:pt x="170" y="1789"/>
                  </a:lnTo>
                  <a:lnTo>
                    <a:pt x="166" y="1781"/>
                  </a:lnTo>
                  <a:lnTo>
                    <a:pt x="161" y="1772"/>
                  </a:lnTo>
                  <a:lnTo>
                    <a:pt x="155" y="1762"/>
                  </a:lnTo>
                  <a:lnTo>
                    <a:pt x="147" y="1751"/>
                  </a:lnTo>
                  <a:lnTo>
                    <a:pt x="138" y="1736"/>
                  </a:lnTo>
                  <a:lnTo>
                    <a:pt x="128" y="1720"/>
                  </a:lnTo>
                  <a:lnTo>
                    <a:pt x="120" y="1702"/>
                  </a:lnTo>
                  <a:lnTo>
                    <a:pt x="111" y="1684"/>
                  </a:lnTo>
                  <a:lnTo>
                    <a:pt x="103" y="1665"/>
                  </a:lnTo>
                  <a:lnTo>
                    <a:pt x="96" y="1644"/>
                  </a:lnTo>
                  <a:lnTo>
                    <a:pt x="89" y="1623"/>
                  </a:lnTo>
                  <a:lnTo>
                    <a:pt x="82" y="1601"/>
                  </a:lnTo>
                  <a:lnTo>
                    <a:pt x="76" y="1578"/>
                  </a:lnTo>
                  <a:lnTo>
                    <a:pt x="70" y="1555"/>
                  </a:lnTo>
                  <a:lnTo>
                    <a:pt x="65" y="1532"/>
                  </a:lnTo>
                  <a:lnTo>
                    <a:pt x="60" y="1507"/>
                  </a:lnTo>
                  <a:lnTo>
                    <a:pt x="54" y="1483"/>
                  </a:lnTo>
                  <a:lnTo>
                    <a:pt x="51" y="1458"/>
                  </a:lnTo>
                  <a:lnTo>
                    <a:pt x="47" y="1433"/>
                  </a:lnTo>
                  <a:lnTo>
                    <a:pt x="44" y="1408"/>
                  </a:lnTo>
                  <a:lnTo>
                    <a:pt x="42" y="1382"/>
                  </a:lnTo>
                  <a:lnTo>
                    <a:pt x="40" y="1357"/>
                  </a:lnTo>
                  <a:lnTo>
                    <a:pt x="38" y="1332"/>
                  </a:lnTo>
                  <a:lnTo>
                    <a:pt x="37" y="1308"/>
                  </a:lnTo>
                  <a:lnTo>
                    <a:pt x="37" y="1283"/>
                  </a:lnTo>
                  <a:lnTo>
                    <a:pt x="37" y="1258"/>
                  </a:lnTo>
                  <a:lnTo>
                    <a:pt x="38" y="1234"/>
                  </a:lnTo>
                  <a:lnTo>
                    <a:pt x="40" y="1210"/>
                  </a:lnTo>
                  <a:lnTo>
                    <a:pt x="41" y="1187"/>
                  </a:lnTo>
                  <a:lnTo>
                    <a:pt x="44" y="1165"/>
                  </a:lnTo>
                  <a:lnTo>
                    <a:pt x="47" y="1143"/>
                  </a:lnTo>
                  <a:lnTo>
                    <a:pt x="51" y="1121"/>
                  </a:lnTo>
                  <a:lnTo>
                    <a:pt x="55" y="1101"/>
                  </a:lnTo>
                  <a:lnTo>
                    <a:pt x="61" y="1082"/>
                  </a:lnTo>
                  <a:lnTo>
                    <a:pt x="67" y="1063"/>
                  </a:lnTo>
                  <a:lnTo>
                    <a:pt x="73" y="1046"/>
                  </a:lnTo>
                  <a:lnTo>
                    <a:pt x="72" y="1042"/>
                  </a:lnTo>
                  <a:lnTo>
                    <a:pt x="70" y="1039"/>
                  </a:lnTo>
                  <a:lnTo>
                    <a:pt x="67" y="1039"/>
                  </a:lnTo>
                  <a:lnTo>
                    <a:pt x="64" y="1042"/>
                  </a:lnTo>
                  <a:lnTo>
                    <a:pt x="56" y="1061"/>
                  </a:lnTo>
                  <a:lnTo>
                    <a:pt x="50" y="1080"/>
                  </a:lnTo>
                  <a:lnTo>
                    <a:pt x="44" y="1101"/>
                  </a:lnTo>
                  <a:lnTo>
                    <a:pt x="38" y="1123"/>
                  </a:lnTo>
                  <a:lnTo>
                    <a:pt x="32" y="1147"/>
                  </a:lnTo>
                  <a:lnTo>
                    <a:pt x="27" y="1170"/>
                  </a:lnTo>
                  <a:lnTo>
                    <a:pt x="23" y="1194"/>
                  </a:lnTo>
                  <a:lnTo>
                    <a:pt x="18" y="1219"/>
                  </a:lnTo>
                  <a:lnTo>
                    <a:pt x="14" y="1244"/>
                  </a:lnTo>
                  <a:lnTo>
                    <a:pt x="11" y="1271"/>
                  </a:lnTo>
                  <a:lnTo>
                    <a:pt x="8" y="1297"/>
                  </a:lnTo>
                  <a:lnTo>
                    <a:pt x="5" y="1324"/>
                  </a:lnTo>
                  <a:lnTo>
                    <a:pt x="3" y="1350"/>
                  </a:lnTo>
                  <a:lnTo>
                    <a:pt x="2" y="1377"/>
                  </a:lnTo>
                  <a:lnTo>
                    <a:pt x="1" y="1405"/>
                  </a:lnTo>
                  <a:lnTo>
                    <a:pt x="0" y="1432"/>
                  </a:lnTo>
                  <a:lnTo>
                    <a:pt x="0" y="1459"/>
                  </a:lnTo>
                  <a:lnTo>
                    <a:pt x="0" y="1485"/>
                  </a:lnTo>
                  <a:lnTo>
                    <a:pt x="1" y="1512"/>
                  </a:lnTo>
                  <a:lnTo>
                    <a:pt x="3" y="1539"/>
                  </a:lnTo>
                  <a:lnTo>
                    <a:pt x="5" y="1565"/>
                  </a:lnTo>
                  <a:lnTo>
                    <a:pt x="8" y="1590"/>
                  </a:lnTo>
                  <a:lnTo>
                    <a:pt x="11" y="1614"/>
                  </a:lnTo>
                  <a:lnTo>
                    <a:pt x="15" y="1638"/>
                  </a:lnTo>
                  <a:lnTo>
                    <a:pt x="20" y="1663"/>
                  </a:lnTo>
                  <a:lnTo>
                    <a:pt x="25" y="1685"/>
                  </a:lnTo>
                  <a:lnTo>
                    <a:pt x="31" y="1707"/>
                  </a:lnTo>
                  <a:lnTo>
                    <a:pt x="38" y="1728"/>
                  </a:lnTo>
                  <a:lnTo>
                    <a:pt x="46" y="1747"/>
                  </a:lnTo>
                  <a:lnTo>
                    <a:pt x="54" y="1766"/>
                  </a:lnTo>
                  <a:lnTo>
                    <a:pt x="63" y="1784"/>
                  </a:lnTo>
                  <a:lnTo>
                    <a:pt x="73" y="1800"/>
                  </a:lnTo>
                  <a:lnTo>
                    <a:pt x="81" y="1813"/>
                  </a:lnTo>
                  <a:lnTo>
                    <a:pt x="90" y="1824"/>
                  </a:lnTo>
                  <a:lnTo>
                    <a:pt x="98" y="1835"/>
                  </a:lnTo>
                  <a:lnTo>
                    <a:pt x="106" y="1846"/>
                  </a:lnTo>
                  <a:lnTo>
                    <a:pt x="114" y="1857"/>
                  </a:lnTo>
                  <a:lnTo>
                    <a:pt x="123" y="1867"/>
                  </a:lnTo>
                  <a:lnTo>
                    <a:pt x="132" y="1878"/>
                  </a:lnTo>
                  <a:lnTo>
                    <a:pt x="141" y="1890"/>
                  </a:lnTo>
                  <a:lnTo>
                    <a:pt x="152" y="1895"/>
                  </a:lnTo>
                  <a:lnTo>
                    <a:pt x="163" y="1901"/>
                  </a:lnTo>
                  <a:lnTo>
                    <a:pt x="174" y="1907"/>
                  </a:lnTo>
                  <a:lnTo>
                    <a:pt x="186" y="1912"/>
                  </a:lnTo>
                  <a:lnTo>
                    <a:pt x="198" y="1917"/>
                  </a:lnTo>
                  <a:lnTo>
                    <a:pt x="209" y="1921"/>
                  </a:lnTo>
                  <a:lnTo>
                    <a:pt x="221" y="1926"/>
                  </a:lnTo>
                  <a:lnTo>
                    <a:pt x="233" y="1929"/>
                  </a:lnTo>
                  <a:lnTo>
                    <a:pt x="245" y="1932"/>
                  </a:lnTo>
                  <a:lnTo>
                    <a:pt x="257" y="1935"/>
                  </a:lnTo>
                  <a:lnTo>
                    <a:pt x="270" y="1937"/>
                  </a:lnTo>
                  <a:lnTo>
                    <a:pt x="283" y="1939"/>
                  </a:lnTo>
                  <a:lnTo>
                    <a:pt x="296" y="1939"/>
                  </a:lnTo>
                  <a:lnTo>
                    <a:pt x="311" y="1939"/>
                  </a:lnTo>
                  <a:lnTo>
                    <a:pt x="325" y="1938"/>
                  </a:lnTo>
                  <a:lnTo>
                    <a:pt x="339" y="1936"/>
                  </a:lnTo>
                  <a:lnTo>
                    <a:pt x="378" y="1938"/>
                  </a:lnTo>
                  <a:lnTo>
                    <a:pt x="416" y="1940"/>
                  </a:lnTo>
                  <a:lnTo>
                    <a:pt x="453" y="1940"/>
                  </a:lnTo>
                  <a:lnTo>
                    <a:pt x="487" y="1939"/>
                  </a:lnTo>
                  <a:lnTo>
                    <a:pt x="520" y="1937"/>
                  </a:lnTo>
                  <a:lnTo>
                    <a:pt x="553" y="1934"/>
                  </a:lnTo>
                  <a:lnTo>
                    <a:pt x="584" y="1931"/>
                  </a:lnTo>
                  <a:lnTo>
                    <a:pt x="615" y="1926"/>
                  </a:lnTo>
                  <a:lnTo>
                    <a:pt x="644" y="1921"/>
                  </a:lnTo>
                  <a:lnTo>
                    <a:pt x="675" y="1915"/>
                  </a:lnTo>
                  <a:lnTo>
                    <a:pt x="704" y="1909"/>
                  </a:lnTo>
                  <a:lnTo>
                    <a:pt x="734" y="1901"/>
                  </a:lnTo>
                  <a:lnTo>
                    <a:pt x="763" y="1893"/>
                  </a:lnTo>
                  <a:lnTo>
                    <a:pt x="795" y="1885"/>
                  </a:lnTo>
                  <a:lnTo>
                    <a:pt x="825" y="1876"/>
                  </a:lnTo>
                  <a:lnTo>
                    <a:pt x="857" y="1867"/>
                  </a:lnTo>
                  <a:lnTo>
                    <a:pt x="880" y="1860"/>
                  </a:lnTo>
                  <a:lnTo>
                    <a:pt x="905" y="1853"/>
                  </a:lnTo>
                  <a:lnTo>
                    <a:pt x="928" y="1845"/>
                  </a:lnTo>
                  <a:lnTo>
                    <a:pt x="950" y="1838"/>
                  </a:lnTo>
                  <a:lnTo>
                    <a:pt x="973" y="1830"/>
                  </a:lnTo>
                  <a:lnTo>
                    <a:pt x="996" y="1821"/>
                  </a:lnTo>
                  <a:lnTo>
                    <a:pt x="1018" y="1813"/>
                  </a:lnTo>
                  <a:lnTo>
                    <a:pt x="1041" y="1804"/>
                  </a:lnTo>
                  <a:lnTo>
                    <a:pt x="1063" y="1795"/>
                  </a:lnTo>
                  <a:lnTo>
                    <a:pt x="1085" y="1786"/>
                  </a:lnTo>
                  <a:lnTo>
                    <a:pt x="1107" y="1777"/>
                  </a:lnTo>
                  <a:lnTo>
                    <a:pt x="1129" y="1767"/>
                  </a:lnTo>
                  <a:lnTo>
                    <a:pt x="1151" y="1757"/>
                  </a:lnTo>
                  <a:lnTo>
                    <a:pt x="1172" y="1747"/>
                  </a:lnTo>
                  <a:lnTo>
                    <a:pt x="1193" y="1737"/>
                  </a:lnTo>
                  <a:lnTo>
                    <a:pt x="1214" y="1727"/>
                  </a:lnTo>
                  <a:lnTo>
                    <a:pt x="1235" y="1717"/>
                  </a:lnTo>
                  <a:lnTo>
                    <a:pt x="1256" y="1706"/>
                  </a:lnTo>
                  <a:lnTo>
                    <a:pt x="1277" y="1695"/>
                  </a:lnTo>
                  <a:lnTo>
                    <a:pt x="1297" y="1685"/>
                  </a:lnTo>
                  <a:lnTo>
                    <a:pt x="1318" y="1674"/>
                  </a:lnTo>
                  <a:lnTo>
                    <a:pt x="1338" y="1663"/>
                  </a:lnTo>
                  <a:lnTo>
                    <a:pt x="1357" y="1652"/>
                  </a:lnTo>
                  <a:lnTo>
                    <a:pt x="1377" y="1640"/>
                  </a:lnTo>
                  <a:lnTo>
                    <a:pt x="1398" y="1628"/>
                  </a:lnTo>
                  <a:lnTo>
                    <a:pt x="1417" y="1617"/>
                  </a:lnTo>
                  <a:lnTo>
                    <a:pt x="1436" y="1605"/>
                  </a:lnTo>
                  <a:lnTo>
                    <a:pt x="1455" y="1594"/>
                  </a:lnTo>
                  <a:lnTo>
                    <a:pt x="1474" y="1582"/>
                  </a:lnTo>
                  <a:lnTo>
                    <a:pt x="1493" y="1571"/>
                  </a:lnTo>
                  <a:lnTo>
                    <a:pt x="1513" y="1559"/>
                  </a:lnTo>
                  <a:lnTo>
                    <a:pt x="1531" y="1547"/>
                  </a:lnTo>
                  <a:lnTo>
                    <a:pt x="1547" y="1537"/>
                  </a:lnTo>
                  <a:lnTo>
                    <a:pt x="1562" y="1527"/>
                  </a:lnTo>
                  <a:lnTo>
                    <a:pt x="1577" y="1516"/>
                  </a:lnTo>
                  <a:lnTo>
                    <a:pt x="1592" y="1506"/>
                  </a:lnTo>
                  <a:lnTo>
                    <a:pt x="1606" y="1497"/>
                  </a:lnTo>
                  <a:lnTo>
                    <a:pt x="1620" y="1487"/>
                  </a:lnTo>
                  <a:lnTo>
                    <a:pt x="1635" y="1477"/>
                  </a:lnTo>
                  <a:lnTo>
                    <a:pt x="1649" y="1467"/>
                  </a:lnTo>
                  <a:lnTo>
                    <a:pt x="1663" y="1458"/>
                  </a:lnTo>
                  <a:lnTo>
                    <a:pt x="1676" y="1448"/>
                  </a:lnTo>
                  <a:lnTo>
                    <a:pt x="1689" y="1438"/>
                  </a:lnTo>
                  <a:lnTo>
                    <a:pt x="1703" y="1428"/>
                  </a:lnTo>
                  <a:lnTo>
                    <a:pt x="1716" y="1418"/>
                  </a:lnTo>
                  <a:lnTo>
                    <a:pt x="1730" y="1407"/>
                  </a:lnTo>
                  <a:lnTo>
                    <a:pt x="1744" y="1397"/>
                  </a:lnTo>
                  <a:lnTo>
                    <a:pt x="1758" y="1385"/>
                  </a:lnTo>
                  <a:lnTo>
                    <a:pt x="1799" y="1356"/>
                  </a:lnTo>
                  <a:lnTo>
                    <a:pt x="1838" y="1326"/>
                  </a:lnTo>
                  <a:lnTo>
                    <a:pt x="1878" y="1295"/>
                  </a:lnTo>
                  <a:lnTo>
                    <a:pt x="1915" y="1263"/>
                  </a:lnTo>
                  <a:lnTo>
                    <a:pt x="1950" y="1231"/>
                  </a:lnTo>
                  <a:lnTo>
                    <a:pt x="1986" y="1197"/>
                  </a:lnTo>
                  <a:lnTo>
                    <a:pt x="2019" y="1163"/>
                  </a:lnTo>
                  <a:lnTo>
                    <a:pt x="2051" y="1126"/>
                  </a:lnTo>
                  <a:lnTo>
                    <a:pt x="2082" y="1088"/>
                  </a:lnTo>
                  <a:lnTo>
                    <a:pt x="2112" y="1049"/>
                  </a:lnTo>
                  <a:lnTo>
                    <a:pt x="2140" y="1008"/>
                  </a:lnTo>
                  <a:lnTo>
                    <a:pt x="2167" y="966"/>
                  </a:lnTo>
                  <a:lnTo>
                    <a:pt x="2193" y="922"/>
                  </a:lnTo>
                  <a:lnTo>
                    <a:pt x="2217" y="875"/>
                  </a:lnTo>
                  <a:lnTo>
                    <a:pt x="2241" y="827"/>
                  </a:lnTo>
                  <a:lnTo>
                    <a:pt x="2263" y="777"/>
                  </a:lnTo>
                  <a:lnTo>
                    <a:pt x="2273" y="753"/>
                  </a:lnTo>
                  <a:lnTo>
                    <a:pt x="2285" y="728"/>
                  </a:lnTo>
                  <a:lnTo>
                    <a:pt x="2298" y="702"/>
                  </a:lnTo>
                  <a:lnTo>
                    <a:pt x="2312" y="674"/>
                  </a:lnTo>
                  <a:lnTo>
                    <a:pt x="2327" y="645"/>
                  </a:lnTo>
                  <a:lnTo>
                    <a:pt x="2341" y="614"/>
                  </a:lnTo>
                  <a:lnTo>
                    <a:pt x="2357" y="582"/>
                  </a:lnTo>
                  <a:lnTo>
                    <a:pt x="2371" y="550"/>
                  </a:lnTo>
                  <a:lnTo>
                    <a:pt x="2383" y="517"/>
                  </a:lnTo>
                  <a:lnTo>
                    <a:pt x="2394" y="482"/>
                  </a:lnTo>
                  <a:lnTo>
                    <a:pt x="2403" y="447"/>
                  </a:lnTo>
                  <a:lnTo>
                    <a:pt x="2410" y="412"/>
                  </a:lnTo>
                  <a:lnTo>
                    <a:pt x="2414" y="375"/>
                  </a:lnTo>
                  <a:lnTo>
                    <a:pt x="2415" y="339"/>
                  </a:lnTo>
                  <a:lnTo>
                    <a:pt x="2412" y="303"/>
                  </a:lnTo>
                  <a:lnTo>
                    <a:pt x="2405" y="266"/>
                  </a:lnTo>
                  <a:lnTo>
                    <a:pt x="2402" y="257"/>
                  </a:lnTo>
                  <a:lnTo>
                    <a:pt x="2395" y="241"/>
                  </a:lnTo>
                  <a:lnTo>
                    <a:pt x="2386" y="222"/>
                  </a:lnTo>
                  <a:lnTo>
                    <a:pt x="2375" y="201"/>
                  </a:lnTo>
                  <a:lnTo>
                    <a:pt x="2363" y="180"/>
                  </a:lnTo>
                  <a:lnTo>
                    <a:pt x="2354" y="163"/>
                  </a:lnTo>
                  <a:lnTo>
                    <a:pt x="2347" y="151"/>
                  </a:lnTo>
                  <a:lnTo>
                    <a:pt x="2344" y="146"/>
                  </a:lnTo>
                  <a:lnTo>
                    <a:pt x="2334" y="134"/>
                  </a:lnTo>
                  <a:lnTo>
                    <a:pt x="2324" y="122"/>
                  </a:lnTo>
                  <a:lnTo>
                    <a:pt x="2315" y="110"/>
                  </a:lnTo>
                  <a:lnTo>
                    <a:pt x="2306" y="98"/>
                  </a:lnTo>
                  <a:lnTo>
                    <a:pt x="2296" y="86"/>
                  </a:lnTo>
                  <a:lnTo>
                    <a:pt x="2287" y="74"/>
                  </a:lnTo>
                  <a:lnTo>
                    <a:pt x="2276" y="63"/>
                  </a:lnTo>
                  <a:lnTo>
                    <a:pt x="2266" y="52"/>
                  </a:lnTo>
                  <a:lnTo>
                    <a:pt x="2254" y="42"/>
                  </a:lnTo>
                  <a:lnTo>
                    <a:pt x="2242" y="33"/>
                  </a:lnTo>
                  <a:lnTo>
                    <a:pt x="2229" y="24"/>
                  </a:lnTo>
                  <a:lnTo>
                    <a:pt x="2214" y="17"/>
                  </a:lnTo>
                  <a:lnTo>
                    <a:pt x="2199" y="11"/>
                  </a:lnTo>
                  <a:lnTo>
                    <a:pt x="2183" y="6"/>
                  </a:lnTo>
                  <a:lnTo>
                    <a:pt x="2165" y="2"/>
                  </a:lnTo>
                  <a:lnTo>
                    <a:pt x="2146" y="0"/>
                  </a:lnTo>
                  <a:lnTo>
                    <a:pt x="2120" y="0"/>
                  </a:lnTo>
                  <a:lnTo>
                    <a:pt x="2093" y="2"/>
                  </a:lnTo>
                  <a:lnTo>
                    <a:pt x="2066" y="7"/>
                  </a:lnTo>
                  <a:lnTo>
                    <a:pt x="2040" y="14"/>
                  </a:lnTo>
                  <a:lnTo>
                    <a:pt x="2014" y="23"/>
                  </a:lnTo>
                  <a:lnTo>
                    <a:pt x="1988" y="33"/>
                  </a:lnTo>
                  <a:lnTo>
                    <a:pt x="1962" y="45"/>
                  </a:lnTo>
                  <a:lnTo>
                    <a:pt x="1937" y="58"/>
                  </a:lnTo>
                  <a:lnTo>
                    <a:pt x="1912" y="72"/>
                  </a:lnTo>
                  <a:lnTo>
                    <a:pt x="1888" y="86"/>
                  </a:lnTo>
                  <a:lnTo>
                    <a:pt x="1865" y="100"/>
                  </a:lnTo>
                  <a:lnTo>
                    <a:pt x="1842" y="114"/>
                  </a:lnTo>
                  <a:lnTo>
                    <a:pt x="1821" y="129"/>
                  </a:lnTo>
                  <a:lnTo>
                    <a:pt x="1800" y="142"/>
                  </a:lnTo>
                  <a:lnTo>
                    <a:pt x="1782" y="154"/>
                  </a:lnTo>
                  <a:lnTo>
                    <a:pt x="1764" y="165"/>
                  </a:lnTo>
                  <a:lnTo>
                    <a:pt x="1723" y="192"/>
                  </a:lnTo>
                  <a:lnTo>
                    <a:pt x="1686" y="222"/>
                  </a:lnTo>
                  <a:lnTo>
                    <a:pt x="1651" y="254"/>
                  </a:lnTo>
                  <a:lnTo>
                    <a:pt x="1619" y="288"/>
                  </a:lnTo>
                  <a:lnTo>
                    <a:pt x="1589" y="322"/>
                  </a:lnTo>
                  <a:lnTo>
                    <a:pt x="1561" y="358"/>
                  </a:lnTo>
                  <a:lnTo>
                    <a:pt x="1534" y="396"/>
                  </a:lnTo>
                  <a:lnTo>
                    <a:pt x="1507" y="434"/>
                  </a:lnTo>
                  <a:lnTo>
                    <a:pt x="1480" y="471"/>
                  </a:lnTo>
                  <a:lnTo>
                    <a:pt x="1454" y="510"/>
                  </a:lnTo>
                  <a:lnTo>
                    <a:pt x="1427" y="548"/>
                  </a:lnTo>
                  <a:lnTo>
                    <a:pt x="1399" y="584"/>
                  </a:lnTo>
                  <a:lnTo>
                    <a:pt x="1368" y="620"/>
                  </a:lnTo>
                  <a:lnTo>
                    <a:pt x="1336" y="656"/>
                  </a:lnTo>
                  <a:lnTo>
                    <a:pt x="1302" y="689"/>
                  </a:lnTo>
                  <a:lnTo>
                    <a:pt x="1265" y="721"/>
                  </a:lnTo>
                  <a:lnTo>
                    <a:pt x="1264" y="724"/>
                  </a:lnTo>
                  <a:lnTo>
                    <a:pt x="1266" y="727"/>
                  </a:lnTo>
                  <a:lnTo>
                    <a:pt x="1269" y="729"/>
                  </a:lnTo>
                  <a:lnTo>
                    <a:pt x="1272" y="7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3" name="Freeform 127"/>
            <p:cNvSpPr>
              <a:spLocks/>
            </p:cNvSpPr>
            <p:nvPr/>
          </p:nvSpPr>
          <p:spPr bwMode="auto">
            <a:xfrm flipH="1">
              <a:off x="4583" y="2656"/>
              <a:ext cx="391" cy="255"/>
            </a:xfrm>
            <a:custGeom>
              <a:avLst/>
              <a:gdLst>
                <a:gd name="T0" fmla="*/ 2105 w 2148"/>
                <a:gd name="T1" fmla="*/ 92 h 1398"/>
                <a:gd name="T2" fmla="*/ 2052 w 2148"/>
                <a:gd name="T3" fmla="*/ 206 h 1398"/>
                <a:gd name="T4" fmla="*/ 1993 w 2148"/>
                <a:gd name="T5" fmla="*/ 312 h 1398"/>
                <a:gd name="T6" fmla="*/ 1925 w 2148"/>
                <a:gd name="T7" fmla="*/ 411 h 1398"/>
                <a:gd name="T8" fmla="*/ 1852 w 2148"/>
                <a:gd name="T9" fmla="*/ 503 h 1398"/>
                <a:gd name="T10" fmla="*/ 1773 w 2148"/>
                <a:gd name="T11" fmla="*/ 588 h 1398"/>
                <a:gd name="T12" fmla="*/ 1688 w 2148"/>
                <a:gd name="T13" fmla="*/ 669 h 1398"/>
                <a:gd name="T14" fmla="*/ 1598 w 2148"/>
                <a:gd name="T15" fmla="*/ 742 h 1398"/>
                <a:gd name="T16" fmla="*/ 1534 w 2148"/>
                <a:gd name="T17" fmla="*/ 791 h 1398"/>
                <a:gd name="T18" fmla="*/ 1481 w 2148"/>
                <a:gd name="T19" fmla="*/ 832 h 1398"/>
                <a:gd name="T20" fmla="*/ 1427 w 2148"/>
                <a:gd name="T21" fmla="*/ 870 h 1398"/>
                <a:gd name="T22" fmla="*/ 1367 w 2148"/>
                <a:gd name="T23" fmla="*/ 907 h 1398"/>
                <a:gd name="T24" fmla="*/ 1298 w 2148"/>
                <a:gd name="T25" fmla="*/ 946 h 1398"/>
                <a:gd name="T26" fmla="*/ 1234 w 2148"/>
                <a:gd name="T27" fmla="*/ 983 h 1398"/>
                <a:gd name="T28" fmla="*/ 1174 w 2148"/>
                <a:gd name="T29" fmla="*/ 1018 h 1398"/>
                <a:gd name="T30" fmla="*/ 1111 w 2148"/>
                <a:gd name="T31" fmla="*/ 1050 h 1398"/>
                <a:gd name="T32" fmla="*/ 1031 w 2148"/>
                <a:gd name="T33" fmla="*/ 1089 h 1398"/>
                <a:gd name="T34" fmla="*/ 944 w 2148"/>
                <a:gd name="T35" fmla="*/ 1126 h 1398"/>
                <a:gd name="T36" fmla="*/ 856 w 2148"/>
                <a:gd name="T37" fmla="*/ 1160 h 1398"/>
                <a:gd name="T38" fmla="*/ 767 w 2148"/>
                <a:gd name="T39" fmla="*/ 1191 h 1398"/>
                <a:gd name="T40" fmla="*/ 677 w 2148"/>
                <a:gd name="T41" fmla="*/ 1219 h 1398"/>
                <a:gd name="T42" fmla="*/ 584 w 2148"/>
                <a:gd name="T43" fmla="*/ 1246 h 1398"/>
                <a:gd name="T44" fmla="*/ 488 w 2148"/>
                <a:gd name="T45" fmla="*/ 1273 h 1398"/>
                <a:gd name="T46" fmla="*/ 388 w 2148"/>
                <a:gd name="T47" fmla="*/ 1298 h 1398"/>
                <a:gd name="T48" fmla="*/ 308 w 2148"/>
                <a:gd name="T49" fmla="*/ 1309 h 1398"/>
                <a:gd name="T50" fmla="*/ 225 w 2148"/>
                <a:gd name="T51" fmla="*/ 1309 h 1398"/>
                <a:gd name="T52" fmla="*/ 141 w 2148"/>
                <a:gd name="T53" fmla="*/ 1306 h 1398"/>
                <a:gd name="T54" fmla="*/ 66 w 2148"/>
                <a:gd name="T55" fmla="*/ 1302 h 1398"/>
                <a:gd name="T56" fmla="*/ 4 w 2148"/>
                <a:gd name="T57" fmla="*/ 1326 h 1398"/>
                <a:gd name="T58" fmla="*/ 22 w 2148"/>
                <a:gd name="T59" fmla="*/ 1387 h 1398"/>
                <a:gd name="T60" fmla="*/ 99 w 2148"/>
                <a:gd name="T61" fmla="*/ 1395 h 1398"/>
                <a:gd name="T62" fmla="*/ 186 w 2148"/>
                <a:gd name="T63" fmla="*/ 1398 h 1398"/>
                <a:gd name="T64" fmla="*/ 276 w 2148"/>
                <a:gd name="T65" fmla="*/ 1397 h 1398"/>
                <a:gd name="T66" fmla="*/ 361 w 2148"/>
                <a:gd name="T67" fmla="*/ 1391 h 1398"/>
                <a:gd name="T68" fmla="*/ 458 w 2148"/>
                <a:gd name="T69" fmla="*/ 1369 h 1398"/>
                <a:gd name="T70" fmla="*/ 558 w 2148"/>
                <a:gd name="T71" fmla="*/ 1342 h 1398"/>
                <a:gd name="T72" fmla="*/ 653 w 2148"/>
                <a:gd name="T73" fmla="*/ 1315 h 1398"/>
                <a:gd name="T74" fmla="*/ 748 w 2148"/>
                <a:gd name="T75" fmla="*/ 1285 h 1398"/>
                <a:gd name="T76" fmla="*/ 840 w 2148"/>
                <a:gd name="T77" fmla="*/ 1253 h 1398"/>
                <a:gd name="T78" fmla="*/ 930 w 2148"/>
                <a:gd name="T79" fmla="*/ 1219 h 1398"/>
                <a:gd name="T80" fmla="*/ 1019 w 2148"/>
                <a:gd name="T81" fmla="*/ 1181 h 1398"/>
                <a:gd name="T82" fmla="*/ 1106 w 2148"/>
                <a:gd name="T83" fmla="*/ 1141 h 1398"/>
                <a:gd name="T84" fmla="*/ 1177 w 2148"/>
                <a:gd name="T85" fmla="*/ 1104 h 1398"/>
                <a:gd name="T86" fmla="*/ 1239 w 2148"/>
                <a:gd name="T87" fmla="*/ 1070 h 1398"/>
                <a:gd name="T88" fmla="*/ 1303 w 2148"/>
                <a:gd name="T89" fmla="*/ 1036 h 1398"/>
                <a:gd name="T90" fmla="*/ 1372 w 2148"/>
                <a:gd name="T91" fmla="*/ 997 h 1398"/>
                <a:gd name="T92" fmla="*/ 1439 w 2148"/>
                <a:gd name="T93" fmla="*/ 959 h 1398"/>
                <a:gd name="T94" fmla="*/ 1498 w 2148"/>
                <a:gd name="T95" fmla="*/ 919 h 1398"/>
                <a:gd name="T96" fmla="*/ 1553 w 2148"/>
                <a:gd name="T97" fmla="*/ 878 h 1398"/>
                <a:gd name="T98" fmla="*/ 1609 w 2148"/>
                <a:gd name="T99" fmla="*/ 835 h 1398"/>
                <a:gd name="T100" fmla="*/ 1693 w 2148"/>
                <a:gd name="T101" fmla="*/ 768 h 1398"/>
                <a:gd name="T102" fmla="*/ 1777 w 2148"/>
                <a:gd name="T103" fmla="*/ 684 h 1398"/>
                <a:gd name="T104" fmla="*/ 1852 w 2148"/>
                <a:gd name="T105" fmla="*/ 593 h 1398"/>
                <a:gd name="T106" fmla="*/ 1921 w 2148"/>
                <a:gd name="T107" fmla="*/ 495 h 1398"/>
                <a:gd name="T108" fmla="*/ 1983 w 2148"/>
                <a:gd name="T109" fmla="*/ 389 h 1398"/>
                <a:gd name="T110" fmla="*/ 2038 w 2148"/>
                <a:gd name="T111" fmla="*/ 276 h 1398"/>
                <a:gd name="T112" fmla="*/ 2089 w 2148"/>
                <a:gd name="T113" fmla="*/ 158 h 1398"/>
                <a:gd name="T114" fmla="*/ 2137 w 2148"/>
                <a:gd name="T115" fmla="*/ 34 h 1398"/>
                <a:gd name="T116" fmla="*/ 2142 w 2148"/>
                <a:gd name="T117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48" h="1398">
                  <a:moveTo>
                    <a:pt x="2139" y="3"/>
                  </a:moveTo>
                  <a:lnTo>
                    <a:pt x="2128" y="33"/>
                  </a:lnTo>
                  <a:lnTo>
                    <a:pt x="2117" y="63"/>
                  </a:lnTo>
                  <a:lnTo>
                    <a:pt x="2105" y="92"/>
                  </a:lnTo>
                  <a:lnTo>
                    <a:pt x="2092" y="122"/>
                  </a:lnTo>
                  <a:lnTo>
                    <a:pt x="2079" y="150"/>
                  </a:lnTo>
                  <a:lnTo>
                    <a:pt x="2066" y="178"/>
                  </a:lnTo>
                  <a:lnTo>
                    <a:pt x="2052" y="206"/>
                  </a:lnTo>
                  <a:lnTo>
                    <a:pt x="2038" y="232"/>
                  </a:lnTo>
                  <a:lnTo>
                    <a:pt x="2023" y="260"/>
                  </a:lnTo>
                  <a:lnTo>
                    <a:pt x="2008" y="286"/>
                  </a:lnTo>
                  <a:lnTo>
                    <a:pt x="1993" y="312"/>
                  </a:lnTo>
                  <a:lnTo>
                    <a:pt x="1976" y="337"/>
                  </a:lnTo>
                  <a:lnTo>
                    <a:pt x="1959" y="361"/>
                  </a:lnTo>
                  <a:lnTo>
                    <a:pt x="1942" y="387"/>
                  </a:lnTo>
                  <a:lnTo>
                    <a:pt x="1925" y="411"/>
                  </a:lnTo>
                  <a:lnTo>
                    <a:pt x="1908" y="434"/>
                  </a:lnTo>
                  <a:lnTo>
                    <a:pt x="1890" y="457"/>
                  </a:lnTo>
                  <a:lnTo>
                    <a:pt x="1871" y="480"/>
                  </a:lnTo>
                  <a:lnTo>
                    <a:pt x="1852" y="503"/>
                  </a:lnTo>
                  <a:lnTo>
                    <a:pt x="1833" y="525"/>
                  </a:lnTo>
                  <a:lnTo>
                    <a:pt x="1813" y="547"/>
                  </a:lnTo>
                  <a:lnTo>
                    <a:pt x="1793" y="568"/>
                  </a:lnTo>
                  <a:lnTo>
                    <a:pt x="1773" y="588"/>
                  </a:lnTo>
                  <a:lnTo>
                    <a:pt x="1753" y="609"/>
                  </a:lnTo>
                  <a:lnTo>
                    <a:pt x="1731" y="630"/>
                  </a:lnTo>
                  <a:lnTo>
                    <a:pt x="1710" y="649"/>
                  </a:lnTo>
                  <a:lnTo>
                    <a:pt x="1688" y="669"/>
                  </a:lnTo>
                  <a:lnTo>
                    <a:pt x="1666" y="688"/>
                  </a:lnTo>
                  <a:lnTo>
                    <a:pt x="1644" y="706"/>
                  </a:lnTo>
                  <a:lnTo>
                    <a:pt x="1622" y="724"/>
                  </a:lnTo>
                  <a:lnTo>
                    <a:pt x="1598" y="742"/>
                  </a:lnTo>
                  <a:lnTo>
                    <a:pt x="1575" y="761"/>
                  </a:lnTo>
                  <a:lnTo>
                    <a:pt x="1561" y="771"/>
                  </a:lnTo>
                  <a:lnTo>
                    <a:pt x="1548" y="781"/>
                  </a:lnTo>
                  <a:lnTo>
                    <a:pt x="1534" y="791"/>
                  </a:lnTo>
                  <a:lnTo>
                    <a:pt x="1521" y="802"/>
                  </a:lnTo>
                  <a:lnTo>
                    <a:pt x="1508" y="812"/>
                  </a:lnTo>
                  <a:lnTo>
                    <a:pt x="1494" y="822"/>
                  </a:lnTo>
                  <a:lnTo>
                    <a:pt x="1481" y="832"/>
                  </a:lnTo>
                  <a:lnTo>
                    <a:pt x="1468" y="841"/>
                  </a:lnTo>
                  <a:lnTo>
                    <a:pt x="1455" y="851"/>
                  </a:lnTo>
                  <a:lnTo>
                    <a:pt x="1441" y="861"/>
                  </a:lnTo>
                  <a:lnTo>
                    <a:pt x="1427" y="870"/>
                  </a:lnTo>
                  <a:lnTo>
                    <a:pt x="1413" y="881"/>
                  </a:lnTo>
                  <a:lnTo>
                    <a:pt x="1398" y="890"/>
                  </a:lnTo>
                  <a:lnTo>
                    <a:pt x="1383" y="899"/>
                  </a:lnTo>
                  <a:lnTo>
                    <a:pt x="1367" y="907"/>
                  </a:lnTo>
                  <a:lnTo>
                    <a:pt x="1351" y="916"/>
                  </a:lnTo>
                  <a:lnTo>
                    <a:pt x="1333" y="926"/>
                  </a:lnTo>
                  <a:lnTo>
                    <a:pt x="1315" y="936"/>
                  </a:lnTo>
                  <a:lnTo>
                    <a:pt x="1298" y="946"/>
                  </a:lnTo>
                  <a:lnTo>
                    <a:pt x="1282" y="955"/>
                  </a:lnTo>
                  <a:lnTo>
                    <a:pt x="1266" y="965"/>
                  </a:lnTo>
                  <a:lnTo>
                    <a:pt x="1249" y="974"/>
                  </a:lnTo>
                  <a:lnTo>
                    <a:pt x="1234" y="983"/>
                  </a:lnTo>
                  <a:lnTo>
                    <a:pt x="1219" y="992"/>
                  </a:lnTo>
                  <a:lnTo>
                    <a:pt x="1203" y="1001"/>
                  </a:lnTo>
                  <a:lnTo>
                    <a:pt x="1188" y="1010"/>
                  </a:lnTo>
                  <a:lnTo>
                    <a:pt x="1174" y="1018"/>
                  </a:lnTo>
                  <a:lnTo>
                    <a:pt x="1158" y="1026"/>
                  </a:lnTo>
                  <a:lnTo>
                    <a:pt x="1143" y="1034"/>
                  </a:lnTo>
                  <a:lnTo>
                    <a:pt x="1127" y="1042"/>
                  </a:lnTo>
                  <a:lnTo>
                    <a:pt x="1111" y="1050"/>
                  </a:lnTo>
                  <a:lnTo>
                    <a:pt x="1095" y="1058"/>
                  </a:lnTo>
                  <a:lnTo>
                    <a:pt x="1074" y="1068"/>
                  </a:lnTo>
                  <a:lnTo>
                    <a:pt x="1052" y="1079"/>
                  </a:lnTo>
                  <a:lnTo>
                    <a:pt x="1031" y="1089"/>
                  </a:lnTo>
                  <a:lnTo>
                    <a:pt x="1008" y="1098"/>
                  </a:lnTo>
                  <a:lnTo>
                    <a:pt x="987" y="1108"/>
                  </a:lnTo>
                  <a:lnTo>
                    <a:pt x="965" y="1117"/>
                  </a:lnTo>
                  <a:lnTo>
                    <a:pt x="944" y="1126"/>
                  </a:lnTo>
                  <a:lnTo>
                    <a:pt x="922" y="1135"/>
                  </a:lnTo>
                  <a:lnTo>
                    <a:pt x="901" y="1144"/>
                  </a:lnTo>
                  <a:lnTo>
                    <a:pt x="878" y="1152"/>
                  </a:lnTo>
                  <a:lnTo>
                    <a:pt x="856" y="1160"/>
                  </a:lnTo>
                  <a:lnTo>
                    <a:pt x="834" y="1168"/>
                  </a:lnTo>
                  <a:lnTo>
                    <a:pt x="812" y="1176"/>
                  </a:lnTo>
                  <a:lnTo>
                    <a:pt x="790" y="1184"/>
                  </a:lnTo>
                  <a:lnTo>
                    <a:pt x="767" y="1191"/>
                  </a:lnTo>
                  <a:lnTo>
                    <a:pt x="745" y="1198"/>
                  </a:lnTo>
                  <a:lnTo>
                    <a:pt x="722" y="1205"/>
                  </a:lnTo>
                  <a:lnTo>
                    <a:pt x="700" y="1212"/>
                  </a:lnTo>
                  <a:lnTo>
                    <a:pt x="677" y="1219"/>
                  </a:lnTo>
                  <a:lnTo>
                    <a:pt x="653" y="1226"/>
                  </a:lnTo>
                  <a:lnTo>
                    <a:pt x="630" y="1233"/>
                  </a:lnTo>
                  <a:lnTo>
                    <a:pt x="607" y="1239"/>
                  </a:lnTo>
                  <a:lnTo>
                    <a:pt x="584" y="1246"/>
                  </a:lnTo>
                  <a:lnTo>
                    <a:pt x="560" y="1252"/>
                  </a:lnTo>
                  <a:lnTo>
                    <a:pt x="537" y="1260"/>
                  </a:lnTo>
                  <a:lnTo>
                    <a:pt x="512" y="1266"/>
                  </a:lnTo>
                  <a:lnTo>
                    <a:pt x="488" y="1273"/>
                  </a:lnTo>
                  <a:lnTo>
                    <a:pt x="463" y="1279"/>
                  </a:lnTo>
                  <a:lnTo>
                    <a:pt x="439" y="1285"/>
                  </a:lnTo>
                  <a:lnTo>
                    <a:pt x="413" y="1291"/>
                  </a:lnTo>
                  <a:lnTo>
                    <a:pt x="388" y="1298"/>
                  </a:lnTo>
                  <a:lnTo>
                    <a:pt x="363" y="1304"/>
                  </a:lnTo>
                  <a:lnTo>
                    <a:pt x="346" y="1306"/>
                  </a:lnTo>
                  <a:lnTo>
                    <a:pt x="327" y="1308"/>
                  </a:lnTo>
                  <a:lnTo>
                    <a:pt x="308" y="1309"/>
                  </a:lnTo>
                  <a:lnTo>
                    <a:pt x="288" y="1309"/>
                  </a:lnTo>
                  <a:lnTo>
                    <a:pt x="267" y="1310"/>
                  </a:lnTo>
                  <a:lnTo>
                    <a:pt x="246" y="1310"/>
                  </a:lnTo>
                  <a:lnTo>
                    <a:pt x="225" y="1309"/>
                  </a:lnTo>
                  <a:lnTo>
                    <a:pt x="204" y="1308"/>
                  </a:lnTo>
                  <a:lnTo>
                    <a:pt x="183" y="1308"/>
                  </a:lnTo>
                  <a:lnTo>
                    <a:pt x="161" y="1307"/>
                  </a:lnTo>
                  <a:lnTo>
                    <a:pt x="141" y="1306"/>
                  </a:lnTo>
                  <a:lnTo>
                    <a:pt x="121" y="1305"/>
                  </a:lnTo>
                  <a:lnTo>
                    <a:pt x="102" y="1304"/>
                  </a:lnTo>
                  <a:lnTo>
                    <a:pt x="84" y="1303"/>
                  </a:lnTo>
                  <a:lnTo>
                    <a:pt x="66" y="1302"/>
                  </a:lnTo>
                  <a:lnTo>
                    <a:pt x="49" y="1301"/>
                  </a:lnTo>
                  <a:lnTo>
                    <a:pt x="29" y="1303"/>
                  </a:lnTo>
                  <a:lnTo>
                    <a:pt x="14" y="1312"/>
                  </a:lnTo>
                  <a:lnTo>
                    <a:pt x="4" y="1326"/>
                  </a:lnTo>
                  <a:lnTo>
                    <a:pt x="0" y="1343"/>
                  </a:lnTo>
                  <a:lnTo>
                    <a:pt x="1" y="1360"/>
                  </a:lnTo>
                  <a:lnTo>
                    <a:pt x="9" y="1375"/>
                  </a:lnTo>
                  <a:lnTo>
                    <a:pt x="22" y="1387"/>
                  </a:lnTo>
                  <a:lnTo>
                    <a:pt x="42" y="1392"/>
                  </a:lnTo>
                  <a:lnTo>
                    <a:pt x="61" y="1393"/>
                  </a:lnTo>
                  <a:lnTo>
                    <a:pt x="79" y="1394"/>
                  </a:lnTo>
                  <a:lnTo>
                    <a:pt x="99" y="1395"/>
                  </a:lnTo>
                  <a:lnTo>
                    <a:pt x="120" y="1396"/>
                  </a:lnTo>
                  <a:lnTo>
                    <a:pt x="141" y="1397"/>
                  </a:lnTo>
                  <a:lnTo>
                    <a:pt x="163" y="1398"/>
                  </a:lnTo>
                  <a:lnTo>
                    <a:pt x="186" y="1398"/>
                  </a:lnTo>
                  <a:lnTo>
                    <a:pt x="209" y="1398"/>
                  </a:lnTo>
                  <a:lnTo>
                    <a:pt x="232" y="1398"/>
                  </a:lnTo>
                  <a:lnTo>
                    <a:pt x="254" y="1398"/>
                  </a:lnTo>
                  <a:lnTo>
                    <a:pt x="276" y="1397"/>
                  </a:lnTo>
                  <a:lnTo>
                    <a:pt x="299" y="1396"/>
                  </a:lnTo>
                  <a:lnTo>
                    <a:pt x="321" y="1395"/>
                  </a:lnTo>
                  <a:lnTo>
                    <a:pt x="341" y="1393"/>
                  </a:lnTo>
                  <a:lnTo>
                    <a:pt x="361" y="1391"/>
                  </a:lnTo>
                  <a:lnTo>
                    <a:pt x="380" y="1389"/>
                  </a:lnTo>
                  <a:lnTo>
                    <a:pt x="406" y="1383"/>
                  </a:lnTo>
                  <a:lnTo>
                    <a:pt x="432" y="1375"/>
                  </a:lnTo>
                  <a:lnTo>
                    <a:pt x="458" y="1369"/>
                  </a:lnTo>
                  <a:lnTo>
                    <a:pt x="483" y="1362"/>
                  </a:lnTo>
                  <a:lnTo>
                    <a:pt x="507" y="1356"/>
                  </a:lnTo>
                  <a:lnTo>
                    <a:pt x="532" y="1349"/>
                  </a:lnTo>
                  <a:lnTo>
                    <a:pt x="558" y="1342"/>
                  </a:lnTo>
                  <a:lnTo>
                    <a:pt x="582" y="1335"/>
                  </a:lnTo>
                  <a:lnTo>
                    <a:pt x="606" y="1329"/>
                  </a:lnTo>
                  <a:lnTo>
                    <a:pt x="630" y="1322"/>
                  </a:lnTo>
                  <a:lnTo>
                    <a:pt x="653" y="1315"/>
                  </a:lnTo>
                  <a:lnTo>
                    <a:pt x="678" y="1307"/>
                  </a:lnTo>
                  <a:lnTo>
                    <a:pt x="701" y="1300"/>
                  </a:lnTo>
                  <a:lnTo>
                    <a:pt x="724" y="1293"/>
                  </a:lnTo>
                  <a:lnTo>
                    <a:pt x="748" y="1285"/>
                  </a:lnTo>
                  <a:lnTo>
                    <a:pt x="771" y="1277"/>
                  </a:lnTo>
                  <a:lnTo>
                    <a:pt x="794" y="1270"/>
                  </a:lnTo>
                  <a:lnTo>
                    <a:pt x="817" y="1262"/>
                  </a:lnTo>
                  <a:lnTo>
                    <a:pt x="840" y="1253"/>
                  </a:lnTo>
                  <a:lnTo>
                    <a:pt x="862" y="1244"/>
                  </a:lnTo>
                  <a:lnTo>
                    <a:pt x="884" y="1236"/>
                  </a:lnTo>
                  <a:lnTo>
                    <a:pt x="908" y="1227"/>
                  </a:lnTo>
                  <a:lnTo>
                    <a:pt x="930" y="1219"/>
                  </a:lnTo>
                  <a:lnTo>
                    <a:pt x="952" y="1210"/>
                  </a:lnTo>
                  <a:lnTo>
                    <a:pt x="974" y="1200"/>
                  </a:lnTo>
                  <a:lnTo>
                    <a:pt x="996" y="1191"/>
                  </a:lnTo>
                  <a:lnTo>
                    <a:pt x="1019" y="1181"/>
                  </a:lnTo>
                  <a:lnTo>
                    <a:pt x="1041" y="1172"/>
                  </a:lnTo>
                  <a:lnTo>
                    <a:pt x="1063" y="1162"/>
                  </a:lnTo>
                  <a:lnTo>
                    <a:pt x="1084" y="1151"/>
                  </a:lnTo>
                  <a:lnTo>
                    <a:pt x="1106" y="1141"/>
                  </a:lnTo>
                  <a:lnTo>
                    <a:pt x="1128" y="1130"/>
                  </a:lnTo>
                  <a:lnTo>
                    <a:pt x="1145" y="1121"/>
                  </a:lnTo>
                  <a:lnTo>
                    <a:pt x="1162" y="1112"/>
                  </a:lnTo>
                  <a:lnTo>
                    <a:pt x="1177" y="1104"/>
                  </a:lnTo>
                  <a:lnTo>
                    <a:pt x="1193" y="1096"/>
                  </a:lnTo>
                  <a:lnTo>
                    <a:pt x="1209" y="1087"/>
                  </a:lnTo>
                  <a:lnTo>
                    <a:pt x="1224" y="1079"/>
                  </a:lnTo>
                  <a:lnTo>
                    <a:pt x="1239" y="1070"/>
                  </a:lnTo>
                  <a:lnTo>
                    <a:pt x="1255" y="1062"/>
                  </a:lnTo>
                  <a:lnTo>
                    <a:pt x="1271" y="1053"/>
                  </a:lnTo>
                  <a:lnTo>
                    <a:pt x="1287" y="1044"/>
                  </a:lnTo>
                  <a:lnTo>
                    <a:pt x="1303" y="1036"/>
                  </a:lnTo>
                  <a:lnTo>
                    <a:pt x="1320" y="1026"/>
                  </a:lnTo>
                  <a:lnTo>
                    <a:pt x="1336" y="1017"/>
                  </a:lnTo>
                  <a:lnTo>
                    <a:pt x="1354" y="1008"/>
                  </a:lnTo>
                  <a:lnTo>
                    <a:pt x="1372" y="997"/>
                  </a:lnTo>
                  <a:lnTo>
                    <a:pt x="1391" y="987"/>
                  </a:lnTo>
                  <a:lnTo>
                    <a:pt x="1408" y="978"/>
                  </a:lnTo>
                  <a:lnTo>
                    <a:pt x="1424" y="968"/>
                  </a:lnTo>
                  <a:lnTo>
                    <a:pt x="1439" y="959"/>
                  </a:lnTo>
                  <a:lnTo>
                    <a:pt x="1454" y="949"/>
                  </a:lnTo>
                  <a:lnTo>
                    <a:pt x="1469" y="939"/>
                  </a:lnTo>
                  <a:lnTo>
                    <a:pt x="1483" y="929"/>
                  </a:lnTo>
                  <a:lnTo>
                    <a:pt x="1498" y="919"/>
                  </a:lnTo>
                  <a:lnTo>
                    <a:pt x="1512" y="909"/>
                  </a:lnTo>
                  <a:lnTo>
                    <a:pt x="1526" y="898"/>
                  </a:lnTo>
                  <a:lnTo>
                    <a:pt x="1540" y="888"/>
                  </a:lnTo>
                  <a:lnTo>
                    <a:pt x="1553" y="878"/>
                  </a:lnTo>
                  <a:lnTo>
                    <a:pt x="1567" y="866"/>
                  </a:lnTo>
                  <a:lnTo>
                    <a:pt x="1581" y="856"/>
                  </a:lnTo>
                  <a:lnTo>
                    <a:pt x="1595" y="846"/>
                  </a:lnTo>
                  <a:lnTo>
                    <a:pt x="1609" y="835"/>
                  </a:lnTo>
                  <a:lnTo>
                    <a:pt x="1624" y="825"/>
                  </a:lnTo>
                  <a:lnTo>
                    <a:pt x="1648" y="807"/>
                  </a:lnTo>
                  <a:lnTo>
                    <a:pt x="1670" y="788"/>
                  </a:lnTo>
                  <a:lnTo>
                    <a:pt x="1693" y="768"/>
                  </a:lnTo>
                  <a:lnTo>
                    <a:pt x="1714" y="748"/>
                  </a:lnTo>
                  <a:lnTo>
                    <a:pt x="1736" y="727"/>
                  </a:lnTo>
                  <a:lnTo>
                    <a:pt x="1757" y="706"/>
                  </a:lnTo>
                  <a:lnTo>
                    <a:pt x="1777" y="684"/>
                  </a:lnTo>
                  <a:lnTo>
                    <a:pt x="1797" y="662"/>
                  </a:lnTo>
                  <a:lnTo>
                    <a:pt x="1816" y="640"/>
                  </a:lnTo>
                  <a:lnTo>
                    <a:pt x="1834" y="616"/>
                  </a:lnTo>
                  <a:lnTo>
                    <a:pt x="1852" y="593"/>
                  </a:lnTo>
                  <a:lnTo>
                    <a:pt x="1871" y="569"/>
                  </a:lnTo>
                  <a:lnTo>
                    <a:pt x="1888" y="545"/>
                  </a:lnTo>
                  <a:lnTo>
                    <a:pt x="1905" y="520"/>
                  </a:lnTo>
                  <a:lnTo>
                    <a:pt x="1921" y="495"/>
                  </a:lnTo>
                  <a:lnTo>
                    <a:pt x="1937" y="468"/>
                  </a:lnTo>
                  <a:lnTo>
                    <a:pt x="1952" y="442"/>
                  </a:lnTo>
                  <a:lnTo>
                    <a:pt x="1967" y="416"/>
                  </a:lnTo>
                  <a:lnTo>
                    <a:pt x="1983" y="389"/>
                  </a:lnTo>
                  <a:lnTo>
                    <a:pt x="1997" y="360"/>
                  </a:lnTo>
                  <a:lnTo>
                    <a:pt x="2011" y="333"/>
                  </a:lnTo>
                  <a:lnTo>
                    <a:pt x="2025" y="305"/>
                  </a:lnTo>
                  <a:lnTo>
                    <a:pt x="2038" y="276"/>
                  </a:lnTo>
                  <a:lnTo>
                    <a:pt x="2051" y="248"/>
                  </a:lnTo>
                  <a:lnTo>
                    <a:pt x="2064" y="217"/>
                  </a:lnTo>
                  <a:lnTo>
                    <a:pt x="2077" y="188"/>
                  </a:lnTo>
                  <a:lnTo>
                    <a:pt x="2089" y="158"/>
                  </a:lnTo>
                  <a:lnTo>
                    <a:pt x="2102" y="128"/>
                  </a:lnTo>
                  <a:lnTo>
                    <a:pt x="2114" y="96"/>
                  </a:lnTo>
                  <a:lnTo>
                    <a:pt x="2125" y="66"/>
                  </a:lnTo>
                  <a:lnTo>
                    <a:pt x="2137" y="34"/>
                  </a:lnTo>
                  <a:lnTo>
                    <a:pt x="2148" y="3"/>
                  </a:lnTo>
                  <a:lnTo>
                    <a:pt x="2147" y="1"/>
                  </a:lnTo>
                  <a:lnTo>
                    <a:pt x="2145" y="0"/>
                  </a:lnTo>
                  <a:lnTo>
                    <a:pt x="2142" y="0"/>
                  </a:lnTo>
                  <a:lnTo>
                    <a:pt x="213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4" name="Freeform 128"/>
            <p:cNvSpPr>
              <a:spLocks/>
            </p:cNvSpPr>
            <p:nvPr/>
          </p:nvSpPr>
          <p:spPr bwMode="auto">
            <a:xfrm flipH="1">
              <a:off x="4724" y="2588"/>
              <a:ext cx="43" cy="124"/>
            </a:xfrm>
            <a:custGeom>
              <a:avLst/>
              <a:gdLst>
                <a:gd name="T0" fmla="*/ 46 w 233"/>
                <a:gd name="T1" fmla="*/ 638 h 680"/>
                <a:gd name="T2" fmla="*/ 46 w 233"/>
                <a:gd name="T3" fmla="*/ 566 h 680"/>
                <a:gd name="T4" fmla="*/ 59 w 233"/>
                <a:gd name="T5" fmla="*/ 495 h 680"/>
                <a:gd name="T6" fmla="*/ 83 w 233"/>
                <a:gd name="T7" fmla="*/ 425 h 680"/>
                <a:gd name="T8" fmla="*/ 114 w 233"/>
                <a:gd name="T9" fmla="*/ 357 h 680"/>
                <a:gd name="T10" fmla="*/ 150 w 233"/>
                <a:gd name="T11" fmla="*/ 291 h 680"/>
                <a:gd name="T12" fmla="*/ 185 w 233"/>
                <a:gd name="T13" fmla="*/ 230 h 680"/>
                <a:gd name="T14" fmla="*/ 216 w 233"/>
                <a:gd name="T15" fmla="*/ 173 h 680"/>
                <a:gd name="T16" fmla="*/ 231 w 233"/>
                <a:gd name="T17" fmla="*/ 142 h 680"/>
                <a:gd name="T18" fmla="*/ 233 w 233"/>
                <a:gd name="T19" fmla="*/ 135 h 680"/>
                <a:gd name="T20" fmla="*/ 233 w 233"/>
                <a:gd name="T21" fmla="*/ 126 h 680"/>
                <a:gd name="T22" fmla="*/ 231 w 233"/>
                <a:gd name="T23" fmla="*/ 118 h 680"/>
                <a:gd name="T24" fmla="*/ 221 w 233"/>
                <a:gd name="T25" fmla="*/ 96 h 680"/>
                <a:gd name="T26" fmla="*/ 202 w 233"/>
                <a:gd name="T27" fmla="*/ 68 h 680"/>
                <a:gd name="T28" fmla="*/ 181 w 233"/>
                <a:gd name="T29" fmla="*/ 49 h 680"/>
                <a:gd name="T30" fmla="*/ 157 w 233"/>
                <a:gd name="T31" fmla="*/ 36 h 680"/>
                <a:gd name="T32" fmla="*/ 132 w 233"/>
                <a:gd name="T33" fmla="*/ 27 h 680"/>
                <a:gd name="T34" fmla="*/ 103 w 233"/>
                <a:gd name="T35" fmla="*/ 20 h 680"/>
                <a:gd name="T36" fmla="*/ 74 w 233"/>
                <a:gd name="T37" fmla="*/ 14 h 680"/>
                <a:gd name="T38" fmla="*/ 43 w 233"/>
                <a:gd name="T39" fmla="*/ 6 h 680"/>
                <a:gd name="T40" fmla="*/ 18 w 233"/>
                <a:gd name="T41" fmla="*/ 0 h 680"/>
                <a:gd name="T42" fmla="*/ 5 w 233"/>
                <a:gd name="T43" fmla="*/ 7 h 680"/>
                <a:gd name="T44" fmla="*/ 0 w 233"/>
                <a:gd name="T45" fmla="*/ 22 h 680"/>
                <a:gd name="T46" fmla="*/ 6 w 233"/>
                <a:gd name="T47" fmla="*/ 35 h 680"/>
                <a:gd name="T48" fmla="*/ 39 w 233"/>
                <a:gd name="T49" fmla="*/ 47 h 680"/>
                <a:gd name="T50" fmla="*/ 82 w 233"/>
                <a:gd name="T51" fmla="*/ 61 h 680"/>
                <a:gd name="T52" fmla="*/ 120 w 233"/>
                <a:gd name="T53" fmla="*/ 82 h 680"/>
                <a:gd name="T54" fmla="*/ 150 w 233"/>
                <a:gd name="T55" fmla="*/ 117 h 680"/>
                <a:gd name="T56" fmla="*/ 165 w 233"/>
                <a:gd name="T57" fmla="*/ 144 h 680"/>
                <a:gd name="T58" fmla="*/ 167 w 233"/>
                <a:gd name="T59" fmla="*/ 136 h 680"/>
                <a:gd name="T60" fmla="*/ 168 w 233"/>
                <a:gd name="T61" fmla="*/ 122 h 680"/>
                <a:gd name="T62" fmla="*/ 167 w 233"/>
                <a:gd name="T63" fmla="*/ 113 h 680"/>
                <a:gd name="T64" fmla="*/ 153 w 233"/>
                <a:gd name="T65" fmla="*/ 142 h 680"/>
                <a:gd name="T66" fmla="*/ 124 w 233"/>
                <a:gd name="T67" fmla="*/ 202 h 680"/>
                <a:gd name="T68" fmla="*/ 95 w 233"/>
                <a:gd name="T69" fmla="*/ 268 h 680"/>
                <a:gd name="T70" fmla="*/ 70 w 233"/>
                <a:gd name="T71" fmla="*/ 338 h 680"/>
                <a:gd name="T72" fmla="*/ 48 w 233"/>
                <a:gd name="T73" fmla="*/ 412 h 680"/>
                <a:gd name="T74" fmla="*/ 34 w 233"/>
                <a:gd name="T75" fmla="*/ 488 h 680"/>
                <a:gd name="T76" fmla="*/ 28 w 233"/>
                <a:gd name="T77" fmla="*/ 564 h 680"/>
                <a:gd name="T78" fmla="*/ 33 w 233"/>
                <a:gd name="T79" fmla="*/ 640 h 680"/>
                <a:gd name="T80" fmla="*/ 44 w 233"/>
                <a:gd name="T81" fmla="*/ 680 h 680"/>
                <a:gd name="T82" fmla="*/ 53 w 233"/>
                <a:gd name="T83" fmla="*/ 678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680">
                  <a:moveTo>
                    <a:pt x="53" y="674"/>
                  </a:moveTo>
                  <a:lnTo>
                    <a:pt x="46" y="638"/>
                  </a:lnTo>
                  <a:lnTo>
                    <a:pt x="44" y="602"/>
                  </a:lnTo>
                  <a:lnTo>
                    <a:pt x="46" y="566"/>
                  </a:lnTo>
                  <a:lnTo>
                    <a:pt x="51" y="530"/>
                  </a:lnTo>
                  <a:lnTo>
                    <a:pt x="59" y="495"/>
                  </a:lnTo>
                  <a:lnTo>
                    <a:pt x="70" y="459"/>
                  </a:lnTo>
                  <a:lnTo>
                    <a:pt x="83" y="425"/>
                  </a:lnTo>
                  <a:lnTo>
                    <a:pt x="98" y="390"/>
                  </a:lnTo>
                  <a:lnTo>
                    <a:pt x="114" y="357"/>
                  </a:lnTo>
                  <a:lnTo>
                    <a:pt x="132" y="323"/>
                  </a:lnTo>
                  <a:lnTo>
                    <a:pt x="150" y="291"/>
                  </a:lnTo>
                  <a:lnTo>
                    <a:pt x="167" y="260"/>
                  </a:lnTo>
                  <a:lnTo>
                    <a:pt x="185" y="230"/>
                  </a:lnTo>
                  <a:lnTo>
                    <a:pt x="201" y="200"/>
                  </a:lnTo>
                  <a:lnTo>
                    <a:pt x="216" y="173"/>
                  </a:lnTo>
                  <a:lnTo>
                    <a:pt x="230" y="146"/>
                  </a:lnTo>
                  <a:lnTo>
                    <a:pt x="231" y="142"/>
                  </a:lnTo>
                  <a:lnTo>
                    <a:pt x="232" y="139"/>
                  </a:lnTo>
                  <a:lnTo>
                    <a:pt x="233" y="135"/>
                  </a:lnTo>
                  <a:lnTo>
                    <a:pt x="233" y="130"/>
                  </a:lnTo>
                  <a:lnTo>
                    <a:pt x="233" y="126"/>
                  </a:lnTo>
                  <a:lnTo>
                    <a:pt x="232" y="122"/>
                  </a:lnTo>
                  <a:lnTo>
                    <a:pt x="231" y="118"/>
                  </a:lnTo>
                  <a:lnTo>
                    <a:pt x="230" y="114"/>
                  </a:lnTo>
                  <a:lnTo>
                    <a:pt x="221" y="96"/>
                  </a:lnTo>
                  <a:lnTo>
                    <a:pt x="212" y="81"/>
                  </a:lnTo>
                  <a:lnTo>
                    <a:pt x="202" y="68"/>
                  </a:lnTo>
                  <a:lnTo>
                    <a:pt x="192" y="58"/>
                  </a:lnTo>
                  <a:lnTo>
                    <a:pt x="181" y="49"/>
                  </a:lnTo>
                  <a:lnTo>
                    <a:pt x="169" y="42"/>
                  </a:lnTo>
                  <a:lnTo>
                    <a:pt x="157" y="36"/>
                  </a:lnTo>
                  <a:lnTo>
                    <a:pt x="145" y="31"/>
                  </a:lnTo>
                  <a:lnTo>
                    <a:pt x="132" y="27"/>
                  </a:lnTo>
                  <a:lnTo>
                    <a:pt x="118" y="23"/>
                  </a:lnTo>
                  <a:lnTo>
                    <a:pt x="103" y="20"/>
                  </a:lnTo>
                  <a:lnTo>
                    <a:pt x="89" y="17"/>
                  </a:lnTo>
                  <a:lnTo>
                    <a:pt x="74" y="14"/>
                  </a:lnTo>
                  <a:lnTo>
                    <a:pt x="59" y="10"/>
                  </a:lnTo>
                  <a:lnTo>
                    <a:pt x="43" y="6"/>
                  </a:lnTo>
                  <a:lnTo>
                    <a:pt x="27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7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6" y="35"/>
                  </a:lnTo>
                  <a:lnTo>
                    <a:pt x="14" y="39"/>
                  </a:lnTo>
                  <a:lnTo>
                    <a:pt x="39" y="47"/>
                  </a:lnTo>
                  <a:lnTo>
                    <a:pt x="61" y="54"/>
                  </a:lnTo>
                  <a:lnTo>
                    <a:pt x="82" y="61"/>
                  </a:lnTo>
                  <a:lnTo>
                    <a:pt x="102" y="70"/>
                  </a:lnTo>
                  <a:lnTo>
                    <a:pt x="120" y="82"/>
                  </a:lnTo>
                  <a:lnTo>
                    <a:pt x="136" y="97"/>
                  </a:lnTo>
                  <a:lnTo>
                    <a:pt x="150" y="117"/>
                  </a:lnTo>
                  <a:lnTo>
                    <a:pt x="163" y="143"/>
                  </a:lnTo>
                  <a:lnTo>
                    <a:pt x="165" y="144"/>
                  </a:lnTo>
                  <a:lnTo>
                    <a:pt x="166" y="141"/>
                  </a:lnTo>
                  <a:lnTo>
                    <a:pt x="167" y="136"/>
                  </a:lnTo>
                  <a:lnTo>
                    <a:pt x="168" y="129"/>
                  </a:lnTo>
                  <a:lnTo>
                    <a:pt x="168" y="122"/>
                  </a:lnTo>
                  <a:lnTo>
                    <a:pt x="168" y="116"/>
                  </a:lnTo>
                  <a:lnTo>
                    <a:pt x="167" y="113"/>
                  </a:lnTo>
                  <a:lnTo>
                    <a:pt x="166" y="114"/>
                  </a:lnTo>
                  <a:lnTo>
                    <a:pt x="153" y="142"/>
                  </a:lnTo>
                  <a:lnTo>
                    <a:pt x="139" y="171"/>
                  </a:lnTo>
                  <a:lnTo>
                    <a:pt x="124" y="202"/>
                  </a:lnTo>
                  <a:lnTo>
                    <a:pt x="109" y="235"/>
                  </a:lnTo>
                  <a:lnTo>
                    <a:pt x="95" y="268"/>
                  </a:lnTo>
                  <a:lnTo>
                    <a:pt x="82" y="303"/>
                  </a:lnTo>
                  <a:lnTo>
                    <a:pt x="70" y="338"/>
                  </a:lnTo>
                  <a:lnTo>
                    <a:pt x="58" y="375"/>
                  </a:lnTo>
                  <a:lnTo>
                    <a:pt x="48" y="412"/>
                  </a:lnTo>
                  <a:lnTo>
                    <a:pt x="40" y="449"/>
                  </a:lnTo>
                  <a:lnTo>
                    <a:pt x="34" y="488"/>
                  </a:lnTo>
                  <a:lnTo>
                    <a:pt x="29" y="526"/>
                  </a:lnTo>
                  <a:lnTo>
                    <a:pt x="28" y="564"/>
                  </a:lnTo>
                  <a:lnTo>
                    <a:pt x="29" y="602"/>
                  </a:lnTo>
                  <a:lnTo>
                    <a:pt x="33" y="640"/>
                  </a:lnTo>
                  <a:lnTo>
                    <a:pt x="40" y="677"/>
                  </a:lnTo>
                  <a:lnTo>
                    <a:pt x="44" y="680"/>
                  </a:lnTo>
                  <a:lnTo>
                    <a:pt x="49" y="680"/>
                  </a:lnTo>
                  <a:lnTo>
                    <a:pt x="53" y="678"/>
                  </a:lnTo>
                  <a:lnTo>
                    <a:pt x="53" y="6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5" name="Freeform 129"/>
            <p:cNvSpPr>
              <a:spLocks/>
            </p:cNvSpPr>
            <p:nvPr/>
          </p:nvSpPr>
          <p:spPr bwMode="auto">
            <a:xfrm flipH="1">
              <a:off x="4661" y="2661"/>
              <a:ext cx="106" cy="82"/>
            </a:xfrm>
            <a:custGeom>
              <a:avLst/>
              <a:gdLst>
                <a:gd name="T0" fmla="*/ 290 w 585"/>
                <a:gd name="T1" fmla="*/ 337 h 447"/>
                <a:gd name="T2" fmla="*/ 350 w 585"/>
                <a:gd name="T3" fmla="*/ 432 h 447"/>
                <a:gd name="T4" fmla="*/ 371 w 585"/>
                <a:gd name="T5" fmla="*/ 417 h 447"/>
                <a:gd name="T6" fmla="*/ 326 w 585"/>
                <a:gd name="T7" fmla="*/ 408 h 447"/>
                <a:gd name="T8" fmla="*/ 242 w 585"/>
                <a:gd name="T9" fmla="*/ 391 h 447"/>
                <a:gd name="T10" fmla="*/ 170 w 585"/>
                <a:gd name="T11" fmla="*/ 356 h 447"/>
                <a:gd name="T12" fmla="*/ 108 w 585"/>
                <a:gd name="T13" fmla="*/ 312 h 447"/>
                <a:gd name="T14" fmla="*/ 69 w 585"/>
                <a:gd name="T15" fmla="*/ 261 h 447"/>
                <a:gd name="T16" fmla="*/ 30 w 585"/>
                <a:gd name="T17" fmla="*/ 254 h 447"/>
                <a:gd name="T18" fmla="*/ 43 w 585"/>
                <a:gd name="T19" fmla="*/ 293 h 447"/>
                <a:gd name="T20" fmla="*/ 135 w 585"/>
                <a:gd name="T21" fmla="*/ 268 h 447"/>
                <a:gd name="T22" fmla="*/ 228 w 585"/>
                <a:gd name="T23" fmla="*/ 250 h 447"/>
                <a:gd name="T24" fmla="*/ 317 w 585"/>
                <a:gd name="T25" fmla="*/ 231 h 447"/>
                <a:gd name="T26" fmla="*/ 384 w 585"/>
                <a:gd name="T27" fmla="*/ 213 h 447"/>
                <a:gd name="T28" fmla="*/ 455 w 585"/>
                <a:gd name="T29" fmla="*/ 194 h 447"/>
                <a:gd name="T30" fmla="*/ 515 w 585"/>
                <a:gd name="T31" fmla="*/ 202 h 447"/>
                <a:gd name="T32" fmla="*/ 552 w 585"/>
                <a:gd name="T33" fmla="*/ 221 h 447"/>
                <a:gd name="T34" fmla="*/ 561 w 585"/>
                <a:gd name="T35" fmla="*/ 180 h 447"/>
                <a:gd name="T36" fmla="*/ 454 w 585"/>
                <a:gd name="T37" fmla="*/ 150 h 447"/>
                <a:gd name="T38" fmla="*/ 374 w 585"/>
                <a:gd name="T39" fmla="*/ 107 h 447"/>
                <a:gd name="T40" fmla="*/ 317 w 585"/>
                <a:gd name="T41" fmla="*/ 41 h 447"/>
                <a:gd name="T42" fmla="*/ 284 w 585"/>
                <a:gd name="T43" fmla="*/ 1 h 447"/>
                <a:gd name="T44" fmla="*/ 241 w 585"/>
                <a:gd name="T45" fmla="*/ 24 h 447"/>
                <a:gd name="T46" fmla="*/ 191 w 585"/>
                <a:gd name="T47" fmla="*/ 85 h 447"/>
                <a:gd name="T48" fmla="*/ 143 w 585"/>
                <a:gd name="T49" fmla="*/ 141 h 447"/>
                <a:gd name="T50" fmla="*/ 69 w 585"/>
                <a:gd name="T51" fmla="*/ 186 h 447"/>
                <a:gd name="T52" fmla="*/ 56 w 585"/>
                <a:gd name="T53" fmla="*/ 225 h 447"/>
                <a:gd name="T54" fmla="*/ 121 w 585"/>
                <a:gd name="T55" fmla="*/ 217 h 447"/>
                <a:gd name="T56" fmla="*/ 193 w 585"/>
                <a:gd name="T57" fmla="*/ 170 h 447"/>
                <a:gd name="T58" fmla="*/ 250 w 585"/>
                <a:gd name="T59" fmla="*/ 115 h 447"/>
                <a:gd name="T60" fmla="*/ 302 w 585"/>
                <a:gd name="T61" fmla="*/ 59 h 447"/>
                <a:gd name="T62" fmla="*/ 250 w 585"/>
                <a:gd name="T63" fmla="*/ 43 h 447"/>
                <a:gd name="T64" fmla="*/ 278 w 585"/>
                <a:gd name="T65" fmla="*/ 111 h 447"/>
                <a:gd name="T66" fmla="*/ 358 w 585"/>
                <a:gd name="T67" fmla="*/ 174 h 447"/>
                <a:gd name="T68" fmla="*/ 467 w 585"/>
                <a:gd name="T69" fmla="*/ 216 h 447"/>
                <a:gd name="T70" fmla="*/ 567 w 585"/>
                <a:gd name="T71" fmla="*/ 236 h 447"/>
                <a:gd name="T72" fmla="*/ 584 w 585"/>
                <a:gd name="T73" fmla="*/ 205 h 447"/>
                <a:gd name="T74" fmla="*/ 534 w 585"/>
                <a:gd name="T75" fmla="*/ 154 h 447"/>
                <a:gd name="T76" fmla="*/ 443 w 585"/>
                <a:gd name="T77" fmla="*/ 141 h 447"/>
                <a:gd name="T78" fmla="*/ 349 w 585"/>
                <a:gd name="T79" fmla="*/ 150 h 447"/>
                <a:gd name="T80" fmla="*/ 267 w 585"/>
                <a:gd name="T81" fmla="*/ 169 h 447"/>
                <a:gd name="T82" fmla="*/ 173 w 585"/>
                <a:gd name="T83" fmla="*/ 195 h 447"/>
                <a:gd name="T84" fmla="*/ 78 w 585"/>
                <a:gd name="T85" fmla="*/ 223 h 447"/>
                <a:gd name="T86" fmla="*/ 7 w 585"/>
                <a:gd name="T87" fmla="*/ 248 h 447"/>
                <a:gd name="T88" fmla="*/ 9 w 585"/>
                <a:gd name="T89" fmla="*/ 283 h 447"/>
                <a:gd name="T90" fmla="*/ 60 w 585"/>
                <a:gd name="T91" fmla="*/ 315 h 447"/>
                <a:gd name="T92" fmla="*/ 112 w 585"/>
                <a:gd name="T93" fmla="*/ 356 h 447"/>
                <a:gd name="T94" fmla="*/ 186 w 585"/>
                <a:gd name="T95" fmla="*/ 403 h 447"/>
                <a:gd name="T96" fmla="*/ 268 w 585"/>
                <a:gd name="T97" fmla="*/ 438 h 447"/>
                <a:gd name="T98" fmla="*/ 370 w 585"/>
                <a:gd name="T99" fmla="*/ 445 h 447"/>
                <a:gd name="T100" fmla="*/ 382 w 585"/>
                <a:gd name="T101" fmla="*/ 400 h 447"/>
                <a:gd name="T102" fmla="*/ 347 w 585"/>
                <a:gd name="T103" fmla="*/ 331 h 447"/>
                <a:gd name="T104" fmla="*/ 305 w 585"/>
                <a:gd name="T105" fmla="*/ 290 h 447"/>
                <a:gd name="T106" fmla="*/ 233 w 585"/>
                <a:gd name="T107" fmla="*/ 251 h 447"/>
                <a:gd name="T108" fmla="*/ 50 w 585"/>
                <a:gd name="T109" fmla="*/ 265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5" h="447">
                  <a:moveTo>
                    <a:pt x="65" y="284"/>
                  </a:moveTo>
                  <a:lnTo>
                    <a:pt x="221" y="300"/>
                  </a:lnTo>
                  <a:lnTo>
                    <a:pt x="251" y="314"/>
                  </a:lnTo>
                  <a:lnTo>
                    <a:pt x="273" y="325"/>
                  </a:lnTo>
                  <a:lnTo>
                    <a:pt x="290" y="337"/>
                  </a:lnTo>
                  <a:lnTo>
                    <a:pt x="304" y="348"/>
                  </a:lnTo>
                  <a:lnTo>
                    <a:pt x="315" y="362"/>
                  </a:lnTo>
                  <a:lnTo>
                    <a:pt x="326" y="379"/>
                  </a:lnTo>
                  <a:lnTo>
                    <a:pt x="337" y="402"/>
                  </a:lnTo>
                  <a:lnTo>
                    <a:pt x="350" y="432"/>
                  </a:lnTo>
                  <a:lnTo>
                    <a:pt x="353" y="435"/>
                  </a:lnTo>
                  <a:lnTo>
                    <a:pt x="357" y="434"/>
                  </a:lnTo>
                  <a:lnTo>
                    <a:pt x="363" y="430"/>
                  </a:lnTo>
                  <a:lnTo>
                    <a:pt x="367" y="424"/>
                  </a:lnTo>
                  <a:lnTo>
                    <a:pt x="371" y="417"/>
                  </a:lnTo>
                  <a:lnTo>
                    <a:pt x="372" y="411"/>
                  </a:lnTo>
                  <a:lnTo>
                    <a:pt x="371" y="408"/>
                  </a:lnTo>
                  <a:lnTo>
                    <a:pt x="367" y="407"/>
                  </a:lnTo>
                  <a:lnTo>
                    <a:pt x="346" y="408"/>
                  </a:lnTo>
                  <a:lnTo>
                    <a:pt x="326" y="408"/>
                  </a:lnTo>
                  <a:lnTo>
                    <a:pt x="308" y="406"/>
                  </a:lnTo>
                  <a:lnTo>
                    <a:pt x="290" y="404"/>
                  </a:lnTo>
                  <a:lnTo>
                    <a:pt x="273" y="401"/>
                  </a:lnTo>
                  <a:lnTo>
                    <a:pt x="257" y="396"/>
                  </a:lnTo>
                  <a:lnTo>
                    <a:pt x="242" y="391"/>
                  </a:lnTo>
                  <a:lnTo>
                    <a:pt x="226" y="385"/>
                  </a:lnTo>
                  <a:lnTo>
                    <a:pt x="211" y="379"/>
                  </a:lnTo>
                  <a:lnTo>
                    <a:pt x="197" y="372"/>
                  </a:lnTo>
                  <a:lnTo>
                    <a:pt x="184" y="364"/>
                  </a:lnTo>
                  <a:lnTo>
                    <a:pt x="170" y="356"/>
                  </a:lnTo>
                  <a:lnTo>
                    <a:pt x="157" y="348"/>
                  </a:lnTo>
                  <a:lnTo>
                    <a:pt x="144" y="340"/>
                  </a:lnTo>
                  <a:lnTo>
                    <a:pt x="131" y="330"/>
                  </a:lnTo>
                  <a:lnTo>
                    <a:pt x="117" y="322"/>
                  </a:lnTo>
                  <a:lnTo>
                    <a:pt x="108" y="312"/>
                  </a:lnTo>
                  <a:lnTo>
                    <a:pt x="100" y="302"/>
                  </a:lnTo>
                  <a:lnTo>
                    <a:pt x="92" y="291"/>
                  </a:lnTo>
                  <a:lnTo>
                    <a:pt x="85" y="281"/>
                  </a:lnTo>
                  <a:lnTo>
                    <a:pt x="78" y="271"/>
                  </a:lnTo>
                  <a:lnTo>
                    <a:pt x="69" y="261"/>
                  </a:lnTo>
                  <a:lnTo>
                    <a:pt x="60" y="253"/>
                  </a:lnTo>
                  <a:lnTo>
                    <a:pt x="49" y="245"/>
                  </a:lnTo>
                  <a:lnTo>
                    <a:pt x="41" y="242"/>
                  </a:lnTo>
                  <a:lnTo>
                    <a:pt x="35" y="246"/>
                  </a:lnTo>
                  <a:lnTo>
                    <a:pt x="30" y="254"/>
                  </a:lnTo>
                  <a:lnTo>
                    <a:pt x="27" y="266"/>
                  </a:lnTo>
                  <a:lnTo>
                    <a:pt x="26" y="277"/>
                  </a:lnTo>
                  <a:lnTo>
                    <a:pt x="29" y="287"/>
                  </a:lnTo>
                  <a:lnTo>
                    <a:pt x="34" y="293"/>
                  </a:lnTo>
                  <a:lnTo>
                    <a:pt x="43" y="293"/>
                  </a:lnTo>
                  <a:lnTo>
                    <a:pt x="61" y="287"/>
                  </a:lnTo>
                  <a:lnTo>
                    <a:pt x="79" y="282"/>
                  </a:lnTo>
                  <a:lnTo>
                    <a:pt x="97" y="277"/>
                  </a:lnTo>
                  <a:lnTo>
                    <a:pt x="115" y="273"/>
                  </a:lnTo>
                  <a:lnTo>
                    <a:pt x="135" y="268"/>
                  </a:lnTo>
                  <a:lnTo>
                    <a:pt x="153" y="264"/>
                  </a:lnTo>
                  <a:lnTo>
                    <a:pt x="172" y="261"/>
                  </a:lnTo>
                  <a:lnTo>
                    <a:pt x="191" y="257"/>
                  </a:lnTo>
                  <a:lnTo>
                    <a:pt x="209" y="253"/>
                  </a:lnTo>
                  <a:lnTo>
                    <a:pt x="228" y="250"/>
                  </a:lnTo>
                  <a:lnTo>
                    <a:pt x="247" y="246"/>
                  </a:lnTo>
                  <a:lnTo>
                    <a:pt x="265" y="243"/>
                  </a:lnTo>
                  <a:lnTo>
                    <a:pt x="283" y="239"/>
                  </a:lnTo>
                  <a:lnTo>
                    <a:pt x="300" y="235"/>
                  </a:lnTo>
                  <a:lnTo>
                    <a:pt x="317" y="231"/>
                  </a:lnTo>
                  <a:lnTo>
                    <a:pt x="334" y="226"/>
                  </a:lnTo>
                  <a:lnTo>
                    <a:pt x="345" y="224"/>
                  </a:lnTo>
                  <a:lnTo>
                    <a:pt x="357" y="220"/>
                  </a:lnTo>
                  <a:lnTo>
                    <a:pt x="371" y="217"/>
                  </a:lnTo>
                  <a:lnTo>
                    <a:pt x="384" y="213"/>
                  </a:lnTo>
                  <a:lnTo>
                    <a:pt x="398" y="208"/>
                  </a:lnTo>
                  <a:lnTo>
                    <a:pt x="413" y="203"/>
                  </a:lnTo>
                  <a:lnTo>
                    <a:pt x="427" y="200"/>
                  </a:lnTo>
                  <a:lnTo>
                    <a:pt x="441" y="196"/>
                  </a:lnTo>
                  <a:lnTo>
                    <a:pt x="455" y="194"/>
                  </a:lnTo>
                  <a:lnTo>
                    <a:pt x="469" y="193"/>
                  </a:lnTo>
                  <a:lnTo>
                    <a:pt x="482" y="192"/>
                  </a:lnTo>
                  <a:lnTo>
                    <a:pt x="494" y="194"/>
                  </a:lnTo>
                  <a:lnTo>
                    <a:pt x="505" y="197"/>
                  </a:lnTo>
                  <a:lnTo>
                    <a:pt x="515" y="202"/>
                  </a:lnTo>
                  <a:lnTo>
                    <a:pt x="523" y="210"/>
                  </a:lnTo>
                  <a:lnTo>
                    <a:pt x="529" y="219"/>
                  </a:lnTo>
                  <a:lnTo>
                    <a:pt x="535" y="226"/>
                  </a:lnTo>
                  <a:lnTo>
                    <a:pt x="544" y="226"/>
                  </a:lnTo>
                  <a:lnTo>
                    <a:pt x="552" y="221"/>
                  </a:lnTo>
                  <a:lnTo>
                    <a:pt x="561" y="213"/>
                  </a:lnTo>
                  <a:lnTo>
                    <a:pt x="567" y="202"/>
                  </a:lnTo>
                  <a:lnTo>
                    <a:pt x="570" y="193"/>
                  </a:lnTo>
                  <a:lnTo>
                    <a:pt x="568" y="185"/>
                  </a:lnTo>
                  <a:lnTo>
                    <a:pt x="561" y="180"/>
                  </a:lnTo>
                  <a:lnTo>
                    <a:pt x="537" y="174"/>
                  </a:lnTo>
                  <a:lnTo>
                    <a:pt x="515" y="169"/>
                  </a:lnTo>
                  <a:lnTo>
                    <a:pt x="494" y="163"/>
                  </a:lnTo>
                  <a:lnTo>
                    <a:pt x="473" y="156"/>
                  </a:lnTo>
                  <a:lnTo>
                    <a:pt x="454" y="150"/>
                  </a:lnTo>
                  <a:lnTo>
                    <a:pt x="436" y="142"/>
                  </a:lnTo>
                  <a:lnTo>
                    <a:pt x="419" y="134"/>
                  </a:lnTo>
                  <a:lnTo>
                    <a:pt x="403" y="126"/>
                  </a:lnTo>
                  <a:lnTo>
                    <a:pt x="388" y="117"/>
                  </a:lnTo>
                  <a:lnTo>
                    <a:pt x="374" y="107"/>
                  </a:lnTo>
                  <a:lnTo>
                    <a:pt x="361" y="96"/>
                  </a:lnTo>
                  <a:lnTo>
                    <a:pt x="348" y="84"/>
                  </a:lnTo>
                  <a:lnTo>
                    <a:pt x="337" y="70"/>
                  </a:lnTo>
                  <a:lnTo>
                    <a:pt x="326" y="56"/>
                  </a:lnTo>
                  <a:lnTo>
                    <a:pt x="317" y="41"/>
                  </a:lnTo>
                  <a:lnTo>
                    <a:pt x="308" y="25"/>
                  </a:lnTo>
                  <a:lnTo>
                    <a:pt x="303" y="16"/>
                  </a:lnTo>
                  <a:lnTo>
                    <a:pt x="297" y="9"/>
                  </a:lnTo>
                  <a:lnTo>
                    <a:pt x="291" y="4"/>
                  </a:lnTo>
                  <a:lnTo>
                    <a:pt x="284" y="1"/>
                  </a:lnTo>
                  <a:lnTo>
                    <a:pt x="277" y="0"/>
                  </a:lnTo>
                  <a:lnTo>
                    <a:pt x="270" y="2"/>
                  </a:lnTo>
                  <a:lnTo>
                    <a:pt x="262" y="6"/>
                  </a:lnTo>
                  <a:lnTo>
                    <a:pt x="254" y="12"/>
                  </a:lnTo>
                  <a:lnTo>
                    <a:pt x="241" y="24"/>
                  </a:lnTo>
                  <a:lnTo>
                    <a:pt x="229" y="35"/>
                  </a:lnTo>
                  <a:lnTo>
                    <a:pt x="218" y="47"/>
                  </a:lnTo>
                  <a:lnTo>
                    <a:pt x="209" y="59"/>
                  </a:lnTo>
                  <a:lnTo>
                    <a:pt x="200" y="72"/>
                  </a:lnTo>
                  <a:lnTo>
                    <a:pt x="191" y="85"/>
                  </a:lnTo>
                  <a:lnTo>
                    <a:pt x="182" y="96"/>
                  </a:lnTo>
                  <a:lnTo>
                    <a:pt x="173" y="108"/>
                  </a:lnTo>
                  <a:lnTo>
                    <a:pt x="164" y="120"/>
                  </a:lnTo>
                  <a:lnTo>
                    <a:pt x="154" y="131"/>
                  </a:lnTo>
                  <a:lnTo>
                    <a:pt x="143" y="141"/>
                  </a:lnTo>
                  <a:lnTo>
                    <a:pt x="132" y="152"/>
                  </a:lnTo>
                  <a:lnTo>
                    <a:pt x="118" y="161"/>
                  </a:lnTo>
                  <a:lnTo>
                    <a:pt x="103" y="170"/>
                  </a:lnTo>
                  <a:lnTo>
                    <a:pt x="87" y="178"/>
                  </a:lnTo>
                  <a:lnTo>
                    <a:pt x="69" y="186"/>
                  </a:lnTo>
                  <a:lnTo>
                    <a:pt x="59" y="191"/>
                  </a:lnTo>
                  <a:lnTo>
                    <a:pt x="53" y="199"/>
                  </a:lnTo>
                  <a:lnTo>
                    <a:pt x="51" y="208"/>
                  </a:lnTo>
                  <a:lnTo>
                    <a:pt x="52" y="217"/>
                  </a:lnTo>
                  <a:lnTo>
                    <a:pt x="56" y="225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81" y="232"/>
                  </a:lnTo>
                  <a:lnTo>
                    <a:pt x="101" y="225"/>
                  </a:lnTo>
                  <a:lnTo>
                    <a:pt x="121" y="217"/>
                  </a:lnTo>
                  <a:lnTo>
                    <a:pt x="138" y="208"/>
                  </a:lnTo>
                  <a:lnTo>
                    <a:pt x="153" y="198"/>
                  </a:lnTo>
                  <a:lnTo>
                    <a:pt x="167" y="189"/>
                  </a:lnTo>
                  <a:lnTo>
                    <a:pt x="180" y="180"/>
                  </a:lnTo>
                  <a:lnTo>
                    <a:pt x="193" y="170"/>
                  </a:lnTo>
                  <a:lnTo>
                    <a:pt x="205" y="159"/>
                  </a:lnTo>
                  <a:lnTo>
                    <a:pt x="216" y="148"/>
                  </a:lnTo>
                  <a:lnTo>
                    <a:pt x="227" y="137"/>
                  </a:lnTo>
                  <a:lnTo>
                    <a:pt x="238" y="126"/>
                  </a:lnTo>
                  <a:lnTo>
                    <a:pt x="250" y="115"/>
                  </a:lnTo>
                  <a:lnTo>
                    <a:pt x="261" y="103"/>
                  </a:lnTo>
                  <a:lnTo>
                    <a:pt x="273" y="91"/>
                  </a:lnTo>
                  <a:lnTo>
                    <a:pt x="286" y="78"/>
                  </a:lnTo>
                  <a:lnTo>
                    <a:pt x="299" y="66"/>
                  </a:lnTo>
                  <a:lnTo>
                    <a:pt x="302" y="59"/>
                  </a:lnTo>
                  <a:lnTo>
                    <a:pt x="298" y="52"/>
                  </a:lnTo>
                  <a:lnTo>
                    <a:pt x="288" y="47"/>
                  </a:lnTo>
                  <a:lnTo>
                    <a:pt x="275" y="43"/>
                  </a:lnTo>
                  <a:lnTo>
                    <a:pt x="261" y="42"/>
                  </a:lnTo>
                  <a:lnTo>
                    <a:pt x="250" y="43"/>
                  </a:lnTo>
                  <a:lnTo>
                    <a:pt x="244" y="48"/>
                  </a:lnTo>
                  <a:lnTo>
                    <a:pt x="244" y="57"/>
                  </a:lnTo>
                  <a:lnTo>
                    <a:pt x="254" y="76"/>
                  </a:lnTo>
                  <a:lnTo>
                    <a:pt x="265" y="95"/>
                  </a:lnTo>
                  <a:lnTo>
                    <a:pt x="278" y="111"/>
                  </a:lnTo>
                  <a:lnTo>
                    <a:pt x="291" y="126"/>
                  </a:lnTo>
                  <a:lnTo>
                    <a:pt x="306" y="139"/>
                  </a:lnTo>
                  <a:lnTo>
                    <a:pt x="322" y="152"/>
                  </a:lnTo>
                  <a:lnTo>
                    <a:pt x="339" y="163"/>
                  </a:lnTo>
                  <a:lnTo>
                    <a:pt x="358" y="174"/>
                  </a:lnTo>
                  <a:lnTo>
                    <a:pt x="378" y="183"/>
                  </a:lnTo>
                  <a:lnTo>
                    <a:pt x="399" y="192"/>
                  </a:lnTo>
                  <a:lnTo>
                    <a:pt x="420" y="200"/>
                  </a:lnTo>
                  <a:lnTo>
                    <a:pt x="443" y="209"/>
                  </a:lnTo>
                  <a:lnTo>
                    <a:pt x="467" y="216"/>
                  </a:lnTo>
                  <a:lnTo>
                    <a:pt x="494" y="223"/>
                  </a:lnTo>
                  <a:lnTo>
                    <a:pt x="520" y="229"/>
                  </a:lnTo>
                  <a:lnTo>
                    <a:pt x="548" y="235"/>
                  </a:lnTo>
                  <a:lnTo>
                    <a:pt x="558" y="236"/>
                  </a:lnTo>
                  <a:lnTo>
                    <a:pt x="567" y="236"/>
                  </a:lnTo>
                  <a:lnTo>
                    <a:pt x="574" y="233"/>
                  </a:lnTo>
                  <a:lnTo>
                    <a:pt x="580" y="228"/>
                  </a:lnTo>
                  <a:lnTo>
                    <a:pt x="583" y="222"/>
                  </a:lnTo>
                  <a:lnTo>
                    <a:pt x="585" y="215"/>
                  </a:lnTo>
                  <a:lnTo>
                    <a:pt x="584" y="205"/>
                  </a:lnTo>
                  <a:lnTo>
                    <a:pt x="580" y="196"/>
                  </a:lnTo>
                  <a:lnTo>
                    <a:pt x="572" y="182"/>
                  </a:lnTo>
                  <a:lnTo>
                    <a:pt x="561" y="171"/>
                  </a:lnTo>
                  <a:lnTo>
                    <a:pt x="548" y="162"/>
                  </a:lnTo>
                  <a:lnTo>
                    <a:pt x="534" y="154"/>
                  </a:lnTo>
                  <a:lnTo>
                    <a:pt x="518" y="149"/>
                  </a:lnTo>
                  <a:lnTo>
                    <a:pt x="501" y="145"/>
                  </a:lnTo>
                  <a:lnTo>
                    <a:pt x="482" y="142"/>
                  </a:lnTo>
                  <a:lnTo>
                    <a:pt x="463" y="141"/>
                  </a:lnTo>
                  <a:lnTo>
                    <a:pt x="443" y="141"/>
                  </a:lnTo>
                  <a:lnTo>
                    <a:pt x="424" y="142"/>
                  </a:lnTo>
                  <a:lnTo>
                    <a:pt x="404" y="143"/>
                  </a:lnTo>
                  <a:lnTo>
                    <a:pt x="386" y="145"/>
                  </a:lnTo>
                  <a:lnTo>
                    <a:pt x="367" y="147"/>
                  </a:lnTo>
                  <a:lnTo>
                    <a:pt x="349" y="150"/>
                  </a:lnTo>
                  <a:lnTo>
                    <a:pt x="333" y="152"/>
                  </a:lnTo>
                  <a:lnTo>
                    <a:pt x="318" y="154"/>
                  </a:lnTo>
                  <a:lnTo>
                    <a:pt x="301" y="159"/>
                  </a:lnTo>
                  <a:lnTo>
                    <a:pt x="284" y="164"/>
                  </a:lnTo>
                  <a:lnTo>
                    <a:pt x="267" y="169"/>
                  </a:lnTo>
                  <a:lnTo>
                    <a:pt x="249" y="174"/>
                  </a:lnTo>
                  <a:lnTo>
                    <a:pt x="229" y="179"/>
                  </a:lnTo>
                  <a:lnTo>
                    <a:pt x="211" y="184"/>
                  </a:lnTo>
                  <a:lnTo>
                    <a:pt x="192" y="190"/>
                  </a:lnTo>
                  <a:lnTo>
                    <a:pt x="173" y="195"/>
                  </a:lnTo>
                  <a:lnTo>
                    <a:pt x="154" y="200"/>
                  </a:lnTo>
                  <a:lnTo>
                    <a:pt x="135" y="206"/>
                  </a:lnTo>
                  <a:lnTo>
                    <a:pt x="115" y="212"/>
                  </a:lnTo>
                  <a:lnTo>
                    <a:pt x="97" y="217"/>
                  </a:lnTo>
                  <a:lnTo>
                    <a:pt x="78" y="223"/>
                  </a:lnTo>
                  <a:lnTo>
                    <a:pt x="60" y="228"/>
                  </a:lnTo>
                  <a:lnTo>
                    <a:pt x="42" y="234"/>
                  </a:lnTo>
                  <a:lnTo>
                    <a:pt x="24" y="239"/>
                  </a:lnTo>
                  <a:lnTo>
                    <a:pt x="14" y="243"/>
                  </a:lnTo>
                  <a:lnTo>
                    <a:pt x="7" y="248"/>
                  </a:lnTo>
                  <a:lnTo>
                    <a:pt x="2" y="254"/>
                  </a:lnTo>
                  <a:lnTo>
                    <a:pt x="0" y="261"/>
                  </a:lnTo>
                  <a:lnTo>
                    <a:pt x="1" y="268"/>
                  </a:lnTo>
                  <a:lnTo>
                    <a:pt x="3" y="275"/>
                  </a:lnTo>
                  <a:lnTo>
                    <a:pt x="9" y="283"/>
                  </a:lnTo>
                  <a:lnTo>
                    <a:pt x="17" y="290"/>
                  </a:lnTo>
                  <a:lnTo>
                    <a:pt x="28" y="297"/>
                  </a:lnTo>
                  <a:lnTo>
                    <a:pt x="39" y="303"/>
                  </a:lnTo>
                  <a:lnTo>
                    <a:pt x="49" y="309"/>
                  </a:lnTo>
                  <a:lnTo>
                    <a:pt x="60" y="315"/>
                  </a:lnTo>
                  <a:lnTo>
                    <a:pt x="70" y="321"/>
                  </a:lnTo>
                  <a:lnTo>
                    <a:pt x="80" y="328"/>
                  </a:lnTo>
                  <a:lnTo>
                    <a:pt x="89" y="337"/>
                  </a:lnTo>
                  <a:lnTo>
                    <a:pt x="98" y="346"/>
                  </a:lnTo>
                  <a:lnTo>
                    <a:pt x="112" y="356"/>
                  </a:lnTo>
                  <a:lnTo>
                    <a:pt x="128" y="365"/>
                  </a:lnTo>
                  <a:lnTo>
                    <a:pt x="142" y="375"/>
                  </a:lnTo>
                  <a:lnTo>
                    <a:pt x="156" y="385"/>
                  </a:lnTo>
                  <a:lnTo>
                    <a:pt x="171" y="394"/>
                  </a:lnTo>
                  <a:lnTo>
                    <a:pt x="186" y="403"/>
                  </a:lnTo>
                  <a:lnTo>
                    <a:pt x="201" y="412"/>
                  </a:lnTo>
                  <a:lnTo>
                    <a:pt x="217" y="419"/>
                  </a:lnTo>
                  <a:lnTo>
                    <a:pt x="233" y="427"/>
                  </a:lnTo>
                  <a:lnTo>
                    <a:pt x="251" y="433"/>
                  </a:lnTo>
                  <a:lnTo>
                    <a:pt x="268" y="438"/>
                  </a:lnTo>
                  <a:lnTo>
                    <a:pt x="286" y="442"/>
                  </a:lnTo>
                  <a:lnTo>
                    <a:pt x="305" y="445"/>
                  </a:lnTo>
                  <a:lnTo>
                    <a:pt x="326" y="447"/>
                  </a:lnTo>
                  <a:lnTo>
                    <a:pt x="347" y="447"/>
                  </a:lnTo>
                  <a:lnTo>
                    <a:pt x="370" y="445"/>
                  </a:lnTo>
                  <a:lnTo>
                    <a:pt x="382" y="443"/>
                  </a:lnTo>
                  <a:lnTo>
                    <a:pt x="390" y="438"/>
                  </a:lnTo>
                  <a:lnTo>
                    <a:pt x="392" y="430"/>
                  </a:lnTo>
                  <a:lnTo>
                    <a:pt x="390" y="419"/>
                  </a:lnTo>
                  <a:lnTo>
                    <a:pt x="382" y="400"/>
                  </a:lnTo>
                  <a:lnTo>
                    <a:pt x="375" y="383"/>
                  </a:lnTo>
                  <a:lnTo>
                    <a:pt x="368" y="368"/>
                  </a:lnTo>
                  <a:lnTo>
                    <a:pt x="361" y="355"/>
                  </a:lnTo>
                  <a:lnTo>
                    <a:pt x="353" y="343"/>
                  </a:lnTo>
                  <a:lnTo>
                    <a:pt x="347" y="331"/>
                  </a:lnTo>
                  <a:lnTo>
                    <a:pt x="340" y="322"/>
                  </a:lnTo>
                  <a:lnTo>
                    <a:pt x="332" y="313"/>
                  </a:lnTo>
                  <a:lnTo>
                    <a:pt x="324" y="305"/>
                  </a:lnTo>
                  <a:lnTo>
                    <a:pt x="315" y="297"/>
                  </a:lnTo>
                  <a:lnTo>
                    <a:pt x="305" y="290"/>
                  </a:lnTo>
                  <a:lnTo>
                    <a:pt x="294" y="283"/>
                  </a:lnTo>
                  <a:lnTo>
                    <a:pt x="282" y="276"/>
                  </a:lnTo>
                  <a:lnTo>
                    <a:pt x="268" y="268"/>
                  </a:lnTo>
                  <a:lnTo>
                    <a:pt x="252" y="260"/>
                  </a:lnTo>
                  <a:lnTo>
                    <a:pt x="233" y="251"/>
                  </a:lnTo>
                  <a:lnTo>
                    <a:pt x="69" y="251"/>
                  </a:lnTo>
                  <a:lnTo>
                    <a:pt x="61" y="251"/>
                  </a:lnTo>
                  <a:lnTo>
                    <a:pt x="56" y="254"/>
                  </a:lnTo>
                  <a:lnTo>
                    <a:pt x="52" y="259"/>
                  </a:lnTo>
                  <a:lnTo>
                    <a:pt x="50" y="265"/>
                  </a:lnTo>
                  <a:lnTo>
                    <a:pt x="51" y="271"/>
                  </a:lnTo>
                  <a:lnTo>
                    <a:pt x="53" y="277"/>
                  </a:lnTo>
                  <a:lnTo>
                    <a:pt x="58" y="281"/>
                  </a:lnTo>
                  <a:lnTo>
                    <a:pt x="65" y="2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6" name="Freeform 130"/>
            <p:cNvSpPr>
              <a:spLocks/>
            </p:cNvSpPr>
            <p:nvPr/>
          </p:nvSpPr>
          <p:spPr bwMode="auto">
            <a:xfrm flipH="1">
              <a:off x="4756" y="2702"/>
              <a:ext cx="25" cy="98"/>
            </a:xfrm>
            <a:custGeom>
              <a:avLst/>
              <a:gdLst>
                <a:gd name="T0" fmla="*/ 48 w 139"/>
                <a:gd name="T1" fmla="*/ 39 h 539"/>
                <a:gd name="T2" fmla="*/ 0 w 139"/>
                <a:gd name="T3" fmla="*/ 512 h 539"/>
                <a:gd name="T4" fmla="*/ 1 w 139"/>
                <a:gd name="T5" fmla="*/ 523 h 539"/>
                <a:gd name="T6" fmla="*/ 6 w 139"/>
                <a:gd name="T7" fmla="*/ 531 h 539"/>
                <a:gd name="T8" fmla="*/ 13 w 139"/>
                <a:gd name="T9" fmla="*/ 537 h 539"/>
                <a:gd name="T10" fmla="*/ 22 w 139"/>
                <a:gd name="T11" fmla="*/ 539 h 539"/>
                <a:gd name="T12" fmla="*/ 31 w 139"/>
                <a:gd name="T13" fmla="*/ 539 h 539"/>
                <a:gd name="T14" fmla="*/ 40 w 139"/>
                <a:gd name="T15" fmla="*/ 535 h 539"/>
                <a:gd name="T16" fmla="*/ 47 w 139"/>
                <a:gd name="T17" fmla="*/ 529 h 539"/>
                <a:gd name="T18" fmla="*/ 51 w 139"/>
                <a:gd name="T19" fmla="*/ 518 h 539"/>
                <a:gd name="T20" fmla="*/ 139 w 139"/>
                <a:gd name="T21" fmla="*/ 52 h 539"/>
                <a:gd name="T22" fmla="*/ 138 w 139"/>
                <a:gd name="T23" fmla="*/ 31 h 539"/>
                <a:gd name="T24" fmla="*/ 130 w 139"/>
                <a:gd name="T25" fmla="*/ 16 h 539"/>
                <a:gd name="T26" fmla="*/ 117 w 139"/>
                <a:gd name="T27" fmla="*/ 5 h 539"/>
                <a:gd name="T28" fmla="*/ 100 w 139"/>
                <a:gd name="T29" fmla="*/ 0 h 539"/>
                <a:gd name="T30" fmla="*/ 83 w 139"/>
                <a:gd name="T31" fmla="*/ 0 h 539"/>
                <a:gd name="T32" fmla="*/ 66 w 139"/>
                <a:gd name="T33" fmla="*/ 7 h 539"/>
                <a:gd name="T34" fmla="*/ 54 w 139"/>
                <a:gd name="T35" fmla="*/ 20 h 539"/>
                <a:gd name="T36" fmla="*/ 48 w 139"/>
                <a:gd name="T37" fmla="*/ 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539">
                  <a:moveTo>
                    <a:pt x="48" y="39"/>
                  </a:moveTo>
                  <a:lnTo>
                    <a:pt x="0" y="512"/>
                  </a:lnTo>
                  <a:lnTo>
                    <a:pt x="1" y="523"/>
                  </a:lnTo>
                  <a:lnTo>
                    <a:pt x="6" y="531"/>
                  </a:lnTo>
                  <a:lnTo>
                    <a:pt x="13" y="537"/>
                  </a:lnTo>
                  <a:lnTo>
                    <a:pt x="22" y="539"/>
                  </a:lnTo>
                  <a:lnTo>
                    <a:pt x="31" y="539"/>
                  </a:lnTo>
                  <a:lnTo>
                    <a:pt x="40" y="535"/>
                  </a:lnTo>
                  <a:lnTo>
                    <a:pt x="47" y="529"/>
                  </a:lnTo>
                  <a:lnTo>
                    <a:pt x="51" y="518"/>
                  </a:lnTo>
                  <a:lnTo>
                    <a:pt x="139" y="52"/>
                  </a:lnTo>
                  <a:lnTo>
                    <a:pt x="138" y="31"/>
                  </a:lnTo>
                  <a:lnTo>
                    <a:pt x="130" y="16"/>
                  </a:lnTo>
                  <a:lnTo>
                    <a:pt x="117" y="5"/>
                  </a:lnTo>
                  <a:lnTo>
                    <a:pt x="100" y="0"/>
                  </a:lnTo>
                  <a:lnTo>
                    <a:pt x="83" y="0"/>
                  </a:lnTo>
                  <a:lnTo>
                    <a:pt x="66" y="7"/>
                  </a:lnTo>
                  <a:lnTo>
                    <a:pt x="54" y="20"/>
                  </a:lnTo>
                  <a:lnTo>
                    <a:pt x="48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7" name="Freeform 131"/>
            <p:cNvSpPr>
              <a:spLocks/>
            </p:cNvSpPr>
            <p:nvPr/>
          </p:nvSpPr>
          <p:spPr bwMode="auto">
            <a:xfrm flipH="1">
              <a:off x="4820" y="2704"/>
              <a:ext cx="164" cy="81"/>
            </a:xfrm>
            <a:custGeom>
              <a:avLst/>
              <a:gdLst>
                <a:gd name="T0" fmla="*/ 864 w 900"/>
                <a:gd name="T1" fmla="*/ 287 h 445"/>
                <a:gd name="T2" fmla="*/ 806 w 900"/>
                <a:gd name="T3" fmla="*/ 303 h 445"/>
                <a:gd name="T4" fmla="*/ 750 w 900"/>
                <a:gd name="T5" fmla="*/ 316 h 445"/>
                <a:gd name="T6" fmla="*/ 693 w 900"/>
                <a:gd name="T7" fmla="*/ 327 h 445"/>
                <a:gd name="T8" fmla="*/ 635 w 900"/>
                <a:gd name="T9" fmla="*/ 335 h 445"/>
                <a:gd name="T10" fmla="*/ 573 w 900"/>
                <a:gd name="T11" fmla="*/ 341 h 445"/>
                <a:gd name="T12" fmla="*/ 508 w 900"/>
                <a:gd name="T13" fmla="*/ 347 h 445"/>
                <a:gd name="T14" fmla="*/ 436 w 900"/>
                <a:gd name="T15" fmla="*/ 353 h 445"/>
                <a:gd name="T16" fmla="*/ 366 w 900"/>
                <a:gd name="T17" fmla="*/ 347 h 445"/>
                <a:gd name="T18" fmla="*/ 308 w 900"/>
                <a:gd name="T19" fmla="*/ 335 h 445"/>
                <a:gd name="T20" fmla="*/ 257 w 900"/>
                <a:gd name="T21" fmla="*/ 324 h 445"/>
                <a:gd name="T22" fmla="*/ 210 w 900"/>
                <a:gd name="T23" fmla="*/ 313 h 445"/>
                <a:gd name="T24" fmla="*/ 170 w 900"/>
                <a:gd name="T25" fmla="*/ 298 h 445"/>
                <a:gd name="T26" fmla="*/ 135 w 900"/>
                <a:gd name="T27" fmla="*/ 277 h 445"/>
                <a:gd name="T28" fmla="*/ 102 w 900"/>
                <a:gd name="T29" fmla="*/ 248 h 445"/>
                <a:gd name="T30" fmla="*/ 74 w 900"/>
                <a:gd name="T31" fmla="*/ 207 h 445"/>
                <a:gd name="T32" fmla="*/ 58 w 900"/>
                <a:gd name="T33" fmla="*/ 172 h 445"/>
                <a:gd name="T34" fmla="*/ 51 w 900"/>
                <a:gd name="T35" fmla="*/ 153 h 445"/>
                <a:gd name="T36" fmla="*/ 45 w 900"/>
                <a:gd name="T37" fmla="*/ 136 h 445"/>
                <a:gd name="T38" fmla="*/ 37 w 900"/>
                <a:gd name="T39" fmla="*/ 118 h 445"/>
                <a:gd name="T40" fmla="*/ 31 w 900"/>
                <a:gd name="T41" fmla="*/ 94 h 445"/>
                <a:gd name="T42" fmla="*/ 28 w 900"/>
                <a:gd name="T43" fmla="*/ 69 h 445"/>
                <a:gd name="T44" fmla="*/ 23 w 900"/>
                <a:gd name="T45" fmla="*/ 46 h 445"/>
                <a:gd name="T46" fmla="*/ 20 w 900"/>
                <a:gd name="T47" fmla="*/ 20 h 445"/>
                <a:gd name="T48" fmla="*/ 18 w 900"/>
                <a:gd name="T49" fmla="*/ 1 h 445"/>
                <a:gd name="T50" fmla="*/ 11 w 900"/>
                <a:gd name="T51" fmla="*/ 1 h 445"/>
                <a:gd name="T52" fmla="*/ 10 w 900"/>
                <a:gd name="T53" fmla="*/ 20 h 445"/>
                <a:gd name="T54" fmla="*/ 7 w 900"/>
                <a:gd name="T55" fmla="*/ 48 h 445"/>
                <a:gd name="T56" fmla="*/ 3 w 900"/>
                <a:gd name="T57" fmla="*/ 74 h 445"/>
                <a:gd name="T58" fmla="*/ 0 w 900"/>
                <a:gd name="T59" fmla="*/ 103 h 445"/>
                <a:gd name="T60" fmla="*/ 5 w 900"/>
                <a:gd name="T61" fmla="*/ 128 h 445"/>
                <a:gd name="T62" fmla="*/ 14 w 900"/>
                <a:gd name="T63" fmla="*/ 146 h 445"/>
                <a:gd name="T64" fmla="*/ 23 w 900"/>
                <a:gd name="T65" fmla="*/ 165 h 445"/>
                <a:gd name="T66" fmla="*/ 31 w 900"/>
                <a:gd name="T67" fmla="*/ 184 h 445"/>
                <a:gd name="T68" fmla="*/ 50 w 900"/>
                <a:gd name="T69" fmla="*/ 223 h 445"/>
                <a:gd name="T70" fmla="*/ 80 w 900"/>
                <a:gd name="T71" fmla="*/ 272 h 445"/>
                <a:gd name="T72" fmla="*/ 114 w 900"/>
                <a:gd name="T73" fmla="*/ 312 h 445"/>
                <a:gd name="T74" fmla="*/ 150 w 900"/>
                <a:gd name="T75" fmla="*/ 345 h 445"/>
                <a:gd name="T76" fmla="*/ 191 w 900"/>
                <a:gd name="T77" fmla="*/ 374 h 445"/>
                <a:gd name="T78" fmla="*/ 238 w 900"/>
                <a:gd name="T79" fmla="*/ 397 h 445"/>
                <a:gd name="T80" fmla="*/ 292 w 900"/>
                <a:gd name="T81" fmla="*/ 417 h 445"/>
                <a:gd name="T82" fmla="*/ 355 w 900"/>
                <a:gd name="T83" fmla="*/ 436 h 445"/>
                <a:gd name="T84" fmla="*/ 429 w 900"/>
                <a:gd name="T85" fmla="*/ 442 h 445"/>
                <a:gd name="T86" fmla="*/ 503 w 900"/>
                <a:gd name="T87" fmla="*/ 430 h 445"/>
                <a:gd name="T88" fmla="*/ 570 w 900"/>
                <a:gd name="T89" fmla="*/ 414 h 445"/>
                <a:gd name="T90" fmla="*/ 633 w 900"/>
                <a:gd name="T91" fmla="*/ 393 h 445"/>
                <a:gd name="T92" fmla="*/ 691 w 900"/>
                <a:gd name="T93" fmla="*/ 370 h 445"/>
                <a:gd name="T94" fmla="*/ 749 w 900"/>
                <a:gd name="T95" fmla="*/ 344 h 445"/>
                <a:gd name="T96" fmla="*/ 806 w 900"/>
                <a:gd name="T97" fmla="*/ 320 h 445"/>
                <a:gd name="T98" fmla="*/ 866 w 900"/>
                <a:gd name="T99" fmla="*/ 297 h 445"/>
                <a:gd name="T100" fmla="*/ 900 w 900"/>
                <a:gd name="T101" fmla="*/ 283 h 445"/>
                <a:gd name="T102" fmla="*/ 898 w 900"/>
                <a:gd name="T103" fmla="*/ 278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0" h="445">
                  <a:moveTo>
                    <a:pt x="894" y="277"/>
                  </a:moveTo>
                  <a:lnTo>
                    <a:pt x="864" y="287"/>
                  </a:lnTo>
                  <a:lnTo>
                    <a:pt x="835" y="295"/>
                  </a:lnTo>
                  <a:lnTo>
                    <a:pt x="806" y="303"/>
                  </a:lnTo>
                  <a:lnTo>
                    <a:pt x="778" y="310"/>
                  </a:lnTo>
                  <a:lnTo>
                    <a:pt x="750" y="316"/>
                  </a:lnTo>
                  <a:lnTo>
                    <a:pt x="722" y="322"/>
                  </a:lnTo>
                  <a:lnTo>
                    <a:pt x="693" y="327"/>
                  </a:lnTo>
                  <a:lnTo>
                    <a:pt x="664" y="331"/>
                  </a:lnTo>
                  <a:lnTo>
                    <a:pt x="635" y="335"/>
                  </a:lnTo>
                  <a:lnTo>
                    <a:pt x="605" y="338"/>
                  </a:lnTo>
                  <a:lnTo>
                    <a:pt x="573" y="341"/>
                  </a:lnTo>
                  <a:lnTo>
                    <a:pt x="541" y="344"/>
                  </a:lnTo>
                  <a:lnTo>
                    <a:pt x="508" y="347"/>
                  </a:lnTo>
                  <a:lnTo>
                    <a:pt x="474" y="349"/>
                  </a:lnTo>
                  <a:lnTo>
                    <a:pt x="436" y="353"/>
                  </a:lnTo>
                  <a:lnTo>
                    <a:pt x="398" y="355"/>
                  </a:lnTo>
                  <a:lnTo>
                    <a:pt x="366" y="347"/>
                  </a:lnTo>
                  <a:lnTo>
                    <a:pt x="336" y="340"/>
                  </a:lnTo>
                  <a:lnTo>
                    <a:pt x="308" y="335"/>
                  </a:lnTo>
                  <a:lnTo>
                    <a:pt x="281" y="330"/>
                  </a:lnTo>
                  <a:lnTo>
                    <a:pt x="257" y="324"/>
                  </a:lnTo>
                  <a:lnTo>
                    <a:pt x="233" y="319"/>
                  </a:lnTo>
                  <a:lnTo>
                    <a:pt x="210" y="313"/>
                  </a:lnTo>
                  <a:lnTo>
                    <a:pt x="190" y="306"/>
                  </a:lnTo>
                  <a:lnTo>
                    <a:pt x="170" y="298"/>
                  </a:lnTo>
                  <a:lnTo>
                    <a:pt x="152" y="288"/>
                  </a:lnTo>
                  <a:lnTo>
                    <a:pt x="135" y="277"/>
                  </a:lnTo>
                  <a:lnTo>
                    <a:pt x="119" y="264"/>
                  </a:lnTo>
                  <a:lnTo>
                    <a:pt x="102" y="248"/>
                  </a:lnTo>
                  <a:lnTo>
                    <a:pt x="88" y="229"/>
                  </a:lnTo>
                  <a:lnTo>
                    <a:pt x="74" y="207"/>
                  </a:lnTo>
                  <a:lnTo>
                    <a:pt x="61" y="182"/>
                  </a:lnTo>
                  <a:lnTo>
                    <a:pt x="58" y="172"/>
                  </a:lnTo>
                  <a:lnTo>
                    <a:pt x="55" y="162"/>
                  </a:lnTo>
                  <a:lnTo>
                    <a:pt x="51" y="153"/>
                  </a:lnTo>
                  <a:lnTo>
                    <a:pt x="48" y="144"/>
                  </a:lnTo>
                  <a:lnTo>
                    <a:pt x="45" y="136"/>
                  </a:lnTo>
                  <a:lnTo>
                    <a:pt x="41" y="127"/>
                  </a:lnTo>
                  <a:lnTo>
                    <a:pt x="37" y="118"/>
                  </a:lnTo>
                  <a:lnTo>
                    <a:pt x="32" y="109"/>
                  </a:lnTo>
                  <a:lnTo>
                    <a:pt x="31" y="94"/>
                  </a:lnTo>
                  <a:lnTo>
                    <a:pt x="30" y="81"/>
                  </a:lnTo>
                  <a:lnTo>
                    <a:pt x="28" y="69"/>
                  </a:lnTo>
                  <a:lnTo>
                    <a:pt x="26" y="58"/>
                  </a:lnTo>
                  <a:lnTo>
                    <a:pt x="23" y="46"/>
                  </a:lnTo>
                  <a:lnTo>
                    <a:pt x="21" y="33"/>
                  </a:lnTo>
                  <a:lnTo>
                    <a:pt x="20" y="20"/>
                  </a:lnTo>
                  <a:lnTo>
                    <a:pt x="19" y="5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10" y="5"/>
                  </a:lnTo>
                  <a:lnTo>
                    <a:pt x="10" y="20"/>
                  </a:lnTo>
                  <a:lnTo>
                    <a:pt x="8" y="34"/>
                  </a:lnTo>
                  <a:lnTo>
                    <a:pt x="7" y="48"/>
                  </a:lnTo>
                  <a:lnTo>
                    <a:pt x="5" y="61"/>
                  </a:lnTo>
                  <a:lnTo>
                    <a:pt x="3" y="74"/>
                  </a:lnTo>
                  <a:lnTo>
                    <a:pt x="2" y="88"/>
                  </a:lnTo>
                  <a:lnTo>
                    <a:pt x="0" y="103"/>
                  </a:lnTo>
                  <a:lnTo>
                    <a:pt x="0" y="118"/>
                  </a:lnTo>
                  <a:lnTo>
                    <a:pt x="5" y="128"/>
                  </a:lnTo>
                  <a:lnTo>
                    <a:pt x="10" y="137"/>
                  </a:lnTo>
                  <a:lnTo>
                    <a:pt x="14" y="146"/>
                  </a:lnTo>
                  <a:lnTo>
                    <a:pt x="19" y="155"/>
                  </a:lnTo>
                  <a:lnTo>
                    <a:pt x="23" y="165"/>
                  </a:lnTo>
                  <a:lnTo>
                    <a:pt x="28" y="174"/>
                  </a:lnTo>
                  <a:lnTo>
                    <a:pt x="31" y="184"/>
                  </a:lnTo>
                  <a:lnTo>
                    <a:pt x="35" y="195"/>
                  </a:lnTo>
                  <a:lnTo>
                    <a:pt x="50" y="223"/>
                  </a:lnTo>
                  <a:lnTo>
                    <a:pt x="65" y="249"/>
                  </a:lnTo>
                  <a:lnTo>
                    <a:pt x="80" y="272"/>
                  </a:lnTo>
                  <a:lnTo>
                    <a:pt x="96" y="293"/>
                  </a:lnTo>
                  <a:lnTo>
                    <a:pt x="114" y="312"/>
                  </a:lnTo>
                  <a:lnTo>
                    <a:pt x="131" y="329"/>
                  </a:lnTo>
                  <a:lnTo>
                    <a:pt x="150" y="345"/>
                  </a:lnTo>
                  <a:lnTo>
                    <a:pt x="170" y="360"/>
                  </a:lnTo>
                  <a:lnTo>
                    <a:pt x="191" y="374"/>
                  </a:lnTo>
                  <a:lnTo>
                    <a:pt x="213" y="386"/>
                  </a:lnTo>
                  <a:lnTo>
                    <a:pt x="238" y="397"/>
                  </a:lnTo>
                  <a:lnTo>
                    <a:pt x="264" y="407"/>
                  </a:lnTo>
                  <a:lnTo>
                    <a:pt x="292" y="417"/>
                  </a:lnTo>
                  <a:lnTo>
                    <a:pt x="322" y="427"/>
                  </a:lnTo>
                  <a:lnTo>
                    <a:pt x="355" y="436"/>
                  </a:lnTo>
                  <a:lnTo>
                    <a:pt x="389" y="445"/>
                  </a:lnTo>
                  <a:lnTo>
                    <a:pt x="429" y="442"/>
                  </a:lnTo>
                  <a:lnTo>
                    <a:pt x="466" y="437"/>
                  </a:lnTo>
                  <a:lnTo>
                    <a:pt x="503" y="430"/>
                  </a:lnTo>
                  <a:lnTo>
                    <a:pt x="537" y="423"/>
                  </a:lnTo>
                  <a:lnTo>
                    <a:pt x="570" y="414"/>
                  </a:lnTo>
                  <a:lnTo>
                    <a:pt x="602" y="404"/>
                  </a:lnTo>
                  <a:lnTo>
                    <a:pt x="633" y="393"/>
                  </a:lnTo>
                  <a:lnTo>
                    <a:pt x="662" y="382"/>
                  </a:lnTo>
                  <a:lnTo>
                    <a:pt x="691" y="370"/>
                  </a:lnTo>
                  <a:lnTo>
                    <a:pt x="721" y="358"/>
                  </a:lnTo>
                  <a:lnTo>
                    <a:pt x="749" y="344"/>
                  </a:lnTo>
                  <a:lnTo>
                    <a:pt x="777" y="332"/>
                  </a:lnTo>
                  <a:lnTo>
                    <a:pt x="806" y="320"/>
                  </a:lnTo>
                  <a:lnTo>
                    <a:pt x="836" y="308"/>
                  </a:lnTo>
                  <a:lnTo>
                    <a:pt x="866" y="297"/>
                  </a:lnTo>
                  <a:lnTo>
                    <a:pt x="897" y="286"/>
                  </a:lnTo>
                  <a:lnTo>
                    <a:pt x="900" y="283"/>
                  </a:lnTo>
                  <a:lnTo>
                    <a:pt x="900" y="280"/>
                  </a:lnTo>
                  <a:lnTo>
                    <a:pt x="898" y="278"/>
                  </a:lnTo>
                  <a:lnTo>
                    <a:pt x="894" y="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8" name="Freeform 132"/>
            <p:cNvSpPr>
              <a:spLocks/>
            </p:cNvSpPr>
            <p:nvPr/>
          </p:nvSpPr>
          <p:spPr bwMode="auto">
            <a:xfrm flipH="1">
              <a:off x="4868" y="2512"/>
              <a:ext cx="103" cy="30"/>
            </a:xfrm>
            <a:custGeom>
              <a:avLst/>
              <a:gdLst>
                <a:gd name="T0" fmla="*/ 4 w 562"/>
                <a:gd name="T1" fmla="*/ 46 h 164"/>
                <a:gd name="T2" fmla="*/ 26 w 562"/>
                <a:gd name="T3" fmla="*/ 88 h 164"/>
                <a:gd name="T4" fmla="*/ 48 w 562"/>
                <a:gd name="T5" fmla="*/ 102 h 164"/>
                <a:gd name="T6" fmla="*/ 72 w 562"/>
                <a:gd name="T7" fmla="*/ 114 h 164"/>
                <a:gd name="T8" fmla="*/ 99 w 562"/>
                <a:gd name="T9" fmla="*/ 125 h 164"/>
                <a:gd name="T10" fmla="*/ 129 w 562"/>
                <a:gd name="T11" fmla="*/ 135 h 164"/>
                <a:gd name="T12" fmla="*/ 162 w 562"/>
                <a:gd name="T13" fmla="*/ 145 h 164"/>
                <a:gd name="T14" fmla="*/ 195 w 562"/>
                <a:gd name="T15" fmla="*/ 151 h 164"/>
                <a:gd name="T16" fmla="*/ 230 w 562"/>
                <a:gd name="T17" fmla="*/ 157 h 164"/>
                <a:gd name="T18" fmla="*/ 266 w 562"/>
                <a:gd name="T19" fmla="*/ 161 h 164"/>
                <a:gd name="T20" fmla="*/ 304 w 562"/>
                <a:gd name="T21" fmla="*/ 163 h 164"/>
                <a:gd name="T22" fmla="*/ 342 w 562"/>
                <a:gd name="T23" fmla="*/ 164 h 164"/>
                <a:gd name="T24" fmla="*/ 379 w 562"/>
                <a:gd name="T25" fmla="*/ 162 h 164"/>
                <a:gd name="T26" fmla="*/ 417 w 562"/>
                <a:gd name="T27" fmla="*/ 160 h 164"/>
                <a:gd name="T28" fmla="*/ 454 w 562"/>
                <a:gd name="T29" fmla="*/ 155 h 164"/>
                <a:gd name="T30" fmla="*/ 490 w 562"/>
                <a:gd name="T31" fmla="*/ 149 h 164"/>
                <a:gd name="T32" fmla="*/ 525 w 562"/>
                <a:gd name="T33" fmla="*/ 141 h 164"/>
                <a:gd name="T34" fmla="*/ 558 w 562"/>
                <a:gd name="T35" fmla="*/ 130 h 164"/>
                <a:gd name="T36" fmla="*/ 561 w 562"/>
                <a:gd name="T37" fmla="*/ 128 h 164"/>
                <a:gd name="T38" fmla="*/ 562 w 562"/>
                <a:gd name="T39" fmla="*/ 125 h 164"/>
                <a:gd name="T40" fmla="*/ 560 w 562"/>
                <a:gd name="T41" fmla="*/ 123 h 164"/>
                <a:gd name="T42" fmla="*/ 558 w 562"/>
                <a:gd name="T43" fmla="*/ 124 h 164"/>
                <a:gd name="T44" fmla="*/ 527 w 562"/>
                <a:gd name="T45" fmla="*/ 132 h 164"/>
                <a:gd name="T46" fmla="*/ 495 w 562"/>
                <a:gd name="T47" fmla="*/ 139 h 164"/>
                <a:gd name="T48" fmla="*/ 462 w 562"/>
                <a:gd name="T49" fmla="*/ 142 h 164"/>
                <a:gd name="T50" fmla="*/ 429 w 562"/>
                <a:gd name="T51" fmla="*/ 142 h 164"/>
                <a:gd name="T52" fmla="*/ 395 w 562"/>
                <a:gd name="T53" fmla="*/ 141 h 164"/>
                <a:gd name="T54" fmla="*/ 362 w 562"/>
                <a:gd name="T55" fmla="*/ 137 h 164"/>
                <a:gd name="T56" fmla="*/ 329 w 562"/>
                <a:gd name="T57" fmla="*/ 131 h 164"/>
                <a:gd name="T58" fmla="*/ 296 w 562"/>
                <a:gd name="T59" fmla="*/ 124 h 164"/>
                <a:gd name="T60" fmla="*/ 263 w 562"/>
                <a:gd name="T61" fmla="*/ 116 h 164"/>
                <a:gd name="T62" fmla="*/ 232 w 562"/>
                <a:gd name="T63" fmla="*/ 107 h 164"/>
                <a:gd name="T64" fmla="*/ 203 w 562"/>
                <a:gd name="T65" fmla="*/ 96 h 164"/>
                <a:gd name="T66" fmla="*/ 175 w 562"/>
                <a:gd name="T67" fmla="*/ 85 h 164"/>
                <a:gd name="T68" fmla="*/ 147 w 562"/>
                <a:gd name="T69" fmla="*/ 73 h 164"/>
                <a:gd name="T70" fmla="*/ 123 w 562"/>
                <a:gd name="T71" fmla="*/ 60 h 164"/>
                <a:gd name="T72" fmla="*/ 101 w 562"/>
                <a:gd name="T73" fmla="*/ 47 h 164"/>
                <a:gd name="T74" fmla="*/ 82 w 562"/>
                <a:gd name="T75" fmla="*/ 34 h 164"/>
                <a:gd name="T76" fmla="*/ 53 w 562"/>
                <a:gd name="T77" fmla="*/ 11 h 164"/>
                <a:gd name="T78" fmla="*/ 41 w 562"/>
                <a:gd name="T79" fmla="*/ 3 h 164"/>
                <a:gd name="T80" fmla="*/ 29 w 562"/>
                <a:gd name="T81" fmla="*/ 0 h 164"/>
                <a:gd name="T82" fmla="*/ 19 w 562"/>
                <a:gd name="T83" fmla="*/ 0 h 164"/>
                <a:gd name="T84" fmla="*/ 10 w 562"/>
                <a:gd name="T85" fmla="*/ 5 h 164"/>
                <a:gd name="T86" fmla="*/ 4 w 562"/>
                <a:gd name="T87" fmla="*/ 13 h 164"/>
                <a:gd name="T88" fmla="*/ 0 w 562"/>
                <a:gd name="T89" fmla="*/ 22 h 164"/>
                <a:gd name="T90" fmla="*/ 0 w 562"/>
                <a:gd name="T91" fmla="*/ 33 h 164"/>
                <a:gd name="T92" fmla="*/ 4 w 562"/>
                <a:gd name="T93" fmla="*/ 4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2" h="164">
                  <a:moveTo>
                    <a:pt x="4" y="46"/>
                  </a:moveTo>
                  <a:lnTo>
                    <a:pt x="26" y="88"/>
                  </a:lnTo>
                  <a:lnTo>
                    <a:pt x="48" y="102"/>
                  </a:lnTo>
                  <a:lnTo>
                    <a:pt x="72" y="114"/>
                  </a:lnTo>
                  <a:lnTo>
                    <a:pt x="99" y="125"/>
                  </a:lnTo>
                  <a:lnTo>
                    <a:pt x="129" y="135"/>
                  </a:lnTo>
                  <a:lnTo>
                    <a:pt x="162" y="145"/>
                  </a:lnTo>
                  <a:lnTo>
                    <a:pt x="195" y="151"/>
                  </a:lnTo>
                  <a:lnTo>
                    <a:pt x="230" y="157"/>
                  </a:lnTo>
                  <a:lnTo>
                    <a:pt x="266" y="161"/>
                  </a:lnTo>
                  <a:lnTo>
                    <a:pt x="304" y="163"/>
                  </a:lnTo>
                  <a:lnTo>
                    <a:pt x="342" y="164"/>
                  </a:lnTo>
                  <a:lnTo>
                    <a:pt x="379" y="162"/>
                  </a:lnTo>
                  <a:lnTo>
                    <a:pt x="417" y="160"/>
                  </a:lnTo>
                  <a:lnTo>
                    <a:pt x="454" y="155"/>
                  </a:lnTo>
                  <a:lnTo>
                    <a:pt x="490" y="149"/>
                  </a:lnTo>
                  <a:lnTo>
                    <a:pt x="525" y="141"/>
                  </a:lnTo>
                  <a:lnTo>
                    <a:pt x="558" y="130"/>
                  </a:lnTo>
                  <a:lnTo>
                    <a:pt x="561" y="128"/>
                  </a:lnTo>
                  <a:lnTo>
                    <a:pt x="562" y="125"/>
                  </a:lnTo>
                  <a:lnTo>
                    <a:pt x="560" y="123"/>
                  </a:lnTo>
                  <a:lnTo>
                    <a:pt x="558" y="124"/>
                  </a:lnTo>
                  <a:lnTo>
                    <a:pt x="527" y="132"/>
                  </a:lnTo>
                  <a:lnTo>
                    <a:pt x="495" y="139"/>
                  </a:lnTo>
                  <a:lnTo>
                    <a:pt x="462" y="142"/>
                  </a:lnTo>
                  <a:lnTo>
                    <a:pt x="429" y="142"/>
                  </a:lnTo>
                  <a:lnTo>
                    <a:pt x="395" y="141"/>
                  </a:lnTo>
                  <a:lnTo>
                    <a:pt x="362" y="137"/>
                  </a:lnTo>
                  <a:lnTo>
                    <a:pt x="329" y="131"/>
                  </a:lnTo>
                  <a:lnTo>
                    <a:pt x="296" y="124"/>
                  </a:lnTo>
                  <a:lnTo>
                    <a:pt x="263" y="116"/>
                  </a:lnTo>
                  <a:lnTo>
                    <a:pt x="232" y="107"/>
                  </a:lnTo>
                  <a:lnTo>
                    <a:pt x="203" y="96"/>
                  </a:lnTo>
                  <a:lnTo>
                    <a:pt x="175" y="85"/>
                  </a:lnTo>
                  <a:lnTo>
                    <a:pt x="147" y="73"/>
                  </a:lnTo>
                  <a:lnTo>
                    <a:pt x="123" y="60"/>
                  </a:lnTo>
                  <a:lnTo>
                    <a:pt x="101" y="47"/>
                  </a:lnTo>
                  <a:lnTo>
                    <a:pt x="82" y="34"/>
                  </a:lnTo>
                  <a:lnTo>
                    <a:pt x="53" y="11"/>
                  </a:lnTo>
                  <a:lnTo>
                    <a:pt x="41" y="3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0" y="5"/>
                  </a:lnTo>
                  <a:lnTo>
                    <a:pt x="4" y="13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9" name="Freeform 133"/>
            <p:cNvSpPr>
              <a:spLocks/>
            </p:cNvSpPr>
            <p:nvPr/>
          </p:nvSpPr>
          <p:spPr bwMode="auto">
            <a:xfrm flipH="1">
              <a:off x="4890" y="2493"/>
              <a:ext cx="71" cy="19"/>
            </a:xfrm>
            <a:custGeom>
              <a:avLst/>
              <a:gdLst>
                <a:gd name="T0" fmla="*/ 18 w 390"/>
                <a:gd name="T1" fmla="*/ 62 h 104"/>
                <a:gd name="T2" fmla="*/ 28 w 390"/>
                <a:gd name="T3" fmla="*/ 66 h 104"/>
                <a:gd name="T4" fmla="*/ 38 w 390"/>
                <a:gd name="T5" fmla="*/ 71 h 104"/>
                <a:gd name="T6" fmla="*/ 46 w 390"/>
                <a:gd name="T7" fmla="*/ 75 h 104"/>
                <a:gd name="T8" fmla="*/ 55 w 390"/>
                <a:gd name="T9" fmla="*/ 78 h 104"/>
                <a:gd name="T10" fmla="*/ 63 w 390"/>
                <a:gd name="T11" fmla="*/ 82 h 104"/>
                <a:gd name="T12" fmla="*/ 71 w 390"/>
                <a:gd name="T13" fmla="*/ 85 h 104"/>
                <a:gd name="T14" fmla="*/ 80 w 390"/>
                <a:gd name="T15" fmla="*/ 88 h 104"/>
                <a:gd name="T16" fmla="*/ 89 w 390"/>
                <a:gd name="T17" fmla="*/ 90 h 104"/>
                <a:gd name="T18" fmla="*/ 107 w 390"/>
                <a:gd name="T19" fmla="*/ 95 h 104"/>
                <a:gd name="T20" fmla="*/ 124 w 390"/>
                <a:gd name="T21" fmla="*/ 99 h 104"/>
                <a:gd name="T22" fmla="*/ 142 w 390"/>
                <a:gd name="T23" fmla="*/ 102 h 104"/>
                <a:gd name="T24" fmla="*/ 160 w 390"/>
                <a:gd name="T25" fmla="*/ 104 h 104"/>
                <a:gd name="T26" fmla="*/ 178 w 390"/>
                <a:gd name="T27" fmla="*/ 104 h 104"/>
                <a:gd name="T28" fmla="*/ 196 w 390"/>
                <a:gd name="T29" fmla="*/ 104 h 104"/>
                <a:gd name="T30" fmla="*/ 215 w 390"/>
                <a:gd name="T31" fmla="*/ 103 h 104"/>
                <a:gd name="T32" fmla="*/ 234 w 390"/>
                <a:gd name="T33" fmla="*/ 101 h 104"/>
                <a:gd name="T34" fmla="*/ 253 w 390"/>
                <a:gd name="T35" fmla="*/ 99 h 104"/>
                <a:gd name="T36" fmla="*/ 272 w 390"/>
                <a:gd name="T37" fmla="*/ 96 h 104"/>
                <a:gd name="T38" fmla="*/ 291 w 390"/>
                <a:gd name="T39" fmla="*/ 93 h 104"/>
                <a:gd name="T40" fmla="*/ 310 w 390"/>
                <a:gd name="T41" fmla="*/ 90 h 104"/>
                <a:gd name="T42" fmla="*/ 329 w 390"/>
                <a:gd name="T43" fmla="*/ 86 h 104"/>
                <a:gd name="T44" fmla="*/ 349 w 390"/>
                <a:gd name="T45" fmla="*/ 83 h 104"/>
                <a:gd name="T46" fmla="*/ 369 w 390"/>
                <a:gd name="T47" fmla="*/ 80 h 104"/>
                <a:gd name="T48" fmla="*/ 388 w 390"/>
                <a:gd name="T49" fmla="*/ 78 h 104"/>
                <a:gd name="T50" fmla="*/ 390 w 390"/>
                <a:gd name="T51" fmla="*/ 76 h 104"/>
                <a:gd name="T52" fmla="*/ 390 w 390"/>
                <a:gd name="T53" fmla="*/ 73 h 104"/>
                <a:gd name="T54" fmla="*/ 388 w 390"/>
                <a:gd name="T55" fmla="*/ 71 h 104"/>
                <a:gd name="T56" fmla="*/ 384 w 390"/>
                <a:gd name="T57" fmla="*/ 71 h 104"/>
                <a:gd name="T58" fmla="*/ 367 w 390"/>
                <a:gd name="T59" fmla="*/ 72 h 104"/>
                <a:gd name="T60" fmla="*/ 349 w 390"/>
                <a:gd name="T61" fmla="*/ 73 h 104"/>
                <a:gd name="T62" fmla="*/ 331 w 390"/>
                <a:gd name="T63" fmla="*/ 73 h 104"/>
                <a:gd name="T64" fmla="*/ 313 w 390"/>
                <a:gd name="T65" fmla="*/ 72 h 104"/>
                <a:gd name="T66" fmla="*/ 296 w 390"/>
                <a:gd name="T67" fmla="*/ 70 h 104"/>
                <a:gd name="T68" fmla="*/ 279 w 390"/>
                <a:gd name="T69" fmla="*/ 68 h 104"/>
                <a:gd name="T70" fmla="*/ 262 w 390"/>
                <a:gd name="T71" fmla="*/ 65 h 104"/>
                <a:gd name="T72" fmla="*/ 245 w 390"/>
                <a:gd name="T73" fmla="*/ 62 h 104"/>
                <a:gd name="T74" fmla="*/ 228 w 390"/>
                <a:gd name="T75" fmla="*/ 58 h 104"/>
                <a:gd name="T76" fmla="*/ 210 w 390"/>
                <a:gd name="T77" fmla="*/ 54 h 104"/>
                <a:gd name="T78" fmla="*/ 193 w 390"/>
                <a:gd name="T79" fmla="*/ 49 h 104"/>
                <a:gd name="T80" fmla="*/ 177 w 390"/>
                <a:gd name="T81" fmla="*/ 44 h 104"/>
                <a:gd name="T82" fmla="*/ 161 w 390"/>
                <a:gd name="T83" fmla="*/ 39 h 104"/>
                <a:gd name="T84" fmla="*/ 145 w 390"/>
                <a:gd name="T85" fmla="*/ 34 h 104"/>
                <a:gd name="T86" fmla="*/ 129 w 390"/>
                <a:gd name="T87" fmla="*/ 28 h 104"/>
                <a:gd name="T88" fmla="*/ 113 w 390"/>
                <a:gd name="T89" fmla="*/ 23 h 104"/>
                <a:gd name="T90" fmla="*/ 104 w 390"/>
                <a:gd name="T91" fmla="*/ 21 h 104"/>
                <a:gd name="T92" fmla="*/ 96 w 390"/>
                <a:gd name="T93" fmla="*/ 19 h 104"/>
                <a:gd name="T94" fmla="*/ 88 w 390"/>
                <a:gd name="T95" fmla="*/ 18 h 104"/>
                <a:gd name="T96" fmla="*/ 81 w 390"/>
                <a:gd name="T97" fmla="*/ 16 h 104"/>
                <a:gd name="T98" fmla="*/ 73 w 390"/>
                <a:gd name="T99" fmla="*/ 14 h 104"/>
                <a:gd name="T100" fmla="*/ 65 w 390"/>
                <a:gd name="T101" fmla="*/ 12 h 104"/>
                <a:gd name="T102" fmla="*/ 56 w 390"/>
                <a:gd name="T103" fmla="*/ 8 h 104"/>
                <a:gd name="T104" fmla="*/ 47 w 390"/>
                <a:gd name="T105" fmla="*/ 4 h 104"/>
                <a:gd name="T106" fmla="*/ 33 w 390"/>
                <a:gd name="T107" fmla="*/ 0 h 104"/>
                <a:gd name="T108" fmla="*/ 21 w 390"/>
                <a:gd name="T109" fmla="*/ 2 h 104"/>
                <a:gd name="T110" fmla="*/ 11 w 390"/>
                <a:gd name="T111" fmla="*/ 8 h 104"/>
                <a:gd name="T112" fmla="*/ 4 w 390"/>
                <a:gd name="T113" fmla="*/ 18 h 104"/>
                <a:gd name="T114" fmla="*/ 0 w 390"/>
                <a:gd name="T115" fmla="*/ 30 h 104"/>
                <a:gd name="T116" fmla="*/ 1 w 390"/>
                <a:gd name="T117" fmla="*/ 42 h 104"/>
                <a:gd name="T118" fmla="*/ 7 w 390"/>
                <a:gd name="T119" fmla="*/ 53 h 104"/>
                <a:gd name="T120" fmla="*/ 18 w 390"/>
                <a:gd name="T121" fmla="*/ 6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0" h="104">
                  <a:moveTo>
                    <a:pt x="18" y="62"/>
                  </a:moveTo>
                  <a:lnTo>
                    <a:pt x="28" y="66"/>
                  </a:lnTo>
                  <a:lnTo>
                    <a:pt x="38" y="71"/>
                  </a:lnTo>
                  <a:lnTo>
                    <a:pt x="46" y="75"/>
                  </a:lnTo>
                  <a:lnTo>
                    <a:pt x="55" y="78"/>
                  </a:lnTo>
                  <a:lnTo>
                    <a:pt x="63" y="82"/>
                  </a:lnTo>
                  <a:lnTo>
                    <a:pt x="71" y="85"/>
                  </a:lnTo>
                  <a:lnTo>
                    <a:pt x="80" y="88"/>
                  </a:lnTo>
                  <a:lnTo>
                    <a:pt x="89" y="90"/>
                  </a:lnTo>
                  <a:lnTo>
                    <a:pt x="107" y="95"/>
                  </a:lnTo>
                  <a:lnTo>
                    <a:pt x="124" y="99"/>
                  </a:lnTo>
                  <a:lnTo>
                    <a:pt x="142" y="102"/>
                  </a:lnTo>
                  <a:lnTo>
                    <a:pt x="160" y="104"/>
                  </a:lnTo>
                  <a:lnTo>
                    <a:pt x="178" y="104"/>
                  </a:lnTo>
                  <a:lnTo>
                    <a:pt x="196" y="104"/>
                  </a:lnTo>
                  <a:lnTo>
                    <a:pt x="215" y="103"/>
                  </a:lnTo>
                  <a:lnTo>
                    <a:pt x="234" y="101"/>
                  </a:lnTo>
                  <a:lnTo>
                    <a:pt x="253" y="99"/>
                  </a:lnTo>
                  <a:lnTo>
                    <a:pt x="272" y="96"/>
                  </a:lnTo>
                  <a:lnTo>
                    <a:pt x="291" y="93"/>
                  </a:lnTo>
                  <a:lnTo>
                    <a:pt x="310" y="90"/>
                  </a:lnTo>
                  <a:lnTo>
                    <a:pt x="329" y="86"/>
                  </a:lnTo>
                  <a:lnTo>
                    <a:pt x="349" y="83"/>
                  </a:lnTo>
                  <a:lnTo>
                    <a:pt x="369" y="80"/>
                  </a:lnTo>
                  <a:lnTo>
                    <a:pt x="388" y="78"/>
                  </a:lnTo>
                  <a:lnTo>
                    <a:pt x="390" y="76"/>
                  </a:lnTo>
                  <a:lnTo>
                    <a:pt x="390" y="73"/>
                  </a:lnTo>
                  <a:lnTo>
                    <a:pt x="388" y="71"/>
                  </a:lnTo>
                  <a:lnTo>
                    <a:pt x="384" y="71"/>
                  </a:lnTo>
                  <a:lnTo>
                    <a:pt x="367" y="72"/>
                  </a:lnTo>
                  <a:lnTo>
                    <a:pt x="349" y="73"/>
                  </a:lnTo>
                  <a:lnTo>
                    <a:pt x="331" y="73"/>
                  </a:lnTo>
                  <a:lnTo>
                    <a:pt x="313" y="72"/>
                  </a:lnTo>
                  <a:lnTo>
                    <a:pt x="296" y="70"/>
                  </a:lnTo>
                  <a:lnTo>
                    <a:pt x="279" y="68"/>
                  </a:lnTo>
                  <a:lnTo>
                    <a:pt x="262" y="65"/>
                  </a:lnTo>
                  <a:lnTo>
                    <a:pt x="245" y="62"/>
                  </a:lnTo>
                  <a:lnTo>
                    <a:pt x="228" y="58"/>
                  </a:lnTo>
                  <a:lnTo>
                    <a:pt x="210" y="54"/>
                  </a:lnTo>
                  <a:lnTo>
                    <a:pt x="193" y="49"/>
                  </a:lnTo>
                  <a:lnTo>
                    <a:pt x="177" y="44"/>
                  </a:lnTo>
                  <a:lnTo>
                    <a:pt x="161" y="39"/>
                  </a:lnTo>
                  <a:lnTo>
                    <a:pt x="145" y="34"/>
                  </a:lnTo>
                  <a:lnTo>
                    <a:pt x="129" y="28"/>
                  </a:lnTo>
                  <a:lnTo>
                    <a:pt x="113" y="23"/>
                  </a:lnTo>
                  <a:lnTo>
                    <a:pt x="104" y="21"/>
                  </a:lnTo>
                  <a:lnTo>
                    <a:pt x="96" y="19"/>
                  </a:lnTo>
                  <a:lnTo>
                    <a:pt x="88" y="18"/>
                  </a:lnTo>
                  <a:lnTo>
                    <a:pt x="81" y="16"/>
                  </a:lnTo>
                  <a:lnTo>
                    <a:pt x="73" y="14"/>
                  </a:lnTo>
                  <a:lnTo>
                    <a:pt x="65" y="12"/>
                  </a:lnTo>
                  <a:lnTo>
                    <a:pt x="56" y="8"/>
                  </a:lnTo>
                  <a:lnTo>
                    <a:pt x="47" y="4"/>
                  </a:lnTo>
                  <a:lnTo>
                    <a:pt x="33" y="0"/>
                  </a:lnTo>
                  <a:lnTo>
                    <a:pt x="21" y="2"/>
                  </a:lnTo>
                  <a:lnTo>
                    <a:pt x="11" y="8"/>
                  </a:lnTo>
                  <a:lnTo>
                    <a:pt x="4" y="18"/>
                  </a:lnTo>
                  <a:lnTo>
                    <a:pt x="0" y="30"/>
                  </a:lnTo>
                  <a:lnTo>
                    <a:pt x="1" y="42"/>
                  </a:lnTo>
                  <a:lnTo>
                    <a:pt x="7" y="53"/>
                  </a:lnTo>
                  <a:lnTo>
                    <a:pt x="18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30" name="Freeform 134"/>
            <p:cNvSpPr>
              <a:spLocks/>
            </p:cNvSpPr>
            <p:nvPr/>
          </p:nvSpPr>
          <p:spPr bwMode="auto">
            <a:xfrm flipH="1">
              <a:off x="4908" y="2448"/>
              <a:ext cx="70" cy="25"/>
            </a:xfrm>
            <a:custGeom>
              <a:avLst/>
              <a:gdLst>
                <a:gd name="T0" fmla="*/ 29 w 384"/>
                <a:gd name="T1" fmla="*/ 59 h 138"/>
                <a:gd name="T2" fmla="*/ 53 w 384"/>
                <a:gd name="T3" fmla="*/ 70 h 138"/>
                <a:gd name="T4" fmla="*/ 76 w 384"/>
                <a:gd name="T5" fmla="*/ 80 h 138"/>
                <a:gd name="T6" fmla="*/ 99 w 384"/>
                <a:gd name="T7" fmla="*/ 89 h 138"/>
                <a:gd name="T8" fmla="*/ 120 w 384"/>
                <a:gd name="T9" fmla="*/ 99 h 138"/>
                <a:gd name="T10" fmla="*/ 142 w 384"/>
                <a:gd name="T11" fmla="*/ 108 h 138"/>
                <a:gd name="T12" fmla="*/ 165 w 384"/>
                <a:gd name="T13" fmla="*/ 119 h 138"/>
                <a:gd name="T14" fmla="*/ 190 w 384"/>
                <a:gd name="T15" fmla="*/ 130 h 138"/>
                <a:gd name="T16" fmla="*/ 215 w 384"/>
                <a:gd name="T17" fmla="*/ 137 h 138"/>
                <a:gd name="T18" fmla="*/ 236 w 384"/>
                <a:gd name="T19" fmla="*/ 138 h 138"/>
                <a:gd name="T20" fmla="*/ 258 w 384"/>
                <a:gd name="T21" fmla="*/ 138 h 138"/>
                <a:gd name="T22" fmla="*/ 279 w 384"/>
                <a:gd name="T23" fmla="*/ 137 h 138"/>
                <a:gd name="T24" fmla="*/ 301 w 384"/>
                <a:gd name="T25" fmla="*/ 136 h 138"/>
                <a:gd name="T26" fmla="*/ 323 w 384"/>
                <a:gd name="T27" fmla="*/ 134 h 138"/>
                <a:gd name="T28" fmla="*/ 345 w 384"/>
                <a:gd name="T29" fmla="*/ 134 h 138"/>
                <a:gd name="T30" fmla="*/ 368 w 384"/>
                <a:gd name="T31" fmla="*/ 134 h 138"/>
                <a:gd name="T32" fmla="*/ 382 w 384"/>
                <a:gd name="T33" fmla="*/ 133 h 138"/>
                <a:gd name="T34" fmla="*/ 384 w 384"/>
                <a:gd name="T35" fmla="*/ 127 h 138"/>
                <a:gd name="T36" fmla="*/ 360 w 384"/>
                <a:gd name="T37" fmla="*/ 122 h 138"/>
                <a:gd name="T38" fmla="*/ 319 w 384"/>
                <a:gd name="T39" fmla="*/ 110 h 138"/>
                <a:gd name="T40" fmla="*/ 281 w 384"/>
                <a:gd name="T41" fmla="*/ 93 h 138"/>
                <a:gd name="T42" fmla="*/ 244 w 384"/>
                <a:gd name="T43" fmla="*/ 78 h 138"/>
                <a:gd name="T44" fmla="*/ 211 w 384"/>
                <a:gd name="T45" fmla="*/ 68 h 138"/>
                <a:gd name="T46" fmla="*/ 185 w 384"/>
                <a:gd name="T47" fmla="*/ 58 h 138"/>
                <a:gd name="T48" fmla="*/ 162 w 384"/>
                <a:gd name="T49" fmla="*/ 50 h 138"/>
                <a:gd name="T50" fmla="*/ 140 w 384"/>
                <a:gd name="T51" fmla="*/ 41 h 138"/>
                <a:gd name="T52" fmla="*/ 120 w 384"/>
                <a:gd name="T53" fmla="*/ 34 h 138"/>
                <a:gd name="T54" fmla="*/ 99 w 384"/>
                <a:gd name="T55" fmla="*/ 25 h 138"/>
                <a:gd name="T56" fmla="*/ 76 w 384"/>
                <a:gd name="T57" fmla="*/ 17 h 138"/>
                <a:gd name="T58" fmla="*/ 52 w 384"/>
                <a:gd name="T59" fmla="*/ 7 h 138"/>
                <a:gd name="T60" fmla="*/ 26 w 384"/>
                <a:gd name="T61" fmla="*/ 0 h 138"/>
                <a:gd name="T62" fmla="*/ 7 w 384"/>
                <a:gd name="T63" fmla="*/ 10 h 138"/>
                <a:gd name="T64" fmla="*/ 0 w 384"/>
                <a:gd name="T65" fmla="*/ 29 h 138"/>
                <a:gd name="T66" fmla="*/ 6 w 384"/>
                <a:gd name="T67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" h="138">
                  <a:moveTo>
                    <a:pt x="16" y="54"/>
                  </a:moveTo>
                  <a:lnTo>
                    <a:pt x="29" y="59"/>
                  </a:lnTo>
                  <a:lnTo>
                    <a:pt x="41" y="65"/>
                  </a:lnTo>
                  <a:lnTo>
                    <a:pt x="53" y="70"/>
                  </a:lnTo>
                  <a:lnTo>
                    <a:pt x="65" y="75"/>
                  </a:lnTo>
                  <a:lnTo>
                    <a:pt x="76" y="80"/>
                  </a:lnTo>
                  <a:lnTo>
                    <a:pt x="88" y="84"/>
                  </a:lnTo>
                  <a:lnTo>
                    <a:pt x="99" y="89"/>
                  </a:lnTo>
                  <a:lnTo>
                    <a:pt x="109" y="94"/>
                  </a:lnTo>
                  <a:lnTo>
                    <a:pt x="120" y="99"/>
                  </a:lnTo>
                  <a:lnTo>
                    <a:pt x="131" y="104"/>
                  </a:lnTo>
                  <a:lnTo>
                    <a:pt x="142" y="108"/>
                  </a:lnTo>
                  <a:lnTo>
                    <a:pt x="153" y="114"/>
                  </a:lnTo>
                  <a:lnTo>
                    <a:pt x="165" y="119"/>
                  </a:lnTo>
                  <a:lnTo>
                    <a:pt x="177" y="124"/>
                  </a:lnTo>
                  <a:lnTo>
                    <a:pt x="190" y="130"/>
                  </a:lnTo>
                  <a:lnTo>
                    <a:pt x="204" y="135"/>
                  </a:lnTo>
                  <a:lnTo>
                    <a:pt x="215" y="137"/>
                  </a:lnTo>
                  <a:lnTo>
                    <a:pt x="226" y="138"/>
                  </a:lnTo>
                  <a:lnTo>
                    <a:pt x="236" y="138"/>
                  </a:lnTo>
                  <a:lnTo>
                    <a:pt x="247" y="138"/>
                  </a:lnTo>
                  <a:lnTo>
                    <a:pt x="258" y="138"/>
                  </a:lnTo>
                  <a:lnTo>
                    <a:pt x="268" y="138"/>
                  </a:lnTo>
                  <a:lnTo>
                    <a:pt x="279" y="137"/>
                  </a:lnTo>
                  <a:lnTo>
                    <a:pt x="290" y="136"/>
                  </a:lnTo>
                  <a:lnTo>
                    <a:pt x="301" y="136"/>
                  </a:lnTo>
                  <a:lnTo>
                    <a:pt x="311" y="135"/>
                  </a:lnTo>
                  <a:lnTo>
                    <a:pt x="323" y="134"/>
                  </a:lnTo>
                  <a:lnTo>
                    <a:pt x="334" y="134"/>
                  </a:lnTo>
                  <a:lnTo>
                    <a:pt x="345" y="134"/>
                  </a:lnTo>
                  <a:lnTo>
                    <a:pt x="356" y="134"/>
                  </a:lnTo>
                  <a:lnTo>
                    <a:pt x="368" y="134"/>
                  </a:lnTo>
                  <a:lnTo>
                    <a:pt x="379" y="135"/>
                  </a:lnTo>
                  <a:lnTo>
                    <a:pt x="382" y="133"/>
                  </a:lnTo>
                  <a:lnTo>
                    <a:pt x="384" y="130"/>
                  </a:lnTo>
                  <a:lnTo>
                    <a:pt x="384" y="127"/>
                  </a:lnTo>
                  <a:lnTo>
                    <a:pt x="382" y="125"/>
                  </a:lnTo>
                  <a:lnTo>
                    <a:pt x="360" y="122"/>
                  </a:lnTo>
                  <a:lnTo>
                    <a:pt x="339" y="117"/>
                  </a:lnTo>
                  <a:lnTo>
                    <a:pt x="319" y="110"/>
                  </a:lnTo>
                  <a:lnTo>
                    <a:pt x="300" y="101"/>
                  </a:lnTo>
                  <a:lnTo>
                    <a:pt x="281" y="93"/>
                  </a:lnTo>
                  <a:lnTo>
                    <a:pt x="263" y="85"/>
                  </a:lnTo>
                  <a:lnTo>
                    <a:pt x="244" y="78"/>
                  </a:lnTo>
                  <a:lnTo>
                    <a:pt x="224" y="73"/>
                  </a:lnTo>
                  <a:lnTo>
                    <a:pt x="211" y="68"/>
                  </a:lnTo>
                  <a:lnTo>
                    <a:pt x="197" y="63"/>
                  </a:lnTo>
                  <a:lnTo>
                    <a:pt x="185" y="58"/>
                  </a:lnTo>
                  <a:lnTo>
                    <a:pt x="173" y="54"/>
                  </a:lnTo>
                  <a:lnTo>
                    <a:pt x="162" y="50"/>
                  </a:lnTo>
                  <a:lnTo>
                    <a:pt x="151" y="45"/>
                  </a:lnTo>
                  <a:lnTo>
                    <a:pt x="140" y="41"/>
                  </a:lnTo>
                  <a:lnTo>
                    <a:pt x="130" y="37"/>
                  </a:lnTo>
                  <a:lnTo>
                    <a:pt x="120" y="34"/>
                  </a:lnTo>
                  <a:lnTo>
                    <a:pt x="109" y="30"/>
                  </a:lnTo>
                  <a:lnTo>
                    <a:pt x="99" y="25"/>
                  </a:lnTo>
                  <a:lnTo>
                    <a:pt x="88" y="21"/>
                  </a:lnTo>
                  <a:lnTo>
                    <a:pt x="76" y="17"/>
                  </a:lnTo>
                  <a:lnTo>
                    <a:pt x="64" y="12"/>
                  </a:lnTo>
                  <a:lnTo>
                    <a:pt x="52" y="7"/>
                  </a:lnTo>
                  <a:lnTo>
                    <a:pt x="39" y="2"/>
                  </a:lnTo>
                  <a:lnTo>
                    <a:pt x="26" y="0"/>
                  </a:lnTo>
                  <a:lnTo>
                    <a:pt x="16" y="3"/>
                  </a:lnTo>
                  <a:lnTo>
                    <a:pt x="7" y="10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1" y="39"/>
                  </a:lnTo>
                  <a:lnTo>
                    <a:pt x="6" y="48"/>
                  </a:lnTo>
                  <a:lnTo>
                    <a:pt x="16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31" name="Freeform 135"/>
            <p:cNvSpPr>
              <a:spLocks/>
            </p:cNvSpPr>
            <p:nvPr/>
          </p:nvSpPr>
          <p:spPr bwMode="auto">
            <a:xfrm flipH="1">
              <a:off x="4699" y="2397"/>
              <a:ext cx="89" cy="20"/>
            </a:xfrm>
            <a:custGeom>
              <a:avLst/>
              <a:gdLst>
                <a:gd name="T0" fmla="*/ 452 w 486"/>
                <a:gd name="T1" fmla="*/ 29 h 111"/>
                <a:gd name="T2" fmla="*/ 422 w 486"/>
                <a:gd name="T3" fmla="*/ 29 h 111"/>
                <a:gd name="T4" fmla="*/ 392 w 486"/>
                <a:gd name="T5" fmla="*/ 26 h 111"/>
                <a:gd name="T6" fmla="*/ 360 w 486"/>
                <a:gd name="T7" fmla="*/ 22 h 111"/>
                <a:gd name="T8" fmla="*/ 327 w 486"/>
                <a:gd name="T9" fmla="*/ 17 h 111"/>
                <a:gd name="T10" fmla="*/ 295 w 486"/>
                <a:gd name="T11" fmla="*/ 11 h 111"/>
                <a:gd name="T12" fmla="*/ 263 w 486"/>
                <a:gd name="T13" fmla="*/ 7 h 111"/>
                <a:gd name="T14" fmla="*/ 232 w 486"/>
                <a:gd name="T15" fmla="*/ 5 h 111"/>
                <a:gd name="T16" fmla="*/ 196 w 486"/>
                <a:gd name="T17" fmla="*/ 7 h 111"/>
                <a:gd name="T18" fmla="*/ 182 w 486"/>
                <a:gd name="T19" fmla="*/ 9 h 111"/>
                <a:gd name="T20" fmla="*/ 180 w 486"/>
                <a:gd name="T21" fmla="*/ 10 h 111"/>
                <a:gd name="T22" fmla="*/ 166 w 486"/>
                <a:gd name="T23" fmla="*/ 14 h 111"/>
                <a:gd name="T24" fmla="*/ 133 w 486"/>
                <a:gd name="T25" fmla="*/ 18 h 111"/>
                <a:gd name="T26" fmla="*/ 109 w 486"/>
                <a:gd name="T27" fmla="*/ 18 h 111"/>
                <a:gd name="T28" fmla="*/ 88 w 486"/>
                <a:gd name="T29" fmla="*/ 19 h 111"/>
                <a:gd name="T30" fmla="*/ 65 w 486"/>
                <a:gd name="T31" fmla="*/ 19 h 111"/>
                <a:gd name="T32" fmla="*/ 47 w 486"/>
                <a:gd name="T33" fmla="*/ 22 h 111"/>
                <a:gd name="T34" fmla="*/ 58 w 486"/>
                <a:gd name="T35" fmla="*/ 32 h 111"/>
                <a:gd name="T36" fmla="*/ 78 w 486"/>
                <a:gd name="T37" fmla="*/ 45 h 111"/>
                <a:gd name="T38" fmla="*/ 92 w 486"/>
                <a:gd name="T39" fmla="*/ 49 h 111"/>
                <a:gd name="T40" fmla="*/ 86 w 486"/>
                <a:gd name="T41" fmla="*/ 31 h 111"/>
                <a:gd name="T42" fmla="*/ 87 w 486"/>
                <a:gd name="T43" fmla="*/ 12 h 111"/>
                <a:gd name="T44" fmla="*/ 101 w 486"/>
                <a:gd name="T45" fmla="*/ 2 h 111"/>
                <a:gd name="T46" fmla="*/ 126 w 486"/>
                <a:gd name="T47" fmla="*/ 2 h 111"/>
                <a:gd name="T48" fmla="*/ 156 w 486"/>
                <a:gd name="T49" fmla="*/ 7 h 111"/>
                <a:gd name="T50" fmla="*/ 188 w 486"/>
                <a:gd name="T51" fmla="*/ 17 h 111"/>
                <a:gd name="T52" fmla="*/ 221 w 486"/>
                <a:gd name="T53" fmla="*/ 26 h 111"/>
                <a:gd name="T54" fmla="*/ 250 w 486"/>
                <a:gd name="T55" fmla="*/ 34 h 111"/>
                <a:gd name="T56" fmla="*/ 264 w 486"/>
                <a:gd name="T57" fmla="*/ 35 h 111"/>
                <a:gd name="T58" fmla="*/ 264 w 486"/>
                <a:gd name="T59" fmla="*/ 30 h 111"/>
                <a:gd name="T60" fmla="*/ 244 w 486"/>
                <a:gd name="T61" fmla="*/ 24 h 111"/>
                <a:gd name="T62" fmla="*/ 200 w 486"/>
                <a:gd name="T63" fmla="*/ 16 h 111"/>
                <a:gd name="T64" fmla="*/ 152 w 486"/>
                <a:gd name="T65" fmla="*/ 7 h 111"/>
                <a:gd name="T66" fmla="*/ 102 w 486"/>
                <a:gd name="T67" fmla="*/ 1 h 111"/>
                <a:gd name="T68" fmla="*/ 57 w 486"/>
                <a:gd name="T69" fmla="*/ 1 h 111"/>
                <a:gd name="T70" fmla="*/ 22 w 486"/>
                <a:gd name="T71" fmla="*/ 10 h 111"/>
                <a:gd name="T72" fmla="*/ 2 w 486"/>
                <a:gd name="T73" fmla="*/ 29 h 111"/>
                <a:gd name="T74" fmla="*/ 3 w 486"/>
                <a:gd name="T75" fmla="*/ 62 h 111"/>
                <a:gd name="T76" fmla="*/ 15 w 486"/>
                <a:gd name="T77" fmla="*/ 91 h 111"/>
                <a:gd name="T78" fmla="*/ 23 w 486"/>
                <a:gd name="T79" fmla="*/ 102 h 111"/>
                <a:gd name="T80" fmla="*/ 33 w 486"/>
                <a:gd name="T81" fmla="*/ 108 h 111"/>
                <a:gd name="T82" fmla="*/ 46 w 486"/>
                <a:gd name="T83" fmla="*/ 111 h 111"/>
                <a:gd name="T84" fmla="*/ 68 w 486"/>
                <a:gd name="T85" fmla="*/ 109 h 111"/>
                <a:gd name="T86" fmla="*/ 92 w 486"/>
                <a:gd name="T87" fmla="*/ 106 h 111"/>
                <a:gd name="T88" fmla="*/ 116 w 486"/>
                <a:gd name="T89" fmla="*/ 101 h 111"/>
                <a:gd name="T90" fmla="*/ 141 w 486"/>
                <a:gd name="T91" fmla="*/ 98 h 111"/>
                <a:gd name="T92" fmla="*/ 174 w 486"/>
                <a:gd name="T93" fmla="*/ 94 h 111"/>
                <a:gd name="T94" fmla="*/ 188 w 486"/>
                <a:gd name="T95" fmla="*/ 92 h 111"/>
                <a:gd name="T96" fmla="*/ 191 w 486"/>
                <a:gd name="T97" fmla="*/ 92 h 111"/>
                <a:gd name="T98" fmla="*/ 204 w 486"/>
                <a:gd name="T99" fmla="*/ 92 h 111"/>
                <a:gd name="T100" fmla="*/ 238 w 486"/>
                <a:gd name="T101" fmla="*/ 90 h 111"/>
                <a:gd name="T102" fmla="*/ 270 w 486"/>
                <a:gd name="T103" fmla="*/ 86 h 111"/>
                <a:gd name="T104" fmla="*/ 301 w 486"/>
                <a:gd name="T105" fmla="*/ 82 h 111"/>
                <a:gd name="T106" fmla="*/ 333 w 486"/>
                <a:gd name="T107" fmla="*/ 78 h 111"/>
                <a:gd name="T108" fmla="*/ 366 w 486"/>
                <a:gd name="T109" fmla="*/ 73 h 111"/>
                <a:gd name="T110" fmla="*/ 397 w 486"/>
                <a:gd name="T111" fmla="*/ 68 h 111"/>
                <a:gd name="T112" fmla="*/ 428 w 486"/>
                <a:gd name="T113" fmla="*/ 63 h 111"/>
                <a:gd name="T114" fmla="*/ 459 w 486"/>
                <a:gd name="T115" fmla="*/ 58 h 111"/>
                <a:gd name="T116" fmla="*/ 481 w 486"/>
                <a:gd name="T117" fmla="*/ 53 h 111"/>
                <a:gd name="T118" fmla="*/ 486 w 486"/>
                <a:gd name="T119" fmla="*/ 44 h 111"/>
                <a:gd name="T120" fmla="*/ 484 w 486"/>
                <a:gd name="T121" fmla="*/ 33 h 111"/>
                <a:gd name="T122" fmla="*/ 475 w 486"/>
                <a:gd name="T123" fmla="*/ 2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6" h="111">
                  <a:moveTo>
                    <a:pt x="467" y="27"/>
                  </a:moveTo>
                  <a:lnTo>
                    <a:pt x="452" y="29"/>
                  </a:lnTo>
                  <a:lnTo>
                    <a:pt x="438" y="29"/>
                  </a:lnTo>
                  <a:lnTo>
                    <a:pt x="422" y="29"/>
                  </a:lnTo>
                  <a:lnTo>
                    <a:pt x="407" y="28"/>
                  </a:lnTo>
                  <a:lnTo>
                    <a:pt x="392" y="26"/>
                  </a:lnTo>
                  <a:lnTo>
                    <a:pt x="376" y="24"/>
                  </a:lnTo>
                  <a:lnTo>
                    <a:pt x="360" y="22"/>
                  </a:lnTo>
                  <a:lnTo>
                    <a:pt x="343" y="19"/>
                  </a:lnTo>
                  <a:lnTo>
                    <a:pt x="327" y="17"/>
                  </a:lnTo>
                  <a:lnTo>
                    <a:pt x="311" y="14"/>
                  </a:lnTo>
                  <a:lnTo>
                    <a:pt x="295" y="11"/>
                  </a:lnTo>
                  <a:lnTo>
                    <a:pt x="279" y="9"/>
                  </a:lnTo>
                  <a:lnTo>
                    <a:pt x="263" y="7"/>
                  </a:lnTo>
                  <a:lnTo>
                    <a:pt x="247" y="6"/>
                  </a:lnTo>
                  <a:lnTo>
                    <a:pt x="232" y="5"/>
                  </a:lnTo>
                  <a:lnTo>
                    <a:pt x="215" y="6"/>
                  </a:lnTo>
                  <a:lnTo>
                    <a:pt x="196" y="7"/>
                  </a:lnTo>
                  <a:lnTo>
                    <a:pt x="187" y="9"/>
                  </a:lnTo>
                  <a:lnTo>
                    <a:pt x="182" y="9"/>
                  </a:lnTo>
                  <a:lnTo>
                    <a:pt x="181" y="10"/>
                  </a:lnTo>
                  <a:lnTo>
                    <a:pt x="180" y="10"/>
                  </a:lnTo>
                  <a:lnTo>
                    <a:pt x="176" y="12"/>
                  </a:lnTo>
                  <a:lnTo>
                    <a:pt x="166" y="14"/>
                  </a:lnTo>
                  <a:lnTo>
                    <a:pt x="147" y="17"/>
                  </a:lnTo>
                  <a:lnTo>
                    <a:pt x="133" y="18"/>
                  </a:lnTo>
                  <a:lnTo>
                    <a:pt x="121" y="18"/>
                  </a:lnTo>
                  <a:lnTo>
                    <a:pt x="109" y="18"/>
                  </a:lnTo>
                  <a:lnTo>
                    <a:pt x="98" y="18"/>
                  </a:lnTo>
                  <a:lnTo>
                    <a:pt x="88" y="19"/>
                  </a:lnTo>
                  <a:lnTo>
                    <a:pt x="77" y="19"/>
                  </a:lnTo>
                  <a:lnTo>
                    <a:pt x="65" y="19"/>
                  </a:lnTo>
                  <a:lnTo>
                    <a:pt x="50" y="20"/>
                  </a:lnTo>
                  <a:lnTo>
                    <a:pt x="47" y="22"/>
                  </a:lnTo>
                  <a:lnTo>
                    <a:pt x="50" y="26"/>
                  </a:lnTo>
                  <a:lnTo>
                    <a:pt x="58" y="32"/>
                  </a:lnTo>
                  <a:lnTo>
                    <a:pt x="68" y="39"/>
                  </a:lnTo>
                  <a:lnTo>
                    <a:pt x="78" y="45"/>
                  </a:lnTo>
                  <a:lnTo>
                    <a:pt x="87" y="49"/>
                  </a:lnTo>
                  <a:lnTo>
                    <a:pt x="92" y="49"/>
                  </a:lnTo>
                  <a:lnTo>
                    <a:pt x="92" y="46"/>
                  </a:lnTo>
                  <a:lnTo>
                    <a:pt x="86" y="31"/>
                  </a:lnTo>
                  <a:lnTo>
                    <a:pt x="85" y="20"/>
                  </a:lnTo>
                  <a:lnTo>
                    <a:pt x="87" y="12"/>
                  </a:lnTo>
                  <a:lnTo>
                    <a:pt x="93" y="5"/>
                  </a:lnTo>
                  <a:lnTo>
                    <a:pt x="101" y="2"/>
                  </a:lnTo>
                  <a:lnTo>
                    <a:pt x="113" y="1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6" y="7"/>
                  </a:lnTo>
                  <a:lnTo>
                    <a:pt x="172" y="12"/>
                  </a:lnTo>
                  <a:lnTo>
                    <a:pt x="188" y="17"/>
                  </a:lnTo>
                  <a:lnTo>
                    <a:pt x="205" y="22"/>
                  </a:lnTo>
                  <a:lnTo>
                    <a:pt x="221" y="26"/>
                  </a:lnTo>
                  <a:lnTo>
                    <a:pt x="236" y="30"/>
                  </a:lnTo>
                  <a:lnTo>
                    <a:pt x="250" y="34"/>
                  </a:lnTo>
                  <a:lnTo>
                    <a:pt x="261" y="36"/>
                  </a:lnTo>
                  <a:lnTo>
                    <a:pt x="264" y="35"/>
                  </a:lnTo>
                  <a:lnTo>
                    <a:pt x="266" y="33"/>
                  </a:lnTo>
                  <a:lnTo>
                    <a:pt x="264" y="30"/>
                  </a:lnTo>
                  <a:lnTo>
                    <a:pt x="261" y="27"/>
                  </a:lnTo>
                  <a:lnTo>
                    <a:pt x="244" y="24"/>
                  </a:lnTo>
                  <a:lnTo>
                    <a:pt x="222" y="20"/>
                  </a:lnTo>
                  <a:lnTo>
                    <a:pt x="200" y="16"/>
                  </a:lnTo>
                  <a:lnTo>
                    <a:pt x="176" y="12"/>
                  </a:lnTo>
                  <a:lnTo>
                    <a:pt x="152" y="7"/>
                  </a:lnTo>
                  <a:lnTo>
                    <a:pt x="127" y="4"/>
                  </a:lnTo>
                  <a:lnTo>
                    <a:pt x="102" y="1"/>
                  </a:lnTo>
                  <a:lnTo>
                    <a:pt x="79" y="0"/>
                  </a:lnTo>
                  <a:lnTo>
                    <a:pt x="57" y="1"/>
                  </a:lnTo>
                  <a:lnTo>
                    <a:pt x="38" y="4"/>
                  </a:lnTo>
                  <a:lnTo>
                    <a:pt x="22" y="10"/>
                  </a:lnTo>
                  <a:lnTo>
                    <a:pt x="10" y="18"/>
                  </a:lnTo>
                  <a:lnTo>
                    <a:pt x="2" y="29"/>
                  </a:lnTo>
                  <a:lnTo>
                    <a:pt x="0" y="43"/>
                  </a:lnTo>
                  <a:lnTo>
                    <a:pt x="3" y="62"/>
                  </a:lnTo>
                  <a:lnTo>
                    <a:pt x="12" y="84"/>
                  </a:lnTo>
                  <a:lnTo>
                    <a:pt x="15" y="91"/>
                  </a:lnTo>
                  <a:lnTo>
                    <a:pt x="18" y="97"/>
                  </a:lnTo>
                  <a:lnTo>
                    <a:pt x="23" y="102"/>
                  </a:lnTo>
                  <a:lnTo>
                    <a:pt x="28" y="106"/>
                  </a:lnTo>
                  <a:lnTo>
                    <a:pt x="33" y="108"/>
                  </a:lnTo>
                  <a:lnTo>
                    <a:pt x="39" y="110"/>
                  </a:lnTo>
                  <a:lnTo>
                    <a:pt x="46" y="111"/>
                  </a:lnTo>
                  <a:lnTo>
                    <a:pt x="53" y="110"/>
                  </a:lnTo>
                  <a:lnTo>
                    <a:pt x="68" y="109"/>
                  </a:lnTo>
                  <a:lnTo>
                    <a:pt x="80" y="108"/>
                  </a:lnTo>
                  <a:lnTo>
                    <a:pt x="92" y="106"/>
                  </a:lnTo>
                  <a:lnTo>
                    <a:pt x="103" y="103"/>
                  </a:lnTo>
                  <a:lnTo>
                    <a:pt x="116" y="101"/>
                  </a:lnTo>
                  <a:lnTo>
                    <a:pt x="128" y="99"/>
                  </a:lnTo>
                  <a:lnTo>
                    <a:pt x="141" y="98"/>
                  </a:lnTo>
                  <a:lnTo>
                    <a:pt x="157" y="97"/>
                  </a:lnTo>
                  <a:lnTo>
                    <a:pt x="174" y="94"/>
                  </a:lnTo>
                  <a:lnTo>
                    <a:pt x="183" y="93"/>
                  </a:lnTo>
                  <a:lnTo>
                    <a:pt x="188" y="92"/>
                  </a:lnTo>
                  <a:lnTo>
                    <a:pt x="189" y="92"/>
                  </a:lnTo>
                  <a:lnTo>
                    <a:pt x="191" y="92"/>
                  </a:lnTo>
                  <a:lnTo>
                    <a:pt x="195" y="92"/>
                  </a:lnTo>
                  <a:lnTo>
                    <a:pt x="204" y="92"/>
                  </a:lnTo>
                  <a:lnTo>
                    <a:pt x="221" y="91"/>
                  </a:lnTo>
                  <a:lnTo>
                    <a:pt x="238" y="90"/>
                  </a:lnTo>
                  <a:lnTo>
                    <a:pt x="254" y="88"/>
                  </a:lnTo>
                  <a:lnTo>
                    <a:pt x="270" y="86"/>
                  </a:lnTo>
                  <a:lnTo>
                    <a:pt x="285" y="84"/>
                  </a:lnTo>
                  <a:lnTo>
                    <a:pt x="301" y="82"/>
                  </a:lnTo>
                  <a:lnTo>
                    <a:pt x="317" y="80"/>
                  </a:lnTo>
                  <a:lnTo>
                    <a:pt x="333" y="78"/>
                  </a:lnTo>
                  <a:lnTo>
                    <a:pt x="349" y="75"/>
                  </a:lnTo>
                  <a:lnTo>
                    <a:pt x="366" y="73"/>
                  </a:lnTo>
                  <a:lnTo>
                    <a:pt x="382" y="71"/>
                  </a:lnTo>
                  <a:lnTo>
                    <a:pt x="397" y="68"/>
                  </a:lnTo>
                  <a:lnTo>
                    <a:pt x="413" y="66"/>
                  </a:lnTo>
                  <a:lnTo>
                    <a:pt x="428" y="63"/>
                  </a:lnTo>
                  <a:lnTo>
                    <a:pt x="444" y="61"/>
                  </a:lnTo>
                  <a:lnTo>
                    <a:pt x="459" y="58"/>
                  </a:lnTo>
                  <a:lnTo>
                    <a:pt x="475" y="56"/>
                  </a:lnTo>
                  <a:lnTo>
                    <a:pt x="481" y="53"/>
                  </a:lnTo>
                  <a:lnTo>
                    <a:pt x="485" y="49"/>
                  </a:lnTo>
                  <a:lnTo>
                    <a:pt x="486" y="44"/>
                  </a:lnTo>
                  <a:lnTo>
                    <a:pt x="486" y="38"/>
                  </a:lnTo>
                  <a:lnTo>
                    <a:pt x="484" y="33"/>
                  </a:lnTo>
                  <a:lnTo>
                    <a:pt x="480" y="29"/>
                  </a:lnTo>
                  <a:lnTo>
                    <a:pt x="475" y="27"/>
                  </a:lnTo>
                  <a:lnTo>
                    <a:pt x="46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32" name="Freeform 136"/>
            <p:cNvSpPr>
              <a:spLocks/>
            </p:cNvSpPr>
            <p:nvPr/>
          </p:nvSpPr>
          <p:spPr bwMode="auto">
            <a:xfrm flipH="1">
              <a:off x="4806" y="2795"/>
              <a:ext cx="172" cy="56"/>
            </a:xfrm>
            <a:custGeom>
              <a:avLst/>
              <a:gdLst>
                <a:gd name="T0" fmla="*/ 29 w 947"/>
                <a:gd name="T1" fmla="*/ 58 h 308"/>
                <a:gd name="T2" fmla="*/ 65 w 947"/>
                <a:gd name="T3" fmla="*/ 120 h 308"/>
                <a:gd name="T4" fmla="*/ 117 w 947"/>
                <a:gd name="T5" fmla="*/ 168 h 308"/>
                <a:gd name="T6" fmla="*/ 227 w 947"/>
                <a:gd name="T7" fmla="*/ 208 h 308"/>
                <a:gd name="T8" fmla="*/ 347 w 947"/>
                <a:gd name="T9" fmla="*/ 227 h 308"/>
                <a:gd name="T10" fmla="*/ 472 w 947"/>
                <a:gd name="T11" fmla="*/ 228 h 308"/>
                <a:gd name="T12" fmla="*/ 595 w 947"/>
                <a:gd name="T13" fmla="*/ 216 h 308"/>
                <a:gd name="T14" fmla="*/ 710 w 947"/>
                <a:gd name="T15" fmla="*/ 195 h 308"/>
                <a:gd name="T16" fmla="*/ 769 w 947"/>
                <a:gd name="T17" fmla="*/ 173 h 308"/>
                <a:gd name="T18" fmla="*/ 805 w 947"/>
                <a:gd name="T19" fmla="*/ 154 h 308"/>
                <a:gd name="T20" fmla="*/ 842 w 947"/>
                <a:gd name="T21" fmla="*/ 136 h 308"/>
                <a:gd name="T22" fmla="*/ 872 w 947"/>
                <a:gd name="T23" fmla="*/ 106 h 308"/>
                <a:gd name="T24" fmla="*/ 895 w 947"/>
                <a:gd name="T25" fmla="*/ 83 h 308"/>
                <a:gd name="T26" fmla="*/ 919 w 947"/>
                <a:gd name="T27" fmla="*/ 87 h 308"/>
                <a:gd name="T28" fmla="*/ 916 w 947"/>
                <a:gd name="T29" fmla="*/ 72 h 308"/>
                <a:gd name="T30" fmla="*/ 908 w 947"/>
                <a:gd name="T31" fmla="*/ 59 h 308"/>
                <a:gd name="T32" fmla="*/ 892 w 947"/>
                <a:gd name="T33" fmla="*/ 100 h 308"/>
                <a:gd name="T34" fmla="*/ 870 w 947"/>
                <a:gd name="T35" fmla="*/ 154 h 308"/>
                <a:gd name="T36" fmla="*/ 849 w 947"/>
                <a:gd name="T37" fmla="*/ 200 h 308"/>
                <a:gd name="T38" fmla="*/ 842 w 947"/>
                <a:gd name="T39" fmla="*/ 233 h 308"/>
                <a:gd name="T40" fmla="*/ 838 w 947"/>
                <a:gd name="T41" fmla="*/ 245 h 308"/>
                <a:gd name="T42" fmla="*/ 823 w 947"/>
                <a:gd name="T43" fmla="*/ 281 h 308"/>
                <a:gd name="T44" fmla="*/ 838 w 947"/>
                <a:gd name="T45" fmla="*/ 305 h 308"/>
                <a:gd name="T46" fmla="*/ 869 w 947"/>
                <a:gd name="T47" fmla="*/ 301 h 308"/>
                <a:gd name="T48" fmla="*/ 889 w 947"/>
                <a:gd name="T49" fmla="*/ 265 h 308"/>
                <a:gd name="T50" fmla="*/ 893 w 947"/>
                <a:gd name="T51" fmla="*/ 257 h 308"/>
                <a:gd name="T52" fmla="*/ 903 w 947"/>
                <a:gd name="T53" fmla="*/ 223 h 308"/>
                <a:gd name="T54" fmla="*/ 919 w 947"/>
                <a:gd name="T55" fmla="*/ 173 h 308"/>
                <a:gd name="T56" fmla="*/ 932 w 947"/>
                <a:gd name="T57" fmla="*/ 118 h 308"/>
                <a:gd name="T58" fmla="*/ 947 w 947"/>
                <a:gd name="T59" fmla="*/ 70 h 308"/>
                <a:gd name="T60" fmla="*/ 936 w 947"/>
                <a:gd name="T61" fmla="*/ 51 h 308"/>
                <a:gd name="T62" fmla="*/ 883 w 947"/>
                <a:gd name="T63" fmla="*/ 24 h 308"/>
                <a:gd name="T64" fmla="*/ 834 w 947"/>
                <a:gd name="T65" fmla="*/ 22 h 308"/>
                <a:gd name="T66" fmla="*/ 781 w 947"/>
                <a:gd name="T67" fmla="*/ 45 h 308"/>
                <a:gd name="T68" fmla="*/ 748 w 947"/>
                <a:gd name="T69" fmla="*/ 61 h 308"/>
                <a:gd name="T70" fmla="*/ 717 w 947"/>
                <a:gd name="T71" fmla="*/ 80 h 308"/>
                <a:gd name="T72" fmla="*/ 639 w 947"/>
                <a:gd name="T73" fmla="*/ 104 h 308"/>
                <a:gd name="T74" fmla="*/ 531 w 947"/>
                <a:gd name="T75" fmla="*/ 133 h 308"/>
                <a:gd name="T76" fmla="*/ 420 w 947"/>
                <a:gd name="T77" fmla="*/ 155 h 308"/>
                <a:gd name="T78" fmla="*/ 309 w 947"/>
                <a:gd name="T79" fmla="*/ 163 h 308"/>
                <a:gd name="T80" fmla="*/ 204 w 947"/>
                <a:gd name="T81" fmla="*/ 149 h 308"/>
                <a:gd name="T82" fmla="*/ 121 w 947"/>
                <a:gd name="T83" fmla="*/ 112 h 308"/>
                <a:gd name="T84" fmla="*/ 73 w 947"/>
                <a:gd name="T85" fmla="*/ 70 h 308"/>
                <a:gd name="T86" fmla="*/ 32 w 947"/>
                <a:gd name="T87" fmla="*/ 20 h 308"/>
                <a:gd name="T88" fmla="*/ 4 w 947"/>
                <a:gd name="T89" fmla="*/ 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7" h="308">
                  <a:moveTo>
                    <a:pt x="3" y="19"/>
                  </a:moveTo>
                  <a:lnTo>
                    <a:pt x="17" y="38"/>
                  </a:lnTo>
                  <a:lnTo>
                    <a:pt x="29" y="58"/>
                  </a:lnTo>
                  <a:lnTo>
                    <a:pt x="41" y="78"/>
                  </a:lnTo>
                  <a:lnTo>
                    <a:pt x="52" y="99"/>
                  </a:lnTo>
                  <a:lnTo>
                    <a:pt x="65" y="120"/>
                  </a:lnTo>
                  <a:lnTo>
                    <a:pt x="79" y="138"/>
                  </a:lnTo>
                  <a:lnTo>
                    <a:pt x="97" y="154"/>
                  </a:lnTo>
                  <a:lnTo>
                    <a:pt x="117" y="168"/>
                  </a:lnTo>
                  <a:lnTo>
                    <a:pt x="152" y="184"/>
                  </a:lnTo>
                  <a:lnTo>
                    <a:pt x="188" y="197"/>
                  </a:lnTo>
                  <a:lnTo>
                    <a:pt x="227" y="208"/>
                  </a:lnTo>
                  <a:lnTo>
                    <a:pt x="266" y="217"/>
                  </a:lnTo>
                  <a:lnTo>
                    <a:pt x="305" y="223"/>
                  </a:lnTo>
                  <a:lnTo>
                    <a:pt x="347" y="227"/>
                  </a:lnTo>
                  <a:lnTo>
                    <a:pt x="388" y="229"/>
                  </a:lnTo>
                  <a:lnTo>
                    <a:pt x="429" y="229"/>
                  </a:lnTo>
                  <a:lnTo>
                    <a:pt x="472" y="228"/>
                  </a:lnTo>
                  <a:lnTo>
                    <a:pt x="513" y="225"/>
                  </a:lnTo>
                  <a:lnTo>
                    <a:pt x="554" y="221"/>
                  </a:lnTo>
                  <a:lnTo>
                    <a:pt x="595" y="216"/>
                  </a:lnTo>
                  <a:lnTo>
                    <a:pt x="634" y="210"/>
                  </a:lnTo>
                  <a:lnTo>
                    <a:pt x="672" y="203"/>
                  </a:lnTo>
                  <a:lnTo>
                    <a:pt x="710" y="195"/>
                  </a:lnTo>
                  <a:lnTo>
                    <a:pt x="745" y="187"/>
                  </a:lnTo>
                  <a:lnTo>
                    <a:pt x="757" y="180"/>
                  </a:lnTo>
                  <a:lnTo>
                    <a:pt x="769" y="173"/>
                  </a:lnTo>
                  <a:lnTo>
                    <a:pt x="780" y="167"/>
                  </a:lnTo>
                  <a:lnTo>
                    <a:pt x="792" y="160"/>
                  </a:lnTo>
                  <a:lnTo>
                    <a:pt x="805" y="154"/>
                  </a:lnTo>
                  <a:lnTo>
                    <a:pt x="817" y="148"/>
                  </a:lnTo>
                  <a:lnTo>
                    <a:pt x="829" y="142"/>
                  </a:lnTo>
                  <a:lnTo>
                    <a:pt x="842" y="136"/>
                  </a:lnTo>
                  <a:lnTo>
                    <a:pt x="854" y="128"/>
                  </a:lnTo>
                  <a:lnTo>
                    <a:pt x="863" y="118"/>
                  </a:lnTo>
                  <a:lnTo>
                    <a:pt x="872" y="106"/>
                  </a:lnTo>
                  <a:lnTo>
                    <a:pt x="879" y="96"/>
                  </a:lnTo>
                  <a:lnTo>
                    <a:pt x="886" y="88"/>
                  </a:lnTo>
                  <a:lnTo>
                    <a:pt x="895" y="83"/>
                  </a:lnTo>
                  <a:lnTo>
                    <a:pt x="904" y="83"/>
                  </a:lnTo>
                  <a:lnTo>
                    <a:pt x="916" y="87"/>
                  </a:lnTo>
                  <a:lnTo>
                    <a:pt x="919" y="87"/>
                  </a:lnTo>
                  <a:lnTo>
                    <a:pt x="919" y="84"/>
                  </a:lnTo>
                  <a:lnTo>
                    <a:pt x="918" y="79"/>
                  </a:lnTo>
                  <a:lnTo>
                    <a:pt x="916" y="72"/>
                  </a:lnTo>
                  <a:lnTo>
                    <a:pt x="914" y="66"/>
                  </a:lnTo>
                  <a:lnTo>
                    <a:pt x="911" y="62"/>
                  </a:lnTo>
                  <a:lnTo>
                    <a:pt x="908" y="59"/>
                  </a:lnTo>
                  <a:lnTo>
                    <a:pt x="906" y="61"/>
                  </a:lnTo>
                  <a:lnTo>
                    <a:pt x="899" y="81"/>
                  </a:lnTo>
                  <a:lnTo>
                    <a:pt x="892" y="100"/>
                  </a:lnTo>
                  <a:lnTo>
                    <a:pt x="885" y="120"/>
                  </a:lnTo>
                  <a:lnTo>
                    <a:pt x="878" y="137"/>
                  </a:lnTo>
                  <a:lnTo>
                    <a:pt x="870" y="154"/>
                  </a:lnTo>
                  <a:lnTo>
                    <a:pt x="863" y="170"/>
                  </a:lnTo>
                  <a:lnTo>
                    <a:pt x="856" y="185"/>
                  </a:lnTo>
                  <a:lnTo>
                    <a:pt x="849" y="200"/>
                  </a:lnTo>
                  <a:lnTo>
                    <a:pt x="844" y="217"/>
                  </a:lnTo>
                  <a:lnTo>
                    <a:pt x="842" y="228"/>
                  </a:lnTo>
                  <a:lnTo>
                    <a:pt x="842" y="233"/>
                  </a:lnTo>
                  <a:lnTo>
                    <a:pt x="841" y="237"/>
                  </a:lnTo>
                  <a:lnTo>
                    <a:pt x="840" y="240"/>
                  </a:lnTo>
                  <a:lnTo>
                    <a:pt x="838" y="245"/>
                  </a:lnTo>
                  <a:lnTo>
                    <a:pt x="834" y="254"/>
                  </a:lnTo>
                  <a:lnTo>
                    <a:pt x="826" y="269"/>
                  </a:lnTo>
                  <a:lnTo>
                    <a:pt x="823" y="281"/>
                  </a:lnTo>
                  <a:lnTo>
                    <a:pt x="825" y="291"/>
                  </a:lnTo>
                  <a:lnTo>
                    <a:pt x="830" y="299"/>
                  </a:lnTo>
                  <a:lnTo>
                    <a:pt x="838" y="305"/>
                  </a:lnTo>
                  <a:lnTo>
                    <a:pt x="848" y="308"/>
                  </a:lnTo>
                  <a:lnTo>
                    <a:pt x="859" y="307"/>
                  </a:lnTo>
                  <a:lnTo>
                    <a:pt x="869" y="301"/>
                  </a:lnTo>
                  <a:lnTo>
                    <a:pt x="877" y="291"/>
                  </a:lnTo>
                  <a:lnTo>
                    <a:pt x="885" y="274"/>
                  </a:lnTo>
                  <a:lnTo>
                    <a:pt x="889" y="265"/>
                  </a:lnTo>
                  <a:lnTo>
                    <a:pt x="892" y="260"/>
                  </a:lnTo>
                  <a:lnTo>
                    <a:pt x="893" y="259"/>
                  </a:lnTo>
                  <a:lnTo>
                    <a:pt x="893" y="257"/>
                  </a:lnTo>
                  <a:lnTo>
                    <a:pt x="895" y="252"/>
                  </a:lnTo>
                  <a:lnTo>
                    <a:pt x="897" y="242"/>
                  </a:lnTo>
                  <a:lnTo>
                    <a:pt x="903" y="223"/>
                  </a:lnTo>
                  <a:lnTo>
                    <a:pt x="909" y="207"/>
                  </a:lnTo>
                  <a:lnTo>
                    <a:pt x="914" y="190"/>
                  </a:lnTo>
                  <a:lnTo>
                    <a:pt x="919" y="173"/>
                  </a:lnTo>
                  <a:lnTo>
                    <a:pt x="924" y="155"/>
                  </a:lnTo>
                  <a:lnTo>
                    <a:pt x="928" y="137"/>
                  </a:lnTo>
                  <a:lnTo>
                    <a:pt x="932" y="118"/>
                  </a:lnTo>
                  <a:lnTo>
                    <a:pt x="938" y="97"/>
                  </a:lnTo>
                  <a:lnTo>
                    <a:pt x="946" y="77"/>
                  </a:lnTo>
                  <a:lnTo>
                    <a:pt x="947" y="70"/>
                  </a:lnTo>
                  <a:lnTo>
                    <a:pt x="946" y="63"/>
                  </a:lnTo>
                  <a:lnTo>
                    <a:pt x="942" y="57"/>
                  </a:lnTo>
                  <a:lnTo>
                    <a:pt x="936" y="51"/>
                  </a:lnTo>
                  <a:lnTo>
                    <a:pt x="916" y="40"/>
                  </a:lnTo>
                  <a:lnTo>
                    <a:pt x="899" y="31"/>
                  </a:lnTo>
                  <a:lnTo>
                    <a:pt x="883" y="24"/>
                  </a:lnTo>
                  <a:lnTo>
                    <a:pt x="867" y="21"/>
                  </a:lnTo>
                  <a:lnTo>
                    <a:pt x="851" y="20"/>
                  </a:lnTo>
                  <a:lnTo>
                    <a:pt x="834" y="22"/>
                  </a:lnTo>
                  <a:lnTo>
                    <a:pt x="815" y="29"/>
                  </a:lnTo>
                  <a:lnTo>
                    <a:pt x="793" y="39"/>
                  </a:lnTo>
                  <a:lnTo>
                    <a:pt x="781" y="45"/>
                  </a:lnTo>
                  <a:lnTo>
                    <a:pt x="769" y="50"/>
                  </a:lnTo>
                  <a:lnTo>
                    <a:pt x="759" y="56"/>
                  </a:lnTo>
                  <a:lnTo>
                    <a:pt x="748" y="61"/>
                  </a:lnTo>
                  <a:lnTo>
                    <a:pt x="738" y="67"/>
                  </a:lnTo>
                  <a:lnTo>
                    <a:pt x="728" y="73"/>
                  </a:lnTo>
                  <a:lnTo>
                    <a:pt x="717" y="80"/>
                  </a:lnTo>
                  <a:lnTo>
                    <a:pt x="706" y="87"/>
                  </a:lnTo>
                  <a:lnTo>
                    <a:pt x="672" y="95"/>
                  </a:lnTo>
                  <a:lnTo>
                    <a:pt x="639" y="104"/>
                  </a:lnTo>
                  <a:lnTo>
                    <a:pt x="604" y="115"/>
                  </a:lnTo>
                  <a:lnTo>
                    <a:pt x="569" y="124"/>
                  </a:lnTo>
                  <a:lnTo>
                    <a:pt x="531" y="133"/>
                  </a:lnTo>
                  <a:lnTo>
                    <a:pt x="495" y="141"/>
                  </a:lnTo>
                  <a:lnTo>
                    <a:pt x="458" y="149"/>
                  </a:lnTo>
                  <a:lnTo>
                    <a:pt x="420" y="155"/>
                  </a:lnTo>
                  <a:lnTo>
                    <a:pt x="383" y="160"/>
                  </a:lnTo>
                  <a:lnTo>
                    <a:pt x="346" y="163"/>
                  </a:lnTo>
                  <a:lnTo>
                    <a:pt x="309" y="163"/>
                  </a:lnTo>
                  <a:lnTo>
                    <a:pt x="273" y="161"/>
                  </a:lnTo>
                  <a:lnTo>
                    <a:pt x="238" y="157"/>
                  </a:lnTo>
                  <a:lnTo>
                    <a:pt x="204" y="149"/>
                  </a:lnTo>
                  <a:lnTo>
                    <a:pt x="170" y="138"/>
                  </a:lnTo>
                  <a:lnTo>
                    <a:pt x="139" y="123"/>
                  </a:lnTo>
                  <a:lnTo>
                    <a:pt x="121" y="112"/>
                  </a:lnTo>
                  <a:lnTo>
                    <a:pt x="104" y="99"/>
                  </a:lnTo>
                  <a:lnTo>
                    <a:pt x="88" y="85"/>
                  </a:lnTo>
                  <a:lnTo>
                    <a:pt x="73" y="70"/>
                  </a:lnTo>
                  <a:lnTo>
                    <a:pt x="59" y="54"/>
                  </a:lnTo>
                  <a:lnTo>
                    <a:pt x="46" y="37"/>
                  </a:lnTo>
                  <a:lnTo>
                    <a:pt x="32" y="20"/>
                  </a:lnTo>
                  <a:lnTo>
                    <a:pt x="19" y="3"/>
                  </a:lnTo>
                  <a:lnTo>
                    <a:pt x="11" y="0"/>
                  </a:lnTo>
                  <a:lnTo>
                    <a:pt x="4" y="3"/>
                  </a:lnTo>
                  <a:lnTo>
                    <a:pt x="0" y="10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33" name="Freeform 137"/>
            <p:cNvSpPr>
              <a:spLocks/>
            </p:cNvSpPr>
            <p:nvPr/>
          </p:nvSpPr>
          <p:spPr bwMode="auto">
            <a:xfrm flipH="1">
              <a:off x="4861" y="2829"/>
              <a:ext cx="120" cy="38"/>
            </a:xfrm>
            <a:custGeom>
              <a:avLst/>
              <a:gdLst>
                <a:gd name="T0" fmla="*/ 18 w 659"/>
                <a:gd name="T1" fmla="*/ 34 h 210"/>
                <a:gd name="T2" fmla="*/ 57 w 659"/>
                <a:gd name="T3" fmla="*/ 76 h 210"/>
                <a:gd name="T4" fmla="*/ 101 w 659"/>
                <a:gd name="T5" fmla="*/ 114 h 210"/>
                <a:gd name="T6" fmla="*/ 148 w 659"/>
                <a:gd name="T7" fmla="*/ 148 h 210"/>
                <a:gd name="T8" fmla="*/ 200 w 659"/>
                <a:gd name="T9" fmla="*/ 175 h 210"/>
                <a:gd name="T10" fmla="*/ 257 w 659"/>
                <a:gd name="T11" fmla="*/ 197 h 210"/>
                <a:gd name="T12" fmla="*/ 317 w 659"/>
                <a:gd name="T13" fmla="*/ 208 h 210"/>
                <a:gd name="T14" fmla="*/ 382 w 659"/>
                <a:gd name="T15" fmla="*/ 209 h 210"/>
                <a:gd name="T16" fmla="*/ 435 w 659"/>
                <a:gd name="T17" fmla="*/ 203 h 210"/>
                <a:gd name="T18" fmla="*/ 480 w 659"/>
                <a:gd name="T19" fmla="*/ 192 h 210"/>
                <a:gd name="T20" fmla="*/ 526 w 659"/>
                <a:gd name="T21" fmla="*/ 177 h 210"/>
                <a:gd name="T22" fmla="*/ 569 w 659"/>
                <a:gd name="T23" fmla="*/ 161 h 210"/>
                <a:gd name="T24" fmla="*/ 608 w 659"/>
                <a:gd name="T25" fmla="*/ 150 h 210"/>
                <a:gd name="T26" fmla="*/ 636 w 659"/>
                <a:gd name="T27" fmla="*/ 146 h 210"/>
                <a:gd name="T28" fmla="*/ 649 w 659"/>
                <a:gd name="T29" fmla="*/ 154 h 210"/>
                <a:gd name="T30" fmla="*/ 646 w 659"/>
                <a:gd name="T31" fmla="*/ 179 h 210"/>
                <a:gd name="T32" fmla="*/ 635 w 659"/>
                <a:gd name="T33" fmla="*/ 202 h 210"/>
                <a:gd name="T34" fmla="*/ 639 w 659"/>
                <a:gd name="T35" fmla="*/ 206 h 210"/>
                <a:gd name="T36" fmla="*/ 653 w 659"/>
                <a:gd name="T37" fmla="*/ 182 h 210"/>
                <a:gd name="T38" fmla="*/ 659 w 659"/>
                <a:gd name="T39" fmla="*/ 145 h 210"/>
                <a:gd name="T40" fmla="*/ 646 w 659"/>
                <a:gd name="T41" fmla="*/ 122 h 210"/>
                <a:gd name="T42" fmla="*/ 617 w 659"/>
                <a:gd name="T43" fmla="*/ 109 h 210"/>
                <a:gd name="T44" fmla="*/ 577 w 659"/>
                <a:gd name="T45" fmla="*/ 104 h 210"/>
                <a:gd name="T46" fmla="*/ 530 w 659"/>
                <a:gd name="T47" fmla="*/ 105 h 210"/>
                <a:gd name="T48" fmla="*/ 479 w 659"/>
                <a:gd name="T49" fmla="*/ 108 h 210"/>
                <a:gd name="T50" fmla="*/ 429 w 659"/>
                <a:gd name="T51" fmla="*/ 112 h 210"/>
                <a:gd name="T52" fmla="*/ 376 w 659"/>
                <a:gd name="T53" fmla="*/ 118 h 210"/>
                <a:gd name="T54" fmla="*/ 317 w 659"/>
                <a:gd name="T55" fmla="*/ 121 h 210"/>
                <a:gd name="T56" fmla="*/ 261 w 659"/>
                <a:gd name="T57" fmla="*/ 119 h 210"/>
                <a:gd name="T58" fmla="*/ 206 w 659"/>
                <a:gd name="T59" fmla="*/ 111 h 210"/>
                <a:gd name="T60" fmla="*/ 156 w 659"/>
                <a:gd name="T61" fmla="*/ 97 h 210"/>
                <a:gd name="T62" fmla="*/ 110 w 659"/>
                <a:gd name="T63" fmla="*/ 78 h 210"/>
                <a:gd name="T64" fmla="*/ 68 w 659"/>
                <a:gd name="T65" fmla="*/ 53 h 210"/>
                <a:gd name="T66" fmla="*/ 32 w 659"/>
                <a:gd name="T67" fmla="*/ 21 h 210"/>
                <a:gd name="T68" fmla="*/ 10 w 659"/>
                <a:gd name="T69" fmla="*/ 0 h 210"/>
                <a:gd name="T70" fmla="*/ 0 w 659"/>
                <a:gd name="T71" fmla="*/ 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9" h="210">
                  <a:moveTo>
                    <a:pt x="1" y="13"/>
                  </a:moveTo>
                  <a:lnTo>
                    <a:pt x="18" y="34"/>
                  </a:lnTo>
                  <a:lnTo>
                    <a:pt x="37" y="56"/>
                  </a:lnTo>
                  <a:lnTo>
                    <a:pt x="57" y="76"/>
                  </a:lnTo>
                  <a:lnTo>
                    <a:pt x="78" y="95"/>
                  </a:lnTo>
                  <a:lnTo>
                    <a:pt x="101" y="114"/>
                  </a:lnTo>
                  <a:lnTo>
                    <a:pt x="124" y="131"/>
                  </a:lnTo>
                  <a:lnTo>
                    <a:pt x="148" y="148"/>
                  </a:lnTo>
                  <a:lnTo>
                    <a:pt x="174" y="162"/>
                  </a:lnTo>
                  <a:lnTo>
                    <a:pt x="200" y="175"/>
                  </a:lnTo>
                  <a:lnTo>
                    <a:pt x="229" y="187"/>
                  </a:lnTo>
                  <a:lnTo>
                    <a:pt x="257" y="197"/>
                  </a:lnTo>
                  <a:lnTo>
                    <a:pt x="287" y="203"/>
                  </a:lnTo>
                  <a:lnTo>
                    <a:pt x="317" y="208"/>
                  </a:lnTo>
                  <a:lnTo>
                    <a:pt x="349" y="210"/>
                  </a:lnTo>
                  <a:lnTo>
                    <a:pt x="382" y="209"/>
                  </a:lnTo>
                  <a:lnTo>
                    <a:pt x="415" y="205"/>
                  </a:lnTo>
                  <a:lnTo>
                    <a:pt x="435" y="203"/>
                  </a:lnTo>
                  <a:lnTo>
                    <a:pt x="458" y="198"/>
                  </a:lnTo>
                  <a:lnTo>
                    <a:pt x="480" y="192"/>
                  </a:lnTo>
                  <a:lnTo>
                    <a:pt x="503" y="185"/>
                  </a:lnTo>
                  <a:lnTo>
                    <a:pt x="526" y="177"/>
                  </a:lnTo>
                  <a:lnTo>
                    <a:pt x="548" y="168"/>
                  </a:lnTo>
                  <a:lnTo>
                    <a:pt x="569" y="161"/>
                  </a:lnTo>
                  <a:lnTo>
                    <a:pt x="590" y="155"/>
                  </a:lnTo>
                  <a:lnTo>
                    <a:pt x="608" y="150"/>
                  </a:lnTo>
                  <a:lnTo>
                    <a:pt x="623" y="147"/>
                  </a:lnTo>
                  <a:lnTo>
                    <a:pt x="636" y="146"/>
                  </a:lnTo>
                  <a:lnTo>
                    <a:pt x="645" y="149"/>
                  </a:lnTo>
                  <a:lnTo>
                    <a:pt x="649" y="154"/>
                  </a:lnTo>
                  <a:lnTo>
                    <a:pt x="650" y="164"/>
                  </a:lnTo>
                  <a:lnTo>
                    <a:pt x="646" y="179"/>
                  </a:lnTo>
                  <a:lnTo>
                    <a:pt x="636" y="198"/>
                  </a:lnTo>
                  <a:lnTo>
                    <a:pt x="635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2" y="205"/>
                  </a:lnTo>
                  <a:lnTo>
                    <a:pt x="653" y="182"/>
                  </a:lnTo>
                  <a:lnTo>
                    <a:pt x="659" y="161"/>
                  </a:lnTo>
                  <a:lnTo>
                    <a:pt x="659" y="145"/>
                  </a:lnTo>
                  <a:lnTo>
                    <a:pt x="655" y="132"/>
                  </a:lnTo>
                  <a:lnTo>
                    <a:pt x="646" y="122"/>
                  </a:lnTo>
                  <a:lnTo>
                    <a:pt x="633" y="114"/>
                  </a:lnTo>
                  <a:lnTo>
                    <a:pt x="617" y="109"/>
                  </a:lnTo>
                  <a:lnTo>
                    <a:pt x="599" y="106"/>
                  </a:lnTo>
                  <a:lnTo>
                    <a:pt x="577" y="104"/>
                  </a:lnTo>
                  <a:lnTo>
                    <a:pt x="554" y="104"/>
                  </a:lnTo>
                  <a:lnTo>
                    <a:pt x="530" y="105"/>
                  </a:lnTo>
                  <a:lnTo>
                    <a:pt x="505" y="106"/>
                  </a:lnTo>
                  <a:lnTo>
                    <a:pt x="479" y="108"/>
                  </a:lnTo>
                  <a:lnTo>
                    <a:pt x="453" y="110"/>
                  </a:lnTo>
                  <a:lnTo>
                    <a:pt x="429" y="112"/>
                  </a:lnTo>
                  <a:lnTo>
                    <a:pt x="406" y="114"/>
                  </a:lnTo>
                  <a:lnTo>
                    <a:pt x="376" y="118"/>
                  </a:lnTo>
                  <a:lnTo>
                    <a:pt x="347" y="120"/>
                  </a:lnTo>
                  <a:lnTo>
                    <a:pt x="317" y="121"/>
                  </a:lnTo>
                  <a:lnTo>
                    <a:pt x="289" y="121"/>
                  </a:lnTo>
                  <a:lnTo>
                    <a:pt x="261" y="119"/>
                  </a:lnTo>
                  <a:lnTo>
                    <a:pt x="234" y="116"/>
                  </a:lnTo>
                  <a:lnTo>
                    <a:pt x="206" y="111"/>
                  </a:lnTo>
                  <a:lnTo>
                    <a:pt x="181" y="105"/>
                  </a:lnTo>
                  <a:lnTo>
                    <a:pt x="156" y="97"/>
                  </a:lnTo>
                  <a:lnTo>
                    <a:pt x="132" y="88"/>
                  </a:lnTo>
                  <a:lnTo>
                    <a:pt x="110" y="78"/>
                  </a:lnTo>
                  <a:lnTo>
                    <a:pt x="88" y="66"/>
                  </a:lnTo>
                  <a:lnTo>
                    <a:pt x="68" y="53"/>
                  </a:lnTo>
                  <a:lnTo>
                    <a:pt x="49" y="37"/>
                  </a:lnTo>
                  <a:lnTo>
                    <a:pt x="32" y="21"/>
                  </a:lnTo>
                  <a:lnTo>
                    <a:pt x="17" y="4"/>
                  </a:lnTo>
                  <a:lnTo>
                    <a:pt x="10" y="0"/>
                  </a:lnTo>
                  <a:lnTo>
                    <a:pt x="3" y="1"/>
                  </a:lnTo>
                  <a:lnTo>
                    <a:pt x="0" y="6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34" name="Freeform 138"/>
            <p:cNvSpPr>
              <a:spLocks/>
            </p:cNvSpPr>
            <p:nvPr/>
          </p:nvSpPr>
          <p:spPr bwMode="auto">
            <a:xfrm flipH="1">
              <a:off x="5372" y="1094"/>
              <a:ext cx="125" cy="69"/>
            </a:xfrm>
            <a:custGeom>
              <a:avLst/>
              <a:gdLst>
                <a:gd name="T0" fmla="*/ 609 w 682"/>
                <a:gd name="T1" fmla="*/ 171 h 374"/>
                <a:gd name="T2" fmla="*/ 520 w 682"/>
                <a:gd name="T3" fmla="*/ 174 h 374"/>
                <a:gd name="T4" fmla="*/ 443 w 682"/>
                <a:gd name="T5" fmla="*/ 189 h 374"/>
                <a:gd name="T6" fmla="*/ 369 w 682"/>
                <a:gd name="T7" fmla="*/ 213 h 374"/>
                <a:gd name="T8" fmla="*/ 296 w 682"/>
                <a:gd name="T9" fmla="*/ 240 h 374"/>
                <a:gd name="T10" fmla="*/ 227 w 682"/>
                <a:gd name="T11" fmla="*/ 262 h 374"/>
                <a:gd name="T12" fmla="*/ 186 w 682"/>
                <a:gd name="T13" fmla="*/ 265 h 374"/>
                <a:gd name="T14" fmla="*/ 151 w 682"/>
                <a:gd name="T15" fmla="*/ 262 h 374"/>
                <a:gd name="T16" fmla="*/ 124 w 682"/>
                <a:gd name="T17" fmla="*/ 250 h 374"/>
                <a:gd name="T18" fmla="*/ 101 w 682"/>
                <a:gd name="T19" fmla="*/ 229 h 374"/>
                <a:gd name="T20" fmla="*/ 82 w 682"/>
                <a:gd name="T21" fmla="*/ 198 h 374"/>
                <a:gd name="T22" fmla="*/ 79 w 682"/>
                <a:gd name="T23" fmla="*/ 127 h 374"/>
                <a:gd name="T24" fmla="*/ 88 w 682"/>
                <a:gd name="T25" fmla="*/ 83 h 374"/>
                <a:gd name="T26" fmla="*/ 110 w 682"/>
                <a:gd name="T27" fmla="*/ 60 h 374"/>
                <a:gd name="T28" fmla="*/ 146 w 682"/>
                <a:gd name="T29" fmla="*/ 47 h 374"/>
                <a:gd name="T30" fmla="*/ 197 w 682"/>
                <a:gd name="T31" fmla="*/ 37 h 374"/>
                <a:gd name="T32" fmla="*/ 248 w 682"/>
                <a:gd name="T33" fmla="*/ 43 h 374"/>
                <a:gd name="T34" fmla="*/ 287 w 682"/>
                <a:gd name="T35" fmla="*/ 60 h 374"/>
                <a:gd name="T36" fmla="*/ 320 w 682"/>
                <a:gd name="T37" fmla="*/ 80 h 374"/>
                <a:gd name="T38" fmla="*/ 347 w 682"/>
                <a:gd name="T39" fmla="*/ 104 h 374"/>
                <a:gd name="T40" fmla="*/ 370 w 682"/>
                <a:gd name="T41" fmla="*/ 131 h 374"/>
                <a:gd name="T42" fmla="*/ 403 w 682"/>
                <a:gd name="T43" fmla="*/ 159 h 374"/>
                <a:gd name="T44" fmla="*/ 460 w 682"/>
                <a:gd name="T45" fmla="*/ 176 h 374"/>
                <a:gd name="T46" fmla="*/ 515 w 682"/>
                <a:gd name="T47" fmla="*/ 186 h 374"/>
                <a:gd name="T48" fmla="*/ 538 w 682"/>
                <a:gd name="T49" fmla="*/ 185 h 374"/>
                <a:gd name="T50" fmla="*/ 518 w 682"/>
                <a:gd name="T51" fmla="*/ 174 h 374"/>
                <a:gd name="T52" fmla="*/ 475 w 682"/>
                <a:gd name="T53" fmla="*/ 152 h 374"/>
                <a:gd name="T54" fmla="*/ 430 w 682"/>
                <a:gd name="T55" fmla="*/ 128 h 374"/>
                <a:gd name="T56" fmla="*/ 396 w 682"/>
                <a:gd name="T57" fmla="*/ 99 h 374"/>
                <a:gd name="T58" fmla="*/ 368 w 682"/>
                <a:gd name="T59" fmla="*/ 72 h 374"/>
                <a:gd name="T60" fmla="*/ 337 w 682"/>
                <a:gd name="T61" fmla="*/ 50 h 374"/>
                <a:gd name="T62" fmla="*/ 301 w 682"/>
                <a:gd name="T63" fmla="*/ 29 h 374"/>
                <a:gd name="T64" fmla="*/ 256 w 682"/>
                <a:gd name="T65" fmla="*/ 12 h 374"/>
                <a:gd name="T66" fmla="*/ 192 w 682"/>
                <a:gd name="T67" fmla="*/ 6 h 374"/>
                <a:gd name="T68" fmla="*/ 117 w 682"/>
                <a:gd name="T69" fmla="*/ 20 h 374"/>
                <a:gd name="T70" fmla="*/ 60 w 682"/>
                <a:gd name="T71" fmla="*/ 36 h 374"/>
                <a:gd name="T72" fmla="*/ 21 w 682"/>
                <a:gd name="T73" fmla="*/ 66 h 374"/>
                <a:gd name="T74" fmla="*/ 2 w 682"/>
                <a:gd name="T75" fmla="*/ 122 h 374"/>
                <a:gd name="T76" fmla="*/ 3 w 682"/>
                <a:gd name="T77" fmla="*/ 217 h 374"/>
                <a:gd name="T78" fmla="*/ 35 w 682"/>
                <a:gd name="T79" fmla="*/ 274 h 374"/>
                <a:gd name="T80" fmla="*/ 73 w 682"/>
                <a:gd name="T81" fmla="*/ 320 h 374"/>
                <a:gd name="T82" fmla="*/ 119 w 682"/>
                <a:gd name="T83" fmla="*/ 353 h 374"/>
                <a:gd name="T84" fmla="*/ 176 w 682"/>
                <a:gd name="T85" fmla="*/ 371 h 374"/>
                <a:gd name="T86" fmla="*/ 243 w 682"/>
                <a:gd name="T87" fmla="*/ 372 h 374"/>
                <a:gd name="T88" fmla="*/ 320 w 682"/>
                <a:gd name="T89" fmla="*/ 347 h 374"/>
                <a:gd name="T90" fmla="*/ 387 w 682"/>
                <a:gd name="T91" fmla="*/ 302 h 374"/>
                <a:gd name="T92" fmla="*/ 454 w 682"/>
                <a:gd name="T93" fmla="*/ 251 h 374"/>
                <a:gd name="T94" fmla="*/ 524 w 682"/>
                <a:gd name="T95" fmla="*/ 209 h 374"/>
                <a:gd name="T96" fmla="*/ 607 w 682"/>
                <a:gd name="T97" fmla="*/ 187 h 374"/>
                <a:gd name="T98" fmla="*/ 680 w 682"/>
                <a:gd name="T99" fmla="*/ 189 h 374"/>
                <a:gd name="T100" fmla="*/ 678 w 682"/>
                <a:gd name="T101" fmla="*/ 17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82" h="374">
                  <a:moveTo>
                    <a:pt x="678" y="179"/>
                  </a:moveTo>
                  <a:lnTo>
                    <a:pt x="642" y="174"/>
                  </a:lnTo>
                  <a:lnTo>
                    <a:pt x="609" y="171"/>
                  </a:lnTo>
                  <a:lnTo>
                    <a:pt x="578" y="170"/>
                  </a:lnTo>
                  <a:lnTo>
                    <a:pt x="549" y="171"/>
                  </a:lnTo>
                  <a:lnTo>
                    <a:pt x="520" y="174"/>
                  </a:lnTo>
                  <a:lnTo>
                    <a:pt x="493" y="178"/>
                  </a:lnTo>
                  <a:lnTo>
                    <a:pt x="467" y="183"/>
                  </a:lnTo>
                  <a:lnTo>
                    <a:pt x="443" y="189"/>
                  </a:lnTo>
                  <a:lnTo>
                    <a:pt x="418" y="196"/>
                  </a:lnTo>
                  <a:lnTo>
                    <a:pt x="393" y="204"/>
                  </a:lnTo>
                  <a:lnTo>
                    <a:pt x="369" y="213"/>
                  </a:lnTo>
                  <a:lnTo>
                    <a:pt x="345" y="222"/>
                  </a:lnTo>
                  <a:lnTo>
                    <a:pt x="321" y="231"/>
                  </a:lnTo>
                  <a:lnTo>
                    <a:pt x="296" y="240"/>
                  </a:lnTo>
                  <a:lnTo>
                    <a:pt x="270" y="250"/>
                  </a:lnTo>
                  <a:lnTo>
                    <a:pt x="243" y="259"/>
                  </a:lnTo>
                  <a:lnTo>
                    <a:pt x="227" y="262"/>
                  </a:lnTo>
                  <a:lnTo>
                    <a:pt x="212" y="264"/>
                  </a:lnTo>
                  <a:lnTo>
                    <a:pt x="199" y="265"/>
                  </a:lnTo>
                  <a:lnTo>
                    <a:pt x="186" y="265"/>
                  </a:lnTo>
                  <a:lnTo>
                    <a:pt x="174" y="265"/>
                  </a:lnTo>
                  <a:lnTo>
                    <a:pt x="162" y="264"/>
                  </a:lnTo>
                  <a:lnTo>
                    <a:pt x="151" y="262"/>
                  </a:lnTo>
                  <a:lnTo>
                    <a:pt x="141" y="258"/>
                  </a:lnTo>
                  <a:lnTo>
                    <a:pt x="132" y="255"/>
                  </a:lnTo>
                  <a:lnTo>
                    <a:pt x="124" y="250"/>
                  </a:lnTo>
                  <a:lnTo>
                    <a:pt x="116" y="244"/>
                  </a:lnTo>
                  <a:lnTo>
                    <a:pt x="108" y="237"/>
                  </a:lnTo>
                  <a:lnTo>
                    <a:pt x="101" y="229"/>
                  </a:lnTo>
                  <a:lnTo>
                    <a:pt x="94" y="220"/>
                  </a:lnTo>
                  <a:lnTo>
                    <a:pt x="88" y="209"/>
                  </a:lnTo>
                  <a:lnTo>
                    <a:pt x="82" y="198"/>
                  </a:lnTo>
                  <a:lnTo>
                    <a:pt x="80" y="171"/>
                  </a:lnTo>
                  <a:lnTo>
                    <a:pt x="79" y="147"/>
                  </a:lnTo>
                  <a:lnTo>
                    <a:pt x="79" y="127"/>
                  </a:lnTo>
                  <a:lnTo>
                    <a:pt x="80" y="110"/>
                  </a:lnTo>
                  <a:lnTo>
                    <a:pt x="83" y="95"/>
                  </a:lnTo>
                  <a:lnTo>
                    <a:pt x="88" y="83"/>
                  </a:lnTo>
                  <a:lnTo>
                    <a:pt x="94" y="74"/>
                  </a:lnTo>
                  <a:lnTo>
                    <a:pt x="101" y="66"/>
                  </a:lnTo>
                  <a:lnTo>
                    <a:pt x="110" y="60"/>
                  </a:lnTo>
                  <a:lnTo>
                    <a:pt x="120" y="54"/>
                  </a:lnTo>
                  <a:lnTo>
                    <a:pt x="132" y="50"/>
                  </a:lnTo>
                  <a:lnTo>
                    <a:pt x="146" y="47"/>
                  </a:lnTo>
                  <a:lnTo>
                    <a:pt x="161" y="43"/>
                  </a:lnTo>
                  <a:lnTo>
                    <a:pt x="178" y="40"/>
                  </a:lnTo>
                  <a:lnTo>
                    <a:pt x="197" y="37"/>
                  </a:lnTo>
                  <a:lnTo>
                    <a:pt x="217" y="32"/>
                  </a:lnTo>
                  <a:lnTo>
                    <a:pt x="233" y="38"/>
                  </a:lnTo>
                  <a:lnTo>
                    <a:pt x="248" y="43"/>
                  </a:lnTo>
                  <a:lnTo>
                    <a:pt x="262" y="49"/>
                  </a:lnTo>
                  <a:lnTo>
                    <a:pt x="275" y="54"/>
                  </a:lnTo>
                  <a:lnTo>
                    <a:pt x="287" y="60"/>
                  </a:lnTo>
                  <a:lnTo>
                    <a:pt x="300" y="67"/>
                  </a:lnTo>
                  <a:lnTo>
                    <a:pt x="310" y="73"/>
                  </a:lnTo>
                  <a:lnTo>
                    <a:pt x="320" y="80"/>
                  </a:lnTo>
                  <a:lnTo>
                    <a:pt x="329" y="88"/>
                  </a:lnTo>
                  <a:lnTo>
                    <a:pt x="338" y="96"/>
                  </a:lnTo>
                  <a:lnTo>
                    <a:pt x="347" y="104"/>
                  </a:lnTo>
                  <a:lnTo>
                    <a:pt x="355" y="113"/>
                  </a:lnTo>
                  <a:lnTo>
                    <a:pt x="363" y="122"/>
                  </a:lnTo>
                  <a:lnTo>
                    <a:pt x="370" y="131"/>
                  </a:lnTo>
                  <a:lnTo>
                    <a:pt x="378" y="141"/>
                  </a:lnTo>
                  <a:lnTo>
                    <a:pt x="386" y="152"/>
                  </a:lnTo>
                  <a:lnTo>
                    <a:pt x="403" y="159"/>
                  </a:lnTo>
                  <a:lnTo>
                    <a:pt x="422" y="166"/>
                  </a:lnTo>
                  <a:lnTo>
                    <a:pt x="441" y="171"/>
                  </a:lnTo>
                  <a:lnTo>
                    <a:pt x="460" y="176"/>
                  </a:lnTo>
                  <a:lnTo>
                    <a:pt x="479" y="180"/>
                  </a:lnTo>
                  <a:lnTo>
                    <a:pt x="497" y="183"/>
                  </a:lnTo>
                  <a:lnTo>
                    <a:pt x="515" y="186"/>
                  </a:lnTo>
                  <a:lnTo>
                    <a:pt x="531" y="189"/>
                  </a:lnTo>
                  <a:lnTo>
                    <a:pt x="536" y="189"/>
                  </a:lnTo>
                  <a:lnTo>
                    <a:pt x="538" y="185"/>
                  </a:lnTo>
                  <a:lnTo>
                    <a:pt x="537" y="181"/>
                  </a:lnTo>
                  <a:lnTo>
                    <a:pt x="531" y="179"/>
                  </a:lnTo>
                  <a:lnTo>
                    <a:pt x="518" y="174"/>
                  </a:lnTo>
                  <a:lnTo>
                    <a:pt x="504" y="168"/>
                  </a:lnTo>
                  <a:lnTo>
                    <a:pt x="489" y="160"/>
                  </a:lnTo>
                  <a:lnTo>
                    <a:pt x="475" y="152"/>
                  </a:lnTo>
                  <a:lnTo>
                    <a:pt x="460" y="144"/>
                  </a:lnTo>
                  <a:lnTo>
                    <a:pt x="445" y="136"/>
                  </a:lnTo>
                  <a:lnTo>
                    <a:pt x="430" y="128"/>
                  </a:lnTo>
                  <a:lnTo>
                    <a:pt x="415" y="120"/>
                  </a:lnTo>
                  <a:lnTo>
                    <a:pt x="405" y="109"/>
                  </a:lnTo>
                  <a:lnTo>
                    <a:pt x="396" y="99"/>
                  </a:lnTo>
                  <a:lnTo>
                    <a:pt x="387" y="89"/>
                  </a:lnTo>
                  <a:lnTo>
                    <a:pt x="378" y="80"/>
                  </a:lnTo>
                  <a:lnTo>
                    <a:pt x="368" y="72"/>
                  </a:lnTo>
                  <a:lnTo>
                    <a:pt x="358" y="64"/>
                  </a:lnTo>
                  <a:lnTo>
                    <a:pt x="348" y="57"/>
                  </a:lnTo>
                  <a:lnTo>
                    <a:pt x="337" y="50"/>
                  </a:lnTo>
                  <a:lnTo>
                    <a:pt x="326" y="43"/>
                  </a:lnTo>
                  <a:lnTo>
                    <a:pt x="314" y="37"/>
                  </a:lnTo>
                  <a:lnTo>
                    <a:pt x="301" y="29"/>
                  </a:lnTo>
                  <a:lnTo>
                    <a:pt x="286" y="24"/>
                  </a:lnTo>
                  <a:lnTo>
                    <a:pt x="271" y="18"/>
                  </a:lnTo>
                  <a:lnTo>
                    <a:pt x="256" y="12"/>
                  </a:lnTo>
                  <a:lnTo>
                    <a:pt x="239" y="6"/>
                  </a:lnTo>
                  <a:lnTo>
                    <a:pt x="221" y="0"/>
                  </a:lnTo>
                  <a:lnTo>
                    <a:pt x="192" y="6"/>
                  </a:lnTo>
                  <a:lnTo>
                    <a:pt x="165" y="11"/>
                  </a:lnTo>
                  <a:lnTo>
                    <a:pt x="140" y="15"/>
                  </a:lnTo>
                  <a:lnTo>
                    <a:pt x="117" y="20"/>
                  </a:lnTo>
                  <a:lnTo>
                    <a:pt x="96" y="24"/>
                  </a:lnTo>
                  <a:lnTo>
                    <a:pt x="77" y="29"/>
                  </a:lnTo>
                  <a:lnTo>
                    <a:pt x="60" y="36"/>
                  </a:lnTo>
                  <a:lnTo>
                    <a:pt x="45" y="44"/>
                  </a:lnTo>
                  <a:lnTo>
                    <a:pt x="32" y="54"/>
                  </a:lnTo>
                  <a:lnTo>
                    <a:pt x="21" y="66"/>
                  </a:lnTo>
                  <a:lnTo>
                    <a:pt x="13" y="81"/>
                  </a:lnTo>
                  <a:lnTo>
                    <a:pt x="7" y="100"/>
                  </a:lnTo>
                  <a:lnTo>
                    <a:pt x="2" y="122"/>
                  </a:lnTo>
                  <a:lnTo>
                    <a:pt x="0" y="149"/>
                  </a:lnTo>
                  <a:lnTo>
                    <a:pt x="1" y="181"/>
                  </a:lnTo>
                  <a:lnTo>
                    <a:pt x="3" y="217"/>
                  </a:lnTo>
                  <a:lnTo>
                    <a:pt x="13" y="237"/>
                  </a:lnTo>
                  <a:lnTo>
                    <a:pt x="23" y="256"/>
                  </a:lnTo>
                  <a:lnTo>
                    <a:pt x="35" y="274"/>
                  </a:lnTo>
                  <a:lnTo>
                    <a:pt x="46" y="291"/>
                  </a:lnTo>
                  <a:lnTo>
                    <a:pt x="60" y="306"/>
                  </a:lnTo>
                  <a:lnTo>
                    <a:pt x="73" y="320"/>
                  </a:lnTo>
                  <a:lnTo>
                    <a:pt x="87" y="333"/>
                  </a:lnTo>
                  <a:lnTo>
                    <a:pt x="103" y="343"/>
                  </a:lnTo>
                  <a:lnTo>
                    <a:pt x="119" y="353"/>
                  </a:lnTo>
                  <a:lnTo>
                    <a:pt x="136" y="360"/>
                  </a:lnTo>
                  <a:lnTo>
                    <a:pt x="155" y="366"/>
                  </a:lnTo>
                  <a:lnTo>
                    <a:pt x="176" y="371"/>
                  </a:lnTo>
                  <a:lnTo>
                    <a:pt x="197" y="373"/>
                  </a:lnTo>
                  <a:lnTo>
                    <a:pt x="219" y="374"/>
                  </a:lnTo>
                  <a:lnTo>
                    <a:pt x="243" y="372"/>
                  </a:lnTo>
                  <a:lnTo>
                    <a:pt x="269" y="369"/>
                  </a:lnTo>
                  <a:lnTo>
                    <a:pt x="296" y="359"/>
                  </a:lnTo>
                  <a:lnTo>
                    <a:pt x="320" y="347"/>
                  </a:lnTo>
                  <a:lnTo>
                    <a:pt x="343" y="333"/>
                  </a:lnTo>
                  <a:lnTo>
                    <a:pt x="366" y="318"/>
                  </a:lnTo>
                  <a:lnTo>
                    <a:pt x="387" y="302"/>
                  </a:lnTo>
                  <a:lnTo>
                    <a:pt x="409" y="284"/>
                  </a:lnTo>
                  <a:lnTo>
                    <a:pt x="432" y="267"/>
                  </a:lnTo>
                  <a:lnTo>
                    <a:pt x="454" y="251"/>
                  </a:lnTo>
                  <a:lnTo>
                    <a:pt x="476" y="235"/>
                  </a:lnTo>
                  <a:lnTo>
                    <a:pt x="499" y="221"/>
                  </a:lnTo>
                  <a:lnTo>
                    <a:pt x="524" y="209"/>
                  </a:lnTo>
                  <a:lnTo>
                    <a:pt x="550" y="198"/>
                  </a:lnTo>
                  <a:lnTo>
                    <a:pt x="578" y="191"/>
                  </a:lnTo>
                  <a:lnTo>
                    <a:pt x="607" y="187"/>
                  </a:lnTo>
                  <a:lnTo>
                    <a:pt x="639" y="186"/>
                  </a:lnTo>
                  <a:lnTo>
                    <a:pt x="674" y="189"/>
                  </a:lnTo>
                  <a:lnTo>
                    <a:pt x="680" y="189"/>
                  </a:lnTo>
                  <a:lnTo>
                    <a:pt x="682" y="185"/>
                  </a:lnTo>
                  <a:lnTo>
                    <a:pt x="681" y="181"/>
                  </a:lnTo>
                  <a:lnTo>
                    <a:pt x="67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35" name="Freeform 139"/>
            <p:cNvSpPr>
              <a:spLocks/>
            </p:cNvSpPr>
            <p:nvPr/>
          </p:nvSpPr>
          <p:spPr bwMode="auto">
            <a:xfrm flipH="1">
              <a:off x="5455" y="739"/>
              <a:ext cx="92" cy="82"/>
            </a:xfrm>
            <a:custGeom>
              <a:avLst/>
              <a:gdLst>
                <a:gd name="T0" fmla="*/ 475 w 505"/>
                <a:gd name="T1" fmla="*/ 414 h 443"/>
                <a:gd name="T2" fmla="*/ 440 w 505"/>
                <a:gd name="T3" fmla="*/ 381 h 443"/>
                <a:gd name="T4" fmla="*/ 414 w 505"/>
                <a:gd name="T5" fmla="*/ 344 h 443"/>
                <a:gd name="T6" fmla="*/ 393 w 505"/>
                <a:gd name="T7" fmla="*/ 302 h 443"/>
                <a:gd name="T8" fmla="*/ 375 w 505"/>
                <a:gd name="T9" fmla="*/ 257 h 443"/>
                <a:gd name="T10" fmla="*/ 353 w 505"/>
                <a:gd name="T11" fmla="*/ 205 h 443"/>
                <a:gd name="T12" fmla="*/ 318 w 505"/>
                <a:gd name="T13" fmla="*/ 148 h 443"/>
                <a:gd name="T14" fmla="*/ 280 w 505"/>
                <a:gd name="T15" fmla="*/ 94 h 443"/>
                <a:gd name="T16" fmla="*/ 233 w 505"/>
                <a:gd name="T17" fmla="*/ 48 h 443"/>
                <a:gd name="T18" fmla="*/ 174 w 505"/>
                <a:gd name="T19" fmla="*/ 16 h 443"/>
                <a:gd name="T20" fmla="*/ 102 w 505"/>
                <a:gd name="T21" fmla="*/ 0 h 443"/>
                <a:gd name="T22" fmla="*/ 35 w 505"/>
                <a:gd name="T23" fmla="*/ 63 h 443"/>
                <a:gd name="T24" fmla="*/ 3 w 505"/>
                <a:gd name="T25" fmla="*/ 126 h 443"/>
                <a:gd name="T26" fmla="*/ 3 w 505"/>
                <a:gd name="T27" fmla="*/ 188 h 443"/>
                <a:gd name="T28" fmla="*/ 31 w 505"/>
                <a:gd name="T29" fmla="*/ 248 h 443"/>
                <a:gd name="T30" fmla="*/ 82 w 505"/>
                <a:gd name="T31" fmla="*/ 305 h 443"/>
                <a:gd name="T32" fmla="*/ 154 w 505"/>
                <a:gd name="T33" fmla="*/ 338 h 443"/>
                <a:gd name="T34" fmla="*/ 226 w 505"/>
                <a:gd name="T35" fmla="*/ 356 h 443"/>
                <a:gd name="T36" fmla="*/ 293 w 505"/>
                <a:gd name="T37" fmla="*/ 372 h 443"/>
                <a:gd name="T38" fmla="*/ 358 w 505"/>
                <a:gd name="T39" fmla="*/ 390 h 443"/>
                <a:gd name="T40" fmla="*/ 421 w 505"/>
                <a:gd name="T41" fmla="*/ 411 h 443"/>
                <a:gd name="T42" fmla="*/ 468 w 505"/>
                <a:gd name="T43" fmla="*/ 432 h 443"/>
                <a:gd name="T44" fmla="*/ 468 w 505"/>
                <a:gd name="T45" fmla="*/ 420 h 443"/>
                <a:gd name="T46" fmla="*/ 406 w 505"/>
                <a:gd name="T47" fmla="*/ 389 h 443"/>
                <a:gd name="T48" fmla="*/ 349 w 505"/>
                <a:gd name="T49" fmla="*/ 359 h 443"/>
                <a:gd name="T50" fmla="*/ 290 w 505"/>
                <a:gd name="T51" fmla="*/ 331 h 443"/>
                <a:gd name="T52" fmla="*/ 229 w 505"/>
                <a:gd name="T53" fmla="*/ 303 h 443"/>
                <a:gd name="T54" fmla="*/ 159 w 505"/>
                <a:gd name="T55" fmla="*/ 276 h 443"/>
                <a:gd name="T56" fmla="*/ 102 w 505"/>
                <a:gd name="T57" fmla="*/ 241 h 443"/>
                <a:gd name="T58" fmla="*/ 66 w 505"/>
                <a:gd name="T59" fmla="*/ 199 h 443"/>
                <a:gd name="T60" fmla="*/ 48 w 505"/>
                <a:gd name="T61" fmla="*/ 157 h 443"/>
                <a:gd name="T62" fmla="*/ 51 w 505"/>
                <a:gd name="T63" fmla="*/ 114 h 443"/>
                <a:gd name="T64" fmla="*/ 78 w 505"/>
                <a:gd name="T65" fmla="*/ 69 h 443"/>
                <a:gd name="T66" fmla="*/ 133 w 505"/>
                <a:gd name="T67" fmla="*/ 42 h 443"/>
                <a:gd name="T68" fmla="*/ 186 w 505"/>
                <a:gd name="T69" fmla="*/ 64 h 443"/>
                <a:gd name="T70" fmla="*/ 226 w 505"/>
                <a:gd name="T71" fmla="*/ 101 h 443"/>
                <a:gd name="T72" fmla="*/ 255 w 505"/>
                <a:gd name="T73" fmla="*/ 146 h 443"/>
                <a:gd name="T74" fmla="*/ 280 w 505"/>
                <a:gd name="T75" fmla="*/ 196 h 443"/>
                <a:gd name="T76" fmla="*/ 305 w 505"/>
                <a:gd name="T77" fmla="*/ 246 h 443"/>
                <a:gd name="T78" fmla="*/ 327 w 505"/>
                <a:gd name="T79" fmla="*/ 297 h 443"/>
                <a:gd name="T80" fmla="*/ 356 w 505"/>
                <a:gd name="T81" fmla="*/ 338 h 443"/>
                <a:gd name="T82" fmla="*/ 392 w 505"/>
                <a:gd name="T83" fmla="*/ 373 h 443"/>
                <a:gd name="T84" fmla="*/ 432 w 505"/>
                <a:gd name="T85" fmla="*/ 403 h 443"/>
                <a:gd name="T86" fmla="*/ 480 w 505"/>
                <a:gd name="T87" fmla="*/ 433 h 443"/>
                <a:gd name="T88" fmla="*/ 504 w 505"/>
                <a:gd name="T89" fmla="*/ 441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5" h="443">
                  <a:moveTo>
                    <a:pt x="503" y="433"/>
                  </a:moveTo>
                  <a:lnTo>
                    <a:pt x="489" y="424"/>
                  </a:lnTo>
                  <a:lnTo>
                    <a:pt x="475" y="414"/>
                  </a:lnTo>
                  <a:lnTo>
                    <a:pt x="463" y="404"/>
                  </a:lnTo>
                  <a:lnTo>
                    <a:pt x="452" y="393"/>
                  </a:lnTo>
                  <a:lnTo>
                    <a:pt x="440" y="381"/>
                  </a:lnTo>
                  <a:lnTo>
                    <a:pt x="431" y="370"/>
                  </a:lnTo>
                  <a:lnTo>
                    <a:pt x="422" y="357"/>
                  </a:lnTo>
                  <a:lnTo>
                    <a:pt x="414" y="344"/>
                  </a:lnTo>
                  <a:lnTo>
                    <a:pt x="406" y="331"/>
                  </a:lnTo>
                  <a:lnTo>
                    <a:pt x="399" y="316"/>
                  </a:lnTo>
                  <a:lnTo>
                    <a:pt x="393" y="302"/>
                  </a:lnTo>
                  <a:lnTo>
                    <a:pt x="387" y="287"/>
                  </a:lnTo>
                  <a:lnTo>
                    <a:pt x="381" y="272"/>
                  </a:lnTo>
                  <a:lnTo>
                    <a:pt x="375" y="257"/>
                  </a:lnTo>
                  <a:lnTo>
                    <a:pt x="369" y="240"/>
                  </a:lnTo>
                  <a:lnTo>
                    <a:pt x="364" y="224"/>
                  </a:lnTo>
                  <a:lnTo>
                    <a:pt x="353" y="205"/>
                  </a:lnTo>
                  <a:lnTo>
                    <a:pt x="342" y="185"/>
                  </a:lnTo>
                  <a:lnTo>
                    <a:pt x="331" y="166"/>
                  </a:lnTo>
                  <a:lnTo>
                    <a:pt x="318" y="148"/>
                  </a:lnTo>
                  <a:lnTo>
                    <a:pt x="306" y="129"/>
                  </a:lnTo>
                  <a:lnTo>
                    <a:pt x="293" y="111"/>
                  </a:lnTo>
                  <a:lnTo>
                    <a:pt x="280" y="94"/>
                  </a:lnTo>
                  <a:lnTo>
                    <a:pt x="265" y="78"/>
                  </a:lnTo>
                  <a:lnTo>
                    <a:pt x="250" y="62"/>
                  </a:lnTo>
                  <a:lnTo>
                    <a:pt x="233" y="48"/>
                  </a:lnTo>
                  <a:lnTo>
                    <a:pt x="215" y="36"/>
                  </a:lnTo>
                  <a:lnTo>
                    <a:pt x="195" y="25"/>
                  </a:lnTo>
                  <a:lnTo>
                    <a:pt x="174" y="16"/>
                  </a:lnTo>
                  <a:lnTo>
                    <a:pt x="152" y="8"/>
                  </a:lnTo>
                  <a:lnTo>
                    <a:pt x="128" y="3"/>
                  </a:lnTo>
                  <a:lnTo>
                    <a:pt x="102" y="0"/>
                  </a:lnTo>
                  <a:lnTo>
                    <a:pt x="75" y="21"/>
                  </a:lnTo>
                  <a:lnTo>
                    <a:pt x="53" y="42"/>
                  </a:lnTo>
                  <a:lnTo>
                    <a:pt x="35" y="63"/>
                  </a:lnTo>
                  <a:lnTo>
                    <a:pt x="21" y="85"/>
                  </a:lnTo>
                  <a:lnTo>
                    <a:pt x="10" y="106"/>
                  </a:lnTo>
                  <a:lnTo>
                    <a:pt x="3" y="126"/>
                  </a:lnTo>
                  <a:lnTo>
                    <a:pt x="0" y="147"/>
                  </a:lnTo>
                  <a:lnTo>
                    <a:pt x="0" y="167"/>
                  </a:lnTo>
                  <a:lnTo>
                    <a:pt x="3" y="188"/>
                  </a:lnTo>
                  <a:lnTo>
                    <a:pt x="10" y="209"/>
                  </a:lnTo>
                  <a:lnTo>
                    <a:pt x="19" y="229"/>
                  </a:lnTo>
                  <a:lnTo>
                    <a:pt x="31" y="248"/>
                  </a:lnTo>
                  <a:lnTo>
                    <a:pt x="45" y="267"/>
                  </a:lnTo>
                  <a:lnTo>
                    <a:pt x="63" y="286"/>
                  </a:lnTo>
                  <a:lnTo>
                    <a:pt x="82" y="305"/>
                  </a:lnTo>
                  <a:lnTo>
                    <a:pt x="105" y="323"/>
                  </a:lnTo>
                  <a:lnTo>
                    <a:pt x="130" y="332"/>
                  </a:lnTo>
                  <a:lnTo>
                    <a:pt x="154" y="338"/>
                  </a:lnTo>
                  <a:lnTo>
                    <a:pt x="178" y="345"/>
                  </a:lnTo>
                  <a:lnTo>
                    <a:pt x="202" y="351"/>
                  </a:lnTo>
                  <a:lnTo>
                    <a:pt x="226" y="356"/>
                  </a:lnTo>
                  <a:lnTo>
                    <a:pt x="248" y="361"/>
                  </a:lnTo>
                  <a:lnTo>
                    <a:pt x="271" y="367"/>
                  </a:lnTo>
                  <a:lnTo>
                    <a:pt x="293" y="372"/>
                  </a:lnTo>
                  <a:lnTo>
                    <a:pt x="314" y="378"/>
                  </a:lnTo>
                  <a:lnTo>
                    <a:pt x="337" y="383"/>
                  </a:lnTo>
                  <a:lnTo>
                    <a:pt x="358" y="390"/>
                  </a:lnTo>
                  <a:lnTo>
                    <a:pt x="379" y="396"/>
                  </a:lnTo>
                  <a:lnTo>
                    <a:pt x="400" y="403"/>
                  </a:lnTo>
                  <a:lnTo>
                    <a:pt x="421" y="411"/>
                  </a:lnTo>
                  <a:lnTo>
                    <a:pt x="442" y="420"/>
                  </a:lnTo>
                  <a:lnTo>
                    <a:pt x="464" y="430"/>
                  </a:lnTo>
                  <a:lnTo>
                    <a:pt x="468" y="432"/>
                  </a:lnTo>
                  <a:lnTo>
                    <a:pt x="471" y="429"/>
                  </a:lnTo>
                  <a:lnTo>
                    <a:pt x="471" y="424"/>
                  </a:lnTo>
                  <a:lnTo>
                    <a:pt x="468" y="420"/>
                  </a:lnTo>
                  <a:lnTo>
                    <a:pt x="446" y="409"/>
                  </a:lnTo>
                  <a:lnTo>
                    <a:pt x="426" y="399"/>
                  </a:lnTo>
                  <a:lnTo>
                    <a:pt x="406" y="389"/>
                  </a:lnTo>
                  <a:lnTo>
                    <a:pt x="387" y="379"/>
                  </a:lnTo>
                  <a:lnTo>
                    <a:pt x="368" y="369"/>
                  </a:lnTo>
                  <a:lnTo>
                    <a:pt x="349" y="359"/>
                  </a:lnTo>
                  <a:lnTo>
                    <a:pt x="329" y="349"/>
                  </a:lnTo>
                  <a:lnTo>
                    <a:pt x="310" y="340"/>
                  </a:lnTo>
                  <a:lnTo>
                    <a:pt x="290" y="331"/>
                  </a:lnTo>
                  <a:lnTo>
                    <a:pt x="271" y="321"/>
                  </a:lnTo>
                  <a:lnTo>
                    <a:pt x="250" y="311"/>
                  </a:lnTo>
                  <a:lnTo>
                    <a:pt x="229" y="303"/>
                  </a:lnTo>
                  <a:lnTo>
                    <a:pt x="206" y="294"/>
                  </a:lnTo>
                  <a:lnTo>
                    <a:pt x="183" y="285"/>
                  </a:lnTo>
                  <a:lnTo>
                    <a:pt x="159" y="276"/>
                  </a:lnTo>
                  <a:lnTo>
                    <a:pt x="134" y="268"/>
                  </a:lnTo>
                  <a:lnTo>
                    <a:pt x="117" y="254"/>
                  </a:lnTo>
                  <a:lnTo>
                    <a:pt x="102" y="241"/>
                  </a:lnTo>
                  <a:lnTo>
                    <a:pt x="88" y="227"/>
                  </a:lnTo>
                  <a:lnTo>
                    <a:pt x="76" y="213"/>
                  </a:lnTo>
                  <a:lnTo>
                    <a:pt x="66" y="199"/>
                  </a:lnTo>
                  <a:lnTo>
                    <a:pt x="58" y="185"/>
                  </a:lnTo>
                  <a:lnTo>
                    <a:pt x="52" y="171"/>
                  </a:lnTo>
                  <a:lnTo>
                    <a:pt x="48" y="157"/>
                  </a:lnTo>
                  <a:lnTo>
                    <a:pt x="47" y="143"/>
                  </a:lnTo>
                  <a:lnTo>
                    <a:pt x="47" y="129"/>
                  </a:lnTo>
                  <a:lnTo>
                    <a:pt x="51" y="114"/>
                  </a:lnTo>
                  <a:lnTo>
                    <a:pt x="57" y="100"/>
                  </a:lnTo>
                  <a:lnTo>
                    <a:pt x="66" y="85"/>
                  </a:lnTo>
                  <a:lnTo>
                    <a:pt x="78" y="69"/>
                  </a:lnTo>
                  <a:lnTo>
                    <a:pt x="93" y="54"/>
                  </a:lnTo>
                  <a:lnTo>
                    <a:pt x="111" y="38"/>
                  </a:lnTo>
                  <a:lnTo>
                    <a:pt x="133" y="42"/>
                  </a:lnTo>
                  <a:lnTo>
                    <a:pt x="152" y="47"/>
                  </a:lnTo>
                  <a:lnTo>
                    <a:pt x="170" y="55"/>
                  </a:lnTo>
                  <a:lnTo>
                    <a:pt x="186" y="64"/>
                  </a:lnTo>
                  <a:lnTo>
                    <a:pt x="200" y="76"/>
                  </a:lnTo>
                  <a:lnTo>
                    <a:pt x="214" y="88"/>
                  </a:lnTo>
                  <a:lnTo>
                    <a:pt x="226" y="101"/>
                  </a:lnTo>
                  <a:lnTo>
                    <a:pt x="236" y="115"/>
                  </a:lnTo>
                  <a:lnTo>
                    <a:pt x="246" y="131"/>
                  </a:lnTo>
                  <a:lnTo>
                    <a:pt x="255" y="146"/>
                  </a:lnTo>
                  <a:lnTo>
                    <a:pt x="264" y="163"/>
                  </a:lnTo>
                  <a:lnTo>
                    <a:pt x="272" y="179"/>
                  </a:lnTo>
                  <a:lnTo>
                    <a:pt x="280" y="196"/>
                  </a:lnTo>
                  <a:lnTo>
                    <a:pt x="288" y="214"/>
                  </a:lnTo>
                  <a:lnTo>
                    <a:pt x="296" y="230"/>
                  </a:lnTo>
                  <a:lnTo>
                    <a:pt x="305" y="246"/>
                  </a:lnTo>
                  <a:lnTo>
                    <a:pt x="311" y="264"/>
                  </a:lnTo>
                  <a:lnTo>
                    <a:pt x="319" y="281"/>
                  </a:lnTo>
                  <a:lnTo>
                    <a:pt x="327" y="297"/>
                  </a:lnTo>
                  <a:lnTo>
                    <a:pt x="337" y="311"/>
                  </a:lnTo>
                  <a:lnTo>
                    <a:pt x="346" y="325"/>
                  </a:lnTo>
                  <a:lnTo>
                    <a:pt x="356" y="338"/>
                  </a:lnTo>
                  <a:lnTo>
                    <a:pt x="367" y="350"/>
                  </a:lnTo>
                  <a:lnTo>
                    <a:pt x="379" y="362"/>
                  </a:lnTo>
                  <a:lnTo>
                    <a:pt x="392" y="373"/>
                  </a:lnTo>
                  <a:lnTo>
                    <a:pt x="405" y="383"/>
                  </a:lnTo>
                  <a:lnTo>
                    <a:pt x="418" y="393"/>
                  </a:lnTo>
                  <a:lnTo>
                    <a:pt x="432" y="403"/>
                  </a:lnTo>
                  <a:lnTo>
                    <a:pt x="447" y="413"/>
                  </a:lnTo>
                  <a:lnTo>
                    <a:pt x="464" y="423"/>
                  </a:lnTo>
                  <a:lnTo>
                    <a:pt x="480" y="433"/>
                  </a:lnTo>
                  <a:lnTo>
                    <a:pt x="496" y="443"/>
                  </a:lnTo>
                  <a:lnTo>
                    <a:pt x="501" y="443"/>
                  </a:lnTo>
                  <a:lnTo>
                    <a:pt x="504" y="441"/>
                  </a:lnTo>
                  <a:lnTo>
                    <a:pt x="505" y="437"/>
                  </a:lnTo>
                  <a:lnTo>
                    <a:pt x="503" y="4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36" name="Freeform 140"/>
            <p:cNvSpPr>
              <a:spLocks/>
            </p:cNvSpPr>
            <p:nvPr/>
          </p:nvSpPr>
          <p:spPr bwMode="auto">
            <a:xfrm flipH="1">
              <a:off x="5577" y="940"/>
              <a:ext cx="111" cy="54"/>
            </a:xfrm>
            <a:custGeom>
              <a:avLst/>
              <a:gdLst>
                <a:gd name="T0" fmla="*/ 567 w 609"/>
                <a:gd name="T1" fmla="*/ 249 h 295"/>
                <a:gd name="T2" fmla="*/ 481 w 609"/>
                <a:gd name="T3" fmla="*/ 203 h 295"/>
                <a:gd name="T4" fmla="*/ 390 w 609"/>
                <a:gd name="T5" fmla="*/ 141 h 295"/>
                <a:gd name="T6" fmla="*/ 299 w 609"/>
                <a:gd name="T7" fmla="*/ 75 h 295"/>
                <a:gd name="T8" fmla="*/ 211 w 609"/>
                <a:gd name="T9" fmla="*/ 23 h 295"/>
                <a:gd name="T10" fmla="*/ 131 w 609"/>
                <a:gd name="T11" fmla="*/ 0 h 295"/>
                <a:gd name="T12" fmla="*/ 66 w 609"/>
                <a:gd name="T13" fmla="*/ 23 h 295"/>
                <a:gd name="T14" fmla="*/ 16 w 609"/>
                <a:gd name="T15" fmla="*/ 105 h 295"/>
                <a:gd name="T16" fmla="*/ 18 w 609"/>
                <a:gd name="T17" fmla="*/ 202 h 295"/>
                <a:gd name="T18" fmla="*/ 68 w 609"/>
                <a:gd name="T19" fmla="*/ 242 h 295"/>
                <a:gd name="T20" fmla="*/ 132 w 609"/>
                <a:gd name="T21" fmla="*/ 266 h 295"/>
                <a:gd name="T22" fmla="*/ 207 w 609"/>
                <a:gd name="T23" fmla="*/ 278 h 295"/>
                <a:gd name="T24" fmla="*/ 289 w 609"/>
                <a:gd name="T25" fmla="*/ 281 h 295"/>
                <a:gd name="T26" fmla="*/ 370 w 609"/>
                <a:gd name="T27" fmla="*/ 281 h 295"/>
                <a:gd name="T28" fmla="*/ 450 w 609"/>
                <a:gd name="T29" fmla="*/ 282 h 295"/>
                <a:gd name="T30" fmla="*/ 523 w 609"/>
                <a:gd name="T31" fmla="*/ 289 h 295"/>
                <a:gd name="T32" fmla="*/ 559 w 609"/>
                <a:gd name="T33" fmla="*/ 293 h 295"/>
                <a:gd name="T34" fmla="*/ 561 w 609"/>
                <a:gd name="T35" fmla="*/ 285 h 295"/>
                <a:gd name="T36" fmla="*/ 530 w 609"/>
                <a:gd name="T37" fmla="*/ 276 h 295"/>
                <a:gd name="T38" fmla="*/ 467 w 609"/>
                <a:gd name="T39" fmla="*/ 270 h 295"/>
                <a:gd name="T40" fmla="*/ 398 w 609"/>
                <a:gd name="T41" fmla="*/ 268 h 295"/>
                <a:gd name="T42" fmla="*/ 327 w 609"/>
                <a:gd name="T43" fmla="*/ 266 h 295"/>
                <a:gd name="T44" fmla="*/ 257 w 609"/>
                <a:gd name="T45" fmla="*/ 260 h 295"/>
                <a:gd name="T46" fmla="*/ 192 w 609"/>
                <a:gd name="T47" fmla="*/ 248 h 295"/>
                <a:gd name="T48" fmla="*/ 136 w 609"/>
                <a:gd name="T49" fmla="*/ 224 h 295"/>
                <a:gd name="T50" fmla="*/ 93 w 609"/>
                <a:gd name="T51" fmla="*/ 187 h 295"/>
                <a:gd name="T52" fmla="*/ 92 w 609"/>
                <a:gd name="T53" fmla="*/ 102 h 295"/>
                <a:gd name="T54" fmla="*/ 134 w 609"/>
                <a:gd name="T55" fmla="*/ 34 h 295"/>
                <a:gd name="T56" fmla="*/ 192 w 609"/>
                <a:gd name="T57" fmla="*/ 20 h 295"/>
                <a:gd name="T58" fmla="*/ 260 w 609"/>
                <a:gd name="T59" fmla="*/ 45 h 295"/>
                <a:gd name="T60" fmla="*/ 337 w 609"/>
                <a:gd name="T61" fmla="*/ 96 h 295"/>
                <a:gd name="T62" fmla="*/ 416 w 609"/>
                <a:gd name="T63" fmla="*/ 159 h 295"/>
                <a:gd name="T64" fmla="*/ 495 w 609"/>
                <a:gd name="T65" fmla="*/ 218 h 295"/>
                <a:gd name="T66" fmla="*/ 569 w 609"/>
                <a:gd name="T67" fmla="*/ 260 h 295"/>
                <a:gd name="T68" fmla="*/ 607 w 609"/>
                <a:gd name="T69" fmla="*/ 269 h 295"/>
                <a:gd name="T70" fmla="*/ 609 w 609"/>
                <a:gd name="T71" fmla="*/ 26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9" h="295">
                  <a:moveTo>
                    <a:pt x="606" y="260"/>
                  </a:moveTo>
                  <a:lnTo>
                    <a:pt x="567" y="249"/>
                  </a:lnTo>
                  <a:lnTo>
                    <a:pt x="525" y="229"/>
                  </a:lnTo>
                  <a:lnTo>
                    <a:pt x="481" y="203"/>
                  </a:lnTo>
                  <a:lnTo>
                    <a:pt x="436" y="173"/>
                  </a:lnTo>
                  <a:lnTo>
                    <a:pt x="390" y="141"/>
                  </a:lnTo>
                  <a:lnTo>
                    <a:pt x="344" y="106"/>
                  </a:lnTo>
                  <a:lnTo>
                    <a:pt x="299" y="75"/>
                  </a:lnTo>
                  <a:lnTo>
                    <a:pt x="253" y="46"/>
                  </a:lnTo>
                  <a:lnTo>
                    <a:pt x="211" y="23"/>
                  </a:lnTo>
                  <a:lnTo>
                    <a:pt x="170" y="7"/>
                  </a:lnTo>
                  <a:lnTo>
                    <a:pt x="131" y="0"/>
                  </a:lnTo>
                  <a:lnTo>
                    <a:pt x="96" y="5"/>
                  </a:lnTo>
                  <a:lnTo>
                    <a:pt x="66" y="23"/>
                  </a:lnTo>
                  <a:lnTo>
                    <a:pt x="39" y="55"/>
                  </a:lnTo>
                  <a:lnTo>
                    <a:pt x="16" y="105"/>
                  </a:lnTo>
                  <a:lnTo>
                    <a:pt x="0" y="175"/>
                  </a:lnTo>
                  <a:lnTo>
                    <a:pt x="18" y="202"/>
                  </a:lnTo>
                  <a:lnTo>
                    <a:pt x="41" y="225"/>
                  </a:lnTo>
                  <a:lnTo>
                    <a:pt x="68" y="242"/>
                  </a:lnTo>
                  <a:lnTo>
                    <a:pt x="98" y="257"/>
                  </a:lnTo>
                  <a:lnTo>
                    <a:pt x="132" y="266"/>
                  </a:lnTo>
                  <a:lnTo>
                    <a:pt x="169" y="273"/>
                  </a:lnTo>
                  <a:lnTo>
                    <a:pt x="207" y="278"/>
                  </a:lnTo>
                  <a:lnTo>
                    <a:pt x="247" y="280"/>
                  </a:lnTo>
                  <a:lnTo>
                    <a:pt x="289" y="281"/>
                  </a:lnTo>
                  <a:lnTo>
                    <a:pt x="330" y="281"/>
                  </a:lnTo>
                  <a:lnTo>
                    <a:pt x="370" y="281"/>
                  </a:lnTo>
                  <a:lnTo>
                    <a:pt x="412" y="281"/>
                  </a:lnTo>
                  <a:lnTo>
                    <a:pt x="450" y="282"/>
                  </a:lnTo>
                  <a:lnTo>
                    <a:pt x="487" y="284"/>
                  </a:lnTo>
                  <a:lnTo>
                    <a:pt x="523" y="289"/>
                  </a:lnTo>
                  <a:lnTo>
                    <a:pt x="555" y="295"/>
                  </a:lnTo>
                  <a:lnTo>
                    <a:pt x="559" y="293"/>
                  </a:lnTo>
                  <a:lnTo>
                    <a:pt x="561" y="290"/>
                  </a:lnTo>
                  <a:lnTo>
                    <a:pt x="561" y="285"/>
                  </a:lnTo>
                  <a:lnTo>
                    <a:pt x="558" y="282"/>
                  </a:lnTo>
                  <a:lnTo>
                    <a:pt x="530" y="276"/>
                  </a:lnTo>
                  <a:lnTo>
                    <a:pt x="499" y="273"/>
                  </a:lnTo>
                  <a:lnTo>
                    <a:pt x="467" y="270"/>
                  </a:lnTo>
                  <a:lnTo>
                    <a:pt x="433" y="269"/>
                  </a:lnTo>
                  <a:lnTo>
                    <a:pt x="398" y="268"/>
                  </a:lnTo>
                  <a:lnTo>
                    <a:pt x="362" y="267"/>
                  </a:lnTo>
                  <a:lnTo>
                    <a:pt x="327" y="266"/>
                  </a:lnTo>
                  <a:lnTo>
                    <a:pt x="292" y="264"/>
                  </a:lnTo>
                  <a:lnTo>
                    <a:pt x="257" y="260"/>
                  </a:lnTo>
                  <a:lnTo>
                    <a:pt x="224" y="255"/>
                  </a:lnTo>
                  <a:lnTo>
                    <a:pt x="192" y="248"/>
                  </a:lnTo>
                  <a:lnTo>
                    <a:pt x="164" y="237"/>
                  </a:lnTo>
                  <a:lnTo>
                    <a:pt x="136" y="224"/>
                  </a:lnTo>
                  <a:lnTo>
                    <a:pt x="113" y="207"/>
                  </a:lnTo>
                  <a:lnTo>
                    <a:pt x="93" y="187"/>
                  </a:lnTo>
                  <a:lnTo>
                    <a:pt x="78" y="162"/>
                  </a:lnTo>
                  <a:lnTo>
                    <a:pt x="92" y="102"/>
                  </a:lnTo>
                  <a:lnTo>
                    <a:pt x="111" y="60"/>
                  </a:lnTo>
                  <a:lnTo>
                    <a:pt x="134" y="34"/>
                  </a:lnTo>
                  <a:lnTo>
                    <a:pt x="162" y="21"/>
                  </a:lnTo>
                  <a:lnTo>
                    <a:pt x="192" y="20"/>
                  </a:lnTo>
                  <a:lnTo>
                    <a:pt x="225" y="28"/>
                  </a:lnTo>
                  <a:lnTo>
                    <a:pt x="260" y="45"/>
                  </a:lnTo>
                  <a:lnTo>
                    <a:pt x="298" y="68"/>
                  </a:lnTo>
                  <a:lnTo>
                    <a:pt x="337" y="96"/>
                  </a:lnTo>
                  <a:lnTo>
                    <a:pt x="376" y="128"/>
                  </a:lnTo>
                  <a:lnTo>
                    <a:pt x="416" y="159"/>
                  </a:lnTo>
                  <a:lnTo>
                    <a:pt x="456" y="190"/>
                  </a:lnTo>
                  <a:lnTo>
                    <a:pt x="495" y="218"/>
                  </a:lnTo>
                  <a:lnTo>
                    <a:pt x="533" y="241"/>
                  </a:lnTo>
                  <a:lnTo>
                    <a:pt x="569" y="260"/>
                  </a:lnTo>
                  <a:lnTo>
                    <a:pt x="603" y="269"/>
                  </a:lnTo>
                  <a:lnTo>
                    <a:pt x="607" y="269"/>
                  </a:lnTo>
                  <a:lnTo>
                    <a:pt x="609" y="266"/>
                  </a:lnTo>
                  <a:lnTo>
                    <a:pt x="609" y="262"/>
                  </a:lnTo>
                  <a:lnTo>
                    <a:pt x="606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37" name="Freeform 141"/>
            <p:cNvSpPr>
              <a:spLocks/>
            </p:cNvSpPr>
            <p:nvPr/>
          </p:nvSpPr>
          <p:spPr bwMode="auto">
            <a:xfrm flipH="1">
              <a:off x="4809" y="1204"/>
              <a:ext cx="54" cy="116"/>
            </a:xfrm>
            <a:custGeom>
              <a:avLst/>
              <a:gdLst>
                <a:gd name="T0" fmla="*/ 144 w 297"/>
                <a:gd name="T1" fmla="*/ 37 h 634"/>
                <a:gd name="T2" fmla="*/ 129 w 297"/>
                <a:gd name="T3" fmla="*/ 82 h 634"/>
                <a:gd name="T4" fmla="*/ 120 w 297"/>
                <a:gd name="T5" fmla="*/ 120 h 634"/>
                <a:gd name="T6" fmla="*/ 116 w 297"/>
                <a:gd name="T7" fmla="*/ 159 h 634"/>
                <a:gd name="T8" fmla="*/ 119 w 297"/>
                <a:gd name="T9" fmla="*/ 206 h 634"/>
                <a:gd name="T10" fmla="*/ 137 w 297"/>
                <a:gd name="T11" fmla="*/ 265 h 634"/>
                <a:gd name="T12" fmla="*/ 175 w 297"/>
                <a:gd name="T13" fmla="*/ 321 h 634"/>
                <a:gd name="T14" fmla="*/ 212 w 297"/>
                <a:gd name="T15" fmla="*/ 376 h 634"/>
                <a:gd name="T16" fmla="*/ 231 w 297"/>
                <a:gd name="T17" fmla="*/ 426 h 634"/>
                <a:gd name="T18" fmla="*/ 240 w 297"/>
                <a:gd name="T19" fmla="*/ 464 h 634"/>
                <a:gd name="T20" fmla="*/ 245 w 297"/>
                <a:gd name="T21" fmla="*/ 500 h 634"/>
                <a:gd name="T22" fmla="*/ 248 w 297"/>
                <a:gd name="T23" fmla="*/ 536 h 634"/>
                <a:gd name="T24" fmla="*/ 248 w 297"/>
                <a:gd name="T25" fmla="*/ 574 h 634"/>
                <a:gd name="T26" fmla="*/ 246 w 297"/>
                <a:gd name="T27" fmla="*/ 605 h 634"/>
                <a:gd name="T28" fmla="*/ 260 w 297"/>
                <a:gd name="T29" fmla="*/ 596 h 634"/>
                <a:gd name="T30" fmla="*/ 271 w 297"/>
                <a:gd name="T31" fmla="*/ 583 h 634"/>
                <a:gd name="T32" fmla="*/ 220 w 297"/>
                <a:gd name="T33" fmla="*/ 585 h 634"/>
                <a:gd name="T34" fmla="*/ 164 w 297"/>
                <a:gd name="T35" fmla="*/ 581 h 634"/>
                <a:gd name="T36" fmla="*/ 126 w 297"/>
                <a:gd name="T37" fmla="*/ 563 h 634"/>
                <a:gd name="T38" fmla="*/ 102 w 297"/>
                <a:gd name="T39" fmla="*/ 530 h 634"/>
                <a:gd name="T40" fmla="*/ 89 w 297"/>
                <a:gd name="T41" fmla="*/ 476 h 634"/>
                <a:gd name="T42" fmla="*/ 89 w 297"/>
                <a:gd name="T43" fmla="*/ 402 h 634"/>
                <a:gd name="T44" fmla="*/ 106 w 297"/>
                <a:gd name="T45" fmla="*/ 337 h 634"/>
                <a:gd name="T46" fmla="*/ 125 w 297"/>
                <a:gd name="T47" fmla="*/ 278 h 634"/>
                <a:gd name="T48" fmla="*/ 143 w 297"/>
                <a:gd name="T49" fmla="*/ 221 h 634"/>
                <a:gd name="T50" fmla="*/ 161 w 297"/>
                <a:gd name="T51" fmla="*/ 160 h 634"/>
                <a:gd name="T52" fmla="*/ 178 w 297"/>
                <a:gd name="T53" fmla="*/ 91 h 634"/>
                <a:gd name="T54" fmla="*/ 171 w 297"/>
                <a:gd name="T55" fmla="*/ 86 h 634"/>
                <a:gd name="T56" fmla="*/ 154 w 297"/>
                <a:gd name="T57" fmla="*/ 139 h 634"/>
                <a:gd name="T58" fmla="*/ 122 w 297"/>
                <a:gd name="T59" fmla="*/ 201 h 634"/>
                <a:gd name="T60" fmla="*/ 85 w 297"/>
                <a:gd name="T61" fmla="*/ 256 h 634"/>
                <a:gd name="T62" fmla="*/ 47 w 297"/>
                <a:gd name="T63" fmla="*/ 311 h 634"/>
                <a:gd name="T64" fmla="*/ 14 w 297"/>
                <a:gd name="T65" fmla="*/ 375 h 634"/>
                <a:gd name="T66" fmla="*/ 3 w 297"/>
                <a:gd name="T67" fmla="*/ 460 h 634"/>
                <a:gd name="T68" fmla="*/ 20 w 297"/>
                <a:gd name="T69" fmla="*/ 542 h 634"/>
                <a:gd name="T70" fmla="*/ 52 w 297"/>
                <a:gd name="T71" fmla="*/ 595 h 634"/>
                <a:gd name="T72" fmla="*/ 102 w 297"/>
                <a:gd name="T73" fmla="*/ 624 h 634"/>
                <a:gd name="T74" fmla="*/ 174 w 297"/>
                <a:gd name="T75" fmla="*/ 634 h 634"/>
                <a:gd name="T76" fmla="*/ 271 w 297"/>
                <a:gd name="T77" fmla="*/ 631 h 634"/>
                <a:gd name="T78" fmla="*/ 292 w 297"/>
                <a:gd name="T79" fmla="*/ 617 h 634"/>
                <a:gd name="T80" fmla="*/ 297 w 297"/>
                <a:gd name="T81" fmla="*/ 578 h 634"/>
                <a:gd name="T82" fmla="*/ 296 w 297"/>
                <a:gd name="T83" fmla="*/ 534 h 634"/>
                <a:gd name="T84" fmla="*/ 293 w 297"/>
                <a:gd name="T85" fmla="*/ 494 h 634"/>
                <a:gd name="T86" fmla="*/ 285 w 297"/>
                <a:gd name="T87" fmla="*/ 454 h 634"/>
                <a:gd name="T88" fmla="*/ 276 w 297"/>
                <a:gd name="T89" fmla="*/ 412 h 634"/>
                <a:gd name="T90" fmla="*/ 256 w 297"/>
                <a:gd name="T91" fmla="*/ 360 h 634"/>
                <a:gd name="T92" fmla="*/ 219 w 297"/>
                <a:gd name="T93" fmla="*/ 303 h 634"/>
                <a:gd name="T94" fmla="*/ 183 w 297"/>
                <a:gd name="T95" fmla="*/ 249 h 634"/>
                <a:gd name="T96" fmla="*/ 163 w 297"/>
                <a:gd name="T97" fmla="*/ 193 h 634"/>
                <a:gd name="T98" fmla="*/ 154 w 297"/>
                <a:gd name="T99" fmla="*/ 150 h 634"/>
                <a:gd name="T100" fmla="*/ 150 w 297"/>
                <a:gd name="T101" fmla="*/ 115 h 634"/>
                <a:gd name="T102" fmla="*/ 151 w 297"/>
                <a:gd name="T103" fmla="*/ 81 h 634"/>
                <a:gd name="T104" fmla="*/ 159 w 297"/>
                <a:gd name="T105" fmla="*/ 41 h 634"/>
                <a:gd name="T106" fmla="*/ 167 w 297"/>
                <a:gd name="T107" fmla="*/ 4 h 634"/>
                <a:gd name="T108" fmla="*/ 155 w 297"/>
                <a:gd name="T109" fmla="*/ 3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7" h="634">
                  <a:moveTo>
                    <a:pt x="155" y="3"/>
                  </a:moveTo>
                  <a:lnTo>
                    <a:pt x="149" y="21"/>
                  </a:lnTo>
                  <a:lnTo>
                    <a:pt x="144" y="37"/>
                  </a:lnTo>
                  <a:lnTo>
                    <a:pt x="138" y="53"/>
                  </a:lnTo>
                  <a:lnTo>
                    <a:pt x="134" y="68"/>
                  </a:lnTo>
                  <a:lnTo>
                    <a:pt x="129" y="82"/>
                  </a:lnTo>
                  <a:lnTo>
                    <a:pt x="126" y="95"/>
                  </a:lnTo>
                  <a:lnTo>
                    <a:pt x="122" y="107"/>
                  </a:lnTo>
                  <a:lnTo>
                    <a:pt x="120" y="120"/>
                  </a:lnTo>
                  <a:lnTo>
                    <a:pt x="118" y="132"/>
                  </a:lnTo>
                  <a:lnTo>
                    <a:pt x="117" y="145"/>
                  </a:lnTo>
                  <a:lnTo>
                    <a:pt x="116" y="159"/>
                  </a:lnTo>
                  <a:lnTo>
                    <a:pt x="116" y="173"/>
                  </a:lnTo>
                  <a:lnTo>
                    <a:pt x="117" y="188"/>
                  </a:lnTo>
                  <a:lnTo>
                    <a:pt x="119" y="206"/>
                  </a:lnTo>
                  <a:lnTo>
                    <a:pt x="122" y="223"/>
                  </a:lnTo>
                  <a:lnTo>
                    <a:pt x="126" y="243"/>
                  </a:lnTo>
                  <a:lnTo>
                    <a:pt x="137" y="265"/>
                  </a:lnTo>
                  <a:lnTo>
                    <a:pt x="149" y="284"/>
                  </a:lnTo>
                  <a:lnTo>
                    <a:pt x="161" y="302"/>
                  </a:lnTo>
                  <a:lnTo>
                    <a:pt x="175" y="321"/>
                  </a:lnTo>
                  <a:lnTo>
                    <a:pt x="188" y="339"/>
                  </a:lnTo>
                  <a:lnTo>
                    <a:pt x="200" y="357"/>
                  </a:lnTo>
                  <a:lnTo>
                    <a:pt x="212" y="376"/>
                  </a:lnTo>
                  <a:lnTo>
                    <a:pt x="223" y="398"/>
                  </a:lnTo>
                  <a:lnTo>
                    <a:pt x="227" y="412"/>
                  </a:lnTo>
                  <a:lnTo>
                    <a:pt x="231" y="426"/>
                  </a:lnTo>
                  <a:lnTo>
                    <a:pt x="234" y="439"/>
                  </a:lnTo>
                  <a:lnTo>
                    <a:pt x="237" y="452"/>
                  </a:lnTo>
                  <a:lnTo>
                    <a:pt x="240" y="464"/>
                  </a:lnTo>
                  <a:lnTo>
                    <a:pt x="242" y="476"/>
                  </a:lnTo>
                  <a:lnTo>
                    <a:pt x="244" y="488"/>
                  </a:lnTo>
                  <a:lnTo>
                    <a:pt x="245" y="500"/>
                  </a:lnTo>
                  <a:lnTo>
                    <a:pt x="247" y="512"/>
                  </a:lnTo>
                  <a:lnTo>
                    <a:pt x="247" y="524"/>
                  </a:lnTo>
                  <a:lnTo>
                    <a:pt x="248" y="536"/>
                  </a:lnTo>
                  <a:lnTo>
                    <a:pt x="248" y="548"/>
                  </a:lnTo>
                  <a:lnTo>
                    <a:pt x="248" y="560"/>
                  </a:lnTo>
                  <a:lnTo>
                    <a:pt x="248" y="574"/>
                  </a:lnTo>
                  <a:lnTo>
                    <a:pt x="247" y="588"/>
                  </a:lnTo>
                  <a:lnTo>
                    <a:pt x="246" y="602"/>
                  </a:lnTo>
                  <a:lnTo>
                    <a:pt x="246" y="605"/>
                  </a:lnTo>
                  <a:lnTo>
                    <a:pt x="250" y="604"/>
                  </a:lnTo>
                  <a:lnTo>
                    <a:pt x="255" y="601"/>
                  </a:lnTo>
                  <a:lnTo>
                    <a:pt x="260" y="596"/>
                  </a:lnTo>
                  <a:lnTo>
                    <a:pt x="266" y="591"/>
                  </a:lnTo>
                  <a:lnTo>
                    <a:pt x="269" y="587"/>
                  </a:lnTo>
                  <a:lnTo>
                    <a:pt x="271" y="583"/>
                  </a:lnTo>
                  <a:lnTo>
                    <a:pt x="268" y="583"/>
                  </a:lnTo>
                  <a:lnTo>
                    <a:pt x="243" y="585"/>
                  </a:lnTo>
                  <a:lnTo>
                    <a:pt x="220" y="585"/>
                  </a:lnTo>
                  <a:lnTo>
                    <a:pt x="200" y="585"/>
                  </a:lnTo>
                  <a:lnTo>
                    <a:pt x="181" y="583"/>
                  </a:lnTo>
                  <a:lnTo>
                    <a:pt x="164" y="581"/>
                  </a:lnTo>
                  <a:lnTo>
                    <a:pt x="150" y="577"/>
                  </a:lnTo>
                  <a:lnTo>
                    <a:pt x="137" y="570"/>
                  </a:lnTo>
                  <a:lnTo>
                    <a:pt x="126" y="563"/>
                  </a:lnTo>
                  <a:lnTo>
                    <a:pt x="117" y="554"/>
                  </a:lnTo>
                  <a:lnTo>
                    <a:pt x="109" y="543"/>
                  </a:lnTo>
                  <a:lnTo>
                    <a:pt x="102" y="530"/>
                  </a:lnTo>
                  <a:lnTo>
                    <a:pt x="97" y="514"/>
                  </a:lnTo>
                  <a:lnTo>
                    <a:pt x="93" y="497"/>
                  </a:lnTo>
                  <a:lnTo>
                    <a:pt x="89" y="476"/>
                  </a:lnTo>
                  <a:lnTo>
                    <a:pt x="86" y="454"/>
                  </a:lnTo>
                  <a:lnTo>
                    <a:pt x="84" y="427"/>
                  </a:lnTo>
                  <a:lnTo>
                    <a:pt x="89" y="402"/>
                  </a:lnTo>
                  <a:lnTo>
                    <a:pt x="94" y="379"/>
                  </a:lnTo>
                  <a:lnTo>
                    <a:pt x="100" y="358"/>
                  </a:lnTo>
                  <a:lnTo>
                    <a:pt x="106" y="337"/>
                  </a:lnTo>
                  <a:lnTo>
                    <a:pt x="112" y="316"/>
                  </a:lnTo>
                  <a:lnTo>
                    <a:pt x="118" y="297"/>
                  </a:lnTo>
                  <a:lnTo>
                    <a:pt x="125" y="278"/>
                  </a:lnTo>
                  <a:lnTo>
                    <a:pt x="131" y="259"/>
                  </a:lnTo>
                  <a:lnTo>
                    <a:pt x="137" y="240"/>
                  </a:lnTo>
                  <a:lnTo>
                    <a:pt x="143" y="221"/>
                  </a:lnTo>
                  <a:lnTo>
                    <a:pt x="150" y="202"/>
                  </a:lnTo>
                  <a:lnTo>
                    <a:pt x="156" y="181"/>
                  </a:lnTo>
                  <a:lnTo>
                    <a:pt x="161" y="160"/>
                  </a:lnTo>
                  <a:lnTo>
                    <a:pt x="168" y="139"/>
                  </a:lnTo>
                  <a:lnTo>
                    <a:pt x="173" y="116"/>
                  </a:lnTo>
                  <a:lnTo>
                    <a:pt x="178" y="91"/>
                  </a:lnTo>
                  <a:lnTo>
                    <a:pt x="178" y="87"/>
                  </a:lnTo>
                  <a:lnTo>
                    <a:pt x="175" y="85"/>
                  </a:lnTo>
                  <a:lnTo>
                    <a:pt x="171" y="86"/>
                  </a:lnTo>
                  <a:lnTo>
                    <a:pt x="169" y="91"/>
                  </a:lnTo>
                  <a:lnTo>
                    <a:pt x="162" y="116"/>
                  </a:lnTo>
                  <a:lnTo>
                    <a:pt x="154" y="139"/>
                  </a:lnTo>
                  <a:lnTo>
                    <a:pt x="144" y="161"/>
                  </a:lnTo>
                  <a:lnTo>
                    <a:pt x="134" y="181"/>
                  </a:lnTo>
                  <a:lnTo>
                    <a:pt x="122" y="201"/>
                  </a:lnTo>
                  <a:lnTo>
                    <a:pt x="110" y="220"/>
                  </a:lnTo>
                  <a:lnTo>
                    <a:pt x="97" y="238"/>
                  </a:lnTo>
                  <a:lnTo>
                    <a:pt x="85" y="256"/>
                  </a:lnTo>
                  <a:lnTo>
                    <a:pt x="72" y="274"/>
                  </a:lnTo>
                  <a:lnTo>
                    <a:pt x="59" y="292"/>
                  </a:lnTo>
                  <a:lnTo>
                    <a:pt x="47" y="311"/>
                  </a:lnTo>
                  <a:lnTo>
                    <a:pt x="34" y="332"/>
                  </a:lnTo>
                  <a:lnTo>
                    <a:pt x="24" y="353"/>
                  </a:lnTo>
                  <a:lnTo>
                    <a:pt x="14" y="375"/>
                  </a:lnTo>
                  <a:lnTo>
                    <a:pt x="6" y="398"/>
                  </a:lnTo>
                  <a:lnTo>
                    <a:pt x="0" y="424"/>
                  </a:lnTo>
                  <a:lnTo>
                    <a:pt x="3" y="460"/>
                  </a:lnTo>
                  <a:lnTo>
                    <a:pt x="7" y="491"/>
                  </a:lnTo>
                  <a:lnTo>
                    <a:pt x="12" y="518"/>
                  </a:lnTo>
                  <a:lnTo>
                    <a:pt x="20" y="542"/>
                  </a:lnTo>
                  <a:lnTo>
                    <a:pt x="28" y="562"/>
                  </a:lnTo>
                  <a:lnTo>
                    <a:pt x="39" y="580"/>
                  </a:lnTo>
                  <a:lnTo>
                    <a:pt x="52" y="595"/>
                  </a:lnTo>
                  <a:lnTo>
                    <a:pt x="67" y="607"/>
                  </a:lnTo>
                  <a:lnTo>
                    <a:pt x="83" y="616"/>
                  </a:lnTo>
                  <a:lnTo>
                    <a:pt x="102" y="624"/>
                  </a:lnTo>
                  <a:lnTo>
                    <a:pt x="123" y="629"/>
                  </a:lnTo>
                  <a:lnTo>
                    <a:pt x="147" y="632"/>
                  </a:lnTo>
                  <a:lnTo>
                    <a:pt x="174" y="634"/>
                  </a:lnTo>
                  <a:lnTo>
                    <a:pt x="204" y="634"/>
                  </a:lnTo>
                  <a:lnTo>
                    <a:pt x="236" y="633"/>
                  </a:lnTo>
                  <a:lnTo>
                    <a:pt x="271" y="631"/>
                  </a:lnTo>
                  <a:lnTo>
                    <a:pt x="280" y="628"/>
                  </a:lnTo>
                  <a:lnTo>
                    <a:pt x="287" y="624"/>
                  </a:lnTo>
                  <a:lnTo>
                    <a:pt x="292" y="617"/>
                  </a:lnTo>
                  <a:lnTo>
                    <a:pt x="295" y="609"/>
                  </a:lnTo>
                  <a:lnTo>
                    <a:pt x="296" y="593"/>
                  </a:lnTo>
                  <a:lnTo>
                    <a:pt x="297" y="578"/>
                  </a:lnTo>
                  <a:lnTo>
                    <a:pt x="297" y="562"/>
                  </a:lnTo>
                  <a:lnTo>
                    <a:pt x="297" y="548"/>
                  </a:lnTo>
                  <a:lnTo>
                    <a:pt x="296" y="534"/>
                  </a:lnTo>
                  <a:lnTo>
                    <a:pt x="295" y="520"/>
                  </a:lnTo>
                  <a:lnTo>
                    <a:pt x="294" y="507"/>
                  </a:lnTo>
                  <a:lnTo>
                    <a:pt x="293" y="494"/>
                  </a:lnTo>
                  <a:lnTo>
                    <a:pt x="291" y="481"/>
                  </a:lnTo>
                  <a:lnTo>
                    <a:pt x="289" y="468"/>
                  </a:lnTo>
                  <a:lnTo>
                    <a:pt x="285" y="454"/>
                  </a:lnTo>
                  <a:lnTo>
                    <a:pt x="283" y="440"/>
                  </a:lnTo>
                  <a:lnTo>
                    <a:pt x="279" y="426"/>
                  </a:lnTo>
                  <a:lnTo>
                    <a:pt x="276" y="412"/>
                  </a:lnTo>
                  <a:lnTo>
                    <a:pt x="272" y="397"/>
                  </a:lnTo>
                  <a:lnTo>
                    <a:pt x="268" y="382"/>
                  </a:lnTo>
                  <a:lnTo>
                    <a:pt x="256" y="360"/>
                  </a:lnTo>
                  <a:lnTo>
                    <a:pt x="244" y="340"/>
                  </a:lnTo>
                  <a:lnTo>
                    <a:pt x="231" y="321"/>
                  </a:lnTo>
                  <a:lnTo>
                    <a:pt x="219" y="303"/>
                  </a:lnTo>
                  <a:lnTo>
                    <a:pt x="207" y="286"/>
                  </a:lnTo>
                  <a:lnTo>
                    <a:pt x="195" y="268"/>
                  </a:lnTo>
                  <a:lnTo>
                    <a:pt x="183" y="249"/>
                  </a:lnTo>
                  <a:lnTo>
                    <a:pt x="172" y="227"/>
                  </a:lnTo>
                  <a:lnTo>
                    <a:pt x="168" y="209"/>
                  </a:lnTo>
                  <a:lnTo>
                    <a:pt x="163" y="193"/>
                  </a:lnTo>
                  <a:lnTo>
                    <a:pt x="160" y="177"/>
                  </a:lnTo>
                  <a:lnTo>
                    <a:pt x="157" y="163"/>
                  </a:lnTo>
                  <a:lnTo>
                    <a:pt x="154" y="150"/>
                  </a:lnTo>
                  <a:lnTo>
                    <a:pt x="152" y="138"/>
                  </a:lnTo>
                  <a:lnTo>
                    <a:pt x="151" y="126"/>
                  </a:lnTo>
                  <a:lnTo>
                    <a:pt x="150" y="115"/>
                  </a:lnTo>
                  <a:lnTo>
                    <a:pt x="150" y="104"/>
                  </a:lnTo>
                  <a:lnTo>
                    <a:pt x="150" y="92"/>
                  </a:lnTo>
                  <a:lnTo>
                    <a:pt x="151" y="81"/>
                  </a:lnTo>
                  <a:lnTo>
                    <a:pt x="153" y="68"/>
                  </a:lnTo>
                  <a:lnTo>
                    <a:pt x="156" y="55"/>
                  </a:lnTo>
                  <a:lnTo>
                    <a:pt x="159" y="41"/>
                  </a:lnTo>
                  <a:lnTo>
                    <a:pt x="163" y="26"/>
                  </a:lnTo>
                  <a:lnTo>
                    <a:pt x="169" y="10"/>
                  </a:lnTo>
                  <a:lnTo>
                    <a:pt x="167" y="4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5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38" name="Freeform 142"/>
            <p:cNvSpPr>
              <a:spLocks/>
            </p:cNvSpPr>
            <p:nvPr/>
          </p:nvSpPr>
          <p:spPr bwMode="auto">
            <a:xfrm flipH="1">
              <a:off x="5028" y="672"/>
              <a:ext cx="61" cy="81"/>
            </a:xfrm>
            <a:custGeom>
              <a:avLst/>
              <a:gdLst>
                <a:gd name="T0" fmla="*/ 316 w 331"/>
                <a:gd name="T1" fmla="*/ 404 h 444"/>
                <a:gd name="T2" fmla="*/ 306 w 331"/>
                <a:gd name="T3" fmla="*/ 358 h 444"/>
                <a:gd name="T4" fmla="*/ 304 w 331"/>
                <a:gd name="T5" fmla="*/ 310 h 444"/>
                <a:gd name="T6" fmla="*/ 306 w 331"/>
                <a:gd name="T7" fmla="*/ 260 h 444"/>
                <a:gd name="T8" fmla="*/ 310 w 331"/>
                <a:gd name="T9" fmla="*/ 205 h 444"/>
                <a:gd name="T10" fmla="*/ 307 w 331"/>
                <a:gd name="T11" fmla="*/ 112 h 444"/>
                <a:gd name="T12" fmla="*/ 270 w 331"/>
                <a:gd name="T13" fmla="*/ 77 h 444"/>
                <a:gd name="T14" fmla="*/ 229 w 331"/>
                <a:gd name="T15" fmla="*/ 45 h 444"/>
                <a:gd name="T16" fmla="*/ 184 w 331"/>
                <a:gd name="T17" fmla="*/ 20 h 444"/>
                <a:gd name="T18" fmla="*/ 135 w 331"/>
                <a:gd name="T19" fmla="*/ 5 h 444"/>
                <a:gd name="T20" fmla="*/ 78 w 331"/>
                <a:gd name="T21" fmla="*/ 0 h 444"/>
                <a:gd name="T22" fmla="*/ 41 w 331"/>
                <a:gd name="T23" fmla="*/ 5 h 444"/>
                <a:gd name="T24" fmla="*/ 24 w 331"/>
                <a:gd name="T25" fmla="*/ 18 h 444"/>
                <a:gd name="T26" fmla="*/ 19 w 331"/>
                <a:gd name="T27" fmla="*/ 40 h 444"/>
                <a:gd name="T28" fmla="*/ 12 w 331"/>
                <a:gd name="T29" fmla="*/ 102 h 444"/>
                <a:gd name="T30" fmla="*/ 4 w 331"/>
                <a:gd name="T31" fmla="*/ 153 h 444"/>
                <a:gd name="T32" fmla="*/ 11 w 331"/>
                <a:gd name="T33" fmla="*/ 217 h 444"/>
                <a:gd name="T34" fmla="*/ 52 w 331"/>
                <a:gd name="T35" fmla="*/ 273 h 444"/>
                <a:gd name="T36" fmla="*/ 106 w 331"/>
                <a:gd name="T37" fmla="*/ 314 h 444"/>
                <a:gd name="T38" fmla="*/ 167 w 331"/>
                <a:gd name="T39" fmla="*/ 347 h 444"/>
                <a:gd name="T40" fmla="*/ 233 w 331"/>
                <a:gd name="T41" fmla="*/ 379 h 444"/>
                <a:gd name="T42" fmla="*/ 298 w 331"/>
                <a:gd name="T43" fmla="*/ 419 h 444"/>
                <a:gd name="T44" fmla="*/ 307 w 331"/>
                <a:gd name="T45" fmla="*/ 413 h 444"/>
                <a:gd name="T46" fmla="*/ 269 w 331"/>
                <a:gd name="T47" fmla="*/ 383 h 444"/>
                <a:gd name="T48" fmla="*/ 223 w 331"/>
                <a:gd name="T49" fmla="*/ 347 h 444"/>
                <a:gd name="T50" fmla="*/ 182 w 331"/>
                <a:gd name="T51" fmla="*/ 310 h 444"/>
                <a:gd name="T52" fmla="*/ 147 w 331"/>
                <a:gd name="T53" fmla="*/ 270 h 444"/>
                <a:gd name="T54" fmla="*/ 118 w 331"/>
                <a:gd name="T55" fmla="*/ 220 h 444"/>
                <a:gd name="T56" fmla="*/ 102 w 331"/>
                <a:gd name="T57" fmla="*/ 158 h 444"/>
                <a:gd name="T58" fmla="*/ 103 w 331"/>
                <a:gd name="T59" fmla="*/ 113 h 444"/>
                <a:gd name="T60" fmla="*/ 103 w 331"/>
                <a:gd name="T61" fmla="*/ 66 h 444"/>
                <a:gd name="T62" fmla="*/ 95 w 331"/>
                <a:gd name="T63" fmla="*/ 40 h 444"/>
                <a:gd name="T64" fmla="*/ 68 w 331"/>
                <a:gd name="T65" fmla="*/ 66 h 444"/>
                <a:gd name="T66" fmla="*/ 68 w 331"/>
                <a:gd name="T67" fmla="*/ 83 h 444"/>
                <a:gd name="T68" fmla="*/ 120 w 331"/>
                <a:gd name="T69" fmla="*/ 78 h 444"/>
                <a:gd name="T70" fmla="*/ 167 w 331"/>
                <a:gd name="T71" fmla="*/ 74 h 444"/>
                <a:gd name="T72" fmla="*/ 211 w 331"/>
                <a:gd name="T73" fmla="*/ 76 h 444"/>
                <a:gd name="T74" fmla="*/ 251 w 331"/>
                <a:gd name="T75" fmla="*/ 86 h 444"/>
                <a:gd name="T76" fmla="*/ 287 w 331"/>
                <a:gd name="T77" fmla="*/ 106 h 444"/>
                <a:gd name="T78" fmla="*/ 291 w 331"/>
                <a:gd name="T79" fmla="*/ 184 h 444"/>
                <a:gd name="T80" fmla="*/ 289 w 331"/>
                <a:gd name="T81" fmla="*/ 244 h 444"/>
                <a:gd name="T82" fmla="*/ 287 w 331"/>
                <a:gd name="T83" fmla="*/ 297 h 444"/>
                <a:gd name="T84" fmla="*/ 290 w 331"/>
                <a:gd name="T85" fmla="*/ 347 h 444"/>
                <a:gd name="T86" fmla="*/ 299 w 331"/>
                <a:gd name="T87" fmla="*/ 394 h 444"/>
                <a:gd name="T88" fmla="*/ 320 w 331"/>
                <a:gd name="T89" fmla="*/ 442 h 444"/>
                <a:gd name="T90" fmla="*/ 331 w 331"/>
                <a:gd name="T91" fmla="*/ 44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1" h="444">
                  <a:moveTo>
                    <a:pt x="331" y="435"/>
                  </a:moveTo>
                  <a:lnTo>
                    <a:pt x="322" y="420"/>
                  </a:lnTo>
                  <a:lnTo>
                    <a:pt x="316" y="404"/>
                  </a:lnTo>
                  <a:lnTo>
                    <a:pt x="312" y="389"/>
                  </a:lnTo>
                  <a:lnTo>
                    <a:pt x="308" y="374"/>
                  </a:lnTo>
                  <a:lnTo>
                    <a:pt x="306" y="358"/>
                  </a:lnTo>
                  <a:lnTo>
                    <a:pt x="304" y="343"/>
                  </a:lnTo>
                  <a:lnTo>
                    <a:pt x="304" y="327"/>
                  </a:lnTo>
                  <a:lnTo>
                    <a:pt x="304" y="310"/>
                  </a:lnTo>
                  <a:lnTo>
                    <a:pt x="304" y="294"/>
                  </a:lnTo>
                  <a:lnTo>
                    <a:pt x="305" y="277"/>
                  </a:lnTo>
                  <a:lnTo>
                    <a:pt x="306" y="260"/>
                  </a:lnTo>
                  <a:lnTo>
                    <a:pt x="308" y="242"/>
                  </a:lnTo>
                  <a:lnTo>
                    <a:pt x="309" y="224"/>
                  </a:lnTo>
                  <a:lnTo>
                    <a:pt x="310" y="205"/>
                  </a:lnTo>
                  <a:lnTo>
                    <a:pt x="311" y="184"/>
                  </a:lnTo>
                  <a:lnTo>
                    <a:pt x="311" y="163"/>
                  </a:lnTo>
                  <a:lnTo>
                    <a:pt x="307" y="112"/>
                  </a:lnTo>
                  <a:lnTo>
                    <a:pt x="295" y="100"/>
                  </a:lnTo>
                  <a:lnTo>
                    <a:pt x="282" y="88"/>
                  </a:lnTo>
                  <a:lnTo>
                    <a:pt x="270" y="77"/>
                  </a:lnTo>
                  <a:lnTo>
                    <a:pt x="257" y="66"/>
                  </a:lnTo>
                  <a:lnTo>
                    <a:pt x="243" y="55"/>
                  </a:lnTo>
                  <a:lnTo>
                    <a:pt x="229" y="45"/>
                  </a:lnTo>
                  <a:lnTo>
                    <a:pt x="215" y="36"/>
                  </a:lnTo>
                  <a:lnTo>
                    <a:pt x="199" y="28"/>
                  </a:lnTo>
                  <a:lnTo>
                    <a:pt x="184" y="20"/>
                  </a:lnTo>
                  <a:lnTo>
                    <a:pt x="168" y="14"/>
                  </a:lnTo>
                  <a:lnTo>
                    <a:pt x="152" y="9"/>
                  </a:lnTo>
                  <a:lnTo>
                    <a:pt x="135" y="5"/>
                  </a:lnTo>
                  <a:lnTo>
                    <a:pt x="117" y="2"/>
                  </a:lnTo>
                  <a:lnTo>
                    <a:pt x="98" y="0"/>
                  </a:lnTo>
                  <a:lnTo>
                    <a:pt x="78" y="0"/>
                  </a:lnTo>
                  <a:lnTo>
                    <a:pt x="58" y="2"/>
                  </a:lnTo>
                  <a:lnTo>
                    <a:pt x="49" y="3"/>
                  </a:lnTo>
                  <a:lnTo>
                    <a:pt x="41" y="5"/>
                  </a:lnTo>
                  <a:lnTo>
                    <a:pt x="34" y="8"/>
                  </a:lnTo>
                  <a:lnTo>
                    <a:pt x="29" y="13"/>
                  </a:lnTo>
                  <a:lnTo>
                    <a:pt x="24" y="18"/>
                  </a:lnTo>
                  <a:lnTo>
                    <a:pt x="21" y="25"/>
                  </a:lnTo>
                  <a:lnTo>
                    <a:pt x="20" y="32"/>
                  </a:lnTo>
                  <a:lnTo>
                    <a:pt x="19" y="40"/>
                  </a:lnTo>
                  <a:lnTo>
                    <a:pt x="17" y="62"/>
                  </a:lnTo>
                  <a:lnTo>
                    <a:pt x="15" y="83"/>
                  </a:lnTo>
                  <a:lnTo>
                    <a:pt x="12" y="102"/>
                  </a:lnTo>
                  <a:lnTo>
                    <a:pt x="10" y="119"/>
                  </a:lnTo>
                  <a:lnTo>
                    <a:pt x="7" y="136"/>
                  </a:lnTo>
                  <a:lnTo>
                    <a:pt x="4" y="153"/>
                  </a:lnTo>
                  <a:lnTo>
                    <a:pt x="2" y="171"/>
                  </a:lnTo>
                  <a:lnTo>
                    <a:pt x="0" y="193"/>
                  </a:lnTo>
                  <a:lnTo>
                    <a:pt x="11" y="217"/>
                  </a:lnTo>
                  <a:lnTo>
                    <a:pt x="23" y="238"/>
                  </a:lnTo>
                  <a:lnTo>
                    <a:pt x="37" y="257"/>
                  </a:lnTo>
                  <a:lnTo>
                    <a:pt x="52" y="273"/>
                  </a:lnTo>
                  <a:lnTo>
                    <a:pt x="69" y="288"/>
                  </a:lnTo>
                  <a:lnTo>
                    <a:pt x="87" y="302"/>
                  </a:lnTo>
                  <a:lnTo>
                    <a:pt x="106" y="314"/>
                  </a:lnTo>
                  <a:lnTo>
                    <a:pt x="126" y="326"/>
                  </a:lnTo>
                  <a:lnTo>
                    <a:pt x="146" y="337"/>
                  </a:lnTo>
                  <a:lnTo>
                    <a:pt x="167" y="347"/>
                  </a:lnTo>
                  <a:lnTo>
                    <a:pt x="189" y="357"/>
                  </a:lnTo>
                  <a:lnTo>
                    <a:pt x="211" y="368"/>
                  </a:lnTo>
                  <a:lnTo>
                    <a:pt x="233" y="379"/>
                  </a:lnTo>
                  <a:lnTo>
                    <a:pt x="255" y="391"/>
                  </a:lnTo>
                  <a:lnTo>
                    <a:pt x="277" y="404"/>
                  </a:lnTo>
                  <a:lnTo>
                    <a:pt x="298" y="419"/>
                  </a:lnTo>
                  <a:lnTo>
                    <a:pt x="302" y="419"/>
                  </a:lnTo>
                  <a:lnTo>
                    <a:pt x="306" y="417"/>
                  </a:lnTo>
                  <a:lnTo>
                    <a:pt x="307" y="413"/>
                  </a:lnTo>
                  <a:lnTo>
                    <a:pt x="304" y="409"/>
                  </a:lnTo>
                  <a:lnTo>
                    <a:pt x="286" y="396"/>
                  </a:lnTo>
                  <a:lnTo>
                    <a:pt x="269" y="383"/>
                  </a:lnTo>
                  <a:lnTo>
                    <a:pt x="253" y="371"/>
                  </a:lnTo>
                  <a:lnTo>
                    <a:pt x="238" y="359"/>
                  </a:lnTo>
                  <a:lnTo>
                    <a:pt x="223" y="347"/>
                  </a:lnTo>
                  <a:lnTo>
                    <a:pt x="208" y="335"/>
                  </a:lnTo>
                  <a:lnTo>
                    <a:pt x="195" y="323"/>
                  </a:lnTo>
                  <a:lnTo>
                    <a:pt x="182" y="310"/>
                  </a:lnTo>
                  <a:lnTo>
                    <a:pt x="170" y="297"/>
                  </a:lnTo>
                  <a:lnTo>
                    <a:pt x="158" y="284"/>
                  </a:lnTo>
                  <a:lnTo>
                    <a:pt x="147" y="270"/>
                  </a:lnTo>
                  <a:lnTo>
                    <a:pt x="137" y="254"/>
                  </a:lnTo>
                  <a:lnTo>
                    <a:pt x="127" y="238"/>
                  </a:lnTo>
                  <a:lnTo>
                    <a:pt x="118" y="220"/>
                  </a:lnTo>
                  <a:lnTo>
                    <a:pt x="109" y="201"/>
                  </a:lnTo>
                  <a:lnTo>
                    <a:pt x="101" y="179"/>
                  </a:lnTo>
                  <a:lnTo>
                    <a:pt x="102" y="158"/>
                  </a:lnTo>
                  <a:lnTo>
                    <a:pt x="102" y="141"/>
                  </a:lnTo>
                  <a:lnTo>
                    <a:pt x="102" y="127"/>
                  </a:lnTo>
                  <a:lnTo>
                    <a:pt x="103" y="113"/>
                  </a:lnTo>
                  <a:lnTo>
                    <a:pt x="103" y="99"/>
                  </a:lnTo>
                  <a:lnTo>
                    <a:pt x="103" y="84"/>
                  </a:lnTo>
                  <a:lnTo>
                    <a:pt x="103" y="66"/>
                  </a:lnTo>
                  <a:lnTo>
                    <a:pt x="104" y="43"/>
                  </a:lnTo>
                  <a:lnTo>
                    <a:pt x="101" y="38"/>
                  </a:lnTo>
                  <a:lnTo>
                    <a:pt x="95" y="40"/>
                  </a:lnTo>
                  <a:lnTo>
                    <a:pt x="85" y="46"/>
                  </a:lnTo>
                  <a:lnTo>
                    <a:pt x="76" y="55"/>
                  </a:lnTo>
                  <a:lnTo>
                    <a:pt x="68" y="66"/>
                  </a:lnTo>
                  <a:lnTo>
                    <a:pt x="63" y="75"/>
                  </a:lnTo>
                  <a:lnTo>
                    <a:pt x="62" y="81"/>
                  </a:lnTo>
                  <a:lnTo>
                    <a:pt x="68" y="83"/>
                  </a:lnTo>
                  <a:lnTo>
                    <a:pt x="85" y="81"/>
                  </a:lnTo>
                  <a:lnTo>
                    <a:pt x="103" y="79"/>
                  </a:lnTo>
                  <a:lnTo>
                    <a:pt x="120" y="78"/>
                  </a:lnTo>
                  <a:lnTo>
                    <a:pt x="136" y="76"/>
                  </a:lnTo>
                  <a:lnTo>
                    <a:pt x="151" y="75"/>
                  </a:lnTo>
                  <a:lnTo>
                    <a:pt x="167" y="74"/>
                  </a:lnTo>
                  <a:lnTo>
                    <a:pt x="182" y="74"/>
                  </a:lnTo>
                  <a:lnTo>
                    <a:pt x="196" y="75"/>
                  </a:lnTo>
                  <a:lnTo>
                    <a:pt x="211" y="76"/>
                  </a:lnTo>
                  <a:lnTo>
                    <a:pt x="225" y="79"/>
                  </a:lnTo>
                  <a:lnTo>
                    <a:pt x="238" y="82"/>
                  </a:lnTo>
                  <a:lnTo>
                    <a:pt x="251" y="86"/>
                  </a:lnTo>
                  <a:lnTo>
                    <a:pt x="263" y="91"/>
                  </a:lnTo>
                  <a:lnTo>
                    <a:pt x="275" y="98"/>
                  </a:lnTo>
                  <a:lnTo>
                    <a:pt x="287" y="106"/>
                  </a:lnTo>
                  <a:lnTo>
                    <a:pt x="298" y="115"/>
                  </a:lnTo>
                  <a:lnTo>
                    <a:pt x="291" y="163"/>
                  </a:lnTo>
                  <a:lnTo>
                    <a:pt x="291" y="184"/>
                  </a:lnTo>
                  <a:lnTo>
                    <a:pt x="290" y="206"/>
                  </a:lnTo>
                  <a:lnTo>
                    <a:pt x="290" y="225"/>
                  </a:lnTo>
                  <a:lnTo>
                    <a:pt x="289" y="244"/>
                  </a:lnTo>
                  <a:lnTo>
                    <a:pt x="288" y="262"/>
                  </a:lnTo>
                  <a:lnTo>
                    <a:pt x="288" y="280"/>
                  </a:lnTo>
                  <a:lnTo>
                    <a:pt x="287" y="297"/>
                  </a:lnTo>
                  <a:lnTo>
                    <a:pt x="288" y="313"/>
                  </a:lnTo>
                  <a:lnTo>
                    <a:pt x="288" y="331"/>
                  </a:lnTo>
                  <a:lnTo>
                    <a:pt x="290" y="347"/>
                  </a:lnTo>
                  <a:lnTo>
                    <a:pt x="292" y="363"/>
                  </a:lnTo>
                  <a:lnTo>
                    <a:pt x="295" y="378"/>
                  </a:lnTo>
                  <a:lnTo>
                    <a:pt x="299" y="394"/>
                  </a:lnTo>
                  <a:lnTo>
                    <a:pt x="305" y="410"/>
                  </a:lnTo>
                  <a:lnTo>
                    <a:pt x="312" y="426"/>
                  </a:lnTo>
                  <a:lnTo>
                    <a:pt x="320" y="442"/>
                  </a:lnTo>
                  <a:lnTo>
                    <a:pt x="323" y="444"/>
                  </a:lnTo>
                  <a:lnTo>
                    <a:pt x="327" y="443"/>
                  </a:lnTo>
                  <a:lnTo>
                    <a:pt x="331" y="440"/>
                  </a:lnTo>
                  <a:lnTo>
                    <a:pt x="331" y="4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39" name="Freeform 143"/>
            <p:cNvSpPr>
              <a:spLocks/>
            </p:cNvSpPr>
            <p:nvPr/>
          </p:nvSpPr>
          <p:spPr bwMode="auto">
            <a:xfrm flipH="1">
              <a:off x="4646" y="1849"/>
              <a:ext cx="802" cy="398"/>
            </a:xfrm>
            <a:custGeom>
              <a:avLst/>
              <a:gdLst>
                <a:gd name="T0" fmla="*/ 4062 w 4413"/>
                <a:gd name="T1" fmla="*/ 563 h 2186"/>
                <a:gd name="T2" fmla="*/ 4167 w 4413"/>
                <a:gd name="T3" fmla="*/ 719 h 2186"/>
                <a:gd name="T4" fmla="*/ 4329 w 4413"/>
                <a:gd name="T5" fmla="*/ 780 h 2186"/>
                <a:gd name="T6" fmla="*/ 4266 w 4413"/>
                <a:gd name="T7" fmla="*/ 836 h 2186"/>
                <a:gd name="T8" fmla="*/ 3843 w 4413"/>
                <a:gd name="T9" fmla="*/ 769 h 2186"/>
                <a:gd name="T10" fmla="*/ 3385 w 4413"/>
                <a:gd name="T11" fmla="*/ 817 h 2186"/>
                <a:gd name="T12" fmla="*/ 3000 w 4413"/>
                <a:gd name="T13" fmla="*/ 935 h 2186"/>
                <a:gd name="T14" fmla="*/ 2843 w 4413"/>
                <a:gd name="T15" fmla="*/ 1025 h 2186"/>
                <a:gd name="T16" fmla="*/ 2751 w 4413"/>
                <a:gd name="T17" fmla="*/ 1093 h 2186"/>
                <a:gd name="T18" fmla="*/ 2646 w 4413"/>
                <a:gd name="T19" fmla="*/ 1227 h 2186"/>
                <a:gd name="T20" fmla="*/ 2569 w 4413"/>
                <a:gd name="T21" fmla="*/ 1391 h 2186"/>
                <a:gd name="T22" fmla="*/ 2530 w 4413"/>
                <a:gd name="T23" fmla="*/ 1637 h 2186"/>
                <a:gd name="T24" fmla="*/ 2489 w 4413"/>
                <a:gd name="T25" fmla="*/ 1873 h 2186"/>
                <a:gd name="T26" fmla="*/ 2434 w 4413"/>
                <a:gd name="T27" fmla="*/ 2084 h 2186"/>
                <a:gd name="T28" fmla="*/ 2367 w 4413"/>
                <a:gd name="T29" fmla="*/ 2129 h 2186"/>
                <a:gd name="T30" fmla="*/ 2273 w 4413"/>
                <a:gd name="T31" fmla="*/ 2033 h 2186"/>
                <a:gd name="T32" fmla="*/ 2141 w 4413"/>
                <a:gd name="T33" fmla="*/ 1956 h 2186"/>
                <a:gd name="T34" fmla="*/ 1951 w 4413"/>
                <a:gd name="T35" fmla="*/ 1935 h 2186"/>
                <a:gd name="T36" fmla="*/ 1761 w 4413"/>
                <a:gd name="T37" fmla="*/ 1927 h 2186"/>
                <a:gd name="T38" fmla="*/ 1546 w 4413"/>
                <a:gd name="T39" fmla="*/ 1919 h 2186"/>
                <a:gd name="T40" fmla="*/ 1343 w 4413"/>
                <a:gd name="T41" fmla="*/ 1834 h 2186"/>
                <a:gd name="T42" fmla="*/ 1070 w 4413"/>
                <a:gd name="T43" fmla="*/ 1630 h 2186"/>
                <a:gd name="T44" fmla="*/ 804 w 4413"/>
                <a:gd name="T45" fmla="*/ 1428 h 2186"/>
                <a:gd name="T46" fmla="*/ 507 w 4413"/>
                <a:gd name="T47" fmla="*/ 1256 h 2186"/>
                <a:gd name="T48" fmla="*/ 288 w 4413"/>
                <a:gd name="T49" fmla="*/ 1083 h 2186"/>
                <a:gd name="T50" fmla="*/ 179 w 4413"/>
                <a:gd name="T51" fmla="*/ 870 h 2186"/>
                <a:gd name="T52" fmla="*/ 155 w 4413"/>
                <a:gd name="T53" fmla="*/ 619 h 2186"/>
                <a:gd name="T54" fmla="*/ 201 w 4413"/>
                <a:gd name="T55" fmla="*/ 365 h 2186"/>
                <a:gd name="T56" fmla="*/ 313 w 4413"/>
                <a:gd name="T57" fmla="*/ 252 h 2186"/>
                <a:gd name="T58" fmla="*/ 411 w 4413"/>
                <a:gd name="T59" fmla="*/ 153 h 2186"/>
                <a:gd name="T60" fmla="*/ 477 w 4413"/>
                <a:gd name="T61" fmla="*/ 24 h 2186"/>
                <a:gd name="T62" fmla="*/ 335 w 4413"/>
                <a:gd name="T63" fmla="*/ 48 h 2186"/>
                <a:gd name="T64" fmla="*/ 219 w 4413"/>
                <a:gd name="T65" fmla="*/ 115 h 2186"/>
                <a:gd name="T66" fmla="*/ 50 w 4413"/>
                <a:gd name="T67" fmla="*/ 302 h 2186"/>
                <a:gd name="T68" fmla="*/ 0 w 4413"/>
                <a:gd name="T69" fmla="*/ 597 h 2186"/>
                <a:gd name="T70" fmla="*/ 62 w 4413"/>
                <a:gd name="T71" fmla="*/ 884 h 2186"/>
                <a:gd name="T72" fmla="*/ 219 w 4413"/>
                <a:gd name="T73" fmla="*/ 1126 h 2186"/>
                <a:gd name="T74" fmla="*/ 470 w 4413"/>
                <a:gd name="T75" fmla="*/ 1317 h 2186"/>
                <a:gd name="T76" fmla="*/ 769 w 4413"/>
                <a:gd name="T77" fmla="*/ 1491 h 2186"/>
                <a:gd name="T78" fmla="*/ 1038 w 4413"/>
                <a:gd name="T79" fmla="*/ 1694 h 2186"/>
                <a:gd name="T80" fmla="*/ 1311 w 4413"/>
                <a:gd name="T81" fmla="*/ 1900 h 2186"/>
                <a:gd name="T82" fmla="*/ 1528 w 4413"/>
                <a:gd name="T83" fmla="*/ 2002 h 2186"/>
                <a:gd name="T84" fmla="*/ 1768 w 4413"/>
                <a:gd name="T85" fmla="*/ 2043 h 2186"/>
                <a:gd name="T86" fmla="*/ 1955 w 4413"/>
                <a:gd name="T87" fmla="*/ 2002 h 2186"/>
                <a:gd name="T88" fmla="*/ 2139 w 4413"/>
                <a:gd name="T89" fmla="*/ 1972 h 2186"/>
                <a:gd name="T90" fmla="*/ 2263 w 4413"/>
                <a:gd name="T91" fmla="*/ 2047 h 2186"/>
                <a:gd name="T92" fmla="*/ 2424 w 4413"/>
                <a:gd name="T93" fmla="*/ 2145 h 2186"/>
                <a:gd name="T94" fmla="*/ 2535 w 4413"/>
                <a:gd name="T95" fmla="*/ 1949 h 2186"/>
                <a:gd name="T96" fmla="*/ 2654 w 4413"/>
                <a:gd name="T97" fmla="*/ 1736 h 2186"/>
                <a:gd name="T98" fmla="*/ 2746 w 4413"/>
                <a:gd name="T99" fmla="*/ 1501 h 2186"/>
                <a:gd name="T100" fmla="*/ 2800 w 4413"/>
                <a:gd name="T101" fmla="*/ 1344 h 2186"/>
                <a:gd name="T102" fmla="*/ 2868 w 4413"/>
                <a:gd name="T103" fmla="*/ 1252 h 2186"/>
                <a:gd name="T104" fmla="*/ 3003 w 4413"/>
                <a:gd name="T105" fmla="*/ 1147 h 2186"/>
                <a:gd name="T106" fmla="*/ 3319 w 4413"/>
                <a:gd name="T107" fmla="*/ 995 h 2186"/>
                <a:gd name="T108" fmla="*/ 3731 w 4413"/>
                <a:gd name="T109" fmla="*/ 860 h 2186"/>
                <a:gd name="T110" fmla="*/ 4146 w 4413"/>
                <a:gd name="T111" fmla="*/ 829 h 2186"/>
                <a:gd name="T112" fmla="*/ 4378 w 4413"/>
                <a:gd name="T113" fmla="*/ 815 h 2186"/>
                <a:gd name="T114" fmla="*/ 4271 w 4413"/>
                <a:gd name="T115" fmla="*/ 702 h 2186"/>
                <a:gd name="T116" fmla="*/ 4115 w 4413"/>
                <a:gd name="T117" fmla="*/ 586 h 2186"/>
                <a:gd name="T118" fmla="*/ 4034 w 4413"/>
                <a:gd name="T119" fmla="*/ 431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13" h="2186">
                  <a:moveTo>
                    <a:pt x="3998" y="399"/>
                  </a:moveTo>
                  <a:lnTo>
                    <a:pt x="4008" y="419"/>
                  </a:lnTo>
                  <a:lnTo>
                    <a:pt x="4018" y="440"/>
                  </a:lnTo>
                  <a:lnTo>
                    <a:pt x="4026" y="461"/>
                  </a:lnTo>
                  <a:lnTo>
                    <a:pt x="4034" y="482"/>
                  </a:lnTo>
                  <a:lnTo>
                    <a:pt x="4041" y="502"/>
                  </a:lnTo>
                  <a:lnTo>
                    <a:pt x="4048" y="523"/>
                  </a:lnTo>
                  <a:lnTo>
                    <a:pt x="4055" y="543"/>
                  </a:lnTo>
                  <a:lnTo>
                    <a:pt x="4062" y="563"/>
                  </a:lnTo>
                  <a:lnTo>
                    <a:pt x="4068" y="582"/>
                  </a:lnTo>
                  <a:lnTo>
                    <a:pt x="4076" y="603"/>
                  </a:lnTo>
                  <a:lnTo>
                    <a:pt x="4084" y="622"/>
                  </a:lnTo>
                  <a:lnTo>
                    <a:pt x="4092" y="640"/>
                  </a:lnTo>
                  <a:lnTo>
                    <a:pt x="4102" y="659"/>
                  </a:lnTo>
                  <a:lnTo>
                    <a:pt x="4113" y="676"/>
                  </a:lnTo>
                  <a:lnTo>
                    <a:pt x="4125" y="693"/>
                  </a:lnTo>
                  <a:lnTo>
                    <a:pt x="4138" y="710"/>
                  </a:lnTo>
                  <a:lnTo>
                    <a:pt x="4167" y="719"/>
                  </a:lnTo>
                  <a:lnTo>
                    <a:pt x="4193" y="728"/>
                  </a:lnTo>
                  <a:lnTo>
                    <a:pt x="4216" y="735"/>
                  </a:lnTo>
                  <a:lnTo>
                    <a:pt x="4238" y="741"/>
                  </a:lnTo>
                  <a:lnTo>
                    <a:pt x="4257" y="747"/>
                  </a:lnTo>
                  <a:lnTo>
                    <a:pt x="4274" y="753"/>
                  </a:lnTo>
                  <a:lnTo>
                    <a:pt x="4290" y="758"/>
                  </a:lnTo>
                  <a:lnTo>
                    <a:pt x="4304" y="765"/>
                  </a:lnTo>
                  <a:lnTo>
                    <a:pt x="4316" y="772"/>
                  </a:lnTo>
                  <a:lnTo>
                    <a:pt x="4329" y="780"/>
                  </a:lnTo>
                  <a:lnTo>
                    <a:pt x="4340" y="790"/>
                  </a:lnTo>
                  <a:lnTo>
                    <a:pt x="4352" y="802"/>
                  </a:lnTo>
                  <a:lnTo>
                    <a:pt x="4364" y="816"/>
                  </a:lnTo>
                  <a:lnTo>
                    <a:pt x="4375" y="832"/>
                  </a:lnTo>
                  <a:lnTo>
                    <a:pt x="4387" y="852"/>
                  </a:lnTo>
                  <a:lnTo>
                    <a:pt x="4400" y="875"/>
                  </a:lnTo>
                  <a:lnTo>
                    <a:pt x="4344" y="872"/>
                  </a:lnTo>
                  <a:lnTo>
                    <a:pt x="4306" y="852"/>
                  </a:lnTo>
                  <a:lnTo>
                    <a:pt x="4266" y="836"/>
                  </a:lnTo>
                  <a:lnTo>
                    <a:pt x="4223" y="821"/>
                  </a:lnTo>
                  <a:lnTo>
                    <a:pt x="4180" y="809"/>
                  </a:lnTo>
                  <a:lnTo>
                    <a:pt x="4136" y="798"/>
                  </a:lnTo>
                  <a:lnTo>
                    <a:pt x="4089" y="789"/>
                  </a:lnTo>
                  <a:lnTo>
                    <a:pt x="4042" y="782"/>
                  </a:lnTo>
                  <a:lnTo>
                    <a:pt x="3994" y="776"/>
                  </a:lnTo>
                  <a:lnTo>
                    <a:pt x="3944" y="772"/>
                  </a:lnTo>
                  <a:lnTo>
                    <a:pt x="3894" y="770"/>
                  </a:lnTo>
                  <a:lnTo>
                    <a:pt x="3843" y="769"/>
                  </a:lnTo>
                  <a:lnTo>
                    <a:pt x="3792" y="770"/>
                  </a:lnTo>
                  <a:lnTo>
                    <a:pt x="3740" y="771"/>
                  </a:lnTo>
                  <a:lnTo>
                    <a:pt x="3689" y="775"/>
                  </a:lnTo>
                  <a:lnTo>
                    <a:pt x="3638" y="779"/>
                  </a:lnTo>
                  <a:lnTo>
                    <a:pt x="3586" y="784"/>
                  </a:lnTo>
                  <a:lnTo>
                    <a:pt x="3536" y="791"/>
                  </a:lnTo>
                  <a:lnTo>
                    <a:pt x="3485" y="799"/>
                  </a:lnTo>
                  <a:lnTo>
                    <a:pt x="3435" y="807"/>
                  </a:lnTo>
                  <a:lnTo>
                    <a:pt x="3385" y="817"/>
                  </a:lnTo>
                  <a:lnTo>
                    <a:pt x="3337" y="827"/>
                  </a:lnTo>
                  <a:lnTo>
                    <a:pt x="3291" y="839"/>
                  </a:lnTo>
                  <a:lnTo>
                    <a:pt x="3244" y="851"/>
                  </a:lnTo>
                  <a:lnTo>
                    <a:pt x="3199" y="864"/>
                  </a:lnTo>
                  <a:lnTo>
                    <a:pt x="3157" y="877"/>
                  </a:lnTo>
                  <a:lnTo>
                    <a:pt x="3114" y="891"/>
                  </a:lnTo>
                  <a:lnTo>
                    <a:pt x="3075" y="905"/>
                  </a:lnTo>
                  <a:lnTo>
                    <a:pt x="3037" y="920"/>
                  </a:lnTo>
                  <a:lnTo>
                    <a:pt x="3000" y="935"/>
                  </a:lnTo>
                  <a:lnTo>
                    <a:pt x="2967" y="950"/>
                  </a:lnTo>
                  <a:lnTo>
                    <a:pt x="2936" y="965"/>
                  </a:lnTo>
                  <a:lnTo>
                    <a:pt x="2907" y="982"/>
                  </a:lnTo>
                  <a:lnTo>
                    <a:pt x="2895" y="989"/>
                  </a:lnTo>
                  <a:lnTo>
                    <a:pt x="2885" y="996"/>
                  </a:lnTo>
                  <a:lnTo>
                    <a:pt x="2874" y="1003"/>
                  </a:lnTo>
                  <a:lnTo>
                    <a:pt x="2864" y="1010"/>
                  </a:lnTo>
                  <a:lnTo>
                    <a:pt x="2853" y="1017"/>
                  </a:lnTo>
                  <a:lnTo>
                    <a:pt x="2843" y="1025"/>
                  </a:lnTo>
                  <a:lnTo>
                    <a:pt x="2833" y="1032"/>
                  </a:lnTo>
                  <a:lnTo>
                    <a:pt x="2823" y="1040"/>
                  </a:lnTo>
                  <a:lnTo>
                    <a:pt x="2813" y="1047"/>
                  </a:lnTo>
                  <a:lnTo>
                    <a:pt x="2803" y="1055"/>
                  </a:lnTo>
                  <a:lnTo>
                    <a:pt x="2793" y="1062"/>
                  </a:lnTo>
                  <a:lnTo>
                    <a:pt x="2782" y="1070"/>
                  </a:lnTo>
                  <a:lnTo>
                    <a:pt x="2772" y="1078"/>
                  </a:lnTo>
                  <a:lnTo>
                    <a:pt x="2761" y="1086"/>
                  </a:lnTo>
                  <a:lnTo>
                    <a:pt x="2751" y="1093"/>
                  </a:lnTo>
                  <a:lnTo>
                    <a:pt x="2741" y="1101"/>
                  </a:lnTo>
                  <a:lnTo>
                    <a:pt x="2729" y="1117"/>
                  </a:lnTo>
                  <a:lnTo>
                    <a:pt x="2716" y="1133"/>
                  </a:lnTo>
                  <a:lnTo>
                    <a:pt x="2704" y="1148"/>
                  </a:lnTo>
                  <a:lnTo>
                    <a:pt x="2692" y="1164"/>
                  </a:lnTo>
                  <a:lnTo>
                    <a:pt x="2680" y="1179"/>
                  </a:lnTo>
                  <a:lnTo>
                    <a:pt x="2669" y="1195"/>
                  </a:lnTo>
                  <a:lnTo>
                    <a:pt x="2657" y="1211"/>
                  </a:lnTo>
                  <a:lnTo>
                    <a:pt x="2646" y="1227"/>
                  </a:lnTo>
                  <a:lnTo>
                    <a:pt x="2635" y="1245"/>
                  </a:lnTo>
                  <a:lnTo>
                    <a:pt x="2625" y="1261"/>
                  </a:lnTo>
                  <a:lnTo>
                    <a:pt x="2616" y="1278"/>
                  </a:lnTo>
                  <a:lnTo>
                    <a:pt x="2606" y="1295"/>
                  </a:lnTo>
                  <a:lnTo>
                    <a:pt x="2597" y="1311"/>
                  </a:lnTo>
                  <a:lnTo>
                    <a:pt x="2589" y="1328"/>
                  </a:lnTo>
                  <a:lnTo>
                    <a:pt x="2581" y="1346"/>
                  </a:lnTo>
                  <a:lnTo>
                    <a:pt x="2573" y="1364"/>
                  </a:lnTo>
                  <a:lnTo>
                    <a:pt x="2569" y="1391"/>
                  </a:lnTo>
                  <a:lnTo>
                    <a:pt x="2564" y="1418"/>
                  </a:lnTo>
                  <a:lnTo>
                    <a:pt x="2560" y="1446"/>
                  </a:lnTo>
                  <a:lnTo>
                    <a:pt x="2556" y="1473"/>
                  </a:lnTo>
                  <a:lnTo>
                    <a:pt x="2552" y="1501"/>
                  </a:lnTo>
                  <a:lnTo>
                    <a:pt x="2547" y="1528"/>
                  </a:lnTo>
                  <a:lnTo>
                    <a:pt x="2542" y="1555"/>
                  </a:lnTo>
                  <a:lnTo>
                    <a:pt x="2538" y="1582"/>
                  </a:lnTo>
                  <a:lnTo>
                    <a:pt x="2534" y="1609"/>
                  </a:lnTo>
                  <a:lnTo>
                    <a:pt x="2530" y="1637"/>
                  </a:lnTo>
                  <a:lnTo>
                    <a:pt x="2526" y="1664"/>
                  </a:lnTo>
                  <a:lnTo>
                    <a:pt x="2522" y="1691"/>
                  </a:lnTo>
                  <a:lnTo>
                    <a:pt x="2517" y="1717"/>
                  </a:lnTo>
                  <a:lnTo>
                    <a:pt x="2513" y="1744"/>
                  </a:lnTo>
                  <a:lnTo>
                    <a:pt x="2508" y="1770"/>
                  </a:lnTo>
                  <a:lnTo>
                    <a:pt x="2504" y="1796"/>
                  </a:lnTo>
                  <a:lnTo>
                    <a:pt x="2499" y="1821"/>
                  </a:lnTo>
                  <a:lnTo>
                    <a:pt x="2494" y="1847"/>
                  </a:lnTo>
                  <a:lnTo>
                    <a:pt x="2489" y="1873"/>
                  </a:lnTo>
                  <a:lnTo>
                    <a:pt x="2484" y="1897"/>
                  </a:lnTo>
                  <a:lnTo>
                    <a:pt x="2479" y="1922"/>
                  </a:lnTo>
                  <a:lnTo>
                    <a:pt x="2473" y="1946"/>
                  </a:lnTo>
                  <a:lnTo>
                    <a:pt x="2467" y="1970"/>
                  </a:lnTo>
                  <a:lnTo>
                    <a:pt x="2461" y="1993"/>
                  </a:lnTo>
                  <a:lnTo>
                    <a:pt x="2455" y="2017"/>
                  </a:lnTo>
                  <a:lnTo>
                    <a:pt x="2448" y="2040"/>
                  </a:lnTo>
                  <a:lnTo>
                    <a:pt x="2441" y="2062"/>
                  </a:lnTo>
                  <a:lnTo>
                    <a:pt x="2434" y="2084"/>
                  </a:lnTo>
                  <a:lnTo>
                    <a:pt x="2427" y="2105"/>
                  </a:lnTo>
                  <a:lnTo>
                    <a:pt x="2418" y="2127"/>
                  </a:lnTo>
                  <a:lnTo>
                    <a:pt x="2410" y="2147"/>
                  </a:lnTo>
                  <a:lnTo>
                    <a:pt x="2401" y="2167"/>
                  </a:lnTo>
                  <a:lnTo>
                    <a:pt x="2399" y="2165"/>
                  </a:lnTo>
                  <a:lnTo>
                    <a:pt x="2393" y="2158"/>
                  </a:lnTo>
                  <a:lnTo>
                    <a:pt x="2386" y="2149"/>
                  </a:lnTo>
                  <a:lnTo>
                    <a:pt x="2377" y="2139"/>
                  </a:lnTo>
                  <a:lnTo>
                    <a:pt x="2367" y="2129"/>
                  </a:lnTo>
                  <a:lnTo>
                    <a:pt x="2359" y="2118"/>
                  </a:lnTo>
                  <a:lnTo>
                    <a:pt x="2353" y="2111"/>
                  </a:lnTo>
                  <a:lnTo>
                    <a:pt x="2350" y="2108"/>
                  </a:lnTo>
                  <a:lnTo>
                    <a:pt x="2337" y="2094"/>
                  </a:lnTo>
                  <a:lnTo>
                    <a:pt x="2325" y="2080"/>
                  </a:lnTo>
                  <a:lnTo>
                    <a:pt x="2312" y="2068"/>
                  </a:lnTo>
                  <a:lnTo>
                    <a:pt x="2299" y="2055"/>
                  </a:lnTo>
                  <a:lnTo>
                    <a:pt x="2286" y="2044"/>
                  </a:lnTo>
                  <a:lnTo>
                    <a:pt x="2273" y="2033"/>
                  </a:lnTo>
                  <a:lnTo>
                    <a:pt x="2260" y="2023"/>
                  </a:lnTo>
                  <a:lnTo>
                    <a:pt x="2247" y="2013"/>
                  </a:lnTo>
                  <a:lnTo>
                    <a:pt x="2233" y="2003"/>
                  </a:lnTo>
                  <a:lnTo>
                    <a:pt x="2219" y="1993"/>
                  </a:lnTo>
                  <a:lnTo>
                    <a:pt x="2205" y="1985"/>
                  </a:lnTo>
                  <a:lnTo>
                    <a:pt x="2190" y="1977"/>
                  </a:lnTo>
                  <a:lnTo>
                    <a:pt x="2174" y="1970"/>
                  </a:lnTo>
                  <a:lnTo>
                    <a:pt x="2157" y="1963"/>
                  </a:lnTo>
                  <a:lnTo>
                    <a:pt x="2141" y="1956"/>
                  </a:lnTo>
                  <a:lnTo>
                    <a:pt x="2123" y="1950"/>
                  </a:lnTo>
                  <a:lnTo>
                    <a:pt x="2099" y="1951"/>
                  </a:lnTo>
                  <a:lnTo>
                    <a:pt x="2076" y="1950"/>
                  </a:lnTo>
                  <a:lnTo>
                    <a:pt x="2053" y="1949"/>
                  </a:lnTo>
                  <a:lnTo>
                    <a:pt x="2032" y="1947"/>
                  </a:lnTo>
                  <a:lnTo>
                    <a:pt x="2011" y="1944"/>
                  </a:lnTo>
                  <a:lnTo>
                    <a:pt x="1991" y="1941"/>
                  </a:lnTo>
                  <a:lnTo>
                    <a:pt x="1971" y="1938"/>
                  </a:lnTo>
                  <a:lnTo>
                    <a:pt x="1951" y="1935"/>
                  </a:lnTo>
                  <a:lnTo>
                    <a:pt x="1931" y="1932"/>
                  </a:lnTo>
                  <a:lnTo>
                    <a:pt x="1911" y="1929"/>
                  </a:lnTo>
                  <a:lnTo>
                    <a:pt x="1891" y="1926"/>
                  </a:lnTo>
                  <a:lnTo>
                    <a:pt x="1871" y="1925"/>
                  </a:lnTo>
                  <a:lnTo>
                    <a:pt x="1851" y="1924"/>
                  </a:lnTo>
                  <a:lnTo>
                    <a:pt x="1830" y="1924"/>
                  </a:lnTo>
                  <a:lnTo>
                    <a:pt x="1808" y="1925"/>
                  </a:lnTo>
                  <a:lnTo>
                    <a:pt x="1786" y="1927"/>
                  </a:lnTo>
                  <a:lnTo>
                    <a:pt x="1761" y="1927"/>
                  </a:lnTo>
                  <a:lnTo>
                    <a:pt x="1736" y="1927"/>
                  </a:lnTo>
                  <a:lnTo>
                    <a:pt x="1711" y="1927"/>
                  </a:lnTo>
                  <a:lnTo>
                    <a:pt x="1686" y="1926"/>
                  </a:lnTo>
                  <a:lnTo>
                    <a:pt x="1661" y="1926"/>
                  </a:lnTo>
                  <a:lnTo>
                    <a:pt x="1637" y="1925"/>
                  </a:lnTo>
                  <a:lnTo>
                    <a:pt x="1613" y="1924"/>
                  </a:lnTo>
                  <a:lnTo>
                    <a:pt x="1591" y="1922"/>
                  </a:lnTo>
                  <a:lnTo>
                    <a:pt x="1567" y="1921"/>
                  </a:lnTo>
                  <a:lnTo>
                    <a:pt x="1546" y="1919"/>
                  </a:lnTo>
                  <a:lnTo>
                    <a:pt x="1526" y="1916"/>
                  </a:lnTo>
                  <a:lnTo>
                    <a:pt x="1506" y="1913"/>
                  </a:lnTo>
                  <a:lnTo>
                    <a:pt x="1488" y="1910"/>
                  </a:lnTo>
                  <a:lnTo>
                    <a:pt x="1472" y="1907"/>
                  </a:lnTo>
                  <a:lnTo>
                    <a:pt x="1456" y="1903"/>
                  </a:lnTo>
                  <a:lnTo>
                    <a:pt x="1442" y="1898"/>
                  </a:lnTo>
                  <a:lnTo>
                    <a:pt x="1409" y="1877"/>
                  </a:lnTo>
                  <a:lnTo>
                    <a:pt x="1376" y="1855"/>
                  </a:lnTo>
                  <a:lnTo>
                    <a:pt x="1343" y="1834"/>
                  </a:lnTo>
                  <a:lnTo>
                    <a:pt x="1311" y="1812"/>
                  </a:lnTo>
                  <a:lnTo>
                    <a:pt x="1280" y="1790"/>
                  </a:lnTo>
                  <a:lnTo>
                    <a:pt x="1249" y="1768"/>
                  </a:lnTo>
                  <a:lnTo>
                    <a:pt x="1218" y="1745"/>
                  </a:lnTo>
                  <a:lnTo>
                    <a:pt x="1188" y="1722"/>
                  </a:lnTo>
                  <a:lnTo>
                    <a:pt x="1158" y="1699"/>
                  </a:lnTo>
                  <a:lnTo>
                    <a:pt x="1129" y="1676"/>
                  </a:lnTo>
                  <a:lnTo>
                    <a:pt x="1099" y="1653"/>
                  </a:lnTo>
                  <a:lnTo>
                    <a:pt x="1070" y="1630"/>
                  </a:lnTo>
                  <a:lnTo>
                    <a:pt x="1041" y="1607"/>
                  </a:lnTo>
                  <a:lnTo>
                    <a:pt x="1012" y="1584"/>
                  </a:lnTo>
                  <a:lnTo>
                    <a:pt x="982" y="1561"/>
                  </a:lnTo>
                  <a:lnTo>
                    <a:pt x="953" y="1538"/>
                  </a:lnTo>
                  <a:lnTo>
                    <a:pt x="924" y="1516"/>
                  </a:lnTo>
                  <a:lnTo>
                    <a:pt x="894" y="1494"/>
                  </a:lnTo>
                  <a:lnTo>
                    <a:pt x="865" y="1471"/>
                  </a:lnTo>
                  <a:lnTo>
                    <a:pt x="834" y="1449"/>
                  </a:lnTo>
                  <a:lnTo>
                    <a:pt x="804" y="1428"/>
                  </a:lnTo>
                  <a:lnTo>
                    <a:pt x="773" y="1407"/>
                  </a:lnTo>
                  <a:lnTo>
                    <a:pt x="741" y="1386"/>
                  </a:lnTo>
                  <a:lnTo>
                    <a:pt x="710" y="1366"/>
                  </a:lnTo>
                  <a:lnTo>
                    <a:pt x="678" y="1346"/>
                  </a:lnTo>
                  <a:lnTo>
                    <a:pt x="645" y="1327"/>
                  </a:lnTo>
                  <a:lnTo>
                    <a:pt x="611" y="1308"/>
                  </a:lnTo>
                  <a:lnTo>
                    <a:pt x="577" y="1290"/>
                  </a:lnTo>
                  <a:lnTo>
                    <a:pt x="542" y="1273"/>
                  </a:lnTo>
                  <a:lnTo>
                    <a:pt x="507" y="1256"/>
                  </a:lnTo>
                  <a:lnTo>
                    <a:pt x="469" y="1240"/>
                  </a:lnTo>
                  <a:lnTo>
                    <a:pt x="432" y="1224"/>
                  </a:lnTo>
                  <a:lnTo>
                    <a:pt x="408" y="1205"/>
                  </a:lnTo>
                  <a:lnTo>
                    <a:pt x="385" y="1186"/>
                  </a:lnTo>
                  <a:lnTo>
                    <a:pt x="363" y="1166"/>
                  </a:lnTo>
                  <a:lnTo>
                    <a:pt x="342" y="1146"/>
                  </a:lnTo>
                  <a:lnTo>
                    <a:pt x="323" y="1126"/>
                  </a:lnTo>
                  <a:lnTo>
                    <a:pt x="305" y="1104"/>
                  </a:lnTo>
                  <a:lnTo>
                    <a:pt x="288" y="1083"/>
                  </a:lnTo>
                  <a:lnTo>
                    <a:pt x="271" y="1061"/>
                  </a:lnTo>
                  <a:lnTo>
                    <a:pt x="255" y="1039"/>
                  </a:lnTo>
                  <a:lnTo>
                    <a:pt x="241" y="1016"/>
                  </a:lnTo>
                  <a:lnTo>
                    <a:pt x="228" y="993"/>
                  </a:lnTo>
                  <a:lnTo>
                    <a:pt x="217" y="969"/>
                  </a:lnTo>
                  <a:lnTo>
                    <a:pt x="206" y="945"/>
                  </a:lnTo>
                  <a:lnTo>
                    <a:pt x="196" y="920"/>
                  </a:lnTo>
                  <a:lnTo>
                    <a:pt x="187" y="896"/>
                  </a:lnTo>
                  <a:lnTo>
                    <a:pt x="179" y="870"/>
                  </a:lnTo>
                  <a:lnTo>
                    <a:pt x="173" y="844"/>
                  </a:lnTo>
                  <a:lnTo>
                    <a:pt x="167" y="817"/>
                  </a:lnTo>
                  <a:lnTo>
                    <a:pt x="162" y="791"/>
                  </a:lnTo>
                  <a:lnTo>
                    <a:pt x="158" y="763"/>
                  </a:lnTo>
                  <a:lnTo>
                    <a:pt x="156" y="736"/>
                  </a:lnTo>
                  <a:lnTo>
                    <a:pt x="154" y="707"/>
                  </a:lnTo>
                  <a:lnTo>
                    <a:pt x="153" y="678"/>
                  </a:lnTo>
                  <a:lnTo>
                    <a:pt x="153" y="649"/>
                  </a:lnTo>
                  <a:lnTo>
                    <a:pt x="155" y="619"/>
                  </a:lnTo>
                  <a:lnTo>
                    <a:pt x="157" y="588"/>
                  </a:lnTo>
                  <a:lnTo>
                    <a:pt x="160" y="558"/>
                  </a:lnTo>
                  <a:lnTo>
                    <a:pt x="164" y="527"/>
                  </a:lnTo>
                  <a:lnTo>
                    <a:pt x="169" y="495"/>
                  </a:lnTo>
                  <a:lnTo>
                    <a:pt x="175" y="462"/>
                  </a:lnTo>
                  <a:lnTo>
                    <a:pt x="181" y="429"/>
                  </a:lnTo>
                  <a:lnTo>
                    <a:pt x="189" y="396"/>
                  </a:lnTo>
                  <a:lnTo>
                    <a:pt x="196" y="379"/>
                  </a:lnTo>
                  <a:lnTo>
                    <a:pt x="201" y="365"/>
                  </a:lnTo>
                  <a:lnTo>
                    <a:pt x="205" y="353"/>
                  </a:lnTo>
                  <a:lnTo>
                    <a:pt x="208" y="342"/>
                  </a:lnTo>
                  <a:lnTo>
                    <a:pt x="210" y="333"/>
                  </a:lnTo>
                  <a:lnTo>
                    <a:pt x="212" y="323"/>
                  </a:lnTo>
                  <a:lnTo>
                    <a:pt x="216" y="312"/>
                  </a:lnTo>
                  <a:lnTo>
                    <a:pt x="221" y="299"/>
                  </a:lnTo>
                  <a:lnTo>
                    <a:pt x="287" y="273"/>
                  </a:lnTo>
                  <a:lnTo>
                    <a:pt x="300" y="263"/>
                  </a:lnTo>
                  <a:lnTo>
                    <a:pt x="313" y="252"/>
                  </a:lnTo>
                  <a:lnTo>
                    <a:pt x="325" y="241"/>
                  </a:lnTo>
                  <a:lnTo>
                    <a:pt x="337" y="230"/>
                  </a:lnTo>
                  <a:lnTo>
                    <a:pt x="348" y="219"/>
                  </a:lnTo>
                  <a:lnTo>
                    <a:pt x="359" y="207"/>
                  </a:lnTo>
                  <a:lnTo>
                    <a:pt x="369" y="196"/>
                  </a:lnTo>
                  <a:lnTo>
                    <a:pt x="380" y="185"/>
                  </a:lnTo>
                  <a:lnTo>
                    <a:pt x="391" y="174"/>
                  </a:lnTo>
                  <a:lnTo>
                    <a:pt x="401" y="163"/>
                  </a:lnTo>
                  <a:lnTo>
                    <a:pt x="411" y="153"/>
                  </a:lnTo>
                  <a:lnTo>
                    <a:pt x="421" y="142"/>
                  </a:lnTo>
                  <a:lnTo>
                    <a:pt x="431" y="132"/>
                  </a:lnTo>
                  <a:lnTo>
                    <a:pt x="442" y="123"/>
                  </a:lnTo>
                  <a:lnTo>
                    <a:pt x="453" y="114"/>
                  </a:lnTo>
                  <a:lnTo>
                    <a:pt x="464" y="105"/>
                  </a:lnTo>
                  <a:lnTo>
                    <a:pt x="482" y="85"/>
                  </a:lnTo>
                  <a:lnTo>
                    <a:pt x="489" y="64"/>
                  </a:lnTo>
                  <a:lnTo>
                    <a:pt x="487" y="43"/>
                  </a:lnTo>
                  <a:lnTo>
                    <a:pt x="477" y="24"/>
                  </a:lnTo>
                  <a:lnTo>
                    <a:pt x="462" y="9"/>
                  </a:lnTo>
                  <a:lnTo>
                    <a:pt x="442" y="0"/>
                  </a:lnTo>
                  <a:lnTo>
                    <a:pt x="420" y="0"/>
                  </a:lnTo>
                  <a:lnTo>
                    <a:pt x="397" y="11"/>
                  </a:lnTo>
                  <a:lnTo>
                    <a:pt x="385" y="19"/>
                  </a:lnTo>
                  <a:lnTo>
                    <a:pt x="372" y="27"/>
                  </a:lnTo>
                  <a:lnTo>
                    <a:pt x="359" y="34"/>
                  </a:lnTo>
                  <a:lnTo>
                    <a:pt x="347" y="41"/>
                  </a:lnTo>
                  <a:lnTo>
                    <a:pt x="335" y="48"/>
                  </a:lnTo>
                  <a:lnTo>
                    <a:pt x="323" y="55"/>
                  </a:lnTo>
                  <a:lnTo>
                    <a:pt x="310" y="62"/>
                  </a:lnTo>
                  <a:lnTo>
                    <a:pt x="298" y="68"/>
                  </a:lnTo>
                  <a:lnTo>
                    <a:pt x="285" y="75"/>
                  </a:lnTo>
                  <a:lnTo>
                    <a:pt x="273" y="82"/>
                  </a:lnTo>
                  <a:lnTo>
                    <a:pt x="259" y="89"/>
                  </a:lnTo>
                  <a:lnTo>
                    <a:pt x="246" y="98"/>
                  </a:lnTo>
                  <a:lnTo>
                    <a:pt x="233" y="106"/>
                  </a:lnTo>
                  <a:lnTo>
                    <a:pt x="219" y="115"/>
                  </a:lnTo>
                  <a:lnTo>
                    <a:pt x="206" y="124"/>
                  </a:lnTo>
                  <a:lnTo>
                    <a:pt x="192" y="134"/>
                  </a:lnTo>
                  <a:lnTo>
                    <a:pt x="108" y="201"/>
                  </a:lnTo>
                  <a:lnTo>
                    <a:pt x="101" y="216"/>
                  </a:lnTo>
                  <a:lnTo>
                    <a:pt x="92" y="233"/>
                  </a:lnTo>
                  <a:lnTo>
                    <a:pt x="82" y="249"/>
                  </a:lnTo>
                  <a:lnTo>
                    <a:pt x="72" y="266"/>
                  </a:lnTo>
                  <a:lnTo>
                    <a:pt x="61" y="284"/>
                  </a:lnTo>
                  <a:lnTo>
                    <a:pt x="50" y="302"/>
                  </a:lnTo>
                  <a:lnTo>
                    <a:pt x="40" y="321"/>
                  </a:lnTo>
                  <a:lnTo>
                    <a:pt x="31" y="340"/>
                  </a:lnTo>
                  <a:lnTo>
                    <a:pt x="21" y="379"/>
                  </a:lnTo>
                  <a:lnTo>
                    <a:pt x="14" y="417"/>
                  </a:lnTo>
                  <a:lnTo>
                    <a:pt x="8" y="454"/>
                  </a:lnTo>
                  <a:lnTo>
                    <a:pt x="4" y="491"/>
                  </a:lnTo>
                  <a:lnTo>
                    <a:pt x="1" y="527"/>
                  </a:lnTo>
                  <a:lnTo>
                    <a:pt x="0" y="562"/>
                  </a:lnTo>
                  <a:lnTo>
                    <a:pt x="0" y="597"/>
                  </a:lnTo>
                  <a:lnTo>
                    <a:pt x="1" y="632"/>
                  </a:lnTo>
                  <a:lnTo>
                    <a:pt x="4" y="665"/>
                  </a:lnTo>
                  <a:lnTo>
                    <a:pt x="8" y="698"/>
                  </a:lnTo>
                  <a:lnTo>
                    <a:pt x="14" y="731"/>
                  </a:lnTo>
                  <a:lnTo>
                    <a:pt x="21" y="763"/>
                  </a:lnTo>
                  <a:lnTo>
                    <a:pt x="30" y="794"/>
                  </a:lnTo>
                  <a:lnTo>
                    <a:pt x="39" y="824"/>
                  </a:lnTo>
                  <a:lnTo>
                    <a:pt x="50" y="855"/>
                  </a:lnTo>
                  <a:lnTo>
                    <a:pt x="62" y="884"/>
                  </a:lnTo>
                  <a:lnTo>
                    <a:pt x="75" y="913"/>
                  </a:lnTo>
                  <a:lnTo>
                    <a:pt x="89" y="942"/>
                  </a:lnTo>
                  <a:lnTo>
                    <a:pt x="104" y="969"/>
                  </a:lnTo>
                  <a:lnTo>
                    <a:pt x="121" y="997"/>
                  </a:lnTo>
                  <a:lnTo>
                    <a:pt x="138" y="1024"/>
                  </a:lnTo>
                  <a:lnTo>
                    <a:pt x="158" y="1050"/>
                  </a:lnTo>
                  <a:lnTo>
                    <a:pt x="177" y="1076"/>
                  </a:lnTo>
                  <a:lnTo>
                    <a:pt x="198" y="1101"/>
                  </a:lnTo>
                  <a:lnTo>
                    <a:pt x="219" y="1126"/>
                  </a:lnTo>
                  <a:lnTo>
                    <a:pt x="242" y="1151"/>
                  </a:lnTo>
                  <a:lnTo>
                    <a:pt x="266" y="1174"/>
                  </a:lnTo>
                  <a:lnTo>
                    <a:pt x="290" y="1197"/>
                  </a:lnTo>
                  <a:lnTo>
                    <a:pt x="316" y="1220"/>
                  </a:lnTo>
                  <a:lnTo>
                    <a:pt x="342" y="1243"/>
                  </a:lnTo>
                  <a:lnTo>
                    <a:pt x="368" y="1265"/>
                  </a:lnTo>
                  <a:lnTo>
                    <a:pt x="397" y="1286"/>
                  </a:lnTo>
                  <a:lnTo>
                    <a:pt x="434" y="1301"/>
                  </a:lnTo>
                  <a:lnTo>
                    <a:pt x="470" y="1317"/>
                  </a:lnTo>
                  <a:lnTo>
                    <a:pt x="506" y="1334"/>
                  </a:lnTo>
                  <a:lnTo>
                    <a:pt x="541" y="1351"/>
                  </a:lnTo>
                  <a:lnTo>
                    <a:pt x="575" y="1370"/>
                  </a:lnTo>
                  <a:lnTo>
                    <a:pt x="608" y="1389"/>
                  </a:lnTo>
                  <a:lnTo>
                    <a:pt x="642" y="1408"/>
                  </a:lnTo>
                  <a:lnTo>
                    <a:pt x="674" y="1428"/>
                  </a:lnTo>
                  <a:lnTo>
                    <a:pt x="706" y="1448"/>
                  </a:lnTo>
                  <a:lnTo>
                    <a:pt x="737" y="1469"/>
                  </a:lnTo>
                  <a:lnTo>
                    <a:pt x="769" y="1491"/>
                  </a:lnTo>
                  <a:lnTo>
                    <a:pt x="799" y="1512"/>
                  </a:lnTo>
                  <a:lnTo>
                    <a:pt x="829" y="1534"/>
                  </a:lnTo>
                  <a:lnTo>
                    <a:pt x="859" y="1556"/>
                  </a:lnTo>
                  <a:lnTo>
                    <a:pt x="890" y="1579"/>
                  </a:lnTo>
                  <a:lnTo>
                    <a:pt x="919" y="1601"/>
                  </a:lnTo>
                  <a:lnTo>
                    <a:pt x="949" y="1625"/>
                  </a:lnTo>
                  <a:lnTo>
                    <a:pt x="978" y="1648"/>
                  </a:lnTo>
                  <a:lnTo>
                    <a:pt x="1008" y="1671"/>
                  </a:lnTo>
                  <a:lnTo>
                    <a:pt x="1038" y="1694"/>
                  </a:lnTo>
                  <a:lnTo>
                    <a:pt x="1067" y="1717"/>
                  </a:lnTo>
                  <a:lnTo>
                    <a:pt x="1096" y="1740"/>
                  </a:lnTo>
                  <a:lnTo>
                    <a:pt x="1127" y="1764"/>
                  </a:lnTo>
                  <a:lnTo>
                    <a:pt x="1157" y="1787"/>
                  </a:lnTo>
                  <a:lnTo>
                    <a:pt x="1187" y="1810"/>
                  </a:lnTo>
                  <a:lnTo>
                    <a:pt x="1217" y="1832"/>
                  </a:lnTo>
                  <a:lnTo>
                    <a:pt x="1249" y="1855"/>
                  </a:lnTo>
                  <a:lnTo>
                    <a:pt x="1280" y="1878"/>
                  </a:lnTo>
                  <a:lnTo>
                    <a:pt x="1311" y="1900"/>
                  </a:lnTo>
                  <a:lnTo>
                    <a:pt x="1343" y="1921"/>
                  </a:lnTo>
                  <a:lnTo>
                    <a:pt x="1377" y="1942"/>
                  </a:lnTo>
                  <a:lnTo>
                    <a:pt x="1410" y="1963"/>
                  </a:lnTo>
                  <a:lnTo>
                    <a:pt x="1425" y="1969"/>
                  </a:lnTo>
                  <a:lnTo>
                    <a:pt x="1443" y="1975"/>
                  </a:lnTo>
                  <a:lnTo>
                    <a:pt x="1462" y="1981"/>
                  </a:lnTo>
                  <a:lnTo>
                    <a:pt x="1483" y="1988"/>
                  </a:lnTo>
                  <a:lnTo>
                    <a:pt x="1505" y="1994"/>
                  </a:lnTo>
                  <a:lnTo>
                    <a:pt x="1528" y="2002"/>
                  </a:lnTo>
                  <a:lnTo>
                    <a:pt x="1552" y="2009"/>
                  </a:lnTo>
                  <a:lnTo>
                    <a:pt x="1577" y="2015"/>
                  </a:lnTo>
                  <a:lnTo>
                    <a:pt x="1604" y="2021"/>
                  </a:lnTo>
                  <a:lnTo>
                    <a:pt x="1630" y="2026"/>
                  </a:lnTo>
                  <a:lnTo>
                    <a:pt x="1657" y="2031"/>
                  </a:lnTo>
                  <a:lnTo>
                    <a:pt x="1684" y="2036"/>
                  </a:lnTo>
                  <a:lnTo>
                    <a:pt x="1713" y="2039"/>
                  </a:lnTo>
                  <a:lnTo>
                    <a:pt x="1740" y="2042"/>
                  </a:lnTo>
                  <a:lnTo>
                    <a:pt x="1768" y="2043"/>
                  </a:lnTo>
                  <a:lnTo>
                    <a:pt x="1795" y="2044"/>
                  </a:lnTo>
                  <a:lnTo>
                    <a:pt x="1816" y="2041"/>
                  </a:lnTo>
                  <a:lnTo>
                    <a:pt x="1838" y="2036"/>
                  </a:lnTo>
                  <a:lnTo>
                    <a:pt x="1858" y="2031"/>
                  </a:lnTo>
                  <a:lnTo>
                    <a:pt x="1878" y="2026"/>
                  </a:lnTo>
                  <a:lnTo>
                    <a:pt x="1897" y="2020"/>
                  </a:lnTo>
                  <a:lnTo>
                    <a:pt x="1916" y="2014"/>
                  </a:lnTo>
                  <a:lnTo>
                    <a:pt x="1935" y="2008"/>
                  </a:lnTo>
                  <a:lnTo>
                    <a:pt x="1955" y="2002"/>
                  </a:lnTo>
                  <a:lnTo>
                    <a:pt x="1974" y="1995"/>
                  </a:lnTo>
                  <a:lnTo>
                    <a:pt x="1993" y="1989"/>
                  </a:lnTo>
                  <a:lnTo>
                    <a:pt x="2013" y="1983"/>
                  </a:lnTo>
                  <a:lnTo>
                    <a:pt x="2033" y="1978"/>
                  </a:lnTo>
                  <a:lnTo>
                    <a:pt x="2054" y="1974"/>
                  </a:lnTo>
                  <a:lnTo>
                    <a:pt x="2077" y="1970"/>
                  </a:lnTo>
                  <a:lnTo>
                    <a:pt x="2099" y="1968"/>
                  </a:lnTo>
                  <a:lnTo>
                    <a:pt x="2123" y="1966"/>
                  </a:lnTo>
                  <a:lnTo>
                    <a:pt x="2139" y="1972"/>
                  </a:lnTo>
                  <a:lnTo>
                    <a:pt x="2155" y="1979"/>
                  </a:lnTo>
                  <a:lnTo>
                    <a:pt x="2170" y="1985"/>
                  </a:lnTo>
                  <a:lnTo>
                    <a:pt x="2185" y="1993"/>
                  </a:lnTo>
                  <a:lnTo>
                    <a:pt x="2199" y="2001"/>
                  </a:lnTo>
                  <a:lnTo>
                    <a:pt x="2213" y="2009"/>
                  </a:lnTo>
                  <a:lnTo>
                    <a:pt x="2226" y="2018"/>
                  </a:lnTo>
                  <a:lnTo>
                    <a:pt x="2238" y="2027"/>
                  </a:lnTo>
                  <a:lnTo>
                    <a:pt x="2251" y="2037"/>
                  </a:lnTo>
                  <a:lnTo>
                    <a:pt x="2263" y="2047"/>
                  </a:lnTo>
                  <a:lnTo>
                    <a:pt x="2275" y="2058"/>
                  </a:lnTo>
                  <a:lnTo>
                    <a:pt x="2287" y="2069"/>
                  </a:lnTo>
                  <a:lnTo>
                    <a:pt x="2299" y="2081"/>
                  </a:lnTo>
                  <a:lnTo>
                    <a:pt x="2312" y="2094"/>
                  </a:lnTo>
                  <a:lnTo>
                    <a:pt x="2324" y="2107"/>
                  </a:lnTo>
                  <a:lnTo>
                    <a:pt x="2337" y="2121"/>
                  </a:lnTo>
                  <a:lnTo>
                    <a:pt x="2404" y="2186"/>
                  </a:lnTo>
                  <a:lnTo>
                    <a:pt x="2414" y="2165"/>
                  </a:lnTo>
                  <a:lnTo>
                    <a:pt x="2424" y="2145"/>
                  </a:lnTo>
                  <a:lnTo>
                    <a:pt x="2436" y="2124"/>
                  </a:lnTo>
                  <a:lnTo>
                    <a:pt x="2447" y="2102"/>
                  </a:lnTo>
                  <a:lnTo>
                    <a:pt x="2459" y="2081"/>
                  </a:lnTo>
                  <a:lnTo>
                    <a:pt x="2471" y="2060"/>
                  </a:lnTo>
                  <a:lnTo>
                    <a:pt x="2483" y="2038"/>
                  </a:lnTo>
                  <a:lnTo>
                    <a:pt x="2496" y="2017"/>
                  </a:lnTo>
                  <a:lnTo>
                    <a:pt x="2509" y="1994"/>
                  </a:lnTo>
                  <a:lnTo>
                    <a:pt x="2522" y="1972"/>
                  </a:lnTo>
                  <a:lnTo>
                    <a:pt x="2535" y="1949"/>
                  </a:lnTo>
                  <a:lnTo>
                    <a:pt x="2549" y="1927"/>
                  </a:lnTo>
                  <a:lnTo>
                    <a:pt x="2563" y="1904"/>
                  </a:lnTo>
                  <a:lnTo>
                    <a:pt x="2576" y="1881"/>
                  </a:lnTo>
                  <a:lnTo>
                    <a:pt x="2589" y="1857"/>
                  </a:lnTo>
                  <a:lnTo>
                    <a:pt x="2603" y="1834"/>
                  </a:lnTo>
                  <a:lnTo>
                    <a:pt x="2616" y="1810"/>
                  </a:lnTo>
                  <a:lnTo>
                    <a:pt x="2628" y="1786"/>
                  </a:lnTo>
                  <a:lnTo>
                    <a:pt x="2641" y="1762"/>
                  </a:lnTo>
                  <a:lnTo>
                    <a:pt x="2654" y="1736"/>
                  </a:lnTo>
                  <a:lnTo>
                    <a:pt x="2667" y="1712"/>
                  </a:lnTo>
                  <a:lnTo>
                    <a:pt x="2678" y="1686"/>
                  </a:lnTo>
                  <a:lnTo>
                    <a:pt x="2690" y="1661"/>
                  </a:lnTo>
                  <a:lnTo>
                    <a:pt x="2700" y="1635"/>
                  </a:lnTo>
                  <a:lnTo>
                    <a:pt x="2711" y="1608"/>
                  </a:lnTo>
                  <a:lnTo>
                    <a:pt x="2720" y="1582"/>
                  </a:lnTo>
                  <a:lnTo>
                    <a:pt x="2729" y="1555"/>
                  </a:lnTo>
                  <a:lnTo>
                    <a:pt x="2738" y="1528"/>
                  </a:lnTo>
                  <a:lnTo>
                    <a:pt x="2746" y="1501"/>
                  </a:lnTo>
                  <a:lnTo>
                    <a:pt x="2753" y="1472"/>
                  </a:lnTo>
                  <a:lnTo>
                    <a:pt x="2759" y="1444"/>
                  </a:lnTo>
                  <a:lnTo>
                    <a:pt x="2764" y="1416"/>
                  </a:lnTo>
                  <a:lnTo>
                    <a:pt x="2769" y="1403"/>
                  </a:lnTo>
                  <a:lnTo>
                    <a:pt x="2775" y="1390"/>
                  </a:lnTo>
                  <a:lnTo>
                    <a:pt x="2781" y="1378"/>
                  </a:lnTo>
                  <a:lnTo>
                    <a:pt x="2788" y="1366"/>
                  </a:lnTo>
                  <a:lnTo>
                    <a:pt x="2794" y="1354"/>
                  </a:lnTo>
                  <a:lnTo>
                    <a:pt x="2800" y="1344"/>
                  </a:lnTo>
                  <a:lnTo>
                    <a:pt x="2806" y="1333"/>
                  </a:lnTo>
                  <a:lnTo>
                    <a:pt x="2813" y="1323"/>
                  </a:lnTo>
                  <a:lnTo>
                    <a:pt x="2820" y="1313"/>
                  </a:lnTo>
                  <a:lnTo>
                    <a:pt x="2827" y="1303"/>
                  </a:lnTo>
                  <a:lnTo>
                    <a:pt x="2834" y="1293"/>
                  </a:lnTo>
                  <a:lnTo>
                    <a:pt x="2842" y="1284"/>
                  </a:lnTo>
                  <a:lnTo>
                    <a:pt x="2850" y="1273"/>
                  </a:lnTo>
                  <a:lnTo>
                    <a:pt x="2859" y="1263"/>
                  </a:lnTo>
                  <a:lnTo>
                    <a:pt x="2868" y="1252"/>
                  </a:lnTo>
                  <a:lnTo>
                    <a:pt x="2877" y="1241"/>
                  </a:lnTo>
                  <a:lnTo>
                    <a:pt x="2892" y="1228"/>
                  </a:lnTo>
                  <a:lnTo>
                    <a:pt x="2908" y="1216"/>
                  </a:lnTo>
                  <a:lnTo>
                    <a:pt x="2923" y="1205"/>
                  </a:lnTo>
                  <a:lnTo>
                    <a:pt x="2937" y="1193"/>
                  </a:lnTo>
                  <a:lnTo>
                    <a:pt x="2952" y="1182"/>
                  </a:lnTo>
                  <a:lnTo>
                    <a:pt x="2968" y="1171"/>
                  </a:lnTo>
                  <a:lnTo>
                    <a:pt x="2985" y="1159"/>
                  </a:lnTo>
                  <a:lnTo>
                    <a:pt x="3003" y="1147"/>
                  </a:lnTo>
                  <a:lnTo>
                    <a:pt x="3031" y="1132"/>
                  </a:lnTo>
                  <a:lnTo>
                    <a:pt x="3060" y="1116"/>
                  </a:lnTo>
                  <a:lnTo>
                    <a:pt x="3092" y="1099"/>
                  </a:lnTo>
                  <a:lnTo>
                    <a:pt x="3125" y="1082"/>
                  </a:lnTo>
                  <a:lnTo>
                    <a:pt x="3161" y="1065"/>
                  </a:lnTo>
                  <a:lnTo>
                    <a:pt x="3198" y="1047"/>
                  </a:lnTo>
                  <a:lnTo>
                    <a:pt x="3237" y="1030"/>
                  </a:lnTo>
                  <a:lnTo>
                    <a:pt x="3278" y="1012"/>
                  </a:lnTo>
                  <a:lnTo>
                    <a:pt x="3319" y="995"/>
                  </a:lnTo>
                  <a:lnTo>
                    <a:pt x="3361" y="976"/>
                  </a:lnTo>
                  <a:lnTo>
                    <a:pt x="3406" y="959"/>
                  </a:lnTo>
                  <a:lnTo>
                    <a:pt x="3450" y="943"/>
                  </a:lnTo>
                  <a:lnTo>
                    <a:pt x="3495" y="927"/>
                  </a:lnTo>
                  <a:lnTo>
                    <a:pt x="3542" y="912"/>
                  </a:lnTo>
                  <a:lnTo>
                    <a:pt x="3589" y="898"/>
                  </a:lnTo>
                  <a:lnTo>
                    <a:pt x="3637" y="884"/>
                  </a:lnTo>
                  <a:lnTo>
                    <a:pt x="3684" y="872"/>
                  </a:lnTo>
                  <a:lnTo>
                    <a:pt x="3731" y="860"/>
                  </a:lnTo>
                  <a:lnTo>
                    <a:pt x="3779" y="849"/>
                  </a:lnTo>
                  <a:lnTo>
                    <a:pt x="3826" y="841"/>
                  </a:lnTo>
                  <a:lnTo>
                    <a:pt x="3874" y="834"/>
                  </a:lnTo>
                  <a:lnTo>
                    <a:pt x="3921" y="828"/>
                  </a:lnTo>
                  <a:lnTo>
                    <a:pt x="3967" y="824"/>
                  </a:lnTo>
                  <a:lnTo>
                    <a:pt x="4013" y="822"/>
                  </a:lnTo>
                  <a:lnTo>
                    <a:pt x="4058" y="822"/>
                  </a:lnTo>
                  <a:lnTo>
                    <a:pt x="4102" y="824"/>
                  </a:lnTo>
                  <a:lnTo>
                    <a:pt x="4146" y="829"/>
                  </a:lnTo>
                  <a:lnTo>
                    <a:pt x="4187" y="835"/>
                  </a:lnTo>
                  <a:lnTo>
                    <a:pt x="4229" y="844"/>
                  </a:lnTo>
                  <a:lnTo>
                    <a:pt x="4268" y="857"/>
                  </a:lnTo>
                  <a:lnTo>
                    <a:pt x="4305" y="871"/>
                  </a:lnTo>
                  <a:lnTo>
                    <a:pt x="4341" y="888"/>
                  </a:lnTo>
                  <a:lnTo>
                    <a:pt x="4413" y="882"/>
                  </a:lnTo>
                  <a:lnTo>
                    <a:pt x="4400" y="857"/>
                  </a:lnTo>
                  <a:lnTo>
                    <a:pt x="4388" y="834"/>
                  </a:lnTo>
                  <a:lnTo>
                    <a:pt x="4378" y="815"/>
                  </a:lnTo>
                  <a:lnTo>
                    <a:pt x="4368" y="797"/>
                  </a:lnTo>
                  <a:lnTo>
                    <a:pt x="4359" y="781"/>
                  </a:lnTo>
                  <a:lnTo>
                    <a:pt x="4350" y="767"/>
                  </a:lnTo>
                  <a:lnTo>
                    <a:pt x="4339" y="754"/>
                  </a:lnTo>
                  <a:lnTo>
                    <a:pt x="4329" y="742"/>
                  </a:lnTo>
                  <a:lnTo>
                    <a:pt x="4317" y="731"/>
                  </a:lnTo>
                  <a:lnTo>
                    <a:pt x="4304" y="720"/>
                  </a:lnTo>
                  <a:lnTo>
                    <a:pt x="4289" y="711"/>
                  </a:lnTo>
                  <a:lnTo>
                    <a:pt x="4271" y="702"/>
                  </a:lnTo>
                  <a:lnTo>
                    <a:pt x="4251" y="693"/>
                  </a:lnTo>
                  <a:lnTo>
                    <a:pt x="4227" y="684"/>
                  </a:lnTo>
                  <a:lnTo>
                    <a:pt x="4200" y="675"/>
                  </a:lnTo>
                  <a:lnTo>
                    <a:pt x="4170" y="665"/>
                  </a:lnTo>
                  <a:lnTo>
                    <a:pt x="4158" y="650"/>
                  </a:lnTo>
                  <a:lnTo>
                    <a:pt x="4146" y="634"/>
                  </a:lnTo>
                  <a:lnTo>
                    <a:pt x="4135" y="619"/>
                  </a:lnTo>
                  <a:lnTo>
                    <a:pt x="4125" y="603"/>
                  </a:lnTo>
                  <a:lnTo>
                    <a:pt x="4115" y="586"/>
                  </a:lnTo>
                  <a:lnTo>
                    <a:pt x="4105" y="570"/>
                  </a:lnTo>
                  <a:lnTo>
                    <a:pt x="4096" y="554"/>
                  </a:lnTo>
                  <a:lnTo>
                    <a:pt x="4087" y="537"/>
                  </a:lnTo>
                  <a:lnTo>
                    <a:pt x="4078" y="520"/>
                  </a:lnTo>
                  <a:lnTo>
                    <a:pt x="4070" y="503"/>
                  </a:lnTo>
                  <a:lnTo>
                    <a:pt x="4061" y="486"/>
                  </a:lnTo>
                  <a:lnTo>
                    <a:pt x="4052" y="467"/>
                  </a:lnTo>
                  <a:lnTo>
                    <a:pt x="4043" y="449"/>
                  </a:lnTo>
                  <a:lnTo>
                    <a:pt x="4034" y="431"/>
                  </a:lnTo>
                  <a:lnTo>
                    <a:pt x="4025" y="412"/>
                  </a:lnTo>
                  <a:lnTo>
                    <a:pt x="4015" y="393"/>
                  </a:lnTo>
                  <a:lnTo>
                    <a:pt x="4009" y="388"/>
                  </a:lnTo>
                  <a:lnTo>
                    <a:pt x="4003" y="389"/>
                  </a:lnTo>
                  <a:lnTo>
                    <a:pt x="3998" y="393"/>
                  </a:lnTo>
                  <a:lnTo>
                    <a:pt x="3998" y="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40" name="Freeform 144"/>
            <p:cNvSpPr>
              <a:spLocks/>
            </p:cNvSpPr>
            <p:nvPr/>
          </p:nvSpPr>
          <p:spPr bwMode="auto">
            <a:xfrm flipH="1">
              <a:off x="4654" y="2010"/>
              <a:ext cx="59" cy="32"/>
            </a:xfrm>
            <a:custGeom>
              <a:avLst/>
              <a:gdLst>
                <a:gd name="T0" fmla="*/ 313 w 324"/>
                <a:gd name="T1" fmla="*/ 0 h 178"/>
                <a:gd name="T2" fmla="*/ 291 w 324"/>
                <a:gd name="T3" fmla="*/ 8 h 178"/>
                <a:gd name="T4" fmla="*/ 272 w 324"/>
                <a:gd name="T5" fmla="*/ 14 h 178"/>
                <a:gd name="T6" fmla="*/ 252 w 324"/>
                <a:gd name="T7" fmla="*/ 18 h 178"/>
                <a:gd name="T8" fmla="*/ 234 w 324"/>
                <a:gd name="T9" fmla="*/ 20 h 178"/>
                <a:gd name="T10" fmla="*/ 216 w 324"/>
                <a:gd name="T11" fmla="*/ 21 h 178"/>
                <a:gd name="T12" fmla="*/ 198 w 324"/>
                <a:gd name="T13" fmla="*/ 22 h 178"/>
                <a:gd name="T14" fmla="*/ 180 w 324"/>
                <a:gd name="T15" fmla="*/ 22 h 178"/>
                <a:gd name="T16" fmla="*/ 163 w 324"/>
                <a:gd name="T17" fmla="*/ 22 h 178"/>
                <a:gd name="T18" fmla="*/ 146 w 324"/>
                <a:gd name="T19" fmla="*/ 22 h 178"/>
                <a:gd name="T20" fmla="*/ 130 w 324"/>
                <a:gd name="T21" fmla="*/ 22 h 178"/>
                <a:gd name="T22" fmla="*/ 114 w 324"/>
                <a:gd name="T23" fmla="*/ 23 h 178"/>
                <a:gd name="T24" fmla="*/ 97 w 324"/>
                <a:gd name="T25" fmla="*/ 25 h 178"/>
                <a:gd name="T26" fmla="*/ 81 w 324"/>
                <a:gd name="T27" fmla="*/ 29 h 178"/>
                <a:gd name="T28" fmla="*/ 65 w 324"/>
                <a:gd name="T29" fmla="*/ 34 h 178"/>
                <a:gd name="T30" fmla="*/ 48 w 324"/>
                <a:gd name="T31" fmla="*/ 41 h 178"/>
                <a:gd name="T32" fmla="*/ 31 w 324"/>
                <a:gd name="T33" fmla="*/ 51 h 178"/>
                <a:gd name="T34" fmla="*/ 19 w 324"/>
                <a:gd name="T35" fmla="*/ 61 h 178"/>
                <a:gd name="T36" fmla="*/ 10 w 324"/>
                <a:gd name="T37" fmla="*/ 73 h 178"/>
                <a:gd name="T38" fmla="*/ 4 w 324"/>
                <a:gd name="T39" fmla="*/ 85 h 178"/>
                <a:gd name="T40" fmla="*/ 1 w 324"/>
                <a:gd name="T41" fmla="*/ 99 h 178"/>
                <a:gd name="T42" fmla="*/ 0 w 324"/>
                <a:gd name="T43" fmla="*/ 112 h 178"/>
                <a:gd name="T44" fmla="*/ 2 w 324"/>
                <a:gd name="T45" fmla="*/ 124 h 178"/>
                <a:gd name="T46" fmla="*/ 6 w 324"/>
                <a:gd name="T47" fmla="*/ 136 h 178"/>
                <a:gd name="T48" fmla="*/ 12 w 324"/>
                <a:gd name="T49" fmla="*/ 147 h 178"/>
                <a:gd name="T50" fmla="*/ 20 w 324"/>
                <a:gd name="T51" fmla="*/ 157 h 178"/>
                <a:gd name="T52" fmla="*/ 29 w 324"/>
                <a:gd name="T53" fmla="*/ 165 h 178"/>
                <a:gd name="T54" fmla="*/ 40 w 324"/>
                <a:gd name="T55" fmla="*/ 172 h 178"/>
                <a:gd name="T56" fmla="*/ 51 w 324"/>
                <a:gd name="T57" fmla="*/ 176 h 178"/>
                <a:gd name="T58" fmla="*/ 65 w 324"/>
                <a:gd name="T59" fmla="*/ 178 h 178"/>
                <a:gd name="T60" fmla="*/ 78 w 324"/>
                <a:gd name="T61" fmla="*/ 177 h 178"/>
                <a:gd name="T62" fmla="*/ 91 w 324"/>
                <a:gd name="T63" fmla="*/ 173 h 178"/>
                <a:gd name="T64" fmla="*/ 105 w 324"/>
                <a:gd name="T65" fmla="*/ 165 h 178"/>
                <a:gd name="T66" fmla="*/ 120 w 324"/>
                <a:gd name="T67" fmla="*/ 155 h 178"/>
                <a:gd name="T68" fmla="*/ 134 w 324"/>
                <a:gd name="T69" fmla="*/ 145 h 178"/>
                <a:gd name="T70" fmla="*/ 147 w 324"/>
                <a:gd name="T71" fmla="*/ 135 h 178"/>
                <a:gd name="T72" fmla="*/ 159 w 324"/>
                <a:gd name="T73" fmla="*/ 125 h 178"/>
                <a:gd name="T74" fmla="*/ 171 w 324"/>
                <a:gd name="T75" fmla="*/ 115 h 178"/>
                <a:gd name="T76" fmla="*/ 182 w 324"/>
                <a:gd name="T77" fmla="*/ 106 h 178"/>
                <a:gd name="T78" fmla="*/ 194 w 324"/>
                <a:gd name="T79" fmla="*/ 95 h 178"/>
                <a:gd name="T80" fmla="*/ 205 w 324"/>
                <a:gd name="T81" fmla="*/ 86 h 178"/>
                <a:gd name="T82" fmla="*/ 217 w 324"/>
                <a:gd name="T83" fmla="*/ 77 h 178"/>
                <a:gd name="T84" fmla="*/ 228 w 324"/>
                <a:gd name="T85" fmla="*/ 68 h 178"/>
                <a:gd name="T86" fmla="*/ 241 w 324"/>
                <a:gd name="T87" fmla="*/ 59 h 178"/>
                <a:gd name="T88" fmla="*/ 254 w 324"/>
                <a:gd name="T89" fmla="*/ 50 h 178"/>
                <a:gd name="T90" fmla="*/ 268 w 324"/>
                <a:gd name="T91" fmla="*/ 42 h 178"/>
                <a:gd name="T92" fmla="*/ 283 w 324"/>
                <a:gd name="T93" fmla="*/ 33 h 178"/>
                <a:gd name="T94" fmla="*/ 300 w 324"/>
                <a:gd name="T95" fmla="*/ 24 h 178"/>
                <a:gd name="T96" fmla="*/ 319 w 324"/>
                <a:gd name="T97" fmla="*/ 16 h 178"/>
                <a:gd name="T98" fmla="*/ 324 w 324"/>
                <a:gd name="T99" fmla="*/ 12 h 178"/>
                <a:gd name="T100" fmla="*/ 324 w 324"/>
                <a:gd name="T101" fmla="*/ 6 h 178"/>
                <a:gd name="T102" fmla="*/ 320 w 324"/>
                <a:gd name="T103" fmla="*/ 1 h 178"/>
                <a:gd name="T104" fmla="*/ 313 w 324"/>
                <a:gd name="T10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4" h="178">
                  <a:moveTo>
                    <a:pt x="313" y="0"/>
                  </a:moveTo>
                  <a:lnTo>
                    <a:pt x="291" y="8"/>
                  </a:lnTo>
                  <a:lnTo>
                    <a:pt x="272" y="14"/>
                  </a:lnTo>
                  <a:lnTo>
                    <a:pt x="252" y="18"/>
                  </a:lnTo>
                  <a:lnTo>
                    <a:pt x="234" y="20"/>
                  </a:lnTo>
                  <a:lnTo>
                    <a:pt x="216" y="21"/>
                  </a:lnTo>
                  <a:lnTo>
                    <a:pt x="198" y="22"/>
                  </a:lnTo>
                  <a:lnTo>
                    <a:pt x="180" y="22"/>
                  </a:lnTo>
                  <a:lnTo>
                    <a:pt x="163" y="22"/>
                  </a:lnTo>
                  <a:lnTo>
                    <a:pt x="146" y="22"/>
                  </a:lnTo>
                  <a:lnTo>
                    <a:pt x="130" y="22"/>
                  </a:lnTo>
                  <a:lnTo>
                    <a:pt x="114" y="23"/>
                  </a:lnTo>
                  <a:lnTo>
                    <a:pt x="97" y="25"/>
                  </a:lnTo>
                  <a:lnTo>
                    <a:pt x="81" y="29"/>
                  </a:lnTo>
                  <a:lnTo>
                    <a:pt x="65" y="34"/>
                  </a:lnTo>
                  <a:lnTo>
                    <a:pt x="48" y="41"/>
                  </a:lnTo>
                  <a:lnTo>
                    <a:pt x="31" y="51"/>
                  </a:lnTo>
                  <a:lnTo>
                    <a:pt x="19" y="61"/>
                  </a:lnTo>
                  <a:lnTo>
                    <a:pt x="10" y="73"/>
                  </a:lnTo>
                  <a:lnTo>
                    <a:pt x="4" y="85"/>
                  </a:lnTo>
                  <a:lnTo>
                    <a:pt x="1" y="99"/>
                  </a:lnTo>
                  <a:lnTo>
                    <a:pt x="0" y="112"/>
                  </a:lnTo>
                  <a:lnTo>
                    <a:pt x="2" y="124"/>
                  </a:lnTo>
                  <a:lnTo>
                    <a:pt x="6" y="136"/>
                  </a:lnTo>
                  <a:lnTo>
                    <a:pt x="12" y="147"/>
                  </a:lnTo>
                  <a:lnTo>
                    <a:pt x="20" y="157"/>
                  </a:lnTo>
                  <a:lnTo>
                    <a:pt x="29" y="165"/>
                  </a:lnTo>
                  <a:lnTo>
                    <a:pt x="40" y="172"/>
                  </a:lnTo>
                  <a:lnTo>
                    <a:pt x="51" y="176"/>
                  </a:lnTo>
                  <a:lnTo>
                    <a:pt x="65" y="178"/>
                  </a:lnTo>
                  <a:lnTo>
                    <a:pt x="78" y="177"/>
                  </a:lnTo>
                  <a:lnTo>
                    <a:pt x="91" y="173"/>
                  </a:lnTo>
                  <a:lnTo>
                    <a:pt x="105" y="165"/>
                  </a:lnTo>
                  <a:lnTo>
                    <a:pt x="120" y="155"/>
                  </a:lnTo>
                  <a:lnTo>
                    <a:pt x="134" y="145"/>
                  </a:lnTo>
                  <a:lnTo>
                    <a:pt x="147" y="135"/>
                  </a:lnTo>
                  <a:lnTo>
                    <a:pt x="159" y="125"/>
                  </a:lnTo>
                  <a:lnTo>
                    <a:pt x="171" y="115"/>
                  </a:lnTo>
                  <a:lnTo>
                    <a:pt x="182" y="106"/>
                  </a:lnTo>
                  <a:lnTo>
                    <a:pt x="194" y="95"/>
                  </a:lnTo>
                  <a:lnTo>
                    <a:pt x="205" y="86"/>
                  </a:lnTo>
                  <a:lnTo>
                    <a:pt x="217" y="77"/>
                  </a:lnTo>
                  <a:lnTo>
                    <a:pt x="228" y="68"/>
                  </a:lnTo>
                  <a:lnTo>
                    <a:pt x="241" y="59"/>
                  </a:lnTo>
                  <a:lnTo>
                    <a:pt x="254" y="50"/>
                  </a:lnTo>
                  <a:lnTo>
                    <a:pt x="268" y="42"/>
                  </a:lnTo>
                  <a:lnTo>
                    <a:pt x="283" y="33"/>
                  </a:lnTo>
                  <a:lnTo>
                    <a:pt x="300" y="24"/>
                  </a:lnTo>
                  <a:lnTo>
                    <a:pt x="319" y="16"/>
                  </a:lnTo>
                  <a:lnTo>
                    <a:pt x="324" y="12"/>
                  </a:lnTo>
                  <a:lnTo>
                    <a:pt x="324" y="6"/>
                  </a:lnTo>
                  <a:lnTo>
                    <a:pt x="320" y="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41" name="Freeform 145"/>
            <p:cNvSpPr>
              <a:spLocks/>
            </p:cNvSpPr>
            <p:nvPr/>
          </p:nvSpPr>
          <p:spPr bwMode="auto">
            <a:xfrm flipH="1">
              <a:off x="4904" y="2132"/>
              <a:ext cx="95" cy="93"/>
            </a:xfrm>
            <a:custGeom>
              <a:avLst/>
              <a:gdLst>
                <a:gd name="T0" fmla="*/ 313 w 524"/>
                <a:gd name="T1" fmla="*/ 33 h 509"/>
                <a:gd name="T2" fmla="*/ 270 w 524"/>
                <a:gd name="T3" fmla="*/ 59 h 509"/>
                <a:gd name="T4" fmla="*/ 230 w 524"/>
                <a:gd name="T5" fmla="*/ 87 h 509"/>
                <a:gd name="T6" fmla="*/ 192 w 524"/>
                <a:gd name="T7" fmla="*/ 117 h 509"/>
                <a:gd name="T8" fmla="*/ 160 w 524"/>
                <a:gd name="T9" fmla="*/ 152 h 509"/>
                <a:gd name="T10" fmla="*/ 137 w 524"/>
                <a:gd name="T11" fmla="*/ 196 h 509"/>
                <a:gd name="T12" fmla="*/ 121 w 524"/>
                <a:gd name="T13" fmla="*/ 242 h 509"/>
                <a:gd name="T14" fmla="*/ 109 w 524"/>
                <a:gd name="T15" fmla="*/ 289 h 509"/>
                <a:gd name="T16" fmla="*/ 98 w 524"/>
                <a:gd name="T17" fmla="*/ 338 h 509"/>
                <a:gd name="T18" fmla="*/ 83 w 524"/>
                <a:gd name="T19" fmla="*/ 383 h 509"/>
                <a:gd name="T20" fmla="*/ 61 w 524"/>
                <a:gd name="T21" fmla="*/ 425 h 509"/>
                <a:gd name="T22" fmla="*/ 29 w 524"/>
                <a:gd name="T23" fmla="*/ 462 h 509"/>
                <a:gd name="T24" fmla="*/ 3 w 524"/>
                <a:gd name="T25" fmla="*/ 483 h 509"/>
                <a:gd name="T26" fmla="*/ 1 w 524"/>
                <a:gd name="T27" fmla="*/ 495 h 509"/>
                <a:gd name="T28" fmla="*/ 8 w 524"/>
                <a:gd name="T29" fmla="*/ 506 h 509"/>
                <a:gd name="T30" fmla="*/ 20 w 524"/>
                <a:gd name="T31" fmla="*/ 509 h 509"/>
                <a:gd name="T32" fmla="*/ 51 w 524"/>
                <a:gd name="T33" fmla="*/ 492 h 509"/>
                <a:gd name="T34" fmla="*/ 99 w 524"/>
                <a:gd name="T35" fmla="*/ 470 h 509"/>
                <a:gd name="T36" fmla="*/ 146 w 524"/>
                <a:gd name="T37" fmla="*/ 452 h 509"/>
                <a:gd name="T38" fmla="*/ 192 w 524"/>
                <a:gd name="T39" fmla="*/ 435 h 509"/>
                <a:gd name="T40" fmla="*/ 239 w 524"/>
                <a:gd name="T41" fmla="*/ 418 h 509"/>
                <a:gd name="T42" fmla="*/ 283 w 524"/>
                <a:gd name="T43" fmla="*/ 400 h 509"/>
                <a:gd name="T44" fmla="*/ 327 w 524"/>
                <a:gd name="T45" fmla="*/ 378 h 509"/>
                <a:gd name="T46" fmla="*/ 367 w 524"/>
                <a:gd name="T47" fmla="*/ 349 h 509"/>
                <a:gd name="T48" fmla="*/ 396 w 524"/>
                <a:gd name="T49" fmla="*/ 317 h 509"/>
                <a:gd name="T50" fmla="*/ 414 w 524"/>
                <a:gd name="T51" fmla="*/ 290 h 509"/>
                <a:gd name="T52" fmla="*/ 432 w 524"/>
                <a:gd name="T53" fmla="*/ 264 h 509"/>
                <a:gd name="T54" fmla="*/ 454 w 524"/>
                <a:gd name="T55" fmla="*/ 240 h 509"/>
                <a:gd name="T56" fmla="*/ 488 w 524"/>
                <a:gd name="T57" fmla="*/ 213 h 509"/>
                <a:gd name="T58" fmla="*/ 516 w 524"/>
                <a:gd name="T59" fmla="*/ 171 h 509"/>
                <a:gd name="T60" fmla="*/ 524 w 524"/>
                <a:gd name="T61" fmla="*/ 125 h 509"/>
                <a:gd name="T62" fmla="*/ 515 w 524"/>
                <a:gd name="T63" fmla="*/ 81 h 509"/>
                <a:gd name="T64" fmla="*/ 491 w 524"/>
                <a:gd name="T65" fmla="*/ 41 h 509"/>
                <a:gd name="T66" fmla="*/ 455 w 524"/>
                <a:gd name="T67" fmla="*/ 12 h 509"/>
                <a:gd name="T68" fmla="*/ 410 w 524"/>
                <a:gd name="T69" fmla="*/ 0 h 509"/>
                <a:gd name="T70" fmla="*/ 361 w 524"/>
                <a:gd name="T71" fmla="*/ 7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4" h="509">
                  <a:moveTo>
                    <a:pt x="335" y="20"/>
                  </a:moveTo>
                  <a:lnTo>
                    <a:pt x="313" y="33"/>
                  </a:lnTo>
                  <a:lnTo>
                    <a:pt x="291" y="46"/>
                  </a:lnTo>
                  <a:lnTo>
                    <a:pt x="270" y="59"/>
                  </a:lnTo>
                  <a:lnTo>
                    <a:pt x="250" y="73"/>
                  </a:lnTo>
                  <a:lnTo>
                    <a:pt x="230" y="87"/>
                  </a:lnTo>
                  <a:lnTo>
                    <a:pt x="211" y="101"/>
                  </a:lnTo>
                  <a:lnTo>
                    <a:pt x="192" y="117"/>
                  </a:lnTo>
                  <a:lnTo>
                    <a:pt x="176" y="133"/>
                  </a:lnTo>
                  <a:lnTo>
                    <a:pt x="160" y="152"/>
                  </a:lnTo>
                  <a:lnTo>
                    <a:pt x="147" y="173"/>
                  </a:lnTo>
                  <a:lnTo>
                    <a:pt x="137" y="196"/>
                  </a:lnTo>
                  <a:lnTo>
                    <a:pt x="128" y="219"/>
                  </a:lnTo>
                  <a:lnTo>
                    <a:pt x="121" y="242"/>
                  </a:lnTo>
                  <a:lnTo>
                    <a:pt x="114" y="266"/>
                  </a:lnTo>
                  <a:lnTo>
                    <a:pt x="109" y="289"/>
                  </a:lnTo>
                  <a:lnTo>
                    <a:pt x="103" y="313"/>
                  </a:lnTo>
                  <a:lnTo>
                    <a:pt x="98" y="338"/>
                  </a:lnTo>
                  <a:lnTo>
                    <a:pt x="91" y="361"/>
                  </a:lnTo>
                  <a:lnTo>
                    <a:pt x="83" y="383"/>
                  </a:lnTo>
                  <a:lnTo>
                    <a:pt x="72" y="404"/>
                  </a:lnTo>
                  <a:lnTo>
                    <a:pt x="61" y="425"/>
                  </a:lnTo>
                  <a:lnTo>
                    <a:pt x="46" y="443"/>
                  </a:lnTo>
                  <a:lnTo>
                    <a:pt x="29" y="462"/>
                  </a:lnTo>
                  <a:lnTo>
                    <a:pt x="8" y="477"/>
                  </a:lnTo>
                  <a:lnTo>
                    <a:pt x="3" y="483"/>
                  </a:lnTo>
                  <a:lnTo>
                    <a:pt x="0" y="489"/>
                  </a:lnTo>
                  <a:lnTo>
                    <a:pt x="1" y="495"/>
                  </a:lnTo>
                  <a:lnTo>
                    <a:pt x="3" y="501"/>
                  </a:lnTo>
                  <a:lnTo>
                    <a:pt x="8" y="506"/>
                  </a:lnTo>
                  <a:lnTo>
                    <a:pt x="13" y="509"/>
                  </a:lnTo>
                  <a:lnTo>
                    <a:pt x="20" y="509"/>
                  </a:lnTo>
                  <a:lnTo>
                    <a:pt x="27" y="506"/>
                  </a:lnTo>
                  <a:lnTo>
                    <a:pt x="51" y="492"/>
                  </a:lnTo>
                  <a:lnTo>
                    <a:pt x="74" y="481"/>
                  </a:lnTo>
                  <a:lnTo>
                    <a:pt x="99" y="470"/>
                  </a:lnTo>
                  <a:lnTo>
                    <a:pt x="122" y="460"/>
                  </a:lnTo>
                  <a:lnTo>
                    <a:pt x="146" y="452"/>
                  </a:lnTo>
                  <a:lnTo>
                    <a:pt x="169" y="442"/>
                  </a:lnTo>
                  <a:lnTo>
                    <a:pt x="192" y="435"/>
                  </a:lnTo>
                  <a:lnTo>
                    <a:pt x="216" y="427"/>
                  </a:lnTo>
                  <a:lnTo>
                    <a:pt x="239" y="418"/>
                  </a:lnTo>
                  <a:lnTo>
                    <a:pt x="261" y="410"/>
                  </a:lnTo>
                  <a:lnTo>
                    <a:pt x="283" y="400"/>
                  </a:lnTo>
                  <a:lnTo>
                    <a:pt x="304" y="390"/>
                  </a:lnTo>
                  <a:lnTo>
                    <a:pt x="327" y="378"/>
                  </a:lnTo>
                  <a:lnTo>
                    <a:pt x="347" y="364"/>
                  </a:lnTo>
                  <a:lnTo>
                    <a:pt x="367" y="349"/>
                  </a:lnTo>
                  <a:lnTo>
                    <a:pt x="387" y="331"/>
                  </a:lnTo>
                  <a:lnTo>
                    <a:pt x="396" y="317"/>
                  </a:lnTo>
                  <a:lnTo>
                    <a:pt x="406" y="304"/>
                  </a:lnTo>
                  <a:lnTo>
                    <a:pt x="414" y="290"/>
                  </a:lnTo>
                  <a:lnTo>
                    <a:pt x="423" y="277"/>
                  </a:lnTo>
                  <a:lnTo>
                    <a:pt x="432" y="264"/>
                  </a:lnTo>
                  <a:lnTo>
                    <a:pt x="443" y="251"/>
                  </a:lnTo>
                  <a:lnTo>
                    <a:pt x="454" y="240"/>
                  </a:lnTo>
                  <a:lnTo>
                    <a:pt x="465" y="231"/>
                  </a:lnTo>
                  <a:lnTo>
                    <a:pt x="488" y="213"/>
                  </a:lnTo>
                  <a:lnTo>
                    <a:pt x="505" y="193"/>
                  </a:lnTo>
                  <a:lnTo>
                    <a:pt x="516" y="171"/>
                  </a:lnTo>
                  <a:lnTo>
                    <a:pt x="523" y="148"/>
                  </a:lnTo>
                  <a:lnTo>
                    <a:pt x="524" y="125"/>
                  </a:lnTo>
                  <a:lnTo>
                    <a:pt x="521" y="103"/>
                  </a:lnTo>
                  <a:lnTo>
                    <a:pt x="515" y="81"/>
                  </a:lnTo>
                  <a:lnTo>
                    <a:pt x="504" y="59"/>
                  </a:lnTo>
                  <a:lnTo>
                    <a:pt x="491" y="41"/>
                  </a:lnTo>
                  <a:lnTo>
                    <a:pt x="474" y="25"/>
                  </a:lnTo>
                  <a:lnTo>
                    <a:pt x="455" y="12"/>
                  </a:lnTo>
                  <a:lnTo>
                    <a:pt x="433" y="4"/>
                  </a:lnTo>
                  <a:lnTo>
                    <a:pt x="410" y="0"/>
                  </a:lnTo>
                  <a:lnTo>
                    <a:pt x="386" y="0"/>
                  </a:lnTo>
                  <a:lnTo>
                    <a:pt x="361" y="7"/>
                  </a:lnTo>
                  <a:lnTo>
                    <a:pt x="33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42" name="Freeform 146"/>
            <p:cNvSpPr>
              <a:spLocks/>
            </p:cNvSpPr>
            <p:nvPr/>
          </p:nvSpPr>
          <p:spPr bwMode="auto">
            <a:xfrm flipH="1">
              <a:off x="4933" y="2110"/>
              <a:ext cx="43" cy="52"/>
            </a:xfrm>
            <a:custGeom>
              <a:avLst/>
              <a:gdLst>
                <a:gd name="T0" fmla="*/ 221 w 235"/>
                <a:gd name="T1" fmla="*/ 175 h 287"/>
                <a:gd name="T2" fmla="*/ 210 w 235"/>
                <a:gd name="T3" fmla="*/ 157 h 287"/>
                <a:gd name="T4" fmla="*/ 204 w 235"/>
                <a:gd name="T5" fmla="*/ 142 h 287"/>
                <a:gd name="T6" fmla="*/ 203 w 235"/>
                <a:gd name="T7" fmla="*/ 129 h 287"/>
                <a:gd name="T8" fmla="*/ 204 w 235"/>
                <a:gd name="T9" fmla="*/ 117 h 287"/>
                <a:gd name="T10" fmla="*/ 206 w 235"/>
                <a:gd name="T11" fmla="*/ 105 h 287"/>
                <a:gd name="T12" fmla="*/ 207 w 235"/>
                <a:gd name="T13" fmla="*/ 92 h 287"/>
                <a:gd name="T14" fmla="*/ 206 w 235"/>
                <a:gd name="T15" fmla="*/ 79 h 287"/>
                <a:gd name="T16" fmla="*/ 201 w 235"/>
                <a:gd name="T17" fmla="*/ 63 h 287"/>
                <a:gd name="T18" fmla="*/ 189 w 235"/>
                <a:gd name="T19" fmla="*/ 41 h 287"/>
                <a:gd name="T20" fmla="*/ 174 w 235"/>
                <a:gd name="T21" fmla="*/ 25 h 287"/>
                <a:gd name="T22" fmla="*/ 158 w 235"/>
                <a:gd name="T23" fmla="*/ 13 h 287"/>
                <a:gd name="T24" fmla="*/ 140 w 235"/>
                <a:gd name="T25" fmla="*/ 5 h 287"/>
                <a:gd name="T26" fmla="*/ 121 w 235"/>
                <a:gd name="T27" fmla="*/ 1 h 287"/>
                <a:gd name="T28" fmla="*/ 102 w 235"/>
                <a:gd name="T29" fmla="*/ 0 h 287"/>
                <a:gd name="T30" fmla="*/ 83 w 235"/>
                <a:gd name="T31" fmla="*/ 3 h 287"/>
                <a:gd name="T32" fmla="*/ 65 w 235"/>
                <a:gd name="T33" fmla="*/ 10 h 287"/>
                <a:gd name="T34" fmla="*/ 47 w 235"/>
                <a:gd name="T35" fmla="*/ 19 h 287"/>
                <a:gd name="T36" fmla="*/ 31 w 235"/>
                <a:gd name="T37" fmla="*/ 31 h 287"/>
                <a:gd name="T38" fmla="*/ 19 w 235"/>
                <a:gd name="T39" fmla="*/ 45 h 287"/>
                <a:gd name="T40" fmla="*/ 9 w 235"/>
                <a:gd name="T41" fmla="*/ 63 h 287"/>
                <a:gd name="T42" fmla="*/ 2 w 235"/>
                <a:gd name="T43" fmla="*/ 81 h 287"/>
                <a:gd name="T44" fmla="*/ 0 w 235"/>
                <a:gd name="T45" fmla="*/ 101 h 287"/>
                <a:gd name="T46" fmla="*/ 2 w 235"/>
                <a:gd name="T47" fmla="*/ 123 h 287"/>
                <a:gd name="T48" fmla="*/ 10 w 235"/>
                <a:gd name="T49" fmla="*/ 146 h 287"/>
                <a:gd name="T50" fmla="*/ 21 w 235"/>
                <a:gd name="T51" fmla="*/ 166 h 287"/>
                <a:gd name="T52" fmla="*/ 31 w 235"/>
                <a:gd name="T53" fmla="*/ 180 h 287"/>
                <a:gd name="T54" fmla="*/ 42 w 235"/>
                <a:gd name="T55" fmla="*/ 192 h 287"/>
                <a:gd name="T56" fmla="*/ 53 w 235"/>
                <a:gd name="T57" fmla="*/ 201 h 287"/>
                <a:gd name="T58" fmla="*/ 67 w 235"/>
                <a:gd name="T59" fmla="*/ 210 h 287"/>
                <a:gd name="T60" fmla="*/ 81 w 235"/>
                <a:gd name="T61" fmla="*/ 222 h 287"/>
                <a:gd name="T62" fmla="*/ 98 w 235"/>
                <a:gd name="T63" fmla="*/ 238 h 287"/>
                <a:gd name="T64" fmla="*/ 117 w 235"/>
                <a:gd name="T65" fmla="*/ 260 h 287"/>
                <a:gd name="T66" fmla="*/ 139 w 235"/>
                <a:gd name="T67" fmla="*/ 280 h 287"/>
                <a:gd name="T68" fmla="*/ 163 w 235"/>
                <a:gd name="T69" fmla="*/ 287 h 287"/>
                <a:gd name="T70" fmla="*/ 189 w 235"/>
                <a:gd name="T71" fmla="*/ 283 h 287"/>
                <a:gd name="T72" fmla="*/ 210 w 235"/>
                <a:gd name="T73" fmla="*/ 271 h 287"/>
                <a:gd name="T74" fmla="*/ 226 w 235"/>
                <a:gd name="T75" fmla="*/ 252 h 287"/>
                <a:gd name="T76" fmla="*/ 235 w 235"/>
                <a:gd name="T77" fmla="*/ 229 h 287"/>
                <a:gd name="T78" fmla="*/ 234 w 235"/>
                <a:gd name="T79" fmla="*/ 203 h 287"/>
                <a:gd name="T80" fmla="*/ 221 w 235"/>
                <a:gd name="T81" fmla="*/ 17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5" h="287">
                  <a:moveTo>
                    <a:pt x="221" y="175"/>
                  </a:moveTo>
                  <a:lnTo>
                    <a:pt x="210" y="157"/>
                  </a:lnTo>
                  <a:lnTo>
                    <a:pt x="204" y="142"/>
                  </a:lnTo>
                  <a:lnTo>
                    <a:pt x="203" y="129"/>
                  </a:lnTo>
                  <a:lnTo>
                    <a:pt x="204" y="117"/>
                  </a:lnTo>
                  <a:lnTo>
                    <a:pt x="206" y="105"/>
                  </a:lnTo>
                  <a:lnTo>
                    <a:pt x="207" y="92"/>
                  </a:lnTo>
                  <a:lnTo>
                    <a:pt x="206" y="79"/>
                  </a:lnTo>
                  <a:lnTo>
                    <a:pt x="201" y="63"/>
                  </a:lnTo>
                  <a:lnTo>
                    <a:pt x="189" y="41"/>
                  </a:lnTo>
                  <a:lnTo>
                    <a:pt x="174" y="25"/>
                  </a:lnTo>
                  <a:lnTo>
                    <a:pt x="158" y="13"/>
                  </a:lnTo>
                  <a:lnTo>
                    <a:pt x="140" y="5"/>
                  </a:lnTo>
                  <a:lnTo>
                    <a:pt x="121" y="1"/>
                  </a:lnTo>
                  <a:lnTo>
                    <a:pt x="102" y="0"/>
                  </a:lnTo>
                  <a:lnTo>
                    <a:pt x="83" y="3"/>
                  </a:lnTo>
                  <a:lnTo>
                    <a:pt x="65" y="10"/>
                  </a:lnTo>
                  <a:lnTo>
                    <a:pt x="47" y="19"/>
                  </a:lnTo>
                  <a:lnTo>
                    <a:pt x="31" y="31"/>
                  </a:lnTo>
                  <a:lnTo>
                    <a:pt x="19" y="45"/>
                  </a:lnTo>
                  <a:lnTo>
                    <a:pt x="9" y="63"/>
                  </a:lnTo>
                  <a:lnTo>
                    <a:pt x="2" y="81"/>
                  </a:lnTo>
                  <a:lnTo>
                    <a:pt x="0" y="101"/>
                  </a:lnTo>
                  <a:lnTo>
                    <a:pt x="2" y="123"/>
                  </a:lnTo>
                  <a:lnTo>
                    <a:pt x="10" y="146"/>
                  </a:lnTo>
                  <a:lnTo>
                    <a:pt x="21" y="166"/>
                  </a:lnTo>
                  <a:lnTo>
                    <a:pt x="31" y="180"/>
                  </a:lnTo>
                  <a:lnTo>
                    <a:pt x="42" y="192"/>
                  </a:lnTo>
                  <a:lnTo>
                    <a:pt x="53" y="201"/>
                  </a:lnTo>
                  <a:lnTo>
                    <a:pt x="67" y="210"/>
                  </a:lnTo>
                  <a:lnTo>
                    <a:pt x="81" y="222"/>
                  </a:lnTo>
                  <a:lnTo>
                    <a:pt x="98" y="238"/>
                  </a:lnTo>
                  <a:lnTo>
                    <a:pt x="117" y="260"/>
                  </a:lnTo>
                  <a:lnTo>
                    <a:pt x="139" y="280"/>
                  </a:lnTo>
                  <a:lnTo>
                    <a:pt x="163" y="287"/>
                  </a:lnTo>
                  <a:lnTo>
                    <a:pt x="189" y="283"/>
                  </a:lnTo>
                  <a:lnTo>
                    <a:pt x="210" y="271"/>
                  </a:lnTo>
                  <a:lnTo>
                    <a:pt x="226" y="252"/>
                  </a:lnTo>
                  <a:lnTo>
                    <a:pt x="235" y="229"/>
                  </a:lnTo>
                  <a:lnTo>
                    <a:pt x="234" y="203"/>
                  </a:lnTo>
                  <a:lnTo>
                    <a:pt x="221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43" name="Freeform 147"/>
            <p:cNvSpPr>
              <a:spLocks/>
            </p:cNvSpPr>
            <p:nvPr/>
          </p:nvSpPr>
          <p:spPr bwMode="auto">
            <a:xfrm flipH="1">
              <a:off x="5217" y="2103"/>
              <a:ext cx="125" cy="82"/>
            </a:xfrm>
            <a:custGeom>
              <a:avLst/>
              <a:gdLst>
                <a:gd name="T0" fmla="*/ 681 w 685"/>
                <a:gd name="T1" fmla="*/ 438 h 452"/>
                <a:gd name="T2" fmla="*/ 641 w 685"/>
                <a:gd name="T3" fmla="*/ 405 h 452"/>
                <a:gd name="T4" fmla="*/ 601 w 685"/>
                <a:gd name="T5" fmla="*/ 374 h 452"/>
                <a:gd name="T6" fmla="*/ 565 w 685"/>
                <a:gd name="T7" fmla="*/ 344 h 452"/>
                <a:gd name="T8" fmla="*/ 531 w 685"/>
                <a:gd name="T9" fmla="*/ 316 h 452"/>
                <a:gd name="T10" fmla="*/ 496 w 685"/>
                <a:gd name="T11" fmla="*/ 289 h 452"/>
                <a:gd name="T12" fmla="*/ 464 w 685"/>
                <a:gd name="T13" fmla="*/ 263 h 452"/>
                <a:gd name="T14" fmla="*/ 432 w 685"/>
                <a:gd name="T15" fmla="*/ 238 h 452"/>
                <a:gd name="T16" fmla="*/ 401 w 685"/>
                <a:gd name="T17" fmla="*/ 212 h 452"/>
                <a:gd name="T18" fmla="*/ 368 w 685"/>
                <a:gd name="T19" fmla="*/ 188 h 452"/>
                <a:gd name="T20" fmla="*/ 336 w 685"/>
                <a:gd name="T21" fmla="*/ 164 h 452"/>
                <a:gd name="T22" fmla="*/ 304 w 685"/>
                <a:gd name="T23" fmla="*/ 139 h 452"/>
                <a:gd name="T24" fmla="*/ 269 w 685"/>
                <a:gd name="T25" fmla="*/ 114 h 452"/>
                <a:gd name="T26" fmla="*/ 234 w 685"/>
                <a:gd name="T27" fmla="*/ 88 h 452"/>
                <a:gd name="T28" fmla="*/ 198 w 685"/>
                <a:gd name="T29" fmla="*/ 61 h 452"/>
                <a:gd name="T30" fmla="*/ 159 w 685"/>
                <a:gd name="T31" fmla="*/ 34 h 452"/>
                <a:gd name="T32" fmla="*/ 117 w 685"/>
                <a:gd name="T33" fmla="*/ 5 h 452"/>
                <a:gd name="T34" fmla="*/ 13 w 685"/>
                <a:gd name="T35" fmla="*/ 2 h 452"/>
                <a:gd name="T36" fmla="*/ 5 w 685"/>
                <a:gd name="T37" fmla="*/ 0 h 452"/>
                <a:gd name="T38" fmla="*/ 2 w 685"/>
                <a:gd name="T39" fmla="*/ 2 h 452"/>
                <a:gd name="T40" fmla="*/ 0 w 685"/>
                <a:gd name="T41" fmla="*/ 5 h 452"/>
                <a:gd name="T42" fmla="*/ 0 w 685"/>
                <a:gd name="T43" fmla="*/ 11 h 452"/>
                <a:gd name="T44" fmla="*/ 7 w 685"/>
                <a:gd name="T45" fmla="*/ 131 h 452"/>
                <a:gd name="T46" fmla="*/ 28 w 685"/>
                <a:gd name="T47" fmla="*/ 145 h 452"/>
                <a:gd name="T48" fmla="*/ 50 w 685"/>
                <a:gd name="T49" fmla="*/ 158 h 452"/>
                <a:gd name="T50" fmla="*/ 71 w 685"/>
                <a:gd name="T51" fmla="*/ 171 h 452"/>
                <a:gd name="T52" fmla="*/ 92 w 685"/>
                <a:gd name="T53" fmla="*/ 182 h 452"/>
                <a:gd name="T54" fmla="*/ 112 w 685"/>
                <a:gd name="T55" fmla="*/ 193 h 452"/>
                <a:gd name="T56" fmla="*/ 133 w 685"/>
                <a:gd name="T57" fmla="*/ 203 h 452"/>
                <a:gd name="T58" fmla="*/ 154 w 685"/>
                <a:gd name="T59" fmla="*/ 213 h 452"/>
                <a:gd name="T60" fmla="*/ 175 w 685"/>
                <a:gd name="T61" fmla="*/ 223 h 452"/>
                <a:gd name="T62" fmla="*/ 196 w 685"/>
                <a:gd name="T63" fmla="*/ 231 h 452"/>
                <a:gd name="T64" fmla="*/ 216 w 685"/>
                <a:gd name="T65" fmla="*/ 239 h 452"/>
                <a:gd name="T66" fmla="*/ 236 w 685"/>
                <a:gd name="T67" fmla="*/ 247 h 452"/>
                <a:gd name="T68" fmla="*/ 257 w 685"/>
                <a:gd name="T69" fmla="*/ 254 h 452"/>
                <a:gd name="T70" fmla="*/ 278 w 685"/>
                <a:gd name="T71" fmla="*/ 261 h 452"/>
                <a:gd name="T72" fmla="*/ 298 w 685"/>
                <a:gd name="T73" fmla="*/ 268 h 452"/>
                <a:gd name="T74" fmla="*/ 319 w 685"/>
                <a:gd name="T75" fmla="*/ 275 h 452"/>
                <a:gd name="T76" fmla="*/ 339 w 685"/>
                <a:gd name="T77" fmla="*/ 282 h 452"/>
                <a:gd name="T78" fmla="*/ 359 w 685"/>
                <a:gd name="T79" fmla="*/ 289 h 452"/>
                <a:gd name="T80" fmla="*/ 380 w 685"/>
                <a:gd name="T81" fmla="*/ 297 h 452"/>
                <a:gd name="T82" fmla="*/ 401 w 685"/>
                <a:gd name="T83" fmla="*/ 304 h 452"/>
                <a:gd name="T84" fmla="*/ 421 w 685"/>
                <a:gd name="T85" fmla="*/ 312 h 452"/>
                <a:gd name="T86" fmla="*/ 442 w 685"/>
                <a:gd name="T87" fmla="*/ 320 h 452"/>
                <a:gd name="T88" fmla="*/ 462 w 685"/>
                <a:gd name="T89" fmla="*/ 328 h 452"/>
                <a:gd name="T90" fmla="*/ 482 w 685"/>
                <a:gd name="T91" fmla="*/ 337 h 452"/>
                <a:gd name="T92" fmla="*/ 503 w 685"/>
                <a:gd name="T93" fmla="*/ 346 h 452"/>
                <a:gd name="T94" fmla="*/ 524 w 685"/>
                <a:gd name="T95" fmla="*/ 358 h 452"/>
                <a:gd name="T96" fmla="*/ 545 w 685"/>
                <a:gd name="T97" fmla="*/ 368 h 452"/>
                <a:gd name="T98" fmla="*/ 566 w 685"/>
                <a:gd name="T99" fmla="*/ 380 h 452"/>
                <a:gd name="T100" fmla="*/ 586 w 685"/>
                <a:gd name="T101" fmla="*/ 392 h 452"/>
                <a:gd name="T102" fmla="*/ 607 w 685"/>
                <a:gd name="T103" fmla="*/ 405 h 452"/>
                <a:gd name="T104" fmla="*/ 628 w 685"/>
                <a:gd name="T105" fmla="*/ 419 h 452"/>
                <a:gd name="T106" fmla="*/ 650 w 685"/>
                <a:gd name="T107" fmla="*/ 435 h 452"/>
                <a:gd name="T108" fmla="*/ 671 w 685"/>
                <a:gd name="T109" fmla="*/ 451 h 452"/>
                <a:gd name="T110" fmla="*/ 678 w 685"/>
                <a:gd name="T111" fmla="*/ 452 h 452"/>
                <a:gd name="T112" fmla="*/ 683 w 685"/>
                <a:gd name="T113" fmla="*/ 449 h 452"/>
                <a:gd name="T114" fmla="*/ 685 w 685"/>
                <a:gd name="T115" fmla="*/ 444 h 452"/>
                <a:gd name="T116" fmla="*/ 681 w 685"/>
                <a:gd name="T117" fmla="*/ 438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5" h="452">
                  <a:moveTo>
                    <a:pt x="681" y="438"/>
                  </a:moveTo>
                  <a:lnTo>
                    <a:pt x="641" y="405"/>
                  </a:lnTo>
                  <a:lnTo>
                    <a:pt x="601" y="374"/>
                  </a:lnTo>
                  <a:lnTo>
                    <a:pt x="565" y="344"/>
                  </a:lnTo>
                  <a:lnTo>
                    <a:pt x="531" y="316"/>
                  </a:lnTo>
                  <a:lnTo>
                    <a:pt x="496" y="289"/>
                  </a:lnTo>
                  <a:lnTo>
                    <a:pt x="464" y="263"/>
                  </a:lnTo>
                  <a:lnTo>
                    <a:pt x="432" y="238"/>
                  </a:lnTo>
                  <a:lnTo>
                    <a:pt x="401" y="212"/>
                  </a:lnTo>
                  <a:lnTo>
                    <a:pt x="368" y="188"/>
                  </a:lnTo>
                  <a:lnTo>
                    <a:pt x="336" y="164"/>
                  </a:lnTo>
                  <a:lnTo>
                    <a:pt x="304" y="139"/>
                  </a:lnTo>
                  <a:lnTo>
                    <a:pt x="269" y="114"/>
                  </a:lnTo>
                  <a:lnTo>
                    <a:pt x="234" y="88"/>
                  </a:lnTo>
                  <a:lnTo>
                    <a:pt x="198" y="61"/>
                  </a:lnTo>
                  <a:lnTo>
                    <a:pt x="159" y="34"/>
                  </a:lnTo>
                  <a:lnTo>
                    <a:pt x="117" y="5"/>
                  </a:lnTo>
                  <a:lnTo>
                    <a:pt x="13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7" y="131"/>
                  </a:lnTo>
                  <a:lnTo>
                    <a:pt x="28" y="145"/>
                  </a:lnTo>
                  <a:lnTo>
                    <a:pt x="50" y="158"/>
                  </a:lnTo>
                  <a:lnTo>
                    <a:pt x="71" y="171"/>
                  </a:lnTo>
                  <a:lnTo>
                    <a:pt x="92" y="182"/>
                  </a:lnTo>
                  <a:lnTo>
                    <a:pt x="112" y="193"/>
                  </a:lnTo>
                  <a:lnTo>
                    <a:pt x="133" y="203"/>
                  </a:lnTo>
                  <a:lnTo>
                    <a:pt x="154" y="213"/>
                  </a:lnTo>
                  <a:lnTo>
                    <a:pt x="175" y="223"/>
                  </a:lnTo>
                  <a:lnTo>
                    <a:pt x="196" y="231"/>
                  </a:lnTo>
                  <a:lnTo>
                    <a:pt x="216" y="239"/>
                  </a:lnTo>
                  <a:lnTo>
                    <a:pt x="236" y="247"/>
                  </a:lnTo>
                  <a:lnTo>
                    <a:pt x="257" y="254"/>
                  </a:lnTo>
                  <a:lnTo>
                    <a:pt x="278" y="261"/>
                  </a:lnTo>
                  <a:lnTo>
                    <a:pt x="298" y="268"/>
                  </a:lnTo>
                  <a:lnTo>
                    <a:pt x="319" y="275"/>
                  </a:lnTo>
                  <a:lnTo>
                    <a:pt x="339" y="282"/>
                  </a:lnTo>
                  <a:lnTo>
                    <a:pt x="359" y="289"/>
                  </a:lnTo>
                  <a:lnTo>
                    <a:pt x="380" y="297"/>
                  </a:lnTo>
                  <a:lnTo>
                    <a:pt x="401" y="304"/>
                  </a:lnTo>
                  <a:lnTo>
                    <a:pt x="421" y="312"/>
                  </a:lnTo>
                  <a:lnTo>
                    <a:pt x="442" y="320"/>
                  </a:lnTo>
                  <a:lnTo>
                    <a:pt x="462" y="328"/>
                  </a:lnTo>
                  <a:lnTo>
                    <a:pt x="482" y="337"/>
                  </a:lnTo>
                  <a:lnTo>
                    <a:pt x="503" y="346"/>
                  </a:lnTo>
                  <a:lnTo>
                    <a:pt x="524" y="358"/>
                  </a:lnTo>
                  <a:lnTo>
                    <a:pt x="545" y="368"/>
                  </a:lnTo>
                  <a:lnTo>
                    <a:pt x="566" y="380"/>
                  </a:lnTo>
                  <a:lnTo>
                    <a:pt x="586" y="392"/>
                  </a:lnTo>
                  <a:lnTo>
                    <a:pt x="607" y="405"/>
                  </a:lnTo>
                  <a:lnTo>
                    <a:pt x="628" y="419"/>
                  </a:lnTo>
                  <a:lnTo>
                    <a:pt x="650" y="435"/>
                  </a:lnTo>
                  <a:lnTo>
                    <a:pt x="671" y="451"/>
                  </a:lnTo>
                  <a:lnTo>
                    <a:pt x="678" y="452"/>
                  </a:lnTo>
                  <a:lnTo>
                    <a:pt x="683" y="449"/>
                  </a:lnTo>
                  <a:lnTo>
                    <a:pt x="685" y="444"/>
                  </a:lnTo>
                  <a:lnTo>
                    <a:pt x="681" y="4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244" name="Group 148"/>
          <p:cNvGrpSpPr>
            <a:grpSpLocks/>
          </p:cNvGrpSpPr>
          <p:nvPr/>
        </p:nvGrpSpPr>
        <p:grpSpPr bwMode="auto">
          <a:xfrm>
            <a:off x="5943601" y="3251200"/>
            <a:ext cx="2136775" cy="3092450"/>
            <a:chOff x="1553" y="2365"/>
            <a:chExt cx="1346" cy="1948"/>
          </a:xfrm>
        </p:grpSpPr>
        <p:sp>
          <p:nvSpPr>
            <p:cNvPr id="4245" name="Freeform 149"/>
            <p:cNvSpPr>
              <a:spLocks/>
            </p:cNvSpPr>
            <p:nvPr/>
          </p:nvSpPr>
          <p:spPr bwMode="auto">
            <a:xfrm>
              <a:off x="1553" y="2365"/>
              <a:ext cx="1346" cy="1948"/>
            </a:xfrm>
            <a:custGeom>
              <a:avLst/>
              <a:gdLst>
                <a:gd name="T0" fmla="*/ 2007 w 3076"/>
                <a:gd name="T1" fmla="*/ 244 h 4400"/>
                <a:gd name="T2" fmla="*/ 1984 w 3076"/>
                <a:gd name="T3" fmla="*/ 586 h 4400"/>
                <a:gd name="T4" fmla="*/ 1749 w 3076"/>
                <a:gd name="T5" fmla="*/ 1015 h 4400"/>
                <a:gd name="T6" fmla="*/ 1996 w 3076"/>
                <a:gd name="T7" fmla="*/ 1180 h 4400"/>
                <a:gd name="T8" fmla="*/ 2274 w 3076"/>
                <a:gd name="T9" fmla="*/ 1212 h 4400"/>
                <a:gd name="T10" fmla="*/ 2572 w 3076"/>
                <a:gd name="T11" fmla="*/ 1270 h 4400"/>
                <a:gd name="T12" fmla="*/ 2615 w 3076"/>
                <a:gd name="T13" fmla="*/ 1575 h 4400"/>
                <a:gd name="T14" fmla="*/ 2602 w 3076"/>
                <a:gd name="T15" fmla="*/ 2031 h 4400"/>
                <a:gd name="T16" fmla="*/ 2582 w 3076"/>
                <a:gd name="T17" fmla="*/ 2282 h 4400"/>
                <a:gd name="T18" fmla="*/ 2371 w 3076"/>
                <a:gd name="T19" fmla="*/ 2206 h 4400"/>
                <a:gd name="T20" fmla="*/ 2379 w 3076"/>
                <a:gd name="T21" fmla="*/ 1990 h 4400"/>
                <a:gd name="T22" fmla="*/ 2336 w 3076"/>
                <a:gd name="T23" fmla="*/ 1514 h 4400"/>
                <a:gd name="T24" fmla="*/ 2089 w 3076"/>
                <a:gd name="T25" fmla="*/ 1474 h 4400"/>
                <a:gd name="T26" fmla="*/ 2017 w 3076"/>
                <a:gd name="T27" fmla="*/ 1702 h 4400"/>
                <a:gd name="T28" fmla="*/ 2005 w 3076"/>
                <a:gd name="T29" fmla="*/ 1900 h 4400"/>
                <a:gd name="T30" fmla="*/ 1877 w 3076"/>
                <a:gd name="T31" fmla="*/ 2148 h 4400"/>
                <a:gd name="T32" fmla="*/ 2022 w 3076"/>
                <a:gd name="T33" fmla="*/ 2462 h 4400"/>
                <a:gd name="T34" fmla="*/ 2103 w 3076"/>
                <a:gd name="T35" fmla="*/ 2793 h 4400"/>
                <a:gd name="T36" fmla="*/ 2118 w 3076"/>
                <a:gd name="T37" fmla="*/ 3151 h 4400"/>
                <a:gd name="T38" fmla="*/ 2319 w 3076"/>
                <a:gd name="T39" fmla="*/ 3066 h 4400"/>
                <a:gd name="T40" fmla="*/ 2490 w 3076"/>
                <a:gd name="T41" fmla="*/ 2894 h 4400"/>
                <a:gd name="T42" fmla="*/ 2694 w 3076"/>
                <a:gd name="T43" fmla="*/ 2635 h 4400"/>
                <a:gd name="T44" fmla="*/ 2990 w 3076"/>
                <a:gd name="T45" fmla="*/ 2987 h 4400"/>
                <a:gd name="T46" fmla="*/ 2976 w 3076"/>
                <a:gd name="T47" fmla="*/ 3452 h 4400"/>
                <a:gd name="T48" fmla="*/ 2811 w 3076"/>
                <a:gd name="T49" fmla="*/ 3171 h 4400"/>
                <a:gd name="T50" fmla="*/ 2607 w 3076"/>
                <a:gd name="T51" fmla="*/ 3183 h 4400"/>
                <a:gd name="T52" fmla="*/ 2372 w 3076"/>
                <a:gd name="T53" fmla="*/ 3392 h 4400"/>
                <a:gd name="T54" fmla="*/ 2082 w 3076"/>
                <a:gd name="T55" fmla="*/ 3558 h 4400"/>
                <a:gd name="T56" fmla="*/ 1795 w 3076"/>
                <a:gd name="T57" fmla="*/ 3143 h 4400"/>
                <a:gd name="T58" fmla="*/ 1543 w 3076"/>
                <a:gd name="T59" fmla="*/ 2860 h 4400"/>
                <a:gd name="T60" fmla="*/ 1207 w 3076"/>
                <a:gd name="T61" fmla="*/ 2956 h 4400"/>
                <a:gd name="T62" fmla="*/ 996 w 3076"/>
                <a:gd name="T63" fmla="*/ 3206 h 4400"/>
                <a:gd name="T64" fmla="*/ 787 w 3076"/>
                <a:gd name="T65" fmla="*/ 3822 h 4400"/>
                <a:gd name="T66" fmla="*/ 723 w 3076"/>
                <a:gd name="T67" fmla="*/ 4058 h 4400"/>
                <a:gd name="T68" fmla="*/ 647 w 3076"/>
                <a:gd name="T69" fmla="*/ 4213 h 4400"/>
                <a:gd name="T70" fmla="*/ 413 w 3076"/>
                <a:gd name="T71" fmla="*/ 4363 h 4400"/>
                <a:gd name="T72" fmla="*/ 140 w 3076"/>
                <a:gd name="T73" fmla="*/ 4089 h 4400"/>
                <a:gd name="T74" fmla="*/ 159 w 3076"/>
                <a:gd name="T75" fmla="*/ 3721 h 4400"/>
                <a:gd name="T76" fmla="*/ 386 w 3076"/>
                <a:gd name="T77" fmla="*/ 3946 h 4400"/>
                <a:gd name="T78" fmla="*/ 526 w 3076"/>
                <a:gd name="T79" fmla="*/ 3872 h 4400"/>
                <a:gd name="T80" fmla="*/ 630 w 3076"/>
                <a:gd name="T81" fmla="*/ 3596 h 4400"/>
                <a:gd name="T82" fmla="*/ 747 w 3076"/>
                <a:gd name="T83" fmla="*/ 2923 h 4400"/>
                <a:gd name="T84" fmla="*/ 1091 w 3076"/>
                <a:gd name="T85" fmla="*/ 2599 h 4400"/>
                <a:gd name="T86" fmla="*/ 1293 w 3076"/>
                <a:gd name="T87" fmla="*/ 2426 h 4400"/>
                <a:gd name="T88" fmla="*/ 1290 w 3076"/>
                <a:gd name="T89" fmla="*/ 2287 h 4400"/>
                <a:gd name="T90" fmla="*/ 1285 w 3076"/>
                <a:gd name="T91" fmla="*/ 2039 h 4400"/>
                <a:gd name="T92" fmla="*/ 1148 w 3076"/>
                <a:gd name="T93" fmla="*/ 2036 h 4400"/>
                <a:gd name="T94" fmla="*/ 780 w 3076"/>
                <a:gd name="T95" fmla="*/ 1964 h 4400"/>
                <a:gd name="T96" fmla="*/ 480 w 3076"/>
                <a:gd name="T97" fmla="*/ 1634 h 4400"/>
                <a:gd name="T98" fmla="*/ 465 w 3076"/>
                <a:gd name="T99" fmla="*/ 1373 h 4400"/>
                <a:gd name="T100" fmla="*/ 722 w 3076"/>
                <a:gd name="T101" fmla="*/ 1266 h 4400"/>
                <a:gd name="T102" fmla="*/ 825 w 3076"/>
                <a:gd name="T103" fmla="*/ 1427 h 4400"/>
                <a:gd name="T104" fmla="*/ 840 w 3076"/>
                <a:gd name="T105" fmla="*/ 1689 h 4400"/>
                <a:gd name="T106" fmla="*/ 1069 w 3076"/>
                <a:gd name="T107" fmla="*/ 1702 h 4400"/>
                <a:gd name="T108" fmla="*/ 1268 w 3076"/>
                <a:gd name="T109" fmla="*/ 1341 h 4400"/>
                <a:gd name="T110" fmla="*/ 1486 w 3076"/>
                <a:gd name="T111" fmla="*/ 1044 h 4400"/>
                <a:gd name="T112" fmla="*/ 1308 w 3076"/>
                <a:gd name="T113" fmla="*/ 850 h 4400"/>
                <a:gd name="T114" fmla="*/ 1293 w 3076"/>
                <a:gd name="T115" fmla="*/ 721 h 4400"/>
                <a:gd name="T116" fmla="*/ 1279 w 3076"/>
                <a:gd name="T117" fmla="*/ 468 h 4400"/>
                <a:gd name="T118" fmla="*/ 1276 w 3076"/>
                <a:gd name="T119" fmla="*/ 385 h 4400"/>
                <a:gd name="T120" fmla="*/ 1305 w 3076"/>
                <a:gd name="T121" fmla="*/ 180 h 4400"/>
                <a:gd name="T122" fmla="*/ 1563 w 3076"/>
                <a:gd name="T123" fmla="*/ 10 h 4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6" h="4400">
                  <a:moveTo>
                    <a:pt x="1820" y="37"/>
                  </a:moveTo>
                  <a:lnTo>
                    <a:pt x="1830" y="48"/>
                  </a:lnTo>
                  <a:lnTo>
                    <a:pt x="1843" y="56"/>
                  </a:lnTo>
                  <a:lnTo>
                    <a:pt x="1855" y="63"/>
                  </a:lnTo>
                  <a:lnTo>
                    <a:pt x="1869" y="69"/>
                  </a:lnTo>
                  <a:lnTo>
                    <a:pt x="1882" y="74"/>
                  </a:lnTo>
                  <a:lnTo>
                    <a:pt x="1896" y="81"/>
                  </a:lnTo>
                  <a:lnTo>
                    <a:pt x="1907" y="88"/>
                  </a:lnTo>
                  <a:lnTo>
                    <a:pt x="1916" y="98"/>
                  </a:lnTo>
                  <a:lnTo>
                    <a:pt x="1922" y="114"/>
                  </a:lnTo>
                  <a:lnTo>
                    <a:pt x="1929" y="129"/>
                  </a:lnTo>
                  <a:lnTo>
                    <a:pt x="1938" y="143"/>
                  </a:lnTo>
                  <a:lnTo>
                    <a:pt x="1949" y="156"/>
                  </a:lnTo>
                  <a:lnTo>
                    <a:pt x="1959" y="168"/>
                  </a:lnTo>
                  <a:lnTo>
                    <a:pt x="1968" y="181"/>
                  </a:lnTo>
                  <a:lnTo>
                    <a:pt x="1977" y="196"/>
                  </a:lnTo>
                  <a:lnTo>
                    <a:pt x="1984" y="211"/>
                  </a:lnTo>
                  <a:lnTo>
                    <a:pt x="1996" y="221"/>
                  </a:lnTo>
                  <a:lnTo>
                    <a:pt x="2004" y="233"/>
                  </a:lnTo>
                  <a:lnTo>
                    <a:pt x="2007" y="244"/>
                  </a:lnTo>
                  <a:lnTo>
                    <a:pt x="2010" y="257"/>
                  </a:lnTo>
                  <a:lnTo>
                    <a:pt x="2011" y="268"/>
                  </a:lnTo>
                  <a:lnTo>
                    <a:pt x="2013" y="281"/>
                  </a:lnTo>
                  <a:lnTo>
                    <a:pt x="2017" y="294"/>
                  </a:lnTo>
                  <a:lnTo>
                    <a:pt x="2023" y="306"/>
                  </a:lnTo>
                  <a:lnTo>
                    <a:pt x="2027" y="323"/>
                  </a:lnTo>
                  <a:lnTo>
                    <a:pt x="2030" y="340"/>
                  </a:lnTo>
                  <a:lnTo>
                    <a:pt x="2031" y="356"/>
                  </a:lnTo>
                  <a:lnTo>
                    <a:pt x="2033" y="373"/>
                  </a:lnTo>
                  <a:lnTo>
                    <a:pt x="2031" y="391"/>
                  </a:lnTo>
                  <a:lnTo>
                    <a:pt x="2029" y="407"/>
                  </a:lnTo>
                  <a:lnTo>
                    <a:pt x="2023" y="423"/>
                  </a:lnTo>
                  <a:lnTo>
                    <a:pt x="2015" y="438"/>
                  </a:lnTo>
                  <a:lnTo>
                    <a:pt x="2018" y="461"/>
                  </a:lnTo>
                  <a:lnTo>
                    <a:pt x="2018" y="483"/>
                  </a:lnTo>
                  <a:lnTo>
                    <a:pt x="2014" y="503"/>
                  </a:lnTo>
                  <a:lnTo>
                    <a:pt x="2010" y="525"/>
                  </a:lnTo>
                  <a:lnTo>
                    <a:pt x="2003" y="546"/>
                  </a:lnTo>
                  <a:lnTo>
                    <a:pt x="1995" y="566"/>
                  </a:lnTo>
                  <a:lnTo>
                    <a:pt x="1984" y="586"/>
                  </a:lnTo>
                  <a:lnTo>
                    <a:pt x="1973" y="606"/>
                  </a:lnTo>
                  <a:lnTo>
                    <a:pt x="1950" y="626"/>
                  </a:lnTo>
                  <a:lnTo>
                    <a:pt x="1931" y="647"/>
                  </a:lnTo>
                  <a:lnTo>
                    <a:pt x="1914" y="672"/>
                  </a:lnTo>
                  <a:lnTo>
                    <a:pt x="1898" y="696"/>
                  </a:lnTo>
                  <a:lnTo>
                    <a:pt x="1882" y="719"/>
                  </a:lnTo>
                  <a:lnTo>
                    <a:pt x="1862" y="741"/>
                  </a:lnTo>
                  <a:lnTo>
                    <a:pt x="1839" y="758"/>
                  </a:lnTo>
                  <a:lnTo>
                    <a:pt x="1812" y="771"/>
                  </a:lnTo>
                  <a:lnTo>
                    <a:pt x="1806" y="793"/>
                  </a:lnTo>
                  <a:lnTo>
                    <a:pt x="1799" y="815"/>
                  </a:lnTo>
                  <a:lnTo>
                    <a:pt x="1792" y="836"/>
                  </a:lnTo>
                  <a:lnTo>
                    <a:pt x="1785" y="858"/>
                  </a:lnTo>
                  <a:lnTo>
                    <a:pt x="1779" y="880"/>
                  </a:lnTo>
                  <a:lnTo>
                    <a:pt x="1772" y="902"/>
                  </a:lnTo>
                  <a:lnTo>
                    <a:pt x="1767" y="925"/>
                  </a:lnTo>
                  <a:lnTo>
                    <a:pt x="1761" y="947"/>
                  </a:lnTo>
                  <a:lnTo>
                    <a:pt x="1756" y="970"/>
                  </a:lnTo>
                  <a:lnTo>
                    <a:pt x="1752" y="992"/>
                  </a:lnTo>
                  <a:lnTo>
                    <a:pt x="1749" y="1015"/>
                  </a:lnTo>
                  <a:lnTo>
                    <a:pt x="1747" y="1038"/>
                  </a:lnTo>
                  <a:lnTo>
                    <a:pt x="1746" y="1062"/>
                  </a:lnTo>
                  <a:lnTo>
                    <a:pt x="1746" y="1086"/>
                  </a:lnTo>
                  <a:lnTo>
                    <a:pt x="1747" y="1111"/>
                  </a:lnTo>
                  <a:lnTo>
                    <a:pt x="1750" y="1135"/>
                  </a:lnTo>
                  <a:lnTo>
                    <a:pt x="1768" y="1144"/>
                  </a:lnTo>
                  <a:lnTo>
                    <a:pt x="1786" y="1154"/>
                  </a:lnTo>
                  <a:lnTo>
                    <a:pt x="1805" y="1164"/>
                  </a:lnTo>
                  <a:lnTo>
                    <a:pt x="1824" y="1173"/>
                  </a:lnTo>
                  <a:lnTo>
                    <a:pt x="1843" y="1181"/>
                  </a:lnTo>
                  <a:lnTo>
                    <a:pt x="1863" y="1186"/>
                  </a:lnTo>
                  <a:lnTo>
                    <a:pt x="1884" y="1188"/>
                  </a:lnTo>
                  <a:lnTo>
                    <a:pt x="1905" y="1187"/>
                  </a:lnTo>
                  <a:lnTo>
                    <a:pt x="1916" y="1182"/>
                  </a:lnTo>
                  <a:lnTo>
                    <a:pt x="1929" y="1180"/>
                  </a:lnTo>
                  <a:lnTo>
                    <a:pt x="1942" y="1179"/>
                  </a:lnTo>
                  <a:lnTo>
                    <a:pt x="1955" y="1177"/>
                  </a:lnTo>
                  <a:lnTo>
                    <a:pt x="1968" y="1177"/>
                  </a:lnTo>
                  <a:lnTo>
                    <a:pt x="1982" y="1179"/>
                  </a:lnTo>
                  <a:lnTo>
                    <a:pt x="1996" y="1180"/>
                  </a:lnTo>
                  <a:lnTo>
                    <a:pt x="2008" y="1182"/>
                  </a:lnTo>
                  <a:lnTo>
                    <a:pt x="2022" y="1189"/>
                  </a:lnTo>
                  <a:lnTo>
                    <a:pt x="2036" y="1195"/>
                  </a:lnTo>
                  <a:lnTo>
                    <a:pt x="2050" y="1199"/>
                  </a:lnTo>
                  <a:lnTo>
                    <a:pt x="2064" y="1204"/>
                  </a:lnTo>
                  <a:lnTo>
                    <a:pt x="2078" y="1209"/>
                  </a:lnTo>
                  <a:lnTo>
                    <a:pt x="2091" y="1211"/>
                  </a:lnTo>
                  <a:lnTo>
                    <a:pt x="2106" y="1213"/>
                  </a:lnTo>
                  <a:lnTo>
                    <a:pt x="2120" y="1216"/>
                  </a:lnTo>
                  <a:lnTo>
                    <a:pt x="2134" y="1217"/>
                  </a:lnTo>
                  <a:lnTo>
                    <a:pt x="2149" y="1217"/>
                  </a:lnTo>
                  <a:lnTo>
                    <a:pt x="2164" y="1217"/>
                  </a:lnTo>
                  <a:lnTo>
                    <a:pt x="2179" y="1217"/>
                  </a:lnTo>
                  <a:lnTo>
                    <a:pt x="2194" y="1216"/>
                  </a:lnTo>
                  <a:lnTo>
                    <a:pt x="2210" y="1213"/>
                  </a:lnTo>
                  <a:lnTo>
                    <a:pt x="2226" y="1211"/>
                  </a:lnTo>
                  <a:lnTo>
                    <a:pt x="2242" y="1209"/>
                  </a:lnTo>
                  <a:lnTo>
                    <a:pt x="2253" y="1211"/>
                  </a:lnTo>
                  <a:lnTo>
                    <a:pt x="2263" y="1212"/>
                  </a:lnTo>
                  <a:lnTo>
                    <a:pt x="2274" y="1212"/>
                  </a:lnTo>
                  <a:lnTo>
                    <a:pt x="2286" y="1212"/>
                  </a:lnTo>
                  <a:lnTo>
                    <a:pt x="2299" y="1212"/>
                  </a:lnTo>
                  <a:lnTo>
                    <a:pt x="2311" y="1212"/>
                  </a:lnTo>
                  <a:lnTo>
                    <a:pt x="2325" y="1212"/>
                  </a:lnTo>
                  <a:lnTo>
                    <a:pt x="2338" y="1211"/>
                  </a:lnTo>
                  <a:lnTo>
                    <a:pt x="2352" y="1212"/>
                  </a:lnTo>
                  <a:lnTo>
                    <a:pt x="2364" y="1212"/>
                  </a:lnTo>
                  <a:lnTo>
                    <a:pt x="2377" y="1213"/>
                  </a:lnTo>
                  <a:lnTo>
                    <a:pt x="2390" y="1214"/>
                  </a:lnTo>
                  <a:lnTo>
                    <a:pt x="2402" y="1218"/>
                  </a:lnTo>
                  <a:lnTo>
                    <a:pt x="2414" y="1221"/>
                  </a:lnTo>
                  <a:lnTo>
                    <a:pt x="2424" y="1226"/>
                  </a:lnTo>
                  <a:lnTo>
                    <a:pt x="2435" y="1232"/>
                  </a:lnTo>
                  <a:lnTo>
                    <a:pt x="2456" y="1230"/>
                  </a:lnTo>
                  <a:lnTo>
                    <a:pt x="2478" y="1232"/>
                  </a:lnTo>
                  <a:lnTo>
                    <a:pt x="2500" y="1233"/>
                  </a:lnTo>
                  <a:lnTo>
                    <a:pt x="2520" y="1237"/>
                  </a:lnTo>
                  <a:lnTo>
                    <a:pt x="2539" y="1244"/>
                  </a:lnTo>
                  <a:lnTo>
                    <a:pt x="2557" y="1255"/>
                  </a:lnTo>
                  <a:lnTo>
                    <a:pt x="2572" y="1270"/>
                  </a:lnTo>
                  <a:lnTo>
                    <a:pt x="2584" y="1289"/>
                  </a:lnTo>
                  <a:lnTo>
                    <a:pt x="2589" y="1301"/>
                  </a:lnTo>
                  <a:lnTo>
                    <a:pt x="2593" y="1313"/>
                  </a:lnTo>
                  <a:lnTo>
                    <a:pt x="2597" y="1326"/>
                  </a:lnTo>
                  <a:lnTo>
                    <a:pt x="2600" y="1338"/>
                  </a:lnTo>
                  <a:lnTo>
                    <a:pt x="2603" y="1350"/>
                  </a:lnTo>
                  <a:lnTo>
                    <a:pt x="2604" y="1363"/>
                  </a:lnTo>
                  <a:lnTo>
                    <a:pt x="2605" y="1376"/>
                  </a:lnTo>
                  <a:lnTo>
                    <a:pt x="2606" y="1388"/>
                  </a:lnTo>
                  <a:lnTo>
                    <a:pt x="2607" y="1401"/>
                  </a:lnTo>
                  <a:lnTo>
                    <a:pt x="2608" y="1414"/>
                  </a:lnTo>
                  <a:lnTo>
                    <a:pt x="2608" y="1426"/>
                  </a:lnTo>
                  <a:lnTo>
                    <a:pt x="2610" y="1439"/>
                  </a:lnTo>
                  <a:lnTo>
                    <a:pt x="2610" y="1452"/>
                  </a:lnTo>
                  <a:lnTo>
                    <a:pt x="2611" y="1463"/>
                  </a:lnTo>
                  <a:lnTo>
                    <a:pt x="2613" y="1476"/>
                  </a:lnTo>
                  <a:lnTo>
                    <a:pt x="2614" y="1489"/>
                  </a:lnTo>
                  <a:lnTo>
                    <a:pt x="2615" y="1517"/>
                  </a:lnTo>
                  <a:lnTo>
                    <a:pt x="2615" y="1546"/>
                  </a:lnTo>
                  <a:lnTo>
                    <a:pt x="2615" y="1575"/>
                  </a:lnTo>
                  <a:lnTo>
                    <a:pt x="2615" y="1605"/>
                  </a:lnTo>
                  <a:lnTo>
                    <a:pt x="2614" y="1635"/>
                  </a:lnTo>
                  <a:lnTo>
                    <a:pt x="2613" y="1666"/>
                  </a:lnTo>
                  <a:lnTo>
                    <a:pt x="2612" y="1697"/>
                  </a:lnTo>
                  <a:lnTo>
                    <a:pt x="2610" y="1727"/>
                  </a:lnTo>
                  <a:lnTo>
                    <a:pt x="2606" y="1758"/>
                  </a:lnTo>
                  <a:lnTo>
                    <a:pt x="2602" y="1789"/>
                  </a:lnTo>
                  <a:lnTo>
                    <a:pt x="2597" y="1819"/>
                  </a:lnTo>
                  <a:lnTo>
                    <a:pt x="2591" y="1849"/>
                  </a:lnTo>
                  <a:lnTo>
                    <a:pt x="2584" y="1879"/>
                  </a:lnTo>
                  <a:lnTo>
                    <a:pt x="2576" y="1909"/>
                  </a:lnTo>
                  <a:lnTo>
                    <a:pt x="2567" y="1938"/>
                  </a:lnTo>
                  <a:lnTo>
                    <a:pt x="2557" y="1966"/>
                  </a:lnTo>
                  <a:lnTo>
                    <a:pt x="2558" y="1978"/>
                  </a:lnTo>
                  <a:lnTo>
                    <a:pt x="2562" y="1989"/>
                  </a:lnTo>
                  <a:lnTo>
                    <a:pt x="2569" y="1998"/>
                  </a:lnTo>
                  <a:lnTo>
                    <a:pt x="2577" y="2006"/>
                  </a:lnTo>
                  <a:lnTo>
                    <a:pt x="2585" y="2014"/>
                  </a:lnTo>
                  <a:lnTo>
                    <a:pt x="2595" y="2022"/>
                  </a:lnTo>
                  <a:lnTo>
                    <a:pt x="2602" y="2031"/>
                  </a:lnTo>
                  <a:lnTo>
                    <a:pt x="2607" y="2043"/>
                  </a:lnTo>
                  <a:lnTo>
                    <a:pt x="2612" y="2055"/>
                  </a:lnTo>
                  <a:lnTo>
                    <a:pt x="2617" y="2069"/>
                  </a:lnTo>
                  <a:lnTo>
                    <a:pt x="2620" y="2082"/>
                  </a:lnTo>
                  <a:lnTo>
                    <a:pt x="2622" y="2096"/>
                  </a:lnTo>
                  <a:lnTo>
                    <a:pt x="2626" y="2110"/>
                  </a:lnTo>
                  <a:lnTo>
                    <a:pt x="2627" y="2122"/>
                  </a:lnTo>
                  <a:lnTo>
                    <a:pt x="2628" y="2136"/>
                  </a:lnTo>
                  <a:lnTo>
                    <a:pt x="2628" y="2150"/>
                  </a:lnTo>
                  <a:lnTo>
                    <a:pt x="2628" y="2164"/>
                  </a:lnTo>
                  <a:lnTo>
                    <a:pt x="2627" y="2178"/>
                  </a:lnTo>
                  <a:lnTo>
                    <a:pt x="2626" y="2191"/>
                  </a:lnTo>
                  <a:lnTo>
                    <a:pt x="2622" y="2205"/>
                  </a:lnTo>
                  <a:lnTo>
                    <a:pt x="2619" y="2218"/>
                  </a:lnTo>
                  <a:lnTo>
                    <a:pt x="2615" y="2232"/>
                  </a:lnTo>
                  <a:lnTo>
                    <a:pt x="2610" y="2244"/>
                  </a:lnTo>
                  <a:lnTo>
                    <a:pt x="2604" y="2257"/>
                  </a:lnTo>
                  <a:lnTo>
                    <a:pt x="2596" y="2266"/>
                  </a:lnTo>
                  <a:lnTo>
                    <a:pt x="2589" y="2274"/>
                  </a:lnTo>
                  <a:lnTo>
                    <a:pt x="2582" y="2282"/>
                  </a:lnTo>
                  <a:lnTo>
                    <a:pt x="2575" y="2289"/>
                  </a:lnTo>
                  <a:lnTo>
                    <a:pt x="2567" y="2297"/>
                  </a:lnTo>
                  <a:lnTo>
                    <a:pt x="2559" y="2304"/>
                  </a:lnTo>
                  <a:lnTo>
                    <a:pt x="2551" y="2312"/>
                  </a:lnTo>
                  <a:lnTo>
                    <a:pt x="2542" y="2319"/>
                  </a:lnTo>
                  <a:lnTo>
                    <a:pt x="2516" y="2310"/>
                  </a:lnTo>
                  <a:lnTo>
                    <a:pt x="2492" y="2311"/>
                  </a:lnTo>
                  <a:lnTo>
                    <a:pt x="2468" y="2318"/>
                  </a:lnTo>
                  <a:lnTo>
                    <a:pt x="2444" y="2326"/>
                  </a:lnTo>
                  <a:lnTo>
                    <a:pt x="2423" y="2333"/>
                  </a:lnTo>
                  <a:lnTo>
                    <a:pt x="2403" y="2333"/>
                  </a:lnTo>
                  <a:lnTo>
                    <a:pt x="2386" y="2322"/>
                  </a:lnTo>
                  <a:lnTo>
                    <a:pt x="2374" y="2295"/>
                  </a:lnTo>
                  <a:lnTo>
                    <a:pt x="2372" y="2282"/>
                  </a:lnTo>
                  <a:lnTo>
                    <a:pt x="2372" y="2270"/>
                  </a:lnTo>
                  <a:lnTo>
                    <a:pt x="2374" y="2256"/>
                  </a:lnTo>
                  <a:lnTo>
                    <a:pt x="2374" y="2243"/>
                  </a:lnTo>
                  <a:lnTo>
                    <a:pt x="2374" y="2231"/>
                  </a:lnTo>
                  <a:lnTo>
                    <a:pt x="2374" y="2218"/>
                  </a:lnTo>
                  <a:lnTo>
                    <a:pt x="2371" y="2206"/>
                  </a:lnTo>
                  <a:lnTo>
                    <a:pt x="2369" y="2196"/>
                  </a:lnTo>
                  <a:lnTo>
                    <a:pt x="2355" y="2198"/>
                  </a:lnTo>
                  <a:lnTo>
                    <a:pt x="2345" y="2198"/>
                  </a:lnTo>
                  <a:lnTo>
                    <a:pt x="2336" y="2195"/>
                  </a:lnTo>
                  <a:lnTo>
                    <a:pt x="2329" y="2189"/>
                  </a:lnTo>
                  <a:lnTo>
                    <a:pt x="2323" y="2181"/>
                  </a:lnTo>
                  <a:lnTo>
                    <a:pt x="2317" y="2173"/>
                  </a:lnTo>
                  <a:lnTo>
                    <a:pt x="2312" y="2163"/>
                  </a:lnTo>
                  <a:lnTo>
                    <a:pt x="2308" y="2153"/>
                  </a:lnTo>
                  <a:lnTo>
                    <a:pt x="2309" y="2134"/>
                  </a:lnTo>
                  <a:lnTo>
                    <a:pt x="2310" y="2113"/>
                  </a:lnTo>
                  <a:lnTo>
                    <a:pt x="2311" y="2091"/>
                  </a:lnTo>
                  <a:lnTo>
                    <a:pt x="2315" y="2070"/>
                  </a:lnTo>
                  <a:lnTo>
                    <a:pt x="2321" y="2050"/>
                  </a:lnTo>
                  <a:lnTo>
                    <a:pt x="2329" y="2030"/>
                  </a:lnTo>
                  <a:lnTo>
                    <a:pt x="2340" y="2013"/>
                  </a:lnTo>
                  <a:lnTo>
                    <a:pt x="2357" y="1999"/>
                  </a:lnTo>
                  <a:lnTo>
                    <a:pt x="2364" y="1995"/>
                  </a:lnTo>
                  <a:lnTo>
                    <a:pt x="2372" y="1993"/>
                  </a:lnTo>
                  <a:lnTo>
                    <a:pt x="2379" y="1990"/>
                  </a:lnTo>
                  <a:lnTo>
                    <a:pt x="2387" y="1986"/>
                  </a:lnTo>
                  <a:lnTo>
                    <a:pt x="2394" y="1982"/>
                  </a:lnTo>
                  <a:lnTo>
                    <a:pt x="2401" y="1976"/>
                  </a:lnTo>
                  <a:lnTo>
                    <a:pt x="2407" y="1969"/>
                  </a:lnTo>
                  <a:lnTo>
                    <a:pt x="2412" y="1961"/>
                  </a:lnTo>
                  <a:lnTo>
                    <a:pt x="2416" y="1929"/>
                  </a:lnTo>
                  <a:lnTo>
                    <a:pt x="2416" y="1899"/>
                  </a:lnTo>
                  <a:lnTo>
                    <a:pt x="2414" y="1868"/>
                  </a:lnTo>
                  <a:lnTo>
                    <a:pt x="2409" y="1839"/>
                  </a:lnTo>
                  <a:lnTo>
                    <a:pt x="2402" y="1810"/>
                  </a:lnTo>
                  <a:lnTo>
                    <a:pt x="2393" y="1781"/>
                  </a:lnTo>
                  <a:lnTo>
                    <a:pt x="2384" y="1752"/>
                  </a:lnTo>
                  <a:lnTo>
                    <a:pt x="2374" y="1725"/>
                  </a:lnTo>
                  <a:lnTo>
                    <a:pt x="2364" y="1696"/>
                  </a:lnTo>
                  <a:lnTo>
                    <a:pt x="2355" y="1667"/>
                  </a:lnTo>
                  <a:lnTo>
                    <a:pt x="2346" y="1638"/>
                  </a:lnTo>
                  <a:lnTo>
                    <a:pt x="2340" y="1608"/>
                  </a:lnTo>
                  <a:lnTo>
                    <a:pt x="2336" y="1578"/>
                  </a:lnTo>
                  <a:lnTo>
                    <a:pt x="2334" y="1546"/>
                  </a:lnTo>
                  <a:lnTo>
                    <a:pt x="2336" y="1514"/>
                  </a:lnTo>
                  <a:lnTo>
                    <a:pt x="2341" y="1480"/>
                  </a:lnTo>
                  <a:lnTo>
                    <a:pt x="2326" y="1482"/>
                  </a:lnTo>
                  <a:lnTo>
                    <a:pt x="2311" y="1483"/>
                  </a:lnTo>
                  <a:lnTo>
                    <a:pt x="2296" y="1485"/>
                  </a:lnTo>
                  <a:lnTo>
                    <a:pt x="2281" y="1486"/>
                  </a:lnTo>
                  <a:lnTo>
                    <a:pt x="2266" y="1489"/>
                  </a:lnTo>
                  <a:lnTo>
                    <a:pt x="2251" y="1490"/>
                  </a:lnTo>
                  <a:lnTo>
                    <a:pt x="2238" y="1491"/>
                  </a:lnTo>
                  <a:lnTo>
                    <a:pt x="2223" y="1492"/>
                  </a:lnTo>
                  <a:lnTo>
                    <a:pt x="2208" y="1493"/>
                  </a:lnTo>
                  <a:lnTo>
                    <a:pt x="2194" y="1493"/>
                  </a:lnTo>
                  <a:lnTo>
                    <a:pt x="2179" y="1493"/>
                  </a:lnTo>
                  <a:lnTo>
                    <a:pt x="2164" y="1492"/>
                  </a:lnTo>
                  <a:lnTo>
                    <a:pt x="2149" y="1490"/>
                  </a:lnTo>
                  <a:lnTo>
                    <a:pt x="2134" y="1487"/>
                  </a:lnTo>
                  <a:lnTo>
                    <a:pt x="2119" y="1483"/>
                  </a:lnTo>
                  <a:lnTo>
                    <a:pt x="2104" y="1478"/>
                  </a:lnTo>
                  <a:lnTo>
                    <a:pt x="2099" y="1477"/>
                  </a:lnTo>
                  <a:lnTo>
                    <a:pt x="2094" y="1476"/>
                  </a:lnTo>
                  <a:lnTo>
                    <a:pt x="2089" y="1474"/>
                  </a:lnTo>
                  <a:lnTo>
                    <a:pt x="2083" y="1471"/>
                  </a:lnTo>
                  <a:lnTo>
                    <a:pt x="2079" y="1470"/>
                  </a:lnTo>
                  <a:lnTo>
                    <a:pt x="2074" y="1470"/>
                  </a:lnTo>
                  <a:lnTo>
                    <a:pt x="2069" y="1472"/>
                  </a:lnTo>
                  <a:lnTo>
                    <a:pt x="2066" y="1478"/>
                  </a:lnTo>
                  <a:lnTo>
                    <a:pt x="2066" y="1494"/>
                  </a:lnTo>
                  <a:lnTo>
                    <a:pt x="2065" y="1510"/>
                  </a:lnTo>
                  <a:lnTo>
                    <a:pt x="2064" y="1527"/>
                  </a:lnTo>
                  <a:lnTo>
                    <a:pt x="2061" y="1542"/>
                  </a:lnTo>
                  <a:lnTo>
                    <a:pt x="2059" y="1557"/>
                  </a:lnTo>
                  <a:lnTo>
                    <a:pt x="2056" y="1572"/>
                  </a:lnTo>
                  <a:lnTo>
                    <a:pt x="2052" y="1586"/>
                  </a:lnTo>
                  <a:lnTo>
                    <a:pt x="2049" y="1601"/>
                  </a:lnTo>
                  <a:lnTo>
                    <a:pt x="2045" y="1615"/>
                  </a:lnTo>
                  <a:lnTo>
                    <a:pt x="2041" y="1630"/>
                  </a:lnTo>
                  <a:lnTo>
                    <a:pt x="2036" y="1644"/>
                  </a:lnTo>
                  <a:lnTo>
                    <a:pt x="2031" y="1659"/>
                  </a:lnTo>
                  <a:lnTo>
                    <a:pt x="2027" y="1673"/>
                  </a:lnTo>
                  <a:lnTo>
                    <a:pt x="2021" y="1687"/>
                  </a:lnTo>
                  <a:lnTo>
                    <a:pt x="2017" y="1702"/>
                  </a:lnTo>
                  <a:lnTo>
                    <a:pt x="2012" y="1716"/>
                  </a:lnTo>
                  <a:lnTo>
                    <a:pt x="2014" y="1737"/>
                  </a:lnTo>
                  <a:lnTo>
                    <a:pt x="2020" y="1757"/>
                  </a:lnTo>
                  <a:lnTo>
                    <a:pt x="2028" y="1778"/>
                  </a:lnTo>
                  <a:lnTo>
                    <a:pt x="2040" y="1796"/>
                  </a:lnTo>
                  <a:lnTo>
                    <a:pt x="2053" y="1813"/>
                  </a:lnTo>
                  <a:lnTo>
                    <a:pt x="2069" y="1828"/>
                  </a:lnTo>
                  <a:lnTo>
                    <a:pt x="2086" y="1842"/>
                  </a:lnTo>
                  <a:lnTo>
                    <a:pt x="2104" y="1854"/>
                  </a:lnTo>
                  <a:lnTo>
                    <a:pt x="2102" y="1862"/>
                  </a:lnTo>
                  <a:lnTo>
                    <a:pt x="2097" y="1869"/>
                  </a:lnTo>
                  <a:lnTo>
                    <a:pt x="2090" y="1873"/>
                  </a:lnTo>
                  <a:lnTo>
                    <a:pt x="2082" y="1877"/>
                  </a:lnTo>
                  <a:lnTo>
                    <a:pt x="2074" y="1879"/>
                  </a:lnTo>
                  <a:lnTo>
                    <a:pt x="2065" y="1883"/>
                  </a:lnTo>
                  <a:lnTo>
                    <a:pt x="2057" y="1885"/>
                  </a:lnTo>
                  <a:lnTo>
                    <a:pt x="2050" y="1888"/>
                  </a:lnTo>
                  <a:lnTo>
                    <a:pt x="2035" y="1891"/>
                  </a:lnTo>
                  <a:lnTo>
                    <a:pt x="2020" y="1895"/>
                  </a:lnTo>
                  <a:lnTo>
                    <a:pt x="2005" y="1900"/>
                  </a:lnTo>
                  <a:lnTo>
                    <a:pt x="1991" y="1906"/>
                  </a:lnTo>
                  <a:lnTo>
                    <a:pt x="1977" y="1911"/>
                  </a:lnTo>
                  <a:lnTo>
                    <a:pt x="1962" y="1917"/>
                  </a:lnTo>
                  <a:lnTo>
                    <a:pt x="1949" y="1923"/>
                  </a:lnTo>
                  <a:lnTo>
                    <a:pt x="1935" y="1928"/>
                  </a:lnTo>
                  <a:lnTo>
                    <a:pt x="1929" y="1941"/>
                  </a:lnTo>
                  <a:lnTo>
                    <a:pt x="1924" y="1956"/>
                  </a:lnTo>
                  <a:lnTo>
                    <a:pt x="1920" y="1970"/>
                  </a:lnTo>
                  <a:lnTo>
                    <a:pt x="1916" y="1985"/>
                  </a:lnTo>
                  <a:lnTo>
                    <a:pt x="1912" y="2000"/>
                  </a:lnTo>
                  <a:lnTo>
                    <a:pt x="1908" y="2015"/>
                  </a:lnTo>
                  <a:lnTo>
                    <a:pt x="1905" y="2030"/>
                  </a:lnTo>
                  <a:lnTo>
                    <a:pt x="1901" y="2045"/>
                  </a:lnTo>
                  <a:lnTo>
                    <a:pt x="1898" y="2060"/>
                  </a:lnTo>
                  <a:lnTo>
                    <a:pt x="1894" y="2075"/>
                  </a:lnTo>
                  <a:lnTo>
                    <a:pt x="1891" y="2090"/>
                  </a:lnTo>
                  <a:lnTo>
                    <a:pt x="1888" y="2105"/>
                  </a:lnTo>
                  <a:lnTo>
                    <a:pt x="1884" y="2119"/>
                  </a:lnTo>
                  <a:lnTo>
                    <a:pt x="1881" y="2134"/>
                  </a:lnTo>
                  <a:lnTo>
                    <a:pt x="1877" y="2148"/>
                  </a:lnTo>
                  <a:lnTo>
                    <a:pt x="1874" y="2161"/>
                  </a:lnTo>
                  <a:lnTo>
                    <a:pt x="1877" y="2168"/>
                  </a:lnTo>
                  <a:lnTo>
                    <a:pt x="1884" y="2171"/>
                  </a:lnTo>
                  <a:lnTo>
                    <a:pt x="1891" y="2173"/>
                  </a:lnTo>
                  <a:lnTo>
                    <a:pt x="1897" y="2180"/>
                  </a:lnTo>
                  <a:lnTo>
                    <a:pt x="1893" y="2201"/>
                  </a:lnTo>
                  <a:lnTo>
                    <a:pt x="1899" y="2218"/>
                  </a:lnTo>
                  <a:lnTo>
                    <a:pt x="1913" y="2233"/>
                  </a:lnTo>
                  <a:lnTo>
                    <a:pt x="1928" y="2247"/>
                  </a:lnTo>
                  <a:lnTo>
                    <a:pt x="1940" y="2260"/>
                  </a:lnTo>
                  <a:lnTo>
                    <a:pt x="1946" y="2275"/>
                  </a:lnTo>
                  <a:lnTo>
                    <a:pt x="1942" y="2292"/>
                  </a:lnTo>
                  <a:lnTo>
                    <a:pt x="1923" y="2311"/>
                  </a:lnTo>
                  <a:lnTo>
                    <a:pt x="1930" y="2335"/>
                  </a:lnTo>
                  <a:lnTo>
                    <a:pt x="1942" y="2358"/>
                  </a:lnTo>
                  <a:lnTo>
                    <a:pt x="1957" y="2380"/>
                  </a:lnTo>
                  <a:lnTo>
                    <a:pt x="1973" y="2400"/>
                  </a:lnTo>
                  <a:lnTo>
                    <a:pt x="1990" y="2421"/>
                  </a:lnTo>
                  <a:lnTo>
                    <a:pt x="2007" y="2440"/>
                  </a:lnTo>
                  <a:lnTo>
                    <a:pt x="2022" y="2462"/>
                  </a:lnTo>
                  <a:lnTo>
                    <a:pt x="2034" y="2484"/>
                  </a:lnTo>
                  <a:lnTo>
                    <a:pt x="2038" y="2500"/>
                  </a:lnTo>
                  <a:lnTo>
                    <a:pt x="2042" y="2516"/>
                  </a:lnTo>
                  <a:lnTo>
                    <a:pt x="2044" y="2531"/>
                  </a:lnTo>
                  <a:lnTo>
                    <a:pt x="2046" y="2547"/>
                  </a:lnTo>
                  <a:lnTo>
                    <a:pt x="2049" y="2563"/>
                  </a:lnTo>
                  <a:lnTo>
                    <a:pt x="2050" y="2580"/>
                  </a:lnTo>
                  <a:lnTo>
                    <a:pt x="2052" y="2595"/>
                  </a:lnTo>
                  <a:lnTo>
                    <a:pt x="2053" y="2611"/>
                  </a:lnTo>
                  <a:lnTo>
                    <a:pt x="2055" y="2627"/>
                  </a:lnTo>
                  <a:lnTo>
                    <a:pt x="2057" y="2642"/>
                  </a:lnTo>
                  <a:lnTo>
                    <a:pt x="2058" y="2658"/>
                  </a:lnTo>
                  <a:lnTo>
                    <a:pt x="2060" y="2674"/>
                  </a:lnTo>
                  <a:lnTo>
                    <a:pt x="2063" y="2690"/>
                  </a:lnTo>
                  <a:lnTo>
                    <a:pt x="2065" y="2705"/>
                  </a:lnTo>
                  <a:lnTo>
                    <a:pt x="2068" y="2721"/>
                  </a:lnTo>
                  <a:lnTo>
                    <a:pt x="2073" y="2737"/>
                  </a:lnTo>
                  <a:lnTo>
                    <a:pt x="2082" y="2756"/>
                  </a:lnTo>
                  <a:lnTo>
                    <a:pt x="2093" y="2774"/>
                  </a:lnTo>
                  <a:lnTo>
                    <a:pt x="2103" y="2793"/>
                  </a:lnTo>
                  <a:lnTo>
                    <a:pt x="2113" y="2810"/>
                  </a:lnTo>
                  <a:lnTo>
                    <a:pt x="2124" y="2830"/>
                  </a:lnTo>
                  <a:lnTo>
                    <a:pt x="2133" y="2848"/>
                  </a:lnTo>
                  <a:lnTo>
                    <a:pt x="2141" y="2868"/>
                  </a:lnTo>
                  <a:lnTo>
                    <a:pt x="2147" y="2887"/>
                  </a:lnTo>
                  <a:lnTo>
                    <a:pt x="2135" y="2902"/>
                  </a:lnTo>
                  <a:lnTo>
                    <a:pt x="2119" y="2917"/>
                  </a:lnTo>
                  <a:lnTo>
                    <a:pt x="2099" y="2932"/>
                  </a:lnTo>
                  <a:lnTo>
                    <a:pt x="2082" y="2947"/>
                  </a:lnTo>
                  <a:lnTo>
                    <a:pt x="2068" y="2963"/>
                  </a:lnTo>
                  <a:lnTo>
                    <a:pt x="2060" y="2981"/>
                  </a:lnTo>
                  <a:lnTo>
                    <a:pt x="2064" y="3000"/>
                  </a:lnTo>
                  <a:lnTo>
                    <a:pt x="2081" y="3022"/>
                  </a:lnTo>
                  <a:lnTo>
                    <a:pt x="2084" y="3042"/>
                  </a:lnTo>
                  <a:lnTo>
                    <a:pt x="2089" y="3060"/>
                  </a:lnTo>
                  <a:lnTo>
                    <a:pt x="2095" y="3079"/>
                  </a:lnTo>
                  <a:lnTo>
                    <a:pt x="2102" y="3096"/>
                  </a:lnTo>
                  <a:lnTo>
                    <a:pt x="2109" y="3114"/>
                  </a:lnTo>
                  <a:lnTo>
                    <a:pt x="2113" y="3132"/>
                  </a:lnTo>
                  <a:lnTo>
                    <a:pt x="2118" y="3151"/>
                  </a:lnTo>
                  <a:lnTo>
                    <a:pt x="2119" y="3171"/>
                  </a:lnTo>
                  <a:lnTo>
                    <a:pt x="2135" y="3190"/>
                  </a:lnTo>
                  <a:lnTo>
                    <a:pt x="2142" y="3176"/>
                  </a:lnTo>
                  <a:lnTo>
                    <a:pt x="2150" y="3166"/>
                  </a:lnTo>
                  <a:lnTo>
                    <a:pt x="2159" y="3156"/>
                  </a:lnTo>
                  <a:lnTo>
                    <a:pt x="2170" y="3149"/>
                  </a:lnTo>
                  <a:lnTo>
                    <a:pt x="2181" y="3143"/>
                  </a:lnTo>
                  <a:lnTo>
                    <a:pt x="2193" y="3137"/>
                  </a:lnTo>
                  <a:lnTo>
                    <a:pt x="2205" y="3134"/>
                  </a:lnTo>
                  <a:lnTo>
                    <a:pt x="2219" y="3129"/>
                  </a:lnTo>
                  <a:lnTo>
                    <a:pt x="2232" y="3127"/>
                  </a:lnTo>
                  <a:lnTo>
                    <a:pt x="2246" y="3123"/>
                  </a:lnTo>
                  <a:lnTo>
                    <a:pt x="2258" y="3120"/>
                  </a:lnTo>
                  <a:lnTo>
                    <a:pt x="2272" y="3117"/>
                  </a:lnTo>
                  <a:lnTo>
                    <a:pt x="2285" y="3112"/>
                  </a:lnTo>
                  <a:lnTo>
                    <a:pt x="2296" y="3106"/>
                  </a:lnTo>
                  <a:lnTo>
                    <a:pt x="2309" y="3098"/>
                  </a:lnTo>
                  <a:lnTo>
                    <a:pt x="2319" y="3090"/>
                  </a:lnTo>
                  <a:lnTo>
                    <a:pt x="2319" y="3079"/>
                  </a:lnTo>
                  <a:lnTo>
                    <a:pt x="2319" y="3066"/>
                  </a:lnTo>
                  <a:lnTo>
                    <a:pt x="2322" y="3053"/>
                  </a:lnTo>
                  <a:lnTo>
                    <a:pt x="2325" y="3040"/>
                  </a:lnTo>
                  <a:lnTo>
                    <a:pt x="2329" y="3029"/>
                  </a:lnTo>
                  <a:lnTo>
                    <a:pt x="2334" y="3016"/>
                  </a:lnTo>
                  <a:lnTo>
                    <a:pt x="2341" y="3005"/>
                  </a:lnTo>
                  <a:lnTo>
                    <a:pt x="2349" y="2994"/>
                  </a:lnTo>
                  <a:lnTo>
                    <a:pt x="2361" y="2984"/>
                  </a:lnTo>
                  <a:lnTo>
                    <a:pt x="2372" y="2976"/>
                  </a:lnTo>
                  <a:lnTo>
                    <a:pt x="2384" y="2969"/>
                  </a:lnTo>
                  <a:lnTo>
                    <a:pt x="2397" y="2964"/>
                  </a:lnTo>
                  <a:lnTo>
                    <a:pt x="2410" y="2961"/>
                  </a:lnTo>
                  <a:lnTo>
                    <a:pt x="2424" y="2959"/>
                  </a:lnTo>
                  <a:lnTo>
                    <a:pt x="2438" y="2958"/>
                  </a:lnTo>
                  <a:lnTo>
                    <a:pt x="2453" y="2956"/>
                  </a:lnTo>
                  <a:lnTo>
                    <a:pt x="2460" y="2946"/>
                  </a:lnTo>
                  <a:lnTo>
                    <a:pt x="2467" y="2936"/>
                  </a:lnTo>
                  <a:lnTo>
                    <a:pt x="2474" y="2926"/>
                  </a:lnTo>
                  <a:lnTo>
                    <a:pt x="2479" y="2916"/>
                  </a:lnTo>
                  <a:lnTo>
                    <a:pt x="2485" y="2906"/>
                  </a:lnTo>
                  <a:lnTo>
                    <a:pt x="2490" y="2894"/>
                  </a:lnTo>
                  <a:lnTo>
                    <a:pt x="2493" y="2884"/>
                  </a:lnTo>
                  <a:lnTo>
                    <a:pt x="2494" y="2871"/>
                  </a:lnTo>
                  <a:lnTo>
                    <a:pt x="2508" y="2865"/>
                  </a:lnTo>
                  <a:lnTo>
                    <a:pt x="2517" y="2857"/>
                  </a:lnTo>
                  <a:lnTo>
                    <a:pt x="2526" y="2847"/>
                  </a:lnTo>
                  <a:lnTo>
                    <a:pt x="2532" y="2835"/>
                  </a:lnTo>
                  <a:lnTo>
                    <a:pt x="2539" y="2825"/>
                  </a:lnTo>
                  <a:lnTo>
                    <a:pt x="2547" y="2815"/>
                  </a:lnTo>
                  <a:lnTo>
                    <a:pt x="2558" y="2807"/>
                  </a:lnTo>
                  <a:lnTo>
                    <a:pt x="2572" y="2802"/>
                  </a:lnTo>
                  <a:lnTo>
                    <a:pt x="2585" y="2782"/>
                  </a:lnTo>
                  <a:lnTo>
                    <a:pt x="2597" y="2762"/>
                  </a:lnTo>
                  <a:lnTo>
                    <a:pt x="2606" y="2740"/>
                  </a:lnTo>
                  <a:lnTo>
                    <a:pt x="2614" y="2718"/>
                  </a:lnTo>
                  <a:lnTo>
                    <a:pt x="2622" y="2696"/>
                  </a:lnTo>
                  <a:lnTo>
                    <a:pt x="2631" y="2674"/>
                  </a:lnTo>
                  <a:lnTo>
                    <a:pt x="2643" y="2652"/>
                  </a:lnTo>
                  <a:lnTo>
                    <a:pt x="2657" y="2633"/>
                  </a:lnTo>
                  <a:lnTo>
                    <a:pt x="2675" y="2631"/>
                  </a:lnTo>
                  <a:lnTo>
                    <a:pt x="2694" y="2635"/>
                  </a:lnTo>
                  <a:lnTo>
                    <a:pt x="2711" y="2642"/>
                  </a:lnTo>
                  <a:lnTo>
                    <a:pt x="2727" y="2651"/>
                  </a:lnTo>
                  <a:lnTo>
                    <a:pt x="2742" y="2663"/>
                  </a:lnTo>
                  <a:lnTo>
                    <a:pt x="2757" y="2675"/>
                  </a:lnTo>
                  <a:lnTo>
                    <a:pt x="2770" y="2689"/>
                  </a:lnTo>
                  <a:lnTo>
                    <a:pt x="2782" y="2703"/>
                  </a:lnTo>
                  <a:lnTo>
                    <a:pt x="2794" y="2719"/>
                  </a:lnTo>
                  <a:lnTo>
                    <a:pt x="2803" y="2736"/>
                  </a:lnTo>
                  <a:lnTo>
                    <a:pt x="2812" y="2754"/>
                  </a:lnTo>
                  <a:lnTo>
                    <a:pt x="2819" y="2771"/>
                  </a:lnTo>
                  <a:lnTo>
                    <a:pt x="2827" y="2789"/>
                  </a:lnTo>
                  <a:lnTo>
                    <a:pt x="2835" y="2807"/>
                  </a:lnTo>
                  <a:lnTo>
                    <a:pt x="2843" y="2824"/>
                  </a:lnTo>
                  <a:lnTo>
                    <a:pt x="2853" y="2841"/>
                  </a:lnTo>
                  <a:lnTo>
                    <a:pt x="2879" y="2862"/>
                  </a:lnTo>
                  <a:lnTo>
                    <a:pt x="2903" y="2885"/>
                  </a:lnTo>
                  <a:lnTo>
                    <a:pt x="2927" y="2909"/>
                  </a:lnTo>
                  <a:lnTo>
                    <a:pt x="2949" y="2934"/>
                  </a:lnTo>
                  <a:lnTo>
                    <a:pt x="2970" y="2960"/>
                  </a:lnTo>
                  <a:lnTo>
                    <a:pt x="2990" y="2987"/>
                  </a:lnTo>
                  <a:lnTo>
                    <a:pt x="3007" y="3016"/>
                  </a:lnTo>
                  <a:lnTo>
                    <a:pt x="3023" y="3045"/>
                  </a:lnTo>
                  <a:lnTo>
                    <a:pt x="3037" y="3075"/>
                  </a:lnTo>
                  <a:lnTo>
                    <a:pt x="3048" y="3105"/>
                  </a:lnTo>
                  <a:lnTo>
                    <a:pt x="3059" y="3136"/>
                  </a:lnTo>
                  <a:lnTo>
                    <a:pt x="3067" y="3167"/>
                  </a:lnTo>
                  <a:lnTo>
                    <a:pt x="3073" y="3199"/>
                  </a:lnTo>
                  <a:lnTo>
                    <a:pt x="3076" y="3231"/>
                  </a:lnTo>
                  <a:lnTo>
                    <a:pt x="3076" y="3263"/>
                  </a:lnTo>
                  <a:lnTo>
                    <a:pt x="3075" y="3294"/>
                  </a:lnTo>
                  <a:lnTo>
                    <a:pt x="3067" y="3314"/>
                  </a:lnTo>
                  <a:lnTo>
                    <a:pt x="3062" y="3337"/>
                  </a:lnTo>
                  <a:lnTo>
                    <a:pt x="3059" y="3360"/>
                  </a:lnTo>
                  <a:lnTo>
                    <a:pt x="3054" y="3383"/>
                  </a:lnTo>
                  <a:lnTo>
                    <a:pt x="3047" y="3403"/>
                  </a:lnTo>
                  <a:lnTo>
                    <a:pt x="3037" y="3422"/>
                  </a:lnTo>
                  <a:lnTo>
                    <a:pt x="3021" y="3436"/>
                  </a:lnTo>
                  <a:lnTo>
                    <a:pt x="2999" y="3444"/>
                  </a:lnTo>
                  <a:lnTo>
                    <a:pt x="2987" y="3449"/>
                  </a:lnTo>
                  <a:lnTo>
                    <a:pt x="2976" y="3452"/>
                  </a:lnTo>
                  <a:lnTo>
                    <a:pt x="2964" y="3451"/>
                  </a:lnTo>
                  <a:lnTo>
                    <a:pt x="2954" y="3447"/>
                  </a:lnTo>
                  <a:lnTo>
                    <a:pt x="2944" y="3441"/>
                  </a:lnTo>
                  <a:lnTo>
                    <a:pt x="2934" y="3433"/>
                  </a:lnTo>
                  <a:lnTo>
                    <a:pt x="2927" y="3424"/>
                  </a:lnTo>
                  <a:lnTo>
                    <a:pt x="2922" y="3414"/>
                  </a:lnTo>
                  <a:lnTo>
                    <a:pt x="2916" y="3395"/>
                  </a:lnTo>
                  <a:lnTo>
                    <a:pt x="2911" y="3377"/>
                  </a:lnTo>
                  <a:lnTo>
                    <a:pt x="2906" y="3358"/>
                  </a:lnTo>
                  <a:lnTo>
                    <a:pt x="2900" y="3340"/>
                  </a:lnTo>
                  <a:lnTo>
                    <a:pt x="2895" y="3322"/>
                  </a:lnTo>
                  <a:lnTo>
                    <a:pt x="2888" y="3303"/>
                  </a:lnTo>
                  <a:lnTo>
                    <a:pt x="2883" y="3285"/>
                  </a:lnTo>
                  <a:lnTo>
                    <a:pt x="2876" y="3267"/>
                  </a:lnTo>
                  <a:lnTo>
                    <a:pt x="2868" y="3249"/>
                  </a:lnTo>
                  <a:lnTo>
                    <a:pt x="2858" y="3233"/>
                  </a:lnTo>
                  <a:lnTo>
                    <a:pt x="2849" y="3216"/>
                  </a:lnTo>
                  <a:lnTo>
                    <a:pt x="2838" y="3201"/>
                  </a:lnTo>
                  <a:lnTo>
                    <a:pt x="2825" y="3184"/>
                  </a:lnTo>
                  <a:lnTo>
                    <a:pt x="2811" y="3171"/>
                  </a:lnTo>
                  <a:lnTo>
                    <a:pt x="2796" y="3158"/>
                  </a:lnTo>
                  <a:lnTo>
                    <a:pt x="2779" y="3145"/>
                  </a:lnTo>
                  <a:lnTo>
                    <a:pt x="2767" y="3151"/>
                  </a:lnTo>
                  <a:lnTo>
                    <a:pt x="2755" y="3157"/>
                  </a:lnTo>
                  <a:lnTo>
                    <a:pt x="2741" y="3161"/>
                  </a:lnTo>
                  <a:lnTo>
                    <a:pt x="2727" y="3166"/>
                  </a:lnTo>
                  <a:lnTo>
                    <a:pt x="2713" y="3167"/>
                  </a:lnTo>
                  <a:lnTo>
                    <a:pt x="2699" y="3167"/>
                  </a:lnTo>
                  <a:lnTo>
                    <a:pt x="2686" y="3165"/>
                  </a:lnTo>
                  <a:lnTo>
                    <a:pt x="2672" y="3159"/>
                  </a:lnTo>
                  <a:lnTo>
                    <a:pt x="2667" y="3152"/>
                  </a:lnTo>
                  <a:lnTo>
                    <a:pt x="2661" y="3149"/>
                  </a:lnTo>
                  <a:lnTo>
                    <a:pt x="2656" y="3148"/>
                  </a:lnTo>
                  <a:lnTo>
                    <a:pt x="2649" y="3148"/>
                  </a:lnTo>
                  <a:lnTo>
                    <a:pt x="2642" y="3149"/>
                  </a:lnTo>
                  <a:lnTo>
                    <a:pt x="2635" y="3150"/>
                  </a:lnTo>
                  <a:lnTo>
                    <a:pt x="2628" y="3151"/>
                  </a:lnTo>
                  <a:lnTo>
                    <a:pt x="2622" y="3151"/>
                  </a:lnTo>
                  <a:lnTo>
                    <a:pt x="2614" y="3166"/>
                  </a:lnTo>
                  <a:lnTo>
                    <a:pt x="2607" y="3183"/>
                  </a:lnTo>
                  <a:lnTo>
                    <a:pt x="2602" y="3199"/>
                  </a:lnTo>
                  <a:lnTo>
                    <a:pt x="2595" y="3217"/>
                  </a:lnTo>
                  <a:lnTo>
                    <a:pt x="2587" y="3232"/>
                  </a:lnTo>
                  <a:lnTo>
                    <a:pt x="2577" y="3246"/>
                  </a:lnTo>
                  <a:lnTo>
                    <a:pt x="2564" y="3258"/>
                  </a:lnTo>
                  <a:lnTo>
                    <a:pt x="2546" y="3266"/>
                  </a:lnTo>
                  <a:lnTo>
                    <a:pt x="2537" y="3270"/>
                  </a:lnTo>
                  <a:lnTo>
                    <a:pt x="2529" y="3271"/>
                  </a:lnTo>
                  <a:lnTo>
                    <a:pt x="2522" y="3271"/>
                  </a:lnTo>
                  <a:lnTo>
                    <a:pt x="2515" y="3270"/>
                  </a:lnTo>
                  <a:lnTo>
                    <a:pt x="2508" y="3269"/>
                  </a:lnTo>
                  <a:lnTo>
                    <a:pt x="2500" y="3266"/>
                  </a:lnTo>
                  <a:lnTo>
                    <a:pt x="2493" y="3265"/>
                  </a:lnTo>
                  <a:lnTo>
                    <a:pt x="2484" y="3264"/>
                  </a:lnTo>
                  <a:lnTo>
                    <a:pt x="2466" y="3285"/>
                  </a:lnTo>
                  <a:lnTo>
                    <a:pt x="2446" y="3307"/>
                  </a:lnTo>
                  <a:lnTo>
                    <a:pt x="2428" y="3329"/>
                  </a:lnTo>
                  <a:lnTo>
                    <a:pt x="2409" y="3349"/>
                  </a:lnTo>
                  <a:lnTo>
                    <a:pt x="2391" y="3371"/>
                  </a:lnTo>
                  <a:lnTo>
                    <a:pt x="2372" y="3392"/>
                  </a:lnTo>
                  <a:lnTo>
                    <a:pt x="2354" y="3414"/>
                  </a:lnTo>
                  <a:lnTo>
                    <a:pt x="2336" y="3435"/>
                  </a:lnTo>
                  <a:lnTo>
                    <a:pt x="2316" y="3455"/>
                  </a:lnTo>
                  <a:lnTo>
                    <a:pt x="2296" y="3476"/>
                  </a:lnTo>
                  <a:lnTo>
                    <a:pt x="2278" y="3497"/>
                  </a:lnTo>
                  <a:lnTo>
                    <a:pt x="2257" y="3517"/>
                  </a:lnTo>
                  <a:lnTo>
                    <a:pt x="2238" y="3537"/>
                  </a:lnTo>
                  <a:lnTo>
                    <a:pt x="2217" y="3557"/>
                  </a:lnTo>
                  <a:lnTo>
                    <a:pt x="2195" y="3575"/>
                  </a:lnTo>
                  <a:lnTo>
                    <a:pt x="2173" y="3594"/>
                  </a:lnTo>
                  <a:lnTo>
                    <a:pt x="2167" y="3595"/>
                  </a:lnTo>
                  <a:lnTo>
                    <a:pt x="2160" y="3597"/>
                  </a:lnTo>
                  <a:lnTo>
                    <a:pt x="2155" y="3598"/>
                  </a:lnTo>
                  <a:lnTo>
                    <a:pt x="2149" y="3599"/>
                  </a:lnTo>
                  <a:lnTo>
                    <a:pt x="2143" y="3600"/>
                  </a:lnTo>
                  <a:lnTo>
                    <a:pt x="2137" y="3599"/>
                  </a:lnTo>
                  <a:lnTo>
                    <a:pt x="2132" y="3598"/>
                  </a:lnTo>
                  <a:lnTo>
                    <a:pt x="2127" y="3594"/>
                  </a:lnTo>
                  <a:lnTo>
                    <a:pt x="2104" y="3576"/>
                  </a:lnTo>
                  <a:lnTo>
                    <a:pt x="2082" y="3558"/>
                  </a:lnTo>
                  <a:lnTo>
                    <a:pt x="2061" y="3538"/>
                  </a:lnTo>
                  <a:lnTo>
                    <a:pt x="2042" y="3519"/>
                  </a:lnTo>
                  <a:lnTo>
                    <a:pt x="2022" y="3498"/>
                  </a:lnTo>
                  <a:lnTo>
                    <a:pt x="2005" y="3476"/>
                  </a:lnTo>
                  <a:lnTo>
                    <a:pt x="1988" y="3453"/>
                  </a:lnTo>
                  <a:lnTo>
                    <a:pt x="1973" y="3431"/>
                  </a:lnTo>
                  <a:lnTo>
                    <a:pt x="1957" y="3407"/>
                  </a:lnTo>
                  <a:lnTo>
                    <a:pt x="1942" y="3384"/>
                  </a:lnTo>
                  <a:lnTo>
                    <a:pt x="1928" y="3360"/>
                  </a:lnTo>
                  <a:lnTo>
                    <a:pt x="1913" y="3337"/>
                  </a:lnTo>
                  <a:lnTo>
                    <a:pt x="1899" y="3312"/>
                  </a:lnTo>
                  <a:lnTo>
                    <a:pt x="1886" y="3288"/>
                  </a:lnTo>
                  <a:lnTo>
                    <a:pt x="1873" y="3264"/>
                  </a:lnTo>
                  <a:lnTo>
                    <a:pt x="1859" y="3241"/>
                  </a:lnTo>
                  <a:lnTo>
                    <a:pt x="1848" y="3225"/>
                  </a:lnTo>
                  <a:lnTo>
                    <a:pt x="1838" y="3209"/>
                  </a:lnTo>
                  <a:lnTo>
                    <a:pt x="1828" y="3193"/>
                  </a:lnTo>
                  <a:lnTo>
                    <a:pt x="1816" y="3175"/>
                  </a:lnTo>
                  <a:lnTo>
                    <a:pt x="1806" y="3159"/>
                  </a:lnTo>
                  <a:lnTo>
                    <a:pt x="1795" y="3143"/>
                  </a:lnTo>
                  <a:lnTo>
                    <a:pt x="1784" y="3126"/>
                  </a:lnTo>
                  <a:lnTo>
                    <a:pt x="1774" y="3110"/>
                  </a:lnTo>
                  <a:lnTo>
                    <a:pt x="1701" y="3110"/>
                  </a:lnTo>
                  <a:lnTo>
                    <a:pt x="1695" y="3092"/>
                  </a:lnTo>
                  <a:lnTo>
                    <a:pt x="1689" y="3075"/>
                  </a:lnTo>
                  <a:lnTo>
                    <a:pt x="1684" y="3059"/>
                  </a:lnTo>
                  <a:lnTo>
                    <a:pt x="1677" y="3042"/>
                  </a:lnTo>
                  <a:lnTo>
                    <a:pt x="1671" y="3026"/>
                  </a:lnTo>
                  <a:lnTo>
                    <a:pt x="1664" y="3008"/>
                  </a:lnTo>
                  <a:lnTo>
                    <a:pt x="1656" y="2992"/>
                  </a:lnTo>
                  <a:lnTo>
                    <a:pt x="1649" y="2976"/>
                  </a:lnTo>
                  <a:lnTo>
                    <a:pt x="1640" y="2960"/>
                  </a:lnTo>
                  <a:lnTo>
                    <a:pt x="1632" y="2945"/>
                  </a:lnTo>
                  <a:lnTo>
                    <a:pt x="1621" y="2929"/>
                  </a:lnTo>
                  <a:lnTo>
                    <a:pt x="1612" y="2914"/>
                  </a:lnTo>
                  <a:lnTo>
                    <a:pt x="1601" y="2899"/>
                  </a:lnTo>
                  <a:lnTo>
                    <a:pt x="1589" y="2885"/>
                  </a:lnTo>
                  <a:lnTo>
                    <a:pt x="1577" y="2871"/>
                  </a:lnTo>
                  <a:lnTo>
                    <a:pt x="1563" y="2857"/>
                  </a:lnTo>
                  <a:lnTo>
                    <a:pt x="1543" y="2860"/>
                  </a:lnTo>
                  <a:lnTo>
                    <a:pt x="1524" y="2864"/>
                  </a:lnTo>
                  <a:lnTo>
                    <a:pt x="1504" y="2869"/>
                  </a:lnTo>
                  <a:lnTo>
                    <a:pt x="1484" y="2876"/>
                  </a:lnTo>
                  <a:lnTo>
                    <a:pt x="1466" y="2883"/>
                  </a:lnTo>
                  <a:lnTo>
                    <a:pt x="1448" y="2891"/>
                  </a:lnTo>
                  <a:lnTo>
                    <a:pt x="1430" y="2900"/>
                  </a:lnTo>
                  <a:lnTo>
                    <a:pt x="1412" y="2909"/>
                  </a:lnTo>
                  <a:lnTo>
                    <a:pt x="1395" y="2920"/>
                  </a:lnTo>
                  <a:lnTo>
                    <a:pt x="1377" y="2930"/>
                  </a:lnTo>
                  <a:lnTo>
                    <a:pt x="1360" y="2941"/>
                  </a:lnTo>
                  <a:lnTo>
                    <a:pt x="1343" y="2953"/>
                  </a:lnTo>
                  <a:lnTo>
                    <a:pt x="1326" y="2964"/>
                  </a:lnTo>
                  <a:lnTo>
                    <a:pt x="1309" y="2975"/>
                  </a:lnTo>
                  <a:lnTo>
                    <a:pt x="1292" y="2986"/>
                  </a:lnTo>
                  <a:lnTo>
                    <a:pt x="1275" y="2998"/>
                  </a:lnTo>
                  <a:lnTo>
                    <a:pt x="1258" y="2999"/>
                  </a:lnTo>
                  <a:lnTo>
                    <a:pt x="1244" y="2992"/>
                  </a:lnTo>
                  <a:lnTo>
                    <a:pt x="1231" y="2981"/>
                  </a:lnTo>
                  <a:lnTo>
                    <a:pt x="1218" y="2968"/>
                  </a:lnTo>
                  <a:lnTo>
                    <a:pt x="1207" y="2956"/>
                  </a:lnTo>
                  <a:lnTo>
                    <a:pt x="1194" y="2949"/>
                  </a:lnTo>
                  <a:lnTo>
                    <a:pt x="1182" y="2948"/>
                  </a:lnTo>
                  <a:lnTo>
                    <a:pt x="1167" y="2956"/>
                  </a:lnTo>
                  <a:lnTo>
                    <a:pt x="1155" y="2968"/>
                  </a:lnTo>
                  <a:lnTo>
                    <a:pt x="1141" y="2978"/>
                  </a:lnTo>
                  <a:lnTo>
                    <a:pt x="1126" y="2989"/>
                  </a:lnTo>
                  <a:lnTo>
                    <a:pt x="1111" y="2999"/>
                  </a:lnTo>
                  <a:lnTo>
                    <a:pt x="1094" y="3008"/>
                  </a:lnTo>
                  <a:lnTo>
                    <a:pt x="1078" y="3019"/>
                  </a:lnTo>
                  <a:lnTo>
                    <a:pt x="1061" y="3029"/>
                  </a:lnTo>
                  <a:lnTo>
                    <a:pt x="1045" y="3039"/>
                  </a:lnTo>
                  <a:lnTo>
                    <a:pt x="1031" y="3051"/>
                  </a:lnTo>
                  <a:lnTo>
                    <a:pt x="1017" y="3064"/>
                  </a:lnTo>
                  <a:lnTo>
                    <a:pt x="1005" y="3076"/>
                  </a:lnTo>
                  <a:lnTo>
                    <a:pt x="997" y="3091"/>
                  </a:lnTo>
                  <a:lnTo>
                    <a:pt x="992" y="3107"/>
                  </a:lnTo>
                  <a:lnTo>
                    <a:pt x="988" y="3123"/>
                  </a:lnTo>
                  <a:lnTo>
                    <a:pt x="989" y="3143"/>
                  </a:lnTo>
                  <a:lnTo>
                    <a:pt x="995" y="3164"/>
                  </a:lnTo>
                  <a:lnTo>
                    <a:pt x="996" y="3206"/>
                  </a:lnTo>
                  <a:lnTo>
                    <a:pt x="994" y="3248"/>
                  </a:lnTo>
                  <a:lnTo>
                    <a:pt x="988" y="3288"/>
                  </a:lnTo>
                  <a:lnTo>
                    <a:pt x="979" y="3327"/>
                  </a:lnTo>
                  <a:lnTo>
                    <a:pt x="969" y="3367"/>
                  </a:lnTo>
                  <a:lnTo>
                    <a:pt x="955" y="3405"/>
                  </a:lnTo>
                  <a:lnTo>
                    <a:pt x="939" y="3443"/>
                  </a:lnTo>
                  <a:lnTo>
                    <a:pt x="921" y="3479"/>
                  </a:lnTo>
                  <a:lnTo>
                    <a:pt x="903" y="3517"/>
                  </a:lnTo>
                  <a:lnTo>
                    <a:pt x="884" y="3553"/>
                  </a:lnTo>
                  <a:lnTo>
                    <a:pt x="865" y="3590"/>
                  </a:lnTo>
                  <a:lnTo>
                    <a:pt x="845" y="3627"/>
                  </a:lnTo>
                  <a:lnTo>
                    <a:pt x="826" y="3664"/>
                  </a:lnTo>
                  <a:lnTo>
                    <a:pt x="806" y="3701"/>
                  </a:lnTo>
                  <a:lnTo>
                    <a:pt x="789" y="3738"/>
                  </a:lnTo>
                  <a:lnTo>
                    <a:pt x="772" y="3774"/>
                  </a:lnTo>
                  <a:lnTo>
                    <a:pt x="777" y="3782"/>
                  </a:lnTo>
                  <a:lnTo>
                    <a:pt x="782" y="3792"/>
                  </a:lnTo>
                  <a:lnTo>
                    <a:pt x="785" y="3801"/>
                  </a:lnTo>
                  <a:lnTo>
                    <a:pt x="787" y="3811"/>
                  </a:lnTo>
                  <a:lnTo>
                    <a:pt x="787" y="3822"/>
                  </a:lnTo>
                  <a:lnTo>
                    <a:pt x="785" y="3831"/>
                  </a:lnTo>
                  <a:lnTo>
                    <a:pt x="783" y="3841"/>
                  </a:lnTo>
                  <a:lnTo>
                    <a:pt x="780" y="3850"/>
                  </a:lnTo>
                  <a:lnTo>
                    <a:pt x="769" y="3869"/>
                  </a:lnTo>
                  <a:lnTo>
                    <a:pt x="759" y="3888"/>
                  </a:lnTo>
                  <a:lnTo>
                    <a:pt x="750" y="3907"/>
                  </a:lnTo>
                  <a:lnTo>
                    <a:pt x="740" y="3926"/>
                  </a:lnTo>
                  <a:lnTo>
                    <a:pt x="732" y="3946"/>
                  </a:lnTo>
                  <a:lnTo>
                    <a:pt x="724" y="3966"/>
                  </a:lnTo>
                  <a:lnTo>
                    <a:pt x="716" y="3985"/>
                  </a:lnTo>
                  <a:lnTo>
                    <a:pt x="709" y="4005"/>
                  </a:lnTo>
                  <a:lnTo>
                    <a:pt x="712" y="4013"/>
                  </a:lnTo>
                  <a:lnTo>
                    <a:pt x="712" y="4021"/>
                  </a:lnTo>
                  <a:lnTo>
                    <a:pt x="709" y="4028"/>
                  </a:lnTo>
                  <a:lnTo>
                    <a:pt x="708" y="4036"/>
                  </a:lnTo>
                  <a:lnTo>
                    <a:pt x="706" y="4043"/>
                  </a:lnTo>
                  <a:lnTo>
                    <a:pt x="707" y="4049"/>
                  </a:lnTo>
                  <a:lnTo>
                    <a:pt x="711" y="4054"/>
                  </a:lnTo>
                  <a:lnTo>
                    <a:pt x="717" y="4059"/>
                  </a:lnTo>
                  <a:lnTo>
                    <a:pt x="723" y="4058"/>
                  </a:lnTo>
                  <a:lnTo>
                    <a:pt x="729" y="4057"/>
                  </a:lnTo>
                  <a:lnTo>
                    <a:pt x="735" y="4054"/>
                  </a:lnTo>
                  <a:lnTo>
                    <a:pt x="740" y="4052"/>
                  </a:lnTo>
                  <a:lnTo>
                    <a:pt x="746" y="4051"/>
                  </a:lnTo>
                  <a:lnTo>
                    <a:pt x="751" y="4052"/>
                  </a:lnTo>
                  <a:lnTo>
                    <a:pt x="757" y="4054"/>
                  </a:lnTo>
                  <a:lnTo>
                    <a:pt x="761" y="4059"/>
                  </a:lnTo>
                  <a:lnTo>
                    <a:pt x="760" y="4076"/>
                  </a:lnTo>
                  <a:lnTo>
                    <a:pt x="758" y="4092"/>
                  </a:lnTo>
                  <a:lnTo>
                    <a:pt x="752" y="4106"/>
                  </a:lnTo>
                  <a:lnTo>
                    <a:pt x="744" y="4119"/>
                  </a:lnTo>
                  <a:lnTo>
                    <a:pt x="736" y="4130"/>
                  </a:lnTo>
                  <a:lnTo>
                    <a:pt x="726" y="4141"/>
                  </a:lnTo>
                  <a:lnTo>
                    <a:pt x="714" y="4151"/>
                  </a:lnTo>
                  <a:lnTo>
                    <a:pt x="702" y="4160"/>
                  </a:lnTo>
                  <a:lnTo>
                    <a:pt x="690" y="4170"/>
                  </a:lnTo>
                  <a:lnTo>
                    <a:pt x="678" y="4180"/>
                  </a:lnTo>
                  <a:lnTo>
                    <a:pt x="667" y="4190"/>
                  </a:lnTo>
                  <a:lnTo>
                    <a:pt x="656" y="4201"/>
                  </a:lnTo>
                  <a:lnTo>
                    <a:pt x="647" y="4213"/>
                  </a:lnTo>
                  <a:lnTo>
                    <a:pt x="639" y="4227"/>
                  </a:lnTo>
                  <a:lnTo>
                    <a:pt x="633" y="4241"/>
                  </a:lnTo>
                  <a:lnTo>
                    <a:pt x="630" y="4258"/>
                  </a:lnTo>
                  <a:lnTo>
                    <a:pt x="628" y="4278"/>
                  </a:lnTo>
                  <a:lnTo>
                    <a:pt x="625" y="4297"/>
                  </a:lnTo>
                  <a:lnTo>
                    <a:pt x="621" y="4316"/>
                  </a:lnTo>
                  <a:lnTo>
                    <a:pt x="615" y="4334"/>
                  </a:lnTo>
                  <a:lnTo>
                    <a:pt x="607" y="4352"/>
                  </a:lnTo>
                  <a:lnTo>
                    <a:pt x="598" y="4368"/>
                  </a:lnTo>
                  <a:lnTo>
                    <a:pt x="586" y="4383"/>
                  </a:lnTo>
                  <a:lnTo>
                    <a:pt x="572" y="4397"/>
                  </a:lnTo>
                  <a:lnTo>
                    <a:pt x="552" y="4400"/>
                  </a:lnTo>
                  <a:lnTo>
                    <a:pt x="532" y="4399"/>
                  </a:lnTo>
                  <a:lnTo>
                    <a:pt x="515" y="4394"/>
                  </a:lnTo>
                  <a:lnTo>
                    <a:pt x="498" y="4390"/>
                  </a:lnTo>
                  <a:lnTo>
                    <a:pt x="481" y="4383"/>
                  </a:lnTo>
                  <a:lnTo>
                    <a:pt x="464" y="4377"/>
                  </a:lnTo>
                  <a:lnTo>
                    <a:pt x="446" y="4371"/>
                  </a:lnTo>
                  <a:lnTo>
                    <a:pt x="426" y="4369"/>
                  </a:lnTo>
                  <a:lnTo>
                    <a:pt x="413" y="4363"/>
                  </a:lnTo>
                  <a:lnTo>
                    <a:pt x="401" y="4356"/>
                  </a:lnTo>
                  <a:lnTo>
                    <a:pt x="388" y="4349"/>
                  </a:lnTo>
                  <a:lnTo>
                    <a:pt x="377" y="4341"/>
                  </a:lnTo>
                  <a:lnTo>
                    <a:pt x="364" y="4333"/>
                  </a:lnTo>
                  <a:lnTo>
                    <a:pt x="352" y="4325"/>
                  </a:lnTo>
                  <a:lnTo>
                    <a:pt x="341" y="4316"/>
                  </a:lnTo>
                  <a:lnTo>
                    <a:pt x="329" y="4307"/>
                  </a:lnTo>
                  <a:lnTo>
                    <a:pt x="318" y="4297"/>
                  </a:lnTo>
                  <a:lnTo>
                    <a:pt x="307" y="4287"/>
                  </a:lnTo>
                  <a:lnTo>
                    <a:pt x="296" y="4278"/>
                  </a:lnTo>
                  <a:lnTo>
                    <a:pt x="284" y="4269"/>
                  </a:lnTo>
                  <a:lnTo>
                    <a:pt x="273" y="4258"/>
                  </a:lnTo>
                  <a:lnTo>
                    <a:pt x="261" y="4249"/>
                  </a:lnTo>
                  <a:lnTo>
                    <a:pt x="250" y="4240"/>
                  </a:lnTo>
                  <a:lnTo>
                    <a:pt x="238" y="4232"/>
                  </a:lnTo>
                  <a:lnTo>
                    <a:pt x="218" y="4204"/>
                  </a:lnTo>
                  <a:lnTo>
                    <a:pt x="197" y="4175"/>
                  </a:lnTo>
                  <a:lnTo>
                    <a:pt x="177" y="4147"/>
                  </a:lnTo>
                  <a:lnTo>
                    <a:pt x="159" y="4118"/>
                  </a:lnTo>
                  <a:lnTo>
                    <a:pt x="140" y="4089"/>
                  </a:lnTo>
                  <a:lnTo>
                    <a:pt x="123" y="4059"/>
                  </a:lnTo>
                  <a:lnTo>
                    <a:pt x="107" y="4029"/>
                  </a:lnTo>
                  <a:lnTo>
                    <a:pt x="91" y="3999"/>
                  </a:lnTo>
                  <a:lnTo>
                    <a:pt x="76" y="3969"/>
                  </a:lnTo>
                  <a:lnTo>
                    <a:pt x="62" y="3938"/>
                  </a:lnTo>
                  <a:lnTo>
                    <a:pt x="50" y="3906"/>
                  </a:lnTo>
                  <a:lnTo>
                    <a:pt x="38" y="3875"/>
                  </a:lnTo>
                  <a:lnTo>
                    <a:pt x="26" y="3842"/>
                  </a:lnTo>
                  <a:lnTo>
                    <a:pt x="17" y="3810"/>
                  </a:lnTo>
                  <a:lnTo>
                    <a:pt x="8" y="3777"/>
                  </a:lnTo>
                  <a:lnTo>
                    <a:pt x="0" y="3743"/>
                  </a:lnTo>
                  <a:lnTo>
                    <a:pt x="15" y="3732"/>
                  </a:lnTo>
                  <a:lnTo>
                    <a:pt x="32" y="3721"/>
                  </a:lnTo>
                  <a:lnTo>
                    <a:pt x="50" y="3714"/>
                  </a:lnTo>
                  <a:lnTo>
                    <a:pt x="68" y="3709"/>
                  </a:lnTo>
                  <a:lnTo>
                    <a:pt x="86" y="3706"/>
                  </a:lnTo>
                  <a:lnTo>
                    <a:pt x="106" y="3706"/>
                  </a:lnTo>
                  <a:lnTo>
                    <a:pt x="124" y="3709"/>
                  </a:lnTo>
                  <a:lnTo>
                    <a:pt x="142" y="3713"/>
                  </a:lnTo>
                  <a:lnTo>
                    <a:pt x="159" y="3721"/>
                  </a:lnTo>
                  <a:lnTo>
                    <a:pt x="175" y="3732"/>
                  </a:lnTo>
                  <a:lnTo>
                    <a:pt x="190" y="3742"/>
                  </a:lnTo>
                  <a:lnTo>
                    <a:pt x="205" y="3754"/>
                  </a:lnTo>
                  <a:lnTo>
                    <a:pt x="219" y="3766"/>
                  </a:lnTo>
                  <a:lnTo>
                    <a:pt x="233" y="3780"/>
                  </a:lnTo>
                  <a:lnTo>
                    <a:pt x="245" y="3794"/>
                  </a:lnTo>
                  <a:lnTo>
                    <a:pt x="258" y="3809"/>
                  </a:lnTo>
                  <a:lnTo>
                    <a:pt x="271" y="3824"/>
                  </a:lnTo>
                  <a:lnTo>
                    <a:pt x="282" y="3839"/>
                  </a:lnTo>
                  <a:lnTo>
                    <a:pt x="294" y="3854"/>
                  </a:lnTo>
                  <a:lnTo>
                    <a:pt x="306" y="3869"/>
                  </a:lnTo>
                  <a:lnTo>
                    <a:pt x="318" y="3885"/>
                  </a:lnTo>
                  <a:lnTo>
                    <a:pt x="329" y="3899"/>
                  </a:lnTo>
                  <a:lnTo>
                    <a:pt x="341" y="3914"/>
                  </a:lnTo>
                  <a:lnTo>
                    <a:pt x="354" y="3928"/>
                  </a:lnTo>
                  <a:lnTo>
                    <a:pt x="360" y="3930"/>
                  </a:lnTo>
                  <a:lnTo>
                    <a:pt x="367" y="3935"/>
                  </a:lnTo>
                  <a:lnTo>
                    <a:pt x="373" y="3938"/>
                  </a:lnTo>
                  <a:lnTo>
                    <a:pt x="380" y="3943"/>
                  </a:lnTo>
                  <a:lnTo>
                    <a:pt x="386" y="3946"/>
                  </a:lnTo>
                  <a:lnTo>
                    <a:pt x="393" y="3947"/>
                  </a:lnTo>
                  <a:lnTo>
                    <a:pt x="400" y="3947"/>
                  </a:lnTo>
                  <a:lnTo>
                    <a:pt x="408" y="3944"/>
                  </a:lnTo>
                  <a:lnTo>
                    <a:pt x="411" y="3933"/>
                  </a:lnTo>
                  <a:lnTo>
                    <a:pt x="416" y="3923"/>
                  </a:lnTo>
                  <a:lnTo>
                    <a:pt x="420" y="3914"/>
                  </a:lnTo>
                  <a:lnTo>
                    <a:pt x="426" y="3903"/>
                  </a:lnTo>
                  <a:lnTo>
                    <a:pt x="432" y="3894"/>
                  </a:lnTo>
                  <a:lnTo>
                    <a:pt x="438" y="3885"/>
                  </a:lnTo>
                  <a:lnTo>
                    <a:pt x="443" y="3876"/>
                  </a:lnTo>
                  <a:lnTo>
                    <a:pt x="449" y="3867"/>
                  </a:lnTo>
                  <a:lnTo>
                    <a:pt x="458" y="3870"/>
                  </a:lnTo>
                  <a:lnTo>
                    <a:pt x="469" y="3875"/>
                  </a:lnTo>
                  <a:lnTo>
                    <a:pt x="479" y="3879"/>
                  </a:lnTo>
                  <a:lnTo>
                    <a:pt x="491" y="3883"/>
                  </a:lnTo>
                  <a:lnTo>
                    <a:pt x="501" y="3885"/>
                  </a:lnTo>
                  <a:lnTo>
                    <a:pt x="511" y="3886"/>
                  </a:lnTo>
                  <a:lnTo>
                    <a:pt x="522" y="3885"/>
                  </a:lnTo>
                  <a:lnTo>
                    <a:pt x="531" y="3882"/>
                  </a:lnTo>
                  <a:lnTo>
                    <a:pt x="526" y="3872"/>
                  </a:lnTo>
                  <a:lnTo>
                    <a:pt x="525" y="3864"/>
                  </a:lnTo>
                  <a:lnTo>
                    <a:pt x="527" y="3857"/>
                  </a:lnTo>
                  <a:lnTo>
                    <a:pt x="533" y="3850"/>
                  </a:lnTo>
                  <a:lnTo>
                    <a:pt x="538" y="3844"/>
                  </a:lnTo>
                  <a:lnTo>
                    <a:pt x="542" y="3837"/>
                  </a:lnTo>
                  <a:lnTo>
                    <a:pt x="545" y="3830"/>
                  </a:lnTo>
                  <a:lnTo>
                    <a:pt x="545" y="3820"/>
                  </a:lnTo>
                  <a:lnTo>
                    <a:pt x="544" y="3802"/>
                  </a:lnTo>
                  <a:lnTo>
                    <a:pt x="542" y="3782"/>
                  </a:lnTo>
                  <a:lnTo>
                    <a:pt x="542" y="3764"/>
                  </a:lnTo>
                  <a:lnTo>
                    <a:pt x="544" y="3744"/>
                  </a:lnTo>
                  <a:lnTo>
                    <a:pt x="547" y="3726"/>
                  </a:lnTo>
                  <a:lnTo>
                    <a:pt x="554" y="3708"/>
                  </a:lnTo>
                  <a:lnTo>
                    <a:pt x="563" y="3690"/>
                  </a:lnTo>
                  <a:lnTo>
                    <a:pt x="576" y="3674"/>
                  </a:lnTo>
                  <a:lnTo>
                    <a:pt x="600" y="3671"/>
                  </a:lnTo>
                  <a:lnTo>
                    <a:pt x="616" y="3659"/>
                  </a:lnTo>
                  <a:lnTo>
                    <a:pt x="624" y="3641"/>
                  </a:lnTo>
                  <a:lnTo>
                    <a:pt x="628" y="3619"/>
                  </a:lnTo>
                  <a:lnTo>
                    <a:pt x="630" y="3596"/>
                  </a:lnTo>
                  <a:lnTo>
                    <a:pt x="631" y="3570"/>
                  </a:lnTo>
                  <a:lnTo>
                    <a:pt x="633" y="3549"/>
                  </a:lnTo>
                  <a:lnTo>
                    <a:pt x="641" y="3529"/>
                  </a:lnTo>
                  <a:lnTo>
                    <a:pt x="646" y="3492"/>
                  </a:lnTo>
                  <a:lnTo>
                    <a:pt x="651" y="3454"/>
                  </a:lnTo>
                  <a:lnTo>
                    <a:pt x="655" y="3417"/>
                  </a:lnTo>
                  <a:lnTo>
                    <a:pt x="661" y="3380"/>
                  </a:lnTo>
                  <a:lnTo>
                    <a:pt x="667" y="3345"/>
                  </a:lnTo>
                  <a:lnTo>
                    <a:pt x="673" y="3308"/>
                  </a:lnTo>
                  <a:lnTo>
                    <a:pt x="678" y="3272"/>
                  </a:lnTo>
                  <a:lnTo>
                    <a:pt x="685" y="3235"/>
                  </a:lnTo>
                  <a:lnTo>
                    <a:pt x="691" y="3199"/>
                  </a:lnTo>
                  <a:lnTo>
                    <a:pt x="698" y="3164"/>
                  </a:lnTo>
                  <a:lnTo>
                    <a:pt x="705" y="3127"/>
                  </a:lnTo>
                  <a:lnTo>
                    <a:pt x="712" y="3091"/>
                  </a:lnTo>
                  <a:lnTo>
                    <a:pt x="720" y="3054"/>
                  </a:lnTo>
                  <a:lnTo>
                    <a:pt x="727" y="3019"/>
                  </a:lnTo>
                  <a:lnTo>
                    <a:pt x="734" y="2982"/>
                  </a:lnTo>
                  <a:lnTo>
                    <a:pt x="742" y="2945"/>
                  </a:lnTo>
                  <a:lnTo>
                    <a:pt x="747" y="2923"/>
                  </a:lnTo>
                  <a:lnTo>
                    <a:pt x="757" y="2902"/>
                  </a:lnTo>
                  <a:lnTo>
                    <a:pt x="770" y="2883"/>
                  </a:lnTo>
                  <a:lnTo>
                    <a:pt x="787" y="2865"/>
                  </a:lnTo>
                  <a:lnTo>
                    <a:pt x="804" y="2849"/>
                  </a:lnTo>
                  <a:lnTo>
                    <a:pt x="823" y="2834"/>
                  </a:lnTo>
                  <a:lnTo>
                    <a:pt x="844" y="2823"/>
                  </a:lnTo>
                  <a:lnTo>
                    <a:pt x="864" y="2814"/>
                  </a:lnTo>
                  <a:lnTo>
                    <a:pt x="979" y="2714"/>
                  </a:lnTo>
                  <a:lnTo>
                    <a:pt x="977" y="2708"/>
                  </a:lnTo>
                  <a:lnTo>
                    <a:pt x="971" y="2704"/>
                  </a:lnTo>
                  <a:lnTo>
                    <a:pt x="966" y="2699"/>
                  </a:lnTo>
                  <a:lnTo>
                    <a:pt x="967" y="2690"/>
                  </a:lnTo>
                  <a:lnTo>
                    <a:pt x="982" y="2679"/>
                  </a:lnTo>
                  <a:lnTo>
                    <a:pt x="998" y="2667"/>
                  </a:lnTo>
                  <a:lnTo>
                    <a:pt x="1013" y="2656"/>
                  </a:lnTo>
                  <a:lnTo>
                    <a:pt x="1028" y="2644"/>
                  </a:lnTo>
                  <a:lnTo>
                    <a:pt x="1045" y="2633"/>
                  </a:lnTo>
                  <a:lnTo>
                    <a:pt x="1059" y="2621"/>
                  </a:lnTo>
                  <a:lnTo>
                    <a:pt x="1076" y="2611"/>
                  </a:lnTo>
                  <a:lnTo>
                    <a:pt x="1091" y="2599"/>
                  </a:lnTo>
                  <a:lnTo>
                    <a:pt x="1106" y="2588"/>
                  </a:lnTo>
                  <a:lnTo>
                    <a:pt x="1122" y="2576"/>
                  </a:lnTo>
                  <a:lnTo>
                    <a:pt x="1137" y="2565"/>
                  </a:lnTo>
                  <a:lnTo>
                    <a:pt x="1153" y="2553"/>
                  </a:lnTo>
                  <a:lnTo>
                    <a:pt x="1168" y="2542"/>
                  </a:lnTo>
                  <a:lnTo>
                    <a:pt x="1183" y="2530"/>
                  </a:lnTo>
                  <a:lnTo>
                    <a:pt x="1199" y="2519"/>
                  </a:lnTo>
                  <a:lnTo>
                    <a:pt x="1214" y="2507"/>
                  </a:lnTo>
                  <a:lnTo>
                    <a:pt x="1222" y="2496"/>
                  </a:lnTo>
                  <a:lnTo>
                    <a:pt x="1230" y="2484"/>
                  </a:lnTo>
                  <a:lnTo>
                    <a:pt x="1239" y="2474"/>
                  </a:lnTo>
                  <a:lnTo>
                    <a:pt x="1248" y="2463"/>
                  </a:lnTo>
                  <a:lnTo>
                    <a:pt x="1259" y="2455"/>
                  </a:lnTo>
                  <a:lnTo>
                    <a:pt x="1270" y="2449"/>
                  </a:lnTo>
                  <a:lnTo>
                    <a:pt x="1283" y="2444"/>
                  </a:lnTo>
                  <a:lnTo>
                    <a:pt x="1298" y="2441"/>
                  </a:lnTo>
                  <a:lnTo>
                    <a:pt x="1297" y="2438"/>
                  </a:lnTo>
                  <a:lnTo>
                    <a:pt x="1294" y="2434"/>
                  </a:lnTo>
                  <a:lnTo>
                    <a:pt x="1292" y="2431"/>
                  </a:lnTo>
                  <a:lnTo>
                    <a:pt x="1293" y="2426"/>
                  </a:lnTo>
                  <a:lnTo>
                    <a:pt x="1283" y="2424"/>
                  </a:lnTo>
                  <a:lnTo>
                    <a:pt x="1278" y="2419"/>
                  </a:lnTo>
                  <a:lnTo>
                    <a:pt x="1278" y="2415"/>
                  </a:lnTo>
                  <a:lnTo>
                    <a:pt x="1281" y="2408"/>
                  </a:lnTo>
                  <a:lnTo>
                    <a:pt x="1285" y="2401"/>
                  </a:lnTo>
                  <a:lnTo>
                    <a:pt x="1289" y="2394"/>
                  </a:lnTo>
                  <a:lnTo>
                    <a:pt x="1291" y="2387"/>
                  </a:lnTo>
                  <a:lnTo>
                    <a:pt x="1290" y="2380"/>
                  </a:lnTo>
                  <a:lnTo>
                    <a:pt x="1293" y="2372"/>
                  </a:lnTo>
                  <a:lnTo>
                    <a:pt x="1294" y="2363"/>
                  </a:lnTo>
                  <a:lnTo>
                    <a:pt x="1293" y="2354"/>
                  </a:lnTo>
                  <a:lnTo>
                    <a:pt x="1291" y="2343"/>
                  </a:lnTo>
                  <a:lnTo>
                    <a:pt x="1290" y="2333"/>
                  </a:lnTo>
                  <a:lnTo>
                    <a:pt x="1291" y="2324"/>
                  </a:lnTo>
                  <a:lnTo>
                    <a:pt x="1294" y="2315"/>
                  </a:lnTo>
                  <a:lnTo>
                    <a:pt x="1301" y="2307"/>
                  </a:lnTo>
                  <a:lnTo>
                    <a:pt x="1298" y="2303"/>
                  </a:lnTo>
                  <a:lnTo>
                    <a:pt x="1294" y="2299"/>
                  </a:lnTo>
                  <a:lnTo>
                    <a:pt x="1292" y="2293"/>
                  </a:lnTo>
                  <a:lnTo>
                    <a:pt x="1290" y="2287"/>
                  </a:lnTo>
                  <a:lnTo>
                    <a:pt x="1290" y="2281"/>
                  </a:lnTo>
                  <a:lnTo>
                    <a:pt x="1290" y="2275"/>
                  </a:lnTo>
                  <a:lnTo>
                    <a:pt x="1291" y="2270"/>
                  </a:lnTo>
                  <a:lnTo>
                    <a:pt x="1293" y="2265"/>
                  </a:lnTo>
                  <a:lnTo>
                    <a:pt x="1302" y="2251"/>
                  </a:lnTo>
                  <a:lnTo>
                    <a:pt x="1307" y="2236"/>
                  </a:lnTo>
                  <a:lnTo>
                    <a:pt x="1309" y="2220"/>
                  </a:lnTo>
                  <a:lnTo>
                    <a:pt x="1308" y="2204"/>
                  </a:lnTo>
                  <a:lnTo>
                    <a:pt x="1306" y="2187"/>
                  </a:lnTo>
                  <a:lnTo>
                    <a:pt x="1304" y="2171"/>
                  </a:lnTo>
                  <a:lnTo>
                    <a:pt x="1301" y="2154"/>
                  </a:lnTo>
                  <a:lnTo>
                    <a:pt x="1301" y="2138"/>
                  </a:lnTo>
                  <a:lnTo>
                    <a:pt x="1299" y="2126"/>
                  </a:lnTo>
                  <a:lnTo>
                    <a:pt x="1297" y="2113"/>
                  </a:lnTo>
                  <a:lnTo>
                    <a:pt x="1294" y="2100"/>
                  </a:lnTo>
                  <a:lnTo>
                    <a:pt x="1292" y="2088"/>
                  </a:lnTo>
                  <a:lnTo>
                    <a:pt x="1290" y="2075"/>
                  </a:lnTo>
                  <a:lnTo>
                    <a:pt x="1289" y="2063"/>
                  </a:lnTo>
                  <a:lnTo>
                    <a:pt x="1286" y="2051"/>
                  </a:lnTo>
                  <a:lnTo>
                    <a:pt x="1285" y="2039"/>
                  </a:lnTo>
                  <a:lnTo>
                    <a:pt x="1284" y="2027"/>
                  </a:lnTo>
                  <a:lnTo>
                    <a:pt x="1283" y="2015"/>
                  </a:lnTo>
                  <a:lnTo>
                    <a:pt x="1282" y="2002"/>
                  </a:lnTo>
                  <a:lnTo>
                    <a:pt x="1282" y="1990"/>
                  </a:lnTo>
                  <a:lnTo>
                    <a:pt x="1282" y="1977"/>
                  </a:lnTo>
                  <a:lnTo>
                    <a:pt x="1282" y="1963"/>
                  </a:lnTo>
                  <a:lnTo>
                    <a:pt x="1282" y="1949"/>
                  </a:lnTo>
                  <a:lnTo>
                    <a:pt x="1283" y="1936"/>
                  </a:lnTo>
                  <a:lnTo>
                    <a:pt x="1268" y="1931"/>
                  </a:lnTo>
                  <a:lnTo>
                    <a:pt x="1256" y="1933"/>
                  </a:lnTo>
                  <a:lnTo>
                    <a:pt x="1246" y="1940"/>
                  </a:lnTo>
                  <a:lnTo>
                    <a:pt x="1237" y="1952"/>
                  </a:lnTo>
                  <a:lnTo>
                    <a:pt x="1229" y="1964"/>
                  </a:lnTo>
                  <a:lnTo>
                    <a:pt x="1220" y="1976"/>
                  </a:lnTo>
                  <a:lnTo>
                    <a:pt x="1209" y="1986"/>
                  </a:lnTo>
                  <a:lnTo>
                    <a:pt x="1198" y="1993"/>
                  </a:lnTo>
                  <a:lnTo>
                    <a:pt x="1183" y="2001"/>
                  </a:lnTo>
                  <a:lnTo>
                    <a:pt x="1170" y="2010"/>
                  </a:lnTo>
                  <a:lnTo>
                    <a:pt x="1159" y="2022"/>
                  </a:lnTo>
                  <a:lnTo>
                    <a:pt x="1148" y="2036"/>
                  </a:lnTo>
                  <a:lnTo>
                    <a:pt x="1139" y="2050"/>
                  </a:lnTo>
                  <a:lnTo>
                    <a:pt x="1131" y="2063"/>
                  </a:lnTo>
                  <a:lnTo>
                    <a:pt x="1123" y="2078"/>
                  </a:lnTo>
                  <a:lnTo>
                    <a:pt x="1115" y="2093"/>
                  </a:lnTo>
                  <a:lnTo>
                    <a:pt x="1107" y="2107"/>
                  </a:lnTo>
                  <a:lnTo>
                    <a:pt x="1098" y="2120"/>
                  </a:lnTo>
                  <a:lnTo>
                    <a:pt x="1087" y="2130"/>
                  </a:lnTo>
                  <a:lnTo>
                    <a:pt x="1076" y="2140"/>
                  </a:lnTo>
                  <a:lnTo>
                    <a:pt x="1062" y="2145"/>
                  </a:lnTo>
                  <a:lnTo>
                    <a:pt x="1047" y="2150"/>
                  </a:lnTo>
                  <a:lnTo>
                    <a:pt x="1030" y="2150"/>
                  </a:lnTo>
                  <a:lnTo>
                    <a:pt x="1010" y="2146"/>
                  </a:lnTo>
                  <a:lnTo>
                    <a:pt x="971" y="2135"/>
                  </a:lnTo>
                  <a:lnTo>
                    <a:pt x="935" y="2120"/>
                  </a:lnTo>
                  <a:lnTo>
                    <a:pt x="903" y="2100"/>
                  </a:lnTo>
                  <a:lnTo>
                    <a:pt x="874" y="2078"/>
                  </a:lnTo>
                  <a:lnTo>
                    <a:pt x="848" y="2053"/>
                  </a:lnTo>
                  <a:lnTo>
                    <a:pt x="822" y="2025"/>
                  </a:lnTo>
                  <a:lnTo>
                    <a:pt x="800" y="1995"/>
                  </a:lnTo>
                  <a:lnTo>
                    <a:pt x="780" y="1964"/>
                  </a:lnTo>
                  <a:lnTo>
                    <a:pt x="760" y="1931"/>
                  </a:lnTo>
                  <a:lnTo>
                    <a:pt x="742" y="1898"/>
                  </a:lnTo>
                  <a:lnTo>
                    <a:pt x="723" y="1864"/>
                  </a:lnTo>
                  <a:lnTo>
                    <a:pt x="706" y="1830"/>
                  </a:lnTo>
                  <a:lnTo>
                    <a:pt x="688" y="1796"/>
                  </a:lnTo>
                  <a:lnTo>
                    <a:pt x="669" y="1763"/>
                  </a:lnTo>
                  <a:lnTo>
                    <a:pt x="651" y="1731"/>
                  </a:lnTo>
                  <a:lnTo>
                    <a:pt x="630" y="1701"/>
                  </a:lnTo>
                  <a:lnTo>
                    <a:pt x="615" y="1696"/>
                  </a:lnTo>
                  <a:lnTo>
                    <a:pt x="601" y="1694"/>
                  </a:lnTo>
                  <a:lnTo>
                    <a:pt x="586" y="1692"/>
                  </a:lnTo>
                  <a:lnTo>
                    <a:pt x="571" y="1692"/>
                  </a:lnTo>
                  <a:lnTo>
                    <a:pt x="557" y="1692"/>
                  </a:lnTo>
                  <a:lnTo>
                    <a:pt x="542" y="1691"/>
                  </a:lnTo>
                  <a:lnTo>
                    <a:pt x="529" y="1688"/>
                  </a:lnTo>
                  <a:lnTo>
                    <a:pt x="515" y="1681"/>
                  </a:lnTo>
                  <a:lnTo>
                    <a:pt x="506" y="1668"/>
                  </a:lnTo>
                  <a:lnTo>
                    <a:pt x="498" y="1657"/>
                  </a:lnTo>
                  <a:lnTo>
                    <a:pt x="488" y="1645"/>
                  </a:lnTo>
                  <a:lnTo>
                    <a:pt x="480" y="1634"/>
                  </a:lnTo>
                  <a:lnTo>
                    <a:pt x="471" y="1622"/>
                  </a:lnTo>
                  <a:lnTo>
                    <a:pt x="463" y="1611"/>
                  </a:lnTo>
                  <a:lnTo>
                    <a:pt x="455" y="1599"/>
                  </a:lnTo>
                  <a:lnTo>
                    <a:pt x="447" y="1588"/>
                  </a:lnTo>
                  <a:lnTo>
                    <a:pt x="439" y="1576"/>
                  </a:lnTo>
                  <a:lnTo>
                    <a:pt x="432" y="1563"/>
                  </a:lnTo>
                  <a:lnTo>
                    <a:pt x="425" y="1552"/>
                  </a:lnTo>
                  <a:lnTo>
                    <a:pt x="418" y="1539"/>
                  </a:lnTo>
                  <a:lnTo>
                    <a:pt x="412" y="1527"/>
                  </a:lnTo>
                  <a:lnTo>
                    <a:pt x="408" y="1513"/>
                  </a:lnTo>
                  <a:lnTo>
                    <a:pt x="403" y="1499"/>
                  </a:lnTo>
                  <a:lnTo>
                    <a:pt x="400" y="1485"/>
                  </a:lnTo>
                  <a:lnTo>
                    <a:pt x="417" y="1475"/>
                  </a:lnTo>
                  <a:lnTo>
                    <a:pt x="428" y="1463"/>
                  </a:lnTo>
                  <a:lnTo>
                    <a:pt x="435" y="1449"/>
                  </a:lnTo>
                  <a:lnTo>
                    <a:pt x="441" y="1436"/>
                  </a:lnTo>
                  <a:lnTo>
                    <a:pt x="445" y="1419"/>
                  </a:lnTo>
                  <a:lnTo>
                    <a:pt x="449" y="1404"/>
                  </a:lnTo>
                  <a:lnTo>
                    <a:pt x="455" y="1388"/>
                  </a:lnTo>
                  <a:lnTo>
                    <a:pt x="465" y="1373"/>
                  </a:lnTo>
                  <a:lnTo>
                    <a:pt x="479" y="1362"/>
                  </a:lnTo>
                  <a:lnTo>
                    <a:pt x="492" y="1349"/>
                  </a:lnTo>
                  <a:lnTo>
                    <a:pt x="506" y="1338"/>
                  </a:lnTo>
                  <a:lnTo>
                    <a:pt x="517" y="1326"/>
                  </a:lnTo>
                  <a:lnTo>
                    <a:pt x="530" y="1313"/>
                  </a:lnTo>
                  <a:lnTo>
                    <a:pt x="540" y="1301"/>
                  </a:lnTo>
                  <a:lnTo>
                    <a:pt x="550" y="1288"/>
                  </a:lnTo>
                  <a:lnTo>
                    <a:pt x="561" y="1274"/>
                  </a:lnTo>
                  <a:lnTo>
                    <a:pt x="580" y="1275"/>
                  </a:lnTo>
                  <a:lnTo>
                    <a:pt x="598" y="1272"/>
                  </a:lnTo>
                  <a:lnTo>
                    <a:pt x="613" y="1264"/>
                  </a:lnTo>
                  <a:lnTo>
                    <a:pt x="626" y="1254"/>
                  </a:lnTo>
                  <a:lnTo>
                    <a:pt x="639" y="1243"/>
                  </a:lnTo>
                  <a:lnTo>
                    <a:pt x="653" y="1234"/>
                  </a:lnTo>
                  <a:lnTo>
                    <a:pt x="668" y="1228"/>
                  </a:lnTo>
                  <a:lnTo>
                    <a:pt x="684" y="1228"/>
                  </a:lnTo>
                  <a:lnTo>
                    <a:pt x="693" y="1236"/>
                  </a:lnTo>
                  <a:lnTo>
                    <a:pt x="704" y="1245"/>
                  </a:lnTo>
                  <a:lnTo>
                    <a:pt x="713" y="1256"/>
                  </a:lnTo>
                  <a:lnTo>
                    <a:pt x="722" y="1266"/>
                  </a:lnTo>
                  <a:lnTo>
                    <a:pt x="730" y="1277"/>
                  </a:lnTo>
                  <a:lnTo>
                    <a:pt x="737" y="1289"/>
                  </a:lnTo>
                  <a:lnTo>
                    <a:pt x="740" y="1302"/>
                  </a:lnTo>
                  <a:lnTo>
                    <a:pt x="742" y="1316"/>
                  </a:lnTo>
                  <a:lnTo>
                    <a:pt x="749" y="1319"/>
                  </a:lnTo>
                  <a:lnTo>
                    <a:pt x="758" y="1323"/>
                  </a:lnTo>
                  <a:lnTo>
                    <a:pt x="767" y="1325"/>
                  </a:lnTo>
                  <a:lnTo>
                    <a:pt x="776" y="1326"/>
                  </a:lnTo>
                  <a:lnTo>
                    <a:pt x="784" y="1330"/>
                  </a:lnTo>
                  <a:lnTo>
                    <a:pt x="790" y="1334"/>
                  </a:lnTo>
                  <a:lnTo>
                    <a:pt x="795" y="1341"/>
                  </a:lnTo>
                  <a:lnTo>
                    <a:pt x="795" y="1351"/>
                  </a:lnTo>
                  <a:lnTo>
                    <a:pt x="799" y="1360"/>
                  </a:lnTo>
                  <a:lnTo>
                    <a:pt x="806" y="1368"/>
                  </a:lnTo>
                  <a:lnTo>
                    <a:pt x="812" y="1377"/>
                  </a:lnTo>
                  <a:lnTo>
                    <a:pt x="818" y="1386"/>
                  </a:lnTo>
                  <a:lnTo>
                    <a:pt x="822" y="1396"/>
                  </a:lnTo>
                  <a:lnTo>
                    <a:pt x="826" y="1407"/>
                  </a:lnTo>
                  <a:lnTo>
                    <a:pt x="827" y="1417"/>
                  </a:lnTo>
                  <a:lnTo>
                    <a:pt x="825" y="1427"/>
                  </a:lnTo>
                  <a:lnTo>
                    <a:pt x="820" y="1440"/>
                  </a:lnTo>
                  <a:lnTo>
                    <a:pt x="814" y="1453"/>
                  </a:lnTo>
                  <a:lnTo>
                    <a:pt x="807" y="1466"/>
                  </a:lnTo>
                  <a:lnTo>
                    <a:pt x="800" y="1478"/>
                  </a:lnTo>
                  <a:lnTo>
                    <a:pt x="793" y="1492"/>
                  </a:lnTo>
                  <a:lnTo>
                    <a:pt x="787" y="1505"/>
                  </a:lnTo>
                  <a:lnTo>
                    <a:pt x="780" y="1519"/>
                  </a:lnTo>
                  <a:lnTo>
                    <a:pt x="774" y="1531"/>
                  </a:lnTo>
                  <a:lnTo>
                    <a:pt x="769" y="1545"/>
                  </a:lnTo>
                  <a:lnTo>
                    <a:pt x="766" y="1559"/>
                  </a:lnTo>
                  <a:lnTo>
                    <a:pt x="764" y="1573"/>
                  </a:lnTo>
                  <a:lnTo>
                    <a:pt x="764" y="1586"/>
                  </a:lnTo>
                  <a:lnTo>
                    <a:pt x="765" y="1599"/>
                  </a:lnTo>
                  <a:lnTo>
                    <a:pt x="769" y="1613"/>
                  </a:lnTo>
                  <a:lnTo>
                    <a:pt x="776" y="1627"/>
                  </a:lnTo>
                  <a:lnTo>
                    <a:pt x="787" y="1639"/>
                  </a:lnTo>
                  <a:lnTo>
                    <a:pt x="800" y="1652"/>
                  </a:lnTo>
                  <a:lnTo>
                    <a:pt x="813" y="1665"/>
                  </a:lnTo>
                  <a:lnTo>
                    <a:pt x="826" y="1676"/>
                  </a:lnTo>
                  <a:lnTo>
                    <a:pt x="840" y="1689"/>
                  </a:lnTo>
                  <a:lnTo>
                    <a:pt x="852" y="1701"/>
                  </a:lnTo>
                  <a:lnTo>
                    <a:pt x="866" y="1713"/>
                  </a:lnTo>
                  <a:lnTo>
                    <a:pt x="879" y="1725"/>
                  </a:lnTo>
                  <a:lnTo>
                    <a:pt x="893" y="1736"/>
                  </a:lnTo>
                  <a:lnTo>
                    <a:pt x="906" y="1748"/>
                  </a:lnTo>
                  <a:lnTo>
                    <a:pt x="920" y="1759"/>
                  </a:lnTo>
                  <a:lnTo>
                    <a:pt x="934" y="1770"/>
                  </a:lnTo>
                  <a:lnTo>
                    <a:pt x="949" y="1780"/>
                  </a:lnTo>
                  <a:lnTo>
                    <a:pt x="964" y="1792"/>
                  </a:lnTo>
                  <a:lnTo>
                    <a:pt x="979" y="1801"/>
                  </a:lnTo>
                  <a:lnTo>
                    <a:pt x="994" y="1811"/>
                  </a:lnTo>
                  <a:lnTo>
                    <a:pt x="1010" y="1820"/>
                  </a:lnTo>
                  <a:lnTo>
                    <a:pt x="1017" y="1805"/>
                  </a:lnTo>
                  <a:lnTo>
                    <a:pt x="1025" y="1790"/>
                  </a:lnTo>
                  <a:lnTo>
                    <a:pt x="1032" y="1775"/>
                  </a:lnTo>
                  <a:lnTo>
                    <a:pt x="1039" y="1760"/>
                  </a:lnTo>
                  <a:lnTo>
                    <a:pt x="1046" y="1745"/>
                  </a:lnTo>
                  <a:lnTo>
                    <a:pt x="1054" y="1732"/>
                  </a:lnTo>
                  <a:lnTo>
                    <a:pt x="1061" y="1717"/>
                  </a:lnTo>
                  <a:lnTo>
                    <a:pt x="1069" y="1702"/>
                  </a:lnTo>
                  <a:lnTo>
                    <a:pt x="1077" y="1687"/>
                  </a:lnTo>
                  <a:lnTo>
                    <a:pt x="1085" y="1673"/>
                  </a:lnTo>
                  <a:lnTo>
                    <a:pt x="1094" y="1659"/>
                  </a:lnTo>
                  <a:lnTo>
                    <a:pt x="1103" y="1645"/>
                  </a:lnTo>
                  <a:lnTo>
                    <a:pt x="1114" y="1631"/>
                  </a:lnTo>
                  <a:lnTo>
                    <a:pt x="1124" y="1619"/>
                  </a:lnTo>
                  <a:lnTo>
                    <a:pt x="1136" y="1606"/>
                  </a:lnTo>
                  <a:lnTo>
                    <a:pt x="1148" y="1593"/>
                  </a:lnTo>
                  <a:lnTo>
                    <a:pt x="1161" y="1576"/>
                  </a:lnTo>
                  <a:lnTo>
                    <a:pt x="1171" y="1559"/>
                  </a:lnTo>
                  <a:lnTo>
                    <a:pt x="1178" y="1540"/>
                  </a:lnTo>
                  <a:lnTo>
                    <a:pt x="1184" y="1521"/>
                  </a:lnTo>
                  <a:lnTo>
                    <a:pt x="1188" y="1501"/>
                  </a:lnTo>
                  <a:lnTo>
                    <a:pt x="1195" y="1483"/>
                  </a:lnTo>
                  <a:lnTo>
                    <a:pt x="1203" y="1464"/>
                  </a:lnTo>
                  <a:lnTo>
                    <a:pt x="1214" y="1447"/>
                  </a:lnTo>
                  <a:lnTo>
                    <a:pt x="1222" y="1419"/>
                  </a:lnTo>
                  <a:lnTo>
                    <a:pt x="1235" y="1392"/>
                  </a:lnTo>
                  <a:lnTo>
                    <a:pt x="1250" y="1365"/>
                  </a:lnTo>
                  <a:lnTo>
                    <a:pt x="1268" y="1341"/>
                  </a:lnTo>
                  <a:lnTo>
                    <a:pt x="1288" y="1318"/>
                  </a:lnTo>
                  <a:lnTo>
                    <a:pt x="1311" y="1297"/>
                  </a:lnTo>
                  <a:lnTo>
                    <a:pt x="1336" y="1280"/>
                  </a:lnTo>
                  <a:lnTo>
                    <a:pt x="1362" y="1266"/>
                  </a:lnTo>
                  <a:lnTo>
                    <a:pt x="1372" y="1251"/>
                  </a:lnTo>
                  <a:lnTo>
                    <a:pt x="1382" y="1236"/>
                  </a:lnTo>
                  <a:lnTo>
                    <a:pt x="1395" y="1222"/>
                  </a:lnTo>
                  <a:lnTo>
                    <a:pt x="1408" y="1209"/>
                  </a:lnTo>
                  <a:lnTo>
                    <a:pt x="1423" y="1197"/>
                  </a:lnTo>
                  <a:lnTo>
                    <a:pt x="1438" y="1187"/>
                  </a:lnTo>
                  <a:lnTo>
                    <a:pt x="1455" y="1180"/>
                  </a:lnTo>
                  <a:lnTo>
                    <a:pt x="1471" y="1174"/>
                  </a:lnTo>
                  <a:lnTo>
                    <a:pt x="1475" y="1159"/>
                  </a:lnTo>
                  <a:lnTo>
                    <a:pt x="1479" y="1143"/>
                  </a:lnTo>
                  <a:lnTo>
                    <a:pt x="1483" y="1127"/>
                  </a:lnTo>
                  <a:lnTo>
                    <a:pt x="1487" y="1111"/>
                  </a:lnTo>
                  <a:lnTo>
                    <a:pt x="1489" y="1095"/>
                  </a:lnTo>
                  <a:lnTo>
                    <a:pt x="1490" y="1078"/>
                  </a:lnTo>
                  <a:lnTo>
                    <a:pt x="1489" y="1061"/>
                  </a:lnTo>
                  <a:lnTo>
                    <a:pt x="1486" y="1044"/>
                  </a:lnTo>
                  <a:lnTo>
                    <a:pt x="1471" y="1047"/>
                  </a:lnTo>
                  <a:lnTo>
                    <a:pt x="1456" y="1051"/>
                  </a:lnTo>
                  <a:lnTo>
                    <a:pt x="1441" y="1055"/>
                  </a:lnTo>
                  <a:lnTo>
                    <a:pt x="1425" y="1058"/>
                  </a:lnTo>
                  <a:lnTo>
                    <a:pt x="1408" y="1059"/>
                  </a:lnTo>
                  <a:lnTo>
                    <a:pt x="1392" y="1058"/>
                  </a:lnTo>
                  <a:lnTo>
                    <a:pt x="1375" y="1054"/>
                  </a:lnTo>
                  <a:lnTo>
                    <a:pt x="1359" y="1047"/>
                  </a:lnTo>
                  <a:lnTo>
                    <a:pt x="1349" y="1027"/>
                  </a:lnTo>
                  <a:lnTo>
                    <a:pt x="1343" y="1005"/>
                  </a:lnTo>
                  <a:lnTo>
                    <a:pt x="1338" y="982"/>
                  </a:lnTo>
                  <a:lnTo>
                    <a:pt x="1335" y="959"/>
                  </a:lnTo>
                  <a:lnTo>
                    <a:pt x="1330" y="936"/>
                  </a:lnTo>
                  <a:lnTo>
                    <a:pt x="1323" y="914"/>
                  </a:lnTo>
                  <a:lnTo>
                    <a:pt x="1313" y="893"/>
                  </a:lnTo>
                  <a:lnTo>
                    <a:pt x="1298" y="874"/>
                  </a:lnTo>
                  <a:lnTo>
                    <a:pt x="1299" y="868"/>
                  </a:lnTo>
                  <a:lnTo>
                    <a:pt x="1301" y="862"/>
                  </a:lnTo>
                  <a:lnTo>
                    <a:pt x="1305" y="856"/>
                  </a:lnTo>
                  <a:lnTo>
                    <a:pt x="1308" y="850"/>
                  </a:lnTo>
                  <a:lnTo>
                    <a:pt x="1312" y="846"/>
                  </a:lnTo>
                  <a:lnTo>
                    <a:pt x="1316" y="840"/>
                  </a:lnTo>
                  <a:lnTo>
                    <a:pt x="1319" y="834"/>
                  </a:lnTo>
                  <a:lnTo>
                    <a:pt x="1321" y="828"/>
                  </a:lnTo>
                  <a:lnTo>
                    <a:pt x="1316" y="825"/>
                  </a:lnTo>
                  <a:lnTo>
                    <a:pt x="1312" y="823"/>
                  </a:lnTo>
                  <a:lnTo>
                    <a:pt x="1306" y="820"/>
                  </a:lnTo>
                  <a:lnTo>
                    <a:pt x="1301" y="818"/>
                  </a:lnTo>
                  <a:lnTo>
                    <a:pt x="1297" y="816"/>
                  </a:lnTo>
                  <a:lnTo>
                    <a:pt x="1292" y="812"/>
                  </a:lnTo>
                  <a:lnTo>
                    <a:pt x="1289" y="810"/>
                  </a:lnTo>
                  <a:lnTo>
                    <a:pt x="1285" y="805"/>
                  </a:lnTo>
                  <a:lnTo>
                    <a:pt x="1289" y="796"/>
                  </a:lnTo>
                  <a:lnTo>
                    <a:pt x="1292" y="786"/>
                  </a:lnTo>
                  <a:lnTo>
                    <a:pt x="1296" y="775"/>
                  </a:lnTo>
                  <a:lnTo>
                    <a:pt x="1297" y="765"/>
                  </a:lnTo>
                  <a:lnTo>
                    <a:pt x="1298" y="753"/>
                  </a:lnTo>
                  <a:lnTo>
                    <a:pt x="1298" y="743"/>
                  </a:lnTo>
                  <a:lnTo>
                    <a:pt x="1297" y="732"/>
                  </a:lnTo>
                  <a:lnTo>
                    <a:pt x="1293" y="721"/>
                  </a:lnTo>
                  <a:lnTo>
                    <a:pt x="1281" y="717"/>
                  </a:lnTo>
                  <a:lnTo>
                    <a:pt x="1267" y="712"/>
                  </a:lnTo>
                  <a:lnTo>
                    <a:pt x="1253" y="709"/>
                  </a:lnTo>
                  <a:lnTo>
                    <a:pt x="1239" y="705"/>
                  </a:lnTo>
                  <a:lnTo>
                    <a:pt x="1226" y="700"/>
                  </a:lnTo>
                  <a:lnTo>
                    <a:pt x="1215" y="694"/>
                  </a:lnTo>
                  <a:lnTo>
                    <a:pt x="1205" y="683"/>
                  </a:lnTo>
                  <a:lnTo>
                    <a:pt x="1198" y="671"/>
                  </a:lnTo>
                  <a:lnTo>
                    <a:pt x="1207" y="647"/>
                  </a:lnTo>
                  <a:lnTo>
                    <a:pt x="1220" y="627"/>
                  </a:lnTo>
                  <a:lnTo>
                    <a:pt x="1235" y="607"/>
                  </a:lnTo>
                  <a:lnTo>
                    <a:pt x="1251" y="588"/>
                  </a:lnTo>
                  <a:lnTo>
                    <a:pt x="1266" y="569"/>
                  </a:lnTo>
                  <a:lnTo>
                    <a:pt x="1281" y="548"/>
                  </a:lnTo>
                  <a:lnTo>
                    <a:pt x="1291" y="527"/>
                  </a:lnTo>
                  <a:lnTo>
                    <a:pt x="1298" y="501"/>
                  </a:lnTo>
                  <a:lnTo>
                    <a:pt x="1290" y="494"/>
                  </a:lnTo>
                  <a:lnTo>
                    <a:pt x="1285" y="486"/>
                  </a:lnTo>
                  <a:lnTo>
                    <a:pt x="1282" y="477"/>
                  </a:lnTo>
                  <a:lnTo>
                    <a:pt x="1279" y="468"/>
                  </a:lnTo>
                  <a:lnTo>
                    <a:pt x="1284" y="465"/>
                  </a:lnTo>
                  <a:lnTo>
                    <a:pt x="1288" y="467"/>
                  </a:lnTo>
                  <a:lnTo>
                    <a:pt x="1292" y="470"/>
                  </a:lnTo>
                  <a:lnTo>
                    <a:pt x="1297" y="475"/>
                  </a:lnTo>
                  <a:lnTo>
                    <a:pt x="1301" y="479"/>
                  </a:lnTo>
                  <a:lnTo>
                    <a:pt x="1305" y="480"/>
                  </a:lnTo>
                  <a:lnTo>
                    <a:pt x="1307" y="477"/>
                  </a:lnTo>
                  <a:lnTo>
                    <a:pt x="1309" y="468"/>
                  </a:lnTo>
                  <a:lnTo>
                    <a:pt x="1300" y="463"/>
                  </a:lnTo>
                  <a:lnTo>
                    <a:pt x="1293" y="456"/>
                  </a:lnTo>
                  <a:lnTo>
                    <a:pt x="1286" y="450"/>
                  </a:lnTo>
                  <a:lnTo>
                    <a:pt x="1281" y="442"/>
                  </a:lnTo>
                  <a:lnTo>
                    <a:pt x="1276" y="434"/>
                  </a:lnTo>
                  <a:lnTo>
                    <a:pt x="1270" y="426"/>
                  </a:lnTo>
                  <a:lnTo>
                    <a:pt x="1266" y="418"/>
                  </a:lnTo>
                  <a:lnTo>
                    <a:pt x="1260" y="410"/>
                  </a:lnTo>
                  <a:lnTo>
                    <a:pt x="1268" y="406"/>
                  </a:lnTo>
                  <a:lnTo>
                    <a:pt x="1274" y="400"/>
                  </a:lnTo>
                  <a:lnTo>
                    <a:pt x="1275" y="393"/>
                  </a:lnTo>
                  <a:lnTo>
                    <a:pt x="1276" y="385"/>
                  </a:lnTo>
                  <a:lnTo>
                    <a:pt x="1275" y="376"/>
                  </a:lnTo>
                  <a:lnTo>
                    <a:pt x="1275" y="368"/>
                  </a:lnTo>
                  <a:lnTo>
                    <a:pt x="1276" y="359"/>
                  </a:lnTo>
                  <a:lnTo>
                    <a:pt x="1279" y="353"/>
                  </a:lnTo>
                  <a:lnTo>
                    <a:pt x="1283" y="338"/>
                  </a:lnTo>
                  <a:lnTo>
                    <a:pt x="1290" y="323"/>
                  </a:lnTo>
                  <a:lnTo>
                    <a:pt x="1298" y="308"/>
                  </a:lnTo>
                  <a:lnTo>
                    <a:pt x="1305" y="293"/>
                  </a:lnTo>
                  <a:lnTo>
                    <a:pt x="1311" y="278"/>
                  </a:lnTo>
                  <a:lnTo>
                    <a:pt x="1314" y="264"/>
                  </a:lnTo>
                  <a:lnTo>
                    <a:pt x="1311" y="250"/>
                  </a:lnTo>
                  <a:lnTo>
                    <a:pt x="1301" y="237"/>
                  </a:lnTo>
                  <a:lnTo>
                    <a:pt x="1297" y="230"/>
                  </a:lnTo>
                  <a:lnTo>
                    <a:pt x="1294" y="224"/>
                  </a:lnTo>
                  <a:lnTo>
                    <a:pt x="1293" y="217"/>
                  </a:lnTo>
                  <a:lnTo>
                    <a:pt x="1294" y="209"/>
                  </a:lnTo>
                  <a:lnTo>
                    <a:pt x="1297" y="200"/>
                  </a:lnTo>
                  <a:lnTo>
                    <a:pt x="1299" y="194"/>
                  </a:lnTo>
                  <a:lnTo>
                    <a:pt x="1302" y="187"/>
                  </a:lnTo>
                  <a:lnTo>
                    <a:pt x="1305" y="180"/>
                  </a:lnTo>
                  <a:lnTo>
                    <a:pt x="1313" y="174"/>
                  </a:lnTo>
                  <a:lnTo>
                    <a:pt x="1311" y="167"/>
                  </a:lnTo>
                  <a:lnTo>
                    <a:pt x="1308" y="159"/>
                  </a:lnTo>
                  <a:lnTo>
                    <a:pt x="1313" y="153"/>
                  </a:lnTo>
                  <a:lnTo>
                    <a:pt x="1327" y="131"/>
                  </a:lnTo>
                  <a:lnTo>
                    <a:pt x="1344" y="113"/>
                  </a:lnTo>
                  <a:lnTo>
                    <a:pt x="1362" y="97"/>
                  </a:lnTo>
                  <a:lnTo>
                    <a:pt x="1383" y="83"/>
                  </a:lnTo>
                  <a:lnTo>
                    <a:pt x="1404" y="70"/>
                  </a:lnTo>
                  <a:lnTo>
                    <a:pt x="1426" y="58"/>
                  </a:lnTo>
                  <a:lnTo>
                    <a:pt x="1446" y="45"/>
                  </a:lnTo>
                  <a:lnTo>
                    <a:pt x="1466" y="30"/>
                  </a:lnTo>
                  <a:lnTo>
                    <a:pt x="1478" y="30"/>
                  </a:lnTo>
                  <a:lnTo>
                    <a:pt x="1489" y="28"/>
                  </a:lnTo>
                  <a:lnTo>
                    <a:pt x="1501" y="24"/>
                  </a:lnTo>
                  <a:lnTo>
                    <a:pt x="1513" y="20"/>
                  </a:lnTo>
                  <a:lnTo>
                    <a:pt x="1525" y="16"/>
                  </a:lnTo>
                  <a:lnTo>
                    <a:pt x="1536" y="13"/>
                  </a:lnTo>
                  <a:lnTo>
                    <a:pt x="1549" y="10"/>
                  </a:lnTo>
                  <a:lnTo>
                    <a:pt x="1563" y="10"/>
                  </a:lnTo>
                  <a:lnTo>
                    <a:pt x="1580" y="5"/>
                  </a:lnTo>
                  <a:lnTo>
                    <a:pt x="1597" y="3"/>
                  </a:lnTo>
                  <a:lnTo>
                    <a:pt x="1613" y="6"/>
                  </a:lnTo>
                  <a:lnTo>
                    <a:pt x="1628" y="9"/>
                  </a:lnTo>
                  <a:lnTo>
                    <a:pt x="1643" y="13"/>
                  </a:lnTo>
                  <a:lnTo>
                    <a:pt x="1658" y="14"/>
                  </a:lnTo>
                  <a:lnTo>
                    <a:pt x="1673" y="12"/>
                  </a:lnTo>
                  <a:lnTo>
                    <a:pt x="1688" y="2"/>
                  </a:lnTo>
                  <a:lnTo>
                    <a:pt x="1707" y="0"/>
                  </a:lnTo>
                  <a:lnTo>
                    <a:pt x="1724" y="1"/>
                  </a:lnTo>
                  <a:lnTo>
                    <a:pt x="1740" y="7"/>
                  </a:lnTo>
                  <a:lnTo>
                    <a:pt x="1755" y="15"/>
                  </a:lnTo>
                  <a:lnTo>
                    <a:pt x="1770" y="23"/>
                  </a:lnTo>
                  <a:lnTo>
                    <a:pt x="1785" y="30"/>
                  </a:lnTo>
                  <a:lnTo>
                    <a:pt x="1802" y="36"/>
                  </a:lnTo>
                  <a:lnTo>
                    <a:pt x="182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46" name="Freeform 150"/>
            <p:cNvSpPr>
              <a:spLocks/>
            </p:cNvSpPr>
            <p:nvPr/>
          </p:nvSpPr>
          <p:spPr bwMode="auto">
            <a:xfrm>
              <a:off x="2143" y="2373"/>
              <a:ext cx="290" cy="192"/>
            </a:xfrm>
            <a:custGeom>
              <a:avLst/>
              <a:gdLst>
                <a:gd name="T0" fmla="*/ 424 w 665"/>
                <a:gd name="T1" fmla="*/ 22 h 434"/>
                <a:gd name="T2" fmla="*/ 498 w 665"/>
                <a:gd name="T3" fmla="*/ 64 h 434"/>
                <a:gd name="T4" fmla="*/ 546 w 665"/>
                <a:gd name="T5" fmla="*/ 86 h 434"/>
                <a:gd name="T6" fmla="*/ 584 w 665"/>
                <a:gd name="T7" fmla="*/ 151 h 434"/>
                <a:gd name="T8" fmla="*/ 634 w 665"/>
                <a:gd name="T9" fmla="*/ 219 h 434"/>
                <a:gd name="T10" fmla="*/ 649 w 665"/>
                <a:gd name="T11" fmla="*/ 277 h 434"/>
                <a:gd name="T12" fmla="*/ 664 w 665"/>
                <a:gd name="T13" fmla="*/ 336 h 434"/>
                <a:gd name="T14" fmla="*/ 656 w 665"/>
                <a:gd name="T15" fmla="*/ 396 h 434"/>
                <a:gd name="T16" fmla="*/ 649 w 665"/>
                <a:gd name="T17" fmla="*/ 427 h 434"/>
                <a:gd name="T18" fmla="*/ 633 w 665"/>
                <a:gd name="T19" fmla="*/ 409 h 434"/>
                <a:gd name="T20" fmla="*/ 626 w 665"/>
                <a:gd name="T21" fmla="*/ 426 h 434"/>
                <a:gd name="T22" fmla="*/ 610 w 665"/>
                <a:gd name="T23" fmla="*/ 419 h 434"/>
                <a:gd name="T24" fmla="*/ 577 w 665"/>
                <a:gd name="T25" fmla="*/ 409 h 434"/>
                <a:gd name="T26" fmla="*/ 546 w 665"/>
                <a:gd name="T27" fmla="*/ 400 h 434"/>
                <a:gd name="T28" fmla="*/ 526 w 665"/>
                <a:gd name="T29" fmla="*/ 383 h 434"/>
                <a:gd name="T30" fmla="*/ 508 w 665"/>
                <a:gd name="T31" fmla="*/ 376 h 434"/>
                <a:gd name="T32" fmla="*/ 499 w 665"/>
                <a:gd name="T33" fmla="*/ 346 h 434"/>
                <a:gd name="T34" fmla="*/ 476 w 665"/>
                <a:gd name="T35" fmla="*/ 385 h 434"/>
                <a:gd name="T36" fmla="*/ 471 w 665"/>
                <a:gd name="T37" fmla="*/ 376 h 434"/>
                <a:gd name="T38" fmla="*/ 461 w 665"/>
                <a:gd name="T39" fmla="*/ 343 h 434"/>
                <a:gd name="T40" fmla="*/ 462 w 665"/>
                <a:gd name="T41" fmla="*/ 317 h 434"/>
                <a:gd name="T42" fmla="*/ 439 w 665"/>
                <a:gd name="T43" fmla="*/ 324 h 434"/>
                <a:gd name="T44" fmla="*/ 420 w 665"/>
                <a:gd name="T45" fmla="*/ 356 h 434"/>
                <a:gd name="T46" fmla="*/ 418 w 665"/>
                <a:gd name="T47" fmla="*/ 322 h 434"/>
                <a:gd name="T48" fmla="*/ 395 w 665"/>
                <a:gd name="T49" fmla="*/ 307 h 434"/>
                <a:gd name="T50" fmla="*/ 402 w 665"/>
                <a:gd name="T51" fmla="*/ 282 h 434"/>
                <a:gd name="T52" fmla="*/ 392 w 665"/>
                <a:gd name="T53" fmla="*/ 268 h 434"/>
                <a:gd name="T54" fmla="*/ 378 w 665"/>
                <a:gd name="T55" fmla="*/ 245 h 434"/>
                <a:gd name="T56" fmla="*/ 365 w 665"/>
                <a:gd name="T57" fmla="*/ 220 h 434"/>
                <a:gd name="T58" fmla="*/ 346 w 665"/>
                <a:gd name="T59" fmla="*/ 208 h 434"/>
                <a:gd name="T60" fmla="*/ 336 w 665"/>
                <a:gd name="T61" fmla="*/ 189 h 434"/>
                <a:gd name="T62" fmla="*/ 307 w 665"/>
                <a:gd name="T63" fmla="*/ 179 h 434"/>
                <a:gd name="T64" fmla="*/ 285 w 665"/>
                <a:gd name="T65" fmla="*/ 167 h 434"/>
                <a:gd name="T66" fmla="*/ 271 w 665"/>
                <a:gd name="T67" fmla="*/ 155 h 434"/>
                <a:gd name="T68" fmla="*/ 242 w 665"/>
                <a:gd name="T69" fmla="*/ 165 h 434"/>
                <a:gd name="T70" fmla="*/ 204 w 665"/>
                <a:gd name="T71" fmla="*/ 170 h 434"/>
                <a:gd name="T72" fmla="*/ 208 w 665"/>
                <a:gd name="T73" fmla="*/ 150 h 434"/>
                <a:gd name="T74" fmla="*/ 190 w 665"/>
                <a:gd name="T75" fmla="*/ 144 h 434"/>
                <a:gd name="T76" fmla="*/ 177 w 665"/>
                <a:gd name="T77" fmla="*/ 150 h 434"/>
                <a:gd name="T78" fmla="*/ 170 w 665"/>
                <a:gd name="T79" fmla="*/ 133 h 434"/>
                <a:gd name="T80" fmla="*/ 143 w 665"/>
                <a:gd name="T81" fmla="*/ 154 h 434"/>
                <a:gd name="T82" fmla="*/ 150 w 665"/>
                <a:gd name="T83" fmla="*/ 132 h 434"/>
                <a:gd name="T84" fmla="*/ 108 w 665"/>
                <a:gd name="T85" fmla="*/ 127 h 434"/>
                <a:gd name="T86" fmla="*/ 61 w 665"/>
                <a:gd name="T87" fmla="*/ 119 h 434"/>
                <a:gd name="T88" fmla="*/ 23 w 665"/>
                <a:gd name="T89" fmla="*/ 131 h 434"/>
                <a:gd name="T90" fmla="*/ 5 w 665"/>
                <a:gd name="T91" fmla="*/ 121 h 434"/>
                <a:gd name="T92" fmla="*/ 35 w 665"/>
                <a:gd name="T93" fmla="*/ 81 h 434"/>
                <a:gd name="T94" fmla="*/ 97 w 665"/>
                <a:gd name="T95" fmla="*/ 42 h 434"/>
                <a:gd name="T96" fmla="*/ 172 w 665"/>
                <a:gd name="T97" fmla="*/ 19 h 434"/>
                <a:gd name="T98" fmla="*/ 274 w 665"/>
                <a:gd name="T99" fmla="*/ 2 h 434"/>
                <a:gd name="T100" fmla="*/ 327 w 665"/>
                <a:gd name="T101" fmla="*/ 19 h 434"/>
                <a:gd name="T102" fmla="*/ 349 w 665"/>
                <a:gd name="T103" fmla="*/ 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5" h="434">
                  <a:moveTo>
                    <a:pt x="349" y="4"/>
                  </a:moveTo>
                  <a:lnTo>
                    <a:pt x="368" y="8"/>
                  </a:lnTo>
                  <a:lnTo>
                    <a:pt x="387" y="13"/>
                  </a:lnTo>
                  <a:lnTo>
                    <a:pt x="406" y="18"/>
                  </a:lnTo>
                  <a:lnTo>
                    <a:pt x="424" y="22"/>
                  </a:lnTo>
                  <a:lnTo>
                    <a:pt x="441" y="28"/>
                  </a:lnTo>
                  <a:lnTo>
                    <a:pt x="459" y="36"/>
                  </a:lnTo>
                  <a:lnTo>
                    <a:pt x="474" y="47"/>
                  </a:lnTo>
                  <a:lnTo>
                    <a:pt x="489" y="58"/>
                  </a:lnTo>
                  <a:lnTo>
                    <a:pt x="498" y="64"/>
                  </a:lnTo>
                  <a:lnTo>
                    <a:pt x="507" y="67"/>
                  </a:lnTo>
                  <a:lnTo>
                    <a:pt x="519" y="71"/>
                  </a:lnTo>
                  <a:lnTo>
                    <a:pt x="529" y="74"/>
                  </a:lnTo>
                  <a:lnTo>
                    <a:pt x="538" y="80"/>
                  </a:lnTo>
                  <a:lnTo>
                    <a:pt x="546" y="86"/>
                  </a:lnTo>
                  <a:lnTo>
                    <a:pt x="552" y="95"/>
                  </a:lnTo>
                  <a:lnTo>
                    <a:pt x="553" y="108"/>
                  </a:lnTo>
                  <a:lnTo>
                    <a:pt x="564" y="123"/>
                  </a:lnTo>
                  <a:lnTo>
                    <a:pt x="573" y="138"/>
                  </a:lnTo>
                  <a:lnTo>
                    <a:pt x="584" y="151"/>
                  </a:lnTo>
                  <a:lnTo>
                    <a:pt x="595" y="165"/>
                  </a:lnTo>
                  <a:lnTo>
                    <a:pt x="605" y="178"/>
                  </a:lnTo>
                  <a:lnTo>
                    <a:pt x="615" y="192"/>
                  </a:lnTo>
                  <a:lnTo>
                    <a:pt x="625" y="206"/>
                  </a:lnTo>
                  <a:lnTo>
                    <a:pt x="634" y="219"/>
                  </a:lnTo>
                  <a:lnTo>
                    <a:pt x="636" y="231"/>
                  </a:lnTo>
                  <a:lnTo>
                    <a:pt x="638" y="242"/>
                  </a:lnTo>
                  <a:lnTo>
                    <a:pt x="642" y="254"/>
                  </a:lnTo>
                  <a:lnTo>
                    <a:pt x="645" y="265"/>
                  </a:lnTo>
                  <a:lnTo>
                    <a:pt x="649" y="277"/>
                  </a:lnTo>
                  <a:lnTo>
                    <a:pt x="652" y="288"/>
                  </a:lnTo>
                  <a:lnTo>
                    <a:pt x="656" y="301"/>
                  </a:lnTo>
                  <a:lnTo>
                    <a:pt x="659" y="313"/>
                  </a:lnTo>
                  <a:lnTo>
                    <a:pt x="663" y="324"/>
                  </a:lnTo>
                  <a:lnTo>
                    <a:pt x="664" y="336"/>
                  </a:lnTo>
                  <a:lnTo>
                    <a:pt x="665" y="347"/>
                  </a:lnTo>
                  <a:lnTo>
                    <a:pt x="665" y="360"/>
                  </a:lnTo>
                  <a:lnTo>
                    <a:pt x="663" y="371"/>
                  </a:lnTo>
                  <a:lnTo>
                    <a:pt x="660" y="383"/>
                  </a:lnTo>
                  <a:lnTo>
                    <a:pt x="656" y="396"/>
                  </a:lnTo>
                  <a:lnTo>
                    <a:pt x="649" y="407"/>
                  </a:lnTo>
                  <a:lnTo>
                    <a:pt x="653" y="407"/>
                  </a:lnTo>
                  <a:lnTo>
                    <a:pt x="653" y="434"/>
                  </a:lnTo>
                  <a:lnTo>
                    <a:pt x="649" y="434"/>
                  </a:lnTo>
                  <a:lnTo>
                    <a:pt x="649" y="427"/>
                  </a:lnTo>
                  <a:lnTo>
                    <a:pt x="649" y="419"/>
                  </a:lnTo>
                  <a:lnTo>
                    <a:pt x="648" y="412"/>
                  </a:lnTo>
                  <a:lnTo>
                    <a:pt x="642" y="407"/>
                  </a:lnTo>
                  <a:lnTo>
                    <a:pt x="637" y="407"/>
                  </a:lnTo>
                  <a:lnTo>
                    <a:pt x="633" y="409"/>
                  </a:lnTo>
                  <a:lnTo>
                    <a:pt x="629" y="412"/>
                  </a:lnTo>
                  <a:lnTo>
                    <a:pt x="626" y="415"/>
                  </a:lnTo>
                  <a:lnTo>
                    <a:pt x="629" y="415"/>
                  </a:lnTo>
                  <a:lnTo>
                    <a:pt x="629" y="426"/>
                  </a:lnTo>
                  <a:lnTo>
                    <a:pt x="626" y="426"/>
                  </a:lnTo>
                  <a:lnTo>
                    <a:pt x="627" y="419"/>
                  </a:lnTo>
                  <a:lnTo>
                    <a:pt x="625" y="414"/>
                  </a:lnTo>
                  <a:lnTo>
                    <a:pt x="621" y="409"/>
                  </a:lnTo>
                  <a:lnTo>
                    <a:pt x="615" y="407"/>
                  </a:lnTo>
                  <a:lnTo>
                    <a:pt x="610" y="419"/>
                  </a:lnTo>
                  <a:lnTo>
                    <a:pt x="603" y="426"/>
                  </a:lnTo>
                  <a:lnTo>
                    <a:pt x="595" y="429"/>
                  </a:lnTo>
                  <a:lnTo>
                    <a:pt x="584" y="426"/>
                  </a:lnTo>
                  <a:lnTo>
                    <a:pt x="579" y="419"/>
                  </a:lnTo>
                  <a:lnTo>
                    <a:pt x="577" y="409"/>
                  </a:lnTo>
                  <a:lnTo>
                    <a:pt x="576" y="400"/>
                  </a:lnTo>
                  <a:lnTo>
                    <a:pt x="569" y="392"/>
                  </a:lnTo>
                  <a:lnTo>
                    <a:pt x="546" y="415"/>
                  </a:lnTo>
                  <a:lnTo>
                    <a:pt x="547" y="406"/>
                  </a:lnTo>
                  <a:lnTo>
                    <a:pt x="546" y="400"/>
                  </a:lnTo>
                  <a:lnTo>
                    <a:pt x="542" y="396"/>
                  </a:lnTo>
                  <a:lnTo>
                    <a:pt x="537" y="392"/>
                  </a:lnTo>
                  <a:lnTo>
                    <a:pt x="531" y="390"/>
                  </a:lnTo>
                  <a:lnTo>
                    <a:pt x="527" y="386"/>
                  </a:lnTo>
                  <a:lnTo>
                    <a:pt x="526" y="383"/>
                  </a:lnTo>
                  <a:lnTo>
                    <a:pt x="527" y="376"/>
                  </a:lnTo>
                  <a:lnTo>
                    <a:pt x="521" y="373"/>
                  </a:lnTo>
                  <a:lnTo>
                    <a:pt x="516" y="370"/>
                  </a:lnTo>
                  <a:lnTo>
                    <a:pt x="512" y="370"/>
                  </a:lnTo>
                  <a:lnTo>
                    <a:pt x="508" y="376"/>
                  </a:lnTo>
                  <a:lnTo>
                    <a:pt x="511" y="367"/>
                  </a:lnTo>
                  <a:lnTo>
                    <a:pt x="514" y="359"/>
                  </a:lnTo>
                  <a:lnTo>
                    <a:pt x="514" y="350"/>
                  </a:lnTo>
                  <a:lnTo>
                    <a:pt x="508" y="343"/>
                  </a:lnTo>
                  <a:lnTo>
                    <a:pt x="499" y="346"/>
                  </a:lnTo>
                  <a:lnTo>
                    <a:pt x="492" y="352"/>
                  </a:lnTo>
                  <a:lnTo>
                    <a:pt x="488" y="360"/>
                  </a:lnTo>
                  <a:lnTo>
                    <a:pt x="483" y="368"/>
                  </a:lnTo>
                  <a:lnTo>
                    <a:pt x="479" y="376"/>
                  </a:lnTo>
                  <a:lnTo>
                    <a:pt x="476" y="385"/>
                  </a:lnTo>
                  <a:lnTo>
                    <a:pt x="471" y="393"/>
                  </a:lnTo>
                  <a:lnTo>
                    <a:pt x="465" y="400"/>
                  </a:lnTo>
                  <a:lnTo>
                    <a:pt x="466" y="392"/>
                  </a:lnTo>
                  <a:lnTo>
                    <a:pt x="468" y="384"/>
                  </a:lnTo>
                  <a:lnTo>
                    <a:pt x="471" y="376"/>
                  </a:lnTo>
                  <a:lnTo>
                    <a:pt x="475" y="368"/>
                  </a:lnTo>
                  <a:lnTo>
                    <a:pt x="476" y="360"/>
                  </a:lnTo>
                  <a:lnTo>
                    <a:pt x="475" y="353"/>
                  </a:lnTo>
                  <a:lnTo>
                    <a:pt x="470" y="347"/>
                  </a:lnTo>
                  <a:lnTo>
                    <a:pt x="461" y="343"/>
                  </a:lnTo>
                  <a:lnTo>
                    <a:pt x="460" y="339"/>
                  </a:lnTo>
                  <a:lnTo>
                    <a:pt x="461" y="335"/>
                  </a:lnTo>
                  <a:lnTo>
                    <a:pt x="462" y="329"/>
                  </a:lnTo>
                  <a:lnTo>
                    <a:pt x="462" y="323"/>
                  </a:lnTo>
                  <a:lnTo>
                    <a:pt x="462" y="317"/>
                  </a:lnTo>
                  <a:lnTo>
                    <a:pt x="460" y="313"/>
                  </a:lnTo>
                  <a:lnTo>
                    <a:pt x="455" y="310"/>
                  </a:lnTo>
                  <a:lnTo>
                    <a:pt x="446" y="310"/>
                  </a:lnTo>
                  <a:lnTo>
                    <a:pt x="443" y="317"/>
                  </a:lnTo>
                  <a:lnTo>
                    <a:pt x="439" y="324"/>
                  </a:lnTo>
                  <a:lnTo>
                    <a:pt x="435" y="331"/>
                  </a:lnTo>
                  <a:lnTo>
                    <a:pt x="431" y="337"/>
                  </a:lnTo>
                  <a:lnTo>
                    <a:pt x="428" y="344"/>
                  </a:lnTo>
                  <a:lnTo>
                    <a:pt x="424" y="350"/>
                  </a:lnTo>
                  <a:lnTo>
                    <a:pt x="420" y="356"/>
                  </a:lnTo>
                  <a:lnTo>
                    <a:pt x="415" y="362"/>
                  </a:lnTo>
                  <a:lnTo>
                    <a:pt x="414" y="352"/>
                  </a:lnTo>
                  <a:lnTo>
                    <a:pt x="414" y="341"/>
                  </a:lnTo>
                  <a:lnTo>
                    <a:pt x="416" y="331"/>
                  </a:lnTo>
                  <a:lnTo>
                    <a:pt x="418" y="322"/>
                  </a:lnTo>
                  <a:lnTo>
                    <a:pt x="420" y="313"/>
                  </a:lnTo>
                  <a:lnTo>
                    <a:pt x="420" y="305"/>
                  </a:lnTo>
                  <a:lnTo>
                    <a:pt x="417" y="298"/>
                  </a:lnTo>
                  <a:lnTo>
                    <a:pt x="412" y="292"/>
                  </a:lnTo>
                  <a:lnTo>
                    <a:pt x="395" y="307"/>
                  </a:lnTo>
                  <a:lnTo>
                    <a:pt x="393" y="301"/>
                  </a:lnTo>
                  <a:lnTo>
                    <a:pt x="393" y="297"/>
                  </a:lnTo>
                  <a:lnTo>
                    <a:pt x="395" y="292"/>
                  </a:lnTo>
                  <a:lnTo>
                    <a:pt x="399" y="286"/>
                  </a:lnTo>
                  <a:lnTo>
                    <a:pt x="402" y="282"/>
                  </a:lnTo>
                  <a:lnTo>
                    <a:pt x="406" y="277"/>
                  </a:lnTo>
                  <a:lnTo>
                    <a:pt x="407" y="271"/>
                  </a:lnTo>
                  <a:lnTo>
                    <a:pt x="407" y="265"/>
                  </a:lnTo>
                  <a:lnTo>
                    <a:pt x="401" y="264"/>
                  </a:lnTo>
                  <a:lnTo>
                    <a:pt x="392" y="268"/>
                  </a:lnTo>
                  <a:lnTo>
                    <a:pt x="385" y="269"/>
                  </a:lnTo>
                  <a:lnTo>
                    <a:pt x="380" y="261"/>
                  </a:lnTo>
                  <a:lnTo>
                    <a:pt x="389" y="253"/>
                  </a:lnTo>
                  <a:lnTo>
                    <a:pt x="383" y="249"/>
                  </a:lnTo>
                  <a:lnTo>
                    <a:pt x="378" y="245"/>
                  </a:lnTo>
                  <a:lnTo>
                    <a:pt x="375" y="240"/>
                  </a:lnTo>
                  <a:lnTo>
                    <a:pt x="371" y="235"/>
                  </a:lnTo>
                  <a:lnTo>
                    <a:pt x="368" y="231"/>
                  </a:lnTo>
                  <a:lnTo>
                    <a:pt x="367" y="225"/>
                  </a:lnTo>
                  <a:lnTo>
                    <a:pt x="365" y="220"/>
                  </a:lnTo>
                  <a:lnTo>
                    <a:pt x="365" y="215"/>
                  </a:lnTo>
                  <a:lnTo>
                    <a:pt x="362" y="210"/>
                  </a:lnTo>
                  <a:lnTo>
                    <a:pt x="357" y="208"/>
                  </a:lnTo>
                  <a:lnTo>
                    <a:pt x="352" y="208"/>
                  </a:lnTo>
                  <a:lnTo>
                    <a:pt x="346" y="208"/>
                  </a:lnTo>
                  <a:lnTo>
                    <a:pt x="341" y="211"/>
                  </a:lnTo>
                  <a:lnTo>
                    <a:pt x="341" y="206"/>
                  </a:lnTo>
                  <a:lnTo>
                    <a:pt x="342" y="199"/>
                  </a:lnTo>
                  <a:lnTo>
                    <a:pt x="340" y="194"/>
                  </a:lnTo>
                  <a:lnTo>
                    <a:pt x="336" y="189"/>
                  </a:lnTo>
                  <a:lnTo>
                    <a:pt x="330" y="192"/>
                  </a:lnTo>
                  <a:lnTo>
                    <a:pt x="324" y="191"/>
                  </a:lnTo>
                  <a:lnTo>
                    <a:pt x="318" y="188"/>
                  </a:lnTo>
                  <a:lnTo>
                    <a:pt x="312" y="185"/>
                  </a:lnTo>
                  <a:lnTo>
                    <a:pt x="307" y="179"/>
                  </a:lnTo>
                  <a:lnTo>
                    <a:pt x="301" y="173"/>
                  </a:lnTo>
                  <a:lnTo>
                    <a:pt x="296" y="167"/>
                  </a:lnTo>
                  <a:lnTo>
                    <a:pt x="292" y="162"/>
                  </a:lnTo>
                  <a:lnTo>
                    <a:pt x="288" y="164"/>
                  </a:lnTo>
                  <a:lnTo>
                    <a:pt x="285" y="167"/>
                  </a:lnTo>
                  <a:lnTo>
                    <a:pt x="281" y="170"/>
                  </a:lnTo>
                  <a:lnTo>
                    <a:pt x="278" y="170"/>
                  </a:lnTo>
                  <a:lnTo>
                    <a:pt x="276" y="165"/>
                  </a:lnTo>
                  <a:lnTo>
                    <a:pt x="273" y="159"/>
                  </a:lnTo>
                  <a:lnTo>
                    <a:pt x="271" y="155"/>
                  </a:lnTo>
                  <a:lnTo>
                    <a:pt x="265" y="154"/>
                  </a:lnTo>
                  <a:lnTo>
                    <a:pt x="258" y="154"/>
                  </a:lnTo>
                  <a:lnTo>
                    <a:pt x="253" y="156"/>
                  </a:lnTo>
                  <a:lnTo>
                    <a:pt x="247" y="161"/>
                  </a:lnTo>
                  <a:lnTo>
                    <a:pt x="242" y="165"/>
                  </a:lnTo>
                  <a:lnTo>
                    <a:pt x="240" y="158"/>
                  </a:lnTo>
                  <a:lnTo>
                    <a:pt x="235" y="151"/>
                  </a:lnTo>
                  <a:lnTo>
                    <a:pt x="227" y="148"/>
                  </a:lnTo>
                  <a:lnTo>
                    <a:pt x="220" y="150"/>
                  </a:lnTo>
                  <a:lnTo>
                    <a:pt x="204" y="170"/>
                  </a:lnTo>
                  <a:lnTo>
                    <a:pt x="200" y="166"/>
                  </a:lnTo>
                  <a:lnTo>
                    <a:pt x="202" y="162"/>
                  </a:lnTo>
                  <a:lnTo>
                    <a:pt x="205" y="157"/>
                  </a:lnTo>
                  <a:lnTo>
                    <a:pt x="208" y="154"/>
                  </a:lnTo>
                  <a:lnTo>
                    <a:pt x="208" y="150"/>
                  </a:lnTo>
                  <a:lnTo>
                    <a:pt x="205" y="147"/>
                  </a:lnTo>
                  <a:lnTo>
                    <a:pt x="203" y="144"/>
                  </a:lnTo>
                  <a:lnTo>
                    <a:pt x="201" y="142"/>
                  </a:lnTo>
                  <a:lnTo>
                    <a:pt x="195" y="142"/>
                  </a:lnTo>
                  <a:lnTo>
                    <a:pt x="190" y="144"/>
                  </a:lnTo>
                  <a:lnTo>
                    <a:pt x="186" y="148"/>
                  </a:lnTo>
                  <a:lnTo>
                    <a:pt x="181" y="150"/>
                  </a:lnTo>
                  <a:lnTo>
                    <a:pt x="181" y="154"/>
                  </a:lnTo>
                  <a:lnTo>
                    <a:pt x="173" y="154"/>
                  </a:lnTo>
                  <a:lnTo>
                    <a:pt x="177" y="150"/>
                  </a:lnTo>
                  <a:lnTo>
                    <a:pt x="179" y="147"/>
                  </a:lnTo>
                  <a:lnTo>
                    <a:pt x="180" y="142"/>
                  </a:lnTo>
                  <a:lnTo>
                    <a:pt x="181" y="138"/>
                  </a:lnTo>
                  <a:lnTo>
                    <a:pt x="175" y="133"/>
                  </a:lnTo>
                  <a:lnTo>
                    <a:pt x="170" y="133"/>
                  </a:lnTo>
                  <a:lnTo>
                    <a:pt x="165" y="135"/>
                  </a:lnTo>
                  <a:lnTo>
                    <a:pt x="160" y="140"/>
                  </a:lnTo>
                  <a:lnTo>
                    <a:pt x="155" y="146"/>
                  </a:lnTo>
                  <a:lnTo>
                    <a:pt x="149" y="150"/>
                  </a:lnTo>
                  <a:lnTo>
                    <a:pt x="143" y="154"/>
                  </a:lnTo>
                  <a:lnTo>
                    <a:pt x="135" y="154"/>
                  </a:lnTo>
                  <a:lnTo>
                    <a:pt x="141" y="149"/>
                  </a:lnTo>
                  <a:lnTo>
                    <a:pt x="144" y="142"/>
                  </a:lnTo>
                  <a:lnTo>
                    <a:pt x="148" y="136"/>
                  </a:lnTo>
                  <a:lnTo>
                    <a:pt x="150" y="132"/>
                  </a:lnTo>
                  <a:lnTo>
                    <a:pt x="139" y="119"/>
                  </a:lnTo>
                  <a:lnTo>
                    <a:pt x="132" y="126"/>
                  </a:lnTo>
                  <a:lnTo>
                    <a:pt x="125" y="132"/>
                  </a:lnTo>
                  <a:lnTo>
                    <a:pt x="116" y="134"/>
                  </a:lnTo>
                  <a:lnTo>
                    <a:pt x="108" y="127"/>
                  </a:lnTo>
                  <a:lnTo>
                    <a:pt x="81" y="150"/>
                  </a:lnTo>
                  <a:lnTo>
                    <a:pt x="81" y="139"/>
                  </a:lnTo>
                  <a:lnTo>
                    <a:pt x="75" y="131"/>
                  </a:lnTo>
                  <a:lnTo>
                    <a:pt x="68" y="125"/>
                  </a:lnTo>
                  <a:lnTo>
                    <a:pt x="61" y="119"/>
                  </a:lnTo>
                  <a:lnTo>
                    <a:pt x="55" y="126"/>
                  </a:lnTo>
                  <a:lnTo>
                    <a:pt x="48" y="129"/>
                  </a:lnTo>
                  <a:lnTo>
                    <a:pt x="40" y="131"/>
                  </a:lnTo>
                  <a:lnTo>
                    <a:pt x="31" y="131"/>
                  </a:lnTo>
                  <a:lnTo>
                    <a:pt x="23" y="131"/>
                  </a:lnTo>
                  <a:lnTo>
                    <a:pt x="15" y="131"/>
                  </a:lnTo>
                  <a:lnTo>
                    <a:pt x="8" y="133"/>
                  </a:lnTo>
                  <a:lnTo>
                    <a:pt x="0" y="138"/>
                  </a:lnTo>
                  <a:lnTo>
                    <a:pt x="3" y="129"/>
                  </a:lnTo>
                  <a:lnTo>
                    <a:pt x="5" y="121"/>
                  </a:lnTo>
                  <a:lnTo>
                    <a:pt x="10" y="113"/>
                  </a:lnTo>
                  <a:lnTo>
                    <a:pt x="14" y="104"/>
                  </a:lnTo>
                  <a:lnTo>
                    <a:pt x="20" y="96"/>
                  </a:lnTo>
                  <a:lnTo>
                    <a:pt x="27" y="88"/>
                  </a:lnTo>
                  <a:lnTo>
                    <a:pt x="35" y="81"/>
                  </a:lnTo>
                  <a:lnTo>
                    <a:pt x="43" y="74"/>
                  </a:lnTo>
                  <a:lnTo>
                    <a:pt x="58" y="70"/>
                  </a:lnTo>
                  <a:lnTo>
                    <a:pt x="72" y="61"/>
                  </a:lnTo>
                  <a:lnTo>
                    <a:pt x="84" y="52"/>
                  </a:lnTo>
                  <a:lnTo>
                    <a:pt x="97" y="42"/>
                  </a:lnTo>
                  <a:lnTo>
                    <a:pt x="111" y="34"/>
                  </a:lnTo>
                  <a:lnTo>
                    <a:pt x="124" y="27"/>
                  </a:lnTo>
                  <a:lnTo>
                    <a:pt x="139" y="25"/>
                  </a:lnTo>
                  <a:lnTo>
                    <a:pt x="155" y="27"/>
                  </a:lnTo>
                  <a:lnTo>
                    <a:pt x="172" y="19"/>
                  </a:lnTo>
                  <a:lnTo>
                    <a:pt x="192" y="12"/>
                  </a:lnTo>
                  <a:lnTo>
                    <a:pt x="212" y="6"/>
                  </a:lnTo>
                  <a:lnTo>
                    <a:pt x="233" y="2"/>
                  </a:lnTo>
                  <a:lnTo>
                    <a:pt x="254" y="0"/>
                  </a:lnTo>
                  <a:lnTo>
                    <a:pt x="274" y="2"/>
                  </a:lnTo>
                  <a:lnTo>
                    <a:pt x="294" y="8"/>
                  </a:lnTo>
                  <a:lnTo>
                    <a:pt x="311" y="19"/>
                  </a:lnTo>
                  <a:lnTo>
                    <a:pt x="317" y="20"/>
                  </a:lnTo>
                  <a:lnTo>
                    <a:pt x="323" y="20"/>
                  </a:lnTo>
                  <a:lnTo>
                    <a:pt x="327" y="19"/>
                  </a:lnTo>
                  <a:lnTo>
                    <a:pt x="332" y="15"/>
                  </a:lnTo>
                  <a:lnTo>
                    <a:pt x="337" y="12"/>
                  </a:lnTo>
                  <a:lnTo>
                    <a:pt x="340" y="10"/>
                  </a:lnTo>
                  <a:lnTo>
                    <a:pt x="345" y="6"/>
                  </a:lnTo>
                  <a:lnTo>
                    <a:pt x="349" y="4"/>
                  </a:lnTo>
                  <a:close/>
                </a:path>
              </a:pathLst>
            </a:custGeom>
            <a:solidFill>
              <a:srgbClr val="BF7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47" name="Freeform 151"/>
            <p:cNvSpPr>
              <a:spLocks/>
            </p:cNvSpPr>
            <p:nvPr/>
          </p:nvSpPr>
          <p:spPr bwMode="auto">
            <a:xfrm>
              <a:off x="2089" y="2467"/>
              <a:ext cx="291" cy="544"/>
            </a:xfrm>
            <a:custGeom>
              <a:avLst/>
              <a:gdLst>
                <a:gd name="T0" fmla="*/ 434 w 666"/>
                <a:gd name="T1" fmla="*/ 59 h 1232"/>
                <a:gd name="T2" fmla="*/ 411 w 666"/>
                <a:gd name="T3" fmla="*/ 159 h 1232"/>
                <a:gd name="T4" fmla="*/ 423 w 666"/>
                <a:gd name="T5" fmla="*/ 242 h 1232"/>
                <a:gd name="T6" fmla="*/ 455 w 666"/>
                <a:gd name="T7" fmla="*/ 302 h 1232"/>
                <a:gd name="T8" fmla="*/ 505 w 666"/>
                <a:gd name="T9" fmla="*/ 333 h 1232"/>
                <a:gd name="T10" fmla="*/ 532 w 666"/>
                <a:gd name="T11" fmla="*/ 285 h 1232"/>
                <a:gd name="T12" fmla="*/ 579 w 666"/>
                <a:gd name="T13" fmla="*/ 234 h 1232"/>
                <a:gd name="T14" fmla="*/ 621 w 666"/>
                <a:gd name="T15" fmla="*/ 243 h 1232"/>
                <a:gd name="T16" fmla="*/ 653 w 666"/>
                <a:gd name="T17" fmla="*/ 268 h 1232"/>
                <a:gd name="T18" fmla="*/ 662 w 666"/>
                <a:gd name="T19" fmla="*/ 327 h 1232"/>
                <a:gd name="T20" fmla="*/ 642 w 666"/>
                <a:gd name="T21" fmla="*/ 406 h 1232"/>
                <a:gd name="T22" fmla="*/ 596 w 666"/>
                <a:gd name="T23" fmla="*/ 469 h 1232"/>
                <a:gd name="T24" fmla="*/ 554 w 666"/>
                <a:gd name="T25" fmla="*/ 527 h 1232"/>
                <a:gd name="T26" fmla="*/ 522 w 666"/>
                <a:gd name="T27" fmla="*/ 557 h 1232"/>
                <a:gd name="T28" fmla="*/ 537 w 666"/>
                <a:gd name="T29" fmla="*/ 626 h 1232"/>
                <a:gd name="T30" fmla="*/ 505 w 666"/>
                <a:gd name="T31" fmla="*/ 751 h 1232"/>
                <a:gd name="T32" fmla="*/ 500 w 666"/>
                <a:gd name="T33" fmla="*/ 879 h 1232"/>
                <a:gd name="T34" fmla="*/ 501 w 666"/>
                <a:gd name="T35" fmla="*/ 929 h 1232"/>
                <a:gd name="T36" fmla="*/ 500 w 666"/>
                <a:gd name="T37" fmla="*/ 989 h 1232"/>
                <a:gd name="T38" fmla="*/ 432 w 666"/>
                <a:gd name="T39" fmla="*/ 1098 h 1232"/>
                <a:gd name="T40" fmla="*/ 331 w 666"/>
                <a:gd name="T41" fmla="*/ 1204 h 1232"/>
                <a:gd name="T42" fmla="*/ 201 w 666"/>
                <a:gd name="T43" fmla="*/ 1222 h 1232"/>
                <a:gd name="T44" fmla="*/ 178 w 666"/>
                <a:gd name="T45" fmla="*/ 1137 h 1232"/>
                <a:gd name="T46" fmla="*/ 202 w 666"/>
                <a:gd name="T47" fmla="*/ 1056 h 1232"/>
                <a:gd name="T48" fmla="*/ 239 w 666"/>
                <a:gd name="T49" fmla="*/ 1049 h 1232"/>
                <a:gd name="T50" fmla="*/ 256 w 666"/>
                <a:gd name="T51" fmla="*/ 1080 h 1232"/>
                <a:gd name="T52" fmla="*/ 265 w 666"/>
                <a:gd name="T53" fmla="*/ 981 h 1232"/>
                <a:gd name="T54" fmla="*/ 288 w 666"/>
                <a:gd name="T55" fmla="*/ 842 h 1232"/>
                <a:gd name="T56" fmla="*/ 363 w 666"/>
                <a:gd name="T57" fmla="*/ 751 h 1232"/>
                <a:gd name="T58" fmla="*/ 423 w 666"/>
                <a:gd name="T59" fmla="*/ 686 h 1232"/>
                <a:gd name="T60" fmla="*/ 455 w 666"/>
                <a:gd name="T61" fmla="*/ 664 h 1232"/>
                <a:gd name="T62" fmla="*/ 365 w 666"/>
                <a:gd name="T63" fmla="*/ 698 h 1232"/>
                <a:gd name="T64" fmla="*/ 266 w 666"/>
                <a:gd name="T65" fmla="*/ 784 h 1232"/>
                <a:gd name="T66" fmla="*/ 153 w 666"/>
                <a:gd name="T67" fmla="*/ 799 h 1232"/>
                <a:gd name="T68" fmla="*/ 134 w 666"/>
                <a:gd name="T69" fmla="*/ 703 h 1232"/>
                <a:gd name="T70" fmla="*/ 105 w 666"/>
                <a:gd name="T71" fmla="*/ 657 h 1232"/>
                <a:gd name="T72" fmla="*/ 126 w 666"/>
                <a:gd name="T73" fmla="*/ 613 h 1232"/>
                <a:gd name="T74" fmla="*/ 181 w 666"/>
                <a:gd name="T75" fmla="*/ 606 h 1232"/>
                <a:gd name="T76" fmla="*/ 211 w 666"/>
                <a:gd name="T77" fmla="*/ 610 h 1232"/>
                <a:gd name="T78" fmla="*/ 189 w 666"/>
                <a:gd name="T79" fmla="*/ 574 h 1232"/>
                <a:gd name="T80" fmla="*/ 144 w 666"/>
                <a:gd name="T81" fmla="*/ 586 h 1232"/>
                <a:gd name="T82" fmla="*/ 108 w 666"/>
                <a:gd name="T83" fmla="*/ 579 h 1232"/>
                <a:gd name="T84" fmla="*/ 92 w 666"/>
                <a:gd name="T85" fmla="*/ 543 h 1232"/>
                <a:gd name="T86" fmla="*/ 102 w 666"/>
                <a:gd name="T87" fmla="*/ 490 h 1232"/>
                <a:gd name="T88" fmla="*/ 133 w 666"/>
                <a:gd name="T89" fmla="*/ 482 h 1232"/>
                <a:gd name="T90" fmla="*/ 52 w 666"/>
                <a:gd name="T91" fmla="*/ 459 h 1232"/>
                <a:gd name="T92" fmla="*/ 1 w 666"/>
                <a:gd name="T93" fmla="*/ 424 h 1232"/>
                <a:gd name="T94" fmla="*/ 12 w 666"/>
                <a:gd name="T95" fmla="*/ 387 h 1232"/>
                <a:gd name="T96" fmla="*/ 50 w 666"/>
                <a:gd name="T97" fmla="*/ 366 h 1232"/>
                <a:gd name="T98" fmla="*/ 90 w 666"/>
                <a:gd name="T99" fmla="*/ 293 h 1232"/>
                <a:gd name="T100" fmla="*/ 85 w 666"/>
                <a:gd name="T101" fmla="*/ 213 h 1232"/>
                <a:gd name="T102" fmla="*/ 74 w 666"/>
                <a:gd name="T103" fmla="*/ 143 h 1232"/>
                <a:gd name="T104" fmla="*/ 102 w 666"/>
                <a:gd name="T105" fmla="*/ 62 h 1232"/>
                <a:gd name="T106" fmla="*/ 184 w 666"/>
                <a:gd name="T107" fmla="*/ 21 h 1232"/>
                <a:gd name="T108" fmla="*/ 272 w 666"/>
                <a:gd name="T109" fmla="*/ 20 h 1232"/>
                <a:gd name="T110" fmla="*/ 335 w 666"/>
                <a:gd name="T111" fmla="*/ 8 h 1232"/>
                <a:gd name="T112" fmla="*/ 393 w 666"/>
                <a:gd name="T113" fmla="*/ 12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6" h="1232">
                  <a:moveTo>
                    <a:pt x="423" y="20"/>
                  </a:moveTo>
                  <a:lnTo>
                    <a:pt x="423" y="28"/>
                  </a:lnTo>
                  <a:lnTo>
                    <a:pt x="426" y="35"/>
                  </a:lnTo>
                  <a:lnTo>
                    <a:pt x="432" y="39"/>
                  </a:lnTo>
                  <a:lnTo>
                    <a:pt x="439" y="42"/>
                  </a:lnTo>
                  <a:lnTo>
                    <a:pt x="434" y="59"/>
                  </a:lnTo>
                  <a:lnTo>
                    <a:pt x="431" y="76"/>
                  </a:lnTo>
                  <a:lnTo>
                    <a:pt x="426" y="94"/>
                  </a:lnTo>
                  <a:lnTo>
                    <a:pt x="423" y="110"/>
                  </a:lnTo>
                  <a:lnTo>
                    <a:pt x="419" y="127"/>
                  </a:lnTo>
                  <a:lnTo>
                    <a:pt x="415" y="143"/>
                  </a:lnTo>
                  <a:lnTo>
                    <a:pt x="411" y="159"/>
                  </a:lnTo>
                  <a:lnTo>
                    <a:pt x="407" y="177"/>
                  </a:lnTo>
                  <a:lnTo>
                    <a:pt x="419" y="187"/>
                  </a:lnTo>
                  <a:lnTo>
                    <a:pt x="425" y="200"/>
                  </a:lnTo>
                  <a:lnTo>
                    <a:pt x="426" y="213"/>
                  </a:lnTo>
                  <a:lnTo>
                    <a:pt x="425" y="227"/>
                  </a:lnTo>
                  <a:lnTo>
                    <a:pt x="423" y="242"/>
                  </a:lnTo>
                  <a:lnTo>
                    <a:pt x="424" y="255"/>
                  </a:lnTo>
                  <a:lnTo>
                    <a:pt x="431" y="268"/>
                  </a:lnTo>
                  <a:lnTo>
                    <a:pt x="446" y="277"/>
                  </a:lnTo>
                  <a:lnTo>
                    <a:pt x="447" y="286"/>
                  </a:lnTo>
                  <a:lnTo>
                    <a:pt x="450" y="294"/>
                  </a:lnTo>
                  <a:lnTo>
                    <a:pt x="455" y="302"/>
                  </a:lnTo>
                  <a:lnTo>
                    <a:pt x="462" y="309"/>
                  </a:lnTo>
                  <a:lnTo>
                    <a:pt x="469" y="315"/>
                  </a:lnTo>
                  <a:lnTo>
                    <a:pt x="477" y="321"/>
                  </a:lnTo>
                  <a:lnTo>
                    <a:pt x="484" y="326"/>
                  </a:lnTo>
                  <a:lnTo>
                    <a:pt x="492" y="330"/>
                  </a:lnTo>
                  <a:lnTo>
                    <a:pt x="505" y="333"/>
                  </a:lnTo>
                  <a:lnTo>
                    <a:pt x="514" y="332"/>
                  </a:lnTo>
                  <a:lnTo>
                    <a:pt x="520" y="325"/>
                  </a:lnTo>
                  <a:lnTo>
                    <a:pt x="523" y="316"/>
                  </a:lnTo>
                  <a:lnTo>
                    <a:pt x="525" y="306"/>
                  </a:lnTo>
                  <a:lnTo>
                    <a:pt x="529" y="294"/>
                  </a:lnTo>
                  <a:lnTo>
                    <a:pt x="532" y="285"/>
                  </a:lnTo>
                  <a:lnTo>
                    <a:pt x="538" y="277"/>
                  </a:lnTo>
                  <a:lnTo>
                    <a:pt x="545" y="268"/>
                  </a:lnTo>
                  <a:lnTo>
                    <a:pt x="553" y="258"/>
                  </a:lnTo>
                  <a:lnTo>
                    <a:pt x="561" y="249"/>
                  </a:lnTo>
                  <a:lnTo>
                    <a:pt x="570" y="241"/>
                  </a:lnTo>
                  <a:lnTo>
                    <a:pt x="579" y="234"/>
                  </a:lnTo>
                  <a:lnTo>
                    <a:pt x="590" y="228"/>
                  </a:lnTo>
                  <a:lnTo>
                    <a:pt x="600" y="226"/>
                  </a:lnTo>
                  <a:lnTo>
                    <a:pt x="612" y="227"/>
                  </a:lnTo>
                  <a:lnTo>
                    <a:pt x="612" y="234"/>
                  </a:lnTo>
                  <a:lnTo>
                    <a:pt x="615" y="240"/>
                  </a:lnTo>
                  <a:lnTo>
                    <a:pt x="621" y="243"/>
                  </a:lnTo>
                  <a:lnTo>
                    <a:pt x="627" y="247"/>
                  </a:lnTo>
                  <a:lnTo>
                    <a:pt x="631" y="242"/>
                  </a:lnTo>
                  <a:lnTo>
                    <a:pt x="635" y="251"/>
                  </a:lnTo>
                  <a:lnTo>
                    <a:pt x="640" y="258"/>
                  </a:lnTo>
                  <a:lnTo>
                    <a:pt x="646" y="263"/>
                  </a:lnTo>
                  <a:lnTo>
                    <a:pt x="653" y="268"/>
                  </a:lnTo>
                  <a:lnTo>
                    <a:pt x="659" y="273"/>
                  </a:lnTo>
                  <a:lnTo>
                    <a:pt x="664" y="279"/>
                  </a:lnTo>
                  <a:lnTo>
                    <a:pt x="666" y="288"/>
                  </a:lnTo>
                  <a:lnTo>
                    <a:pt x="665" y="300"/>
                  </a:lnTo>
                  <a:lnTo>
                    <a:pt x="664" y="314"/>
                  </a:lnTo>
                  <a:lnTo>
                    <a:pt x="662" y="327"/>
                  </a:lnTo>
                  <a:lnTo>
                    <a:pt x="661" y="341"/>
                  </a:lnTo>
                  <a:lnTo>
                    <a:pt x="659" y="354"/>
                  </a:lnTo>
                  <a:lnTo>
                    <a:pt x="655" y="368"/>
                  </a:lnTo>
                  <a:lnTo>
                    <a:pt x="652" y="380"/>
                  </a:lnTo>
                  <a:lnTo>
                    <a:pt x="647" y="393"/>
                  </a:lnTo>
                  <a:lnTo>
                    <a:pt x="642" y="406"/>
                  </a:lnTo>
                  <a:lnTo>
                    <a:pt x="636" y="417"/>
                  </a:lnTo>
                  <a:lnTo>
                    <a:pt x="630" y="429"/>
                  </a:lnTo>
                  <a:lnTo>
                    <a:pt x="622" y="440"/>
                  </a:lnTo>
                  <a:lnTo>
                    <a:pt x="614" y="450"/>
                  </a:lnTo>
                  <a:lnTo>
                    <a:pt x="606" y="460"/>
                  </a:lnTo>
                  <a:lnTo>
                    <a:pt x="596" y="469"/>
                  </a:lnTo>
                  <a:lnTo>
                    <a:pt x="585" y="477"/>
                  </a:lnTo>
                  <a:lnTo>
                    <a:pt x="574" y="484"/>
                  </a:lnTo>
                  <a:lnTo>
                    <a:pt x="566" y="492"/>
                  </a:lnTo>
                  <a:lnTo>
                    <a:pt x="560" y="503"/>
                  </a:lnTo>
                  <a:lnTo>
                    <a:pt x="556" y="515"/>
                  </a:lnTo>
                  <a:lnTo>
                    <a:pt x="554" y="527"/>
                  </a:lnTo>
                  <a:lnTo>
                    <a:pt x="551" y="537"/>
                  </a:lnTo>
                  <a:lnTo>
                    <a:pt x="545" y="544"/>
                  </a:lnTo>
                  <a:lnTo>
                    <a:pt x="535" y="548"/>
                  </a:lnTo>
                  <a:lnTo>
                    <a:pt x="518" y="546"/>
                  </a:lnTo>
                  <a:lnTo>
                    <a:pt x="518" y="552"/>
                  </a:lnTo>
                  <a:lnTo>
                    <a:pt x="522" y="557"/>
                  </a:lnTo>
                  <a:lnTo>
                    <a:pt x="526" y="561"/>
                  </a:lnTo>
                  <a:lnTo>
                    <a:pt x="530" y="565"/>
                  </a:lnTo>
                  <a:lnTo>
                    <a:pt x="554" y="565"/>
                  </a:lnTo>
                  <a:lnTo>
                    <a:pt x="548" y="584"/>
                  </a:lnTo>
                  <a:lnTo>
                    <a:pt x="543" y="605"/>
                  </a:lnTo>
                  <a:lnTo>
                    <a:pt x="537" y="626"/>
                  </a:lnTo>
                  <a:lnTo>
                    <a:pt x="531" y="647"/>
                  </a:lnTo>
                  <a:lnTo>
                    <a:pt x="524" y="667"/>
                  </a:lnTo>
                  <a:lnTo>
                    <a:pt x="520" y="688"/>
                  </a:lnTo>
                  <a:lnTo>
                    <a:pt x="514" y="710"/>
                  </a:lnTo>
                  <a:lnTo>
                    <a:pt x="509" y="731"/>
                  </a:lnTo>
                  <a:lnTo>
                    <a:pt x="505" y="751"/>
                  </a:lnTo>
                  <a:lnTo>
                    <a:pt x="501" y="773"/>
                  </a:lnTo>
                  <a:lnTo>
                    <a:pt x="499" y="794"/>
                  </a:lnTo>
                  <a:lnTo>
                    <a:pt x="498" y="816"/>
                  </a:lnTo>
                  <a:lnTo>
                    <a:pt x="497" y="837"/>
                  </a:lnTo>
                  <a:lnTo>
                    <a:pt x="498" y="859"/>
                  </a:lnTo>
                  <a:lnTo>
                    <a:pt x="500" y="879"/>
                  </a:lnTo>
                  <a:lnTo>
                    <a:pt x="503" y="900"/>
                  </a:lnTo>
                  <a:lnTo>
                    <a:pt x="501" y="906"/>
                  </a:lnTo>
                  <a:lnTo>
                    <a:pt x="495" y="909"/>
                  </a:lnTo>
                  <a:lnTo>
                    <a:pt x="491" y="914"/>
                  </a:lnTo>
                  <a:lnTo>
                    <a:pt x="492" y="922"/>
                  </a:lnTo>
                  <a:lnTo>
                    <a:pt x="501" y="929"/>
                  </a:lnTo>
                  <a:lnTo>
                    <a:pt x="506" y="938"/>
                  </a:lnTo>
                  <a:lnTo>
                    <a:pt x="508" y="947"/>
                  </a:lnTo>
                  <a:lnTo>
                    <a:pt x="507" y="958"/>
                  </a:lnTo>
                  <a:lnTo>
                    <a:pt x="505" y="968"/>
                  </a:lnTo>
                  <a:lnTo>
                    <a:pt x="502" y="978"/>
                  </a:lnTo>
                  <a:lnTo>
                    <a:pt x="500" y="989"/>
                  </a:lnTo>
                  <a:lnTo>
                    <a:pt x="500" y="999"/>
                  </a:lnTo>
                  <a:lnTo>
                    <a:pt x="487" y="1018"/>
                  </a:lnTo>
                  <a:lnTo>
                    <a:pt x="474" y="1037"/>
                  </a:lnTo>
                  <a:lnTo>
                    <a:pt x="461" y="1057"/>
                  </a:lnTo>
                  <a:lnTo>
                    <a:pt x="447" y="1078"/>
                  </a:lnTo>
                  <a:lnTo>
                    <a:pt x="432" y="1098"/>
                  </a:lnTo>
                  <a:lnTo>
                    <a:pt x="417" y="1119"/>
                  </a:lnTo>
                  <a:lnTo>
                    <a:pt x="402" y="1139"/>
                  </a:lnTo>
                  <a:lnTo>
                    <a:pt x="386" y="1157"/>
                  </a:lnTo>
                  <a:lnTo>
                    <a:pt x="368" y="1175"/>
                  </a:lnTo>
                  <a:lnTo>
                    <a:pt x="350" y="1190"/>
                  </a:lnTo>
                  <a:lnTo>
                    <a:pt x="331" y="1204"/>
                  </a:lnTo>
                  <a:lnTo>
                    <a:pt x="310" y="1216"/>
                  </a:lnTo>
                  <a:lnTo>
                    <a:pt x="288" y="1224"/>
                  </a:lnTo>
                  <a:lnTo>
                    <a:pt x="266" y="1230"/>
                  </a:lnTo>
                  <a:lnTo>
                    <a:pt x="241" y="1232"/>
                  </a:lnTo>
                  <a:lnTo>
                    <a:pt x="216" y="1230"/>
                  </a:lnTo>
                  <a:lnTo>
                    <a:pt x="201" y="1222"/>
                  </a:lnTo>
                  <a:lnTo>
                    <a:pt x="189" y="1210"/>
                  </a:lnTo>
                  <a:lnTo>
                    <a:pt x="183" y="1197"/>
                  </a:lnTo>
                  <a:lnTo>
                    <a:pt x="179" y="1184"/>
                  </a:lnTo>
                  <a:lnTo>
                    <a:pt x="178" y="1169"/>
                  </a:lnTo>
                  <a:lnTo>
                    <a:pt x="178" y="1152"/>
                  </a:lnTo>
                  <a:lnTo>
                    <a:pt x="178" y="1137"/>
                  </a:lnTo>
                  <a:lnTo>
                    <a:pt x="176" y="1122"/>
                  </a:lnTo>
                  <a:lnTo>
                    <a:pt x="180" y="1107"/>
                  </a:lnTo>
                  <a:lnTo>
                    <a:pt x="183" y="1094"/>
                  </a:lnTo>
                  <a:lnTo>
                    <a:pt x="189" y="1081"/>
                  </a:lnTo>
                  <a:lnTo>
                    <a:pt x="195" y="1068"/>
                  </a:lnTo>
                  <a:lnTo>
                    <a:pt x="202" y="1056"/>
                  </a:lnTo>
                  <a:lnTo>
                    <a:pt x="211" y="1044"/>
                  </a:lnTo>
                  <a:lnTo>
                    <a:pt x="220" y="1033"/>
                  </a:lnTo>
                  <a:lnTo>
                    <a:pt x="231" y="1021"/>
                  </a:lnTo>
                  <a:lnTo>
                    <a:pt x="235" y="1029"/>
                  </a:lnTo>
                  <a:lnTo>
                    <a:pt x="237" y="1038"/>
                  </a:lnTo>
                  <a:lnTo>
                    <a:pt x="239" y="1049"/>
                  </a:lnTo>
                  <a:lnTo>
                    <a:pt x="240" y="1059"/>
                  </a:lnTo>
                  <a:lnTo>
                    <a:pt x="241" y="1069"/>
                  </a:lnTo>
                  <a:lnTo>
                    <a:pt x="243" y="1079"/>
                  </a:lnTo>
                  <a:lnTo>
                    <a:pt x="248" y="1088"/>
                  </a:lnTo>
                  <a:lnTo>
                    <a:pt x="254" y="1095"/>
                  </a:lnTo>
                  <a:lnTo>
                    <a:pt x="256" y="1080"/>
                  </a:lnTo>
                  <a:lnTo>
                    <a:pt x="258" y="1064"/>
                  </a:lnTo>
                  <a:lnTo>
                    <a:pt x="259" y="1048"/>
                  </a:lnTo>
                  <a:lnTo>
                    <a:pt x="260" y="1030"/>
                  </a:lnTo>
                  <a:lnTo>
                    <a:pt x="262" y="1014"/>
                  </a:lnTo>
                  <a:lnTo>
                    <a:pt x="263" y="997"/>
                  </a:lnTo>
                  <a:lnTo>
                    <a:pt x="265" y="981"/>
                  </a:lnTo>
                  <a:lnTo>
                    <a:pt x="266" y="963"/>
                  </a:lnTo>
                  <a:lnTo>
                    <a:pt x="279" y="944"/>
                  </a:lnTo>
                  <a:lnTo>
                    <a:pt x="285" y="920"/>
                  </a:lnTo>
                  <a:lnTo>
                    <a:pt x="286" y="894"/>
                  </a:lnTo>
                  <a:lnTo>
                    <a:pt x="286" y="868"/>
                  </a:lnTo>
                  <a:lnTo>
                    <a:pt x="288" y="842"/>
                  </a:lnTo>
                  <a:lnTo>
                    <a:pt x="294" y="821"/>
                  </a:lnTo>
                  <a:lnTo>
                    <a:pt x="308" y="801"/>
                  </a:lnTo>
                  <a:lnTo>
                    <a:pt x="331" y="788"/>
                  </a:lnTo>
                  <a:lnTo>
                    <a:pt x="342" y="776"/>
                  </a:lnTo>
                  <a:lnTo>
                    <a:pt x="353" y="764"/>
                  </a:lnTo>
                  <a:lnTo>
                    <a:pt x="363" y="751"/>
                  </a:lnTo>
                  <a:lnTo>
                    <a:pt x="373" y="740"/>
                  </a:lnTo>
                  <a:lnTo>
                    <a:pt x="385" y="727"/>
                  </a:lnTo>
                  <a:lnTo>
                    <a:pt x="395" y="716"/>
                  </a:lnTo>
                  <a:lnTo>
                    <a:pt x="407" y="703"/>
                  </a:lnTo>
                  <a:lnTo>
                    <a:pt x="419" y="692"/>
                  </a:lnTo>
                  <a:lnTo>
                    <a:pt x="423" y="686"/>
                  </a:lnTo>
                  <a:lnTo>
                    <a:pt x="427" y="682"/>
                  </a:lnTo>
                  <a:lnTo>
                    <a:pt x="433" y="679"/>
                  </a:lnTo>
                  <a:lnTo>
                    <a:pt x="439" y="677"/>
                  </a:lnTo>
                  <a:lnTo>
                    <a:pt x="445" y="673"/>
                  </a:lnTo>
                  <a:lnTo>
                    <a:pt x="450" y="670"/>
                  </a:lnTo>
                  <a:lnTo>
                    <a:pt x="455" y="664"/>
                  </a:lnTo>
                  <a:lnTo>
                    <a:pt x="459" y="657"/>
                  </a:lnTo>
                  <a:lnTo>
                    <a:pt x="438" y="659"/>
                  </a:lnTo>
                  <a:lnTo>
                    <a:pt x="418" y="666"/>
                  </a:lnTo>
                  <a:lnTo>
                    <a:pt x="400" y="674"/>
                  </a:lnTo>
                  <a:lnTo>
                    <a:pt x="381" y="686"/>
                  </a:lnTo>
                  <a:lnTo>
                    <a:pt x="365" y="698"/>
                  </a:lnTo>
                  <a:lnTo>
                    <a:pt x="348" y="712"/>
                  </a:lnTo>
                  <a:lnTo>
                    <a:pt x="332" y="727"/>
                  </a:lnTo>
                  <a:lnTo>
                    <a:pt x="316" y="742"/>
                  </a:lnTo>
                  <a:lnTo>
                    <a:pt x="300" y="757"/>
                  </a:lnTo>
                  <a:lnTo>
                    <a:pt x="282" y="771"/>
                  </a:lnTo>
                  <a:lnTo>
                    <a:pt x="266" y="784"/>
                  </a:lnTo>
                  <a:lnTo>
                    <a:pt x="248" y="795"/>
                  </a:lnTo>
                  <a:lnTo>
                    <a:pt x="229" y="803"/>
                  </a:lnTo>
                  <a:lnTo>
                    <a:pt x="210" y="809"/>
                  </a:lnTo>
                  <a:lnTo>
                    <a:pt x="189" y="811"/>
                  </a:lnTo>
                  <a:lnTo>
                    <a:pt x="166" y="810"/>
                  </a:lnTo>
                  <a:lnTo>
                    <a:pt x="153" y="799"/>
                  </a:lnTo>
                  <a:lnTo>
                    <a:pt x="145" y="786"/>
                  </a:lnTo>
                  <a:lnTo>
                    <a:pt x="142" y="770"/>
                  </a:lnTo>
                  <a:lnTo>
                    <a:pt x="140" y="753"/>
                  </a:lnTo>
                  <a:lnTo>
                    <a:pt x="138" y="735"/>
                  </a:lnTo>
                  <a:lnTo>
                    <a:pt x="137" y="719"/>
                  </a:lnTo>
                  <a:lnTo>
                    <a:pt x="134" y="703"/>
                  </a:lnTo>
                  <a:lnTo>
                    <a:pt x="127" y="688"/>
                  </a:lnTo>
                  <a:lnTo>
                    <a:pt x="122" y="681"/>
                  </a:lnTo>
                  <a:lnTo>
                    <a:pt x="118" y="675"/>
                  </a:lnTo>
                  <a:lnTo>
                    <a:pt x="113" y="670"/>
                  </a:lnTo>
                  <a:lnTo>
                    <a:pt x="108" y="663"/>
                  </a:lnTo>
                  <a:lnTo>
                    <a:pt x="105" y="657"/>
                  </a:lnTo>
                  <a:lnTo>
                    <a:pt x="103" y="650"/>
                  </a:lnTo>
                  <a:lnTo>
                    <a:pt x="102" y="642"/>
                  </a:lnTo>
                  <a:lnTo>
                    <a:pt x="100" y="634"/>
                  </a:lnTo>
                  <a:lnTo>
                    <a:pt x="108" y="625"/>
                  </a:lnTo>
                  <a:lnTo>
                    <a:pt x="116" y="618"/>
                  </a:lnTo>
                  <a:lnTo>
                    <a:pt x="126" y="613"/>
                  </a:lnTo>
                  <a:lnTo>
                    <a:pt x="136" y="611"/>
                  </a:lnTo>
                  <a:lnTo>
                    <a:pt x="146" y="609"/>
                  </a:lnTo>
                  <a:lnTo>
                    <a:pt x="157" y="606"/>
                  </a:lnTo>
                  <a:lnTo>
                    <a:pt x="167" y="603"/>
                  </a:lnTo>
                  <a:lnTo>
                    <a:pt x="176" y="599"/>
                  </a:lnTo>
                  <a:lnTo>
                    <a:pt x="181" y="606"/>
                  </a:lnTo>
                  <a:lnTo>
                    <a:pt x="187" y="612"/>
                  </a:lnTo>
                  <a:lnTo>
                    <a:pt x="194" y="618"/>
                  </a:lnTo>
                  <a:lnTo>
                    <a:pt x="201" y="622"/>
                  </a:lnTo>
                  <a:lnTo>
                    <a:pt x="209" y="619"/>
                  </a:lnTo>
                  <a:lnTo>
                    <a:pt x="212" y="614"/>
                  </a:lnTo>
                  <a:lnTo>
                    <a:pt x="211" y="610"/>
                  </a:lnTo>
                  <a:lnTo>
                    <a:pt x="209" y="605"/>
                  </a:lnTo>
                  <a:lnTo>
                    <a:pt x="204" y="601"/>
                  </a:lnTo>
                  <a:lnTo>
                    <a:pt x="201" y="595"/>
                  </a:lnTo>
                  <a:lnTo>
                    <a:pt x="197" y="590"/>
                  </a:lnTo>
                  <a:lnTo>
                    <a:pt x="196" y="584"/>
                  </a:lnTo>
                  <a:lnTo>
                    <a:pt x="189" y="574"/>
                  </a:lnTo>
                  <a:lnTo>
                    <a:pt x="182" y="569"/>
                  </a:lnTo>
                  <a:lnTo>
                    <a:pt x="174" y="568"/>
                  </a:lnTo>
                  <a:lnTo>
                    <a:pt x="167" y="571"/>
                  </a:lnTo>
                  <a:lnTo>
                    <a:pt x="160" y="575"/>
                  </a:lnTo>
                  <a:lnTo>
                    <a:pt x="152" y="581"/>
                  </a:lnTo>
                  <a:lnTo>
                    <a:pt x="144" y="586"/>
                  </a:lnTo>
                  <a:lnTo>
                    <a:pt x="135" y="588"/>
                  </a:lnTo>
                  <a:lnTo>
                    <a:pt x="128" y="590"/>
                  </a:lnTo>
                  <a:lnTo>
                    <a:pt x="122" y="589"/>
                  </a:lnTo>
                  <a:lnTo>
                    <a:pt x="118" y="587"/>
                  </a:lnTo>
                  <a:lnTo>
                    <a:pt x="113" y="582"/>
                  </a:lnTo>
                  <a:lnTo>
                    <a:pt x="108" y="579"/>
                  </a:lnTo>
                  <a:lnTo>
                    <a:pt x="104" y="574"/>
                  </a:lnTo>
                  <a:lnTo>
                    <a:pt x="99" y="573"/>
                  </a:lnTo>
                  <a:lnTo>
                    <a:pt x="93" y="573"/>
                  </a:lnTo>
                  <a:lnTo>
                    <a:pt x="93" y="563"/>
                  </a:lnTo>
                  <a:lnTo>
                    <a:pt x="93" y="552"/>
                  </a:lnTo>
                  <a:lnTo>
                    <a:pt x="92" y="543"/>
                  </a:lnTo>
                  <a:lnTo>
                    <a:pt x="92" y="533"/>
                  </a:lnTo>
                  <a:lnTo>
                    <a:pt x="92" y="522"/>
                  </a:lnTo>
                  <a:lnTo>
                    <a:pt x="93" y="512"/>
                  </a:lnTo>
                  <a:lnTo>
                    <a:pt x="95" y="501"/>
                  </a:lnTo>
                  <a:lnTo>
                    <a:pt x="97" y="492"/>
                  </a:lnTo>
                  <a:lnTo>
                    <a:pt x="102" y="490"/>
                  </a:lnTo>
                  <a:lnTo>
                    <a:pt x="107" y="489"/>
                  </a:lnTo>
                  <a:lnTo>
                    <a:pt x="113" y="489"/>
                  </a:lnTo>
                  <a:lnTo>
                    <a:pt x="119" y="488"/>
                  </a:lnTo>
                  <a:lnTo>
                    <a:pt x="123" y="486"/>
                  </a:lnTo>
                  <a:lnTo>
                    <a:pt x="129" y="485"/>
                  </a:lnTo>
                  <a:lnTo>
                    <a:pt x="133" y="482"/>
                  </a:lnTo>
                  <a:lnTo>
                    <a:pt x="135" y="477"/>
                  </a:lnTo>
                  <a:lnTo>
                    <a:pt x="119" y="471"/>
                  </a:lnTo>
                  <a:lnTo>
                    <a:pt x="103" y="468"/>
                  </a:lnTo>
                  <a:lnTo>
                    <a:pt x="87" y="465"/>
                  </a:lnTo>
                  <a:lnTo>
                    <a:pt x="69" y="461"/>
                  </a:lnTo>
                  <a:lnTo>
                    <a:pt x="52" y="459"/>
                  </a:lnTo>
                  <a:lnTo>
                    <a:pt x="36" y="455"/>
                  </a:lnTo>
                  <a:lnTo>
                    <a:pt x="20" y="451"/>
                  </a:lnTo>
                  <a:lnTo>
                    <a:pt x="4" y="445"/>
                  </a:lnTo>
                  <a:lnTo>
                    <a:pt x="0" y="438"/>
                  </a:lnTo>
                  <a:lnTo>
                    <a:pt x="0" y="430"/>
                  </a:lnTo>
                  <a:lnTo>
                    <a:pt x="1" y="424"/>
                  </a:lnTo>
                  <a:lnTo>
                    <a:pt x="5" y="417"/>
                  </a:lnTo>
                  <a:lnTo>
                    <a:pt x="9" y="412"/>
                  </a:lnTo>
                  <a:lnTo>
                    <a:pt x="13" y="405"/>
                  </a:lnTo>
                  <a:lnTo>
                    <a:pt x="17" y="399"/>
                  </a:lnTo>
                  <a:lnTo>
                    <a:pt x="20" y="392"/>
                  </a:lnTo>
                  <a:lnTo>
                    <a:pt x="12" y="387"/>
                  </a:lnTo>
                  <a:lnTo>
                    <a:pt x="19" y="389"/>
                  </a:lnTo>
                  <a:lnTo>
                    <a:pt x="26" y="387"/>
                  </a:lnTo>
                  <a:lnTo>
                    <a:pt x="32" y="384"/>
                  </a:lnTo>
                  <a:lnTo>
                    <a:pt x="38" y="378"/>
                  </a:lnTo>
                  <a:lnTo>
                    <a:pt x="44" y="372"/>
                  </a:lnTo>
                  <a:lnTo>
                    <a:pt x="50" y="366"/>
                  </a:lnTo>
                  <a:lnTo>
                    <a:pt x="54" y="360"/>
                  </a:lnTo>
                  <a:lnTo>
                    <a:pt x="59" y="354"/>
                  </a:lnTo>
                  <a:lnTo>
                    <a:pt x="68" y="339"/>
                  </a:lnTo>
                  <a:lnTo>
                    <a:pt x="76" y="324"/>
                  </a:lnTo>
                  <a:lnTo>
                    <a:pt x="83" y="309"/>
                  </a:lnTo>
                  <a:lnTo>
                    <a:pt x="90" y="293"/>
                  </a:lnTo>
                  <a:lnTo>
                    <a:pt x="96" y="277"/>
                  </a:lnTo>
                  <a:lnTo>
                    <a:pt x="100" y="261"/>
                  </a:lnTo>
                  <a:lnTo>
                    <a:pt x="105" y="245"/>
                  </a:lnTo>
                  <a:lnTo>
                    <a:pt x="108" y="227"/>
                  </a:lnTo>
                  <a:lnTo>
                    <a:pt x="95" y="221"/>
                  </a:lnTo>
                  <a:lnTo>
                    <a:pt x="85" y="213"/>
                  </a:lnTo>
                  <a:lnTo>
                    <a:pt x="78" y="203"/>
                  </a:lnTo>
                  <a:lnTo>
                    <a:pt x="76" y="193"/>
                  </a:lnTo>
                  <a:lnTo>
                    <a:pt x="74" y="181"/>
                  </a:lnTo>
                  <a:lnTo>
                    <a:pt x="74" y="168"/>
                  </a:lnTo>
                  <a:lnTo>
                    <a:pt x="74" y="156"/>
                  </a:lnTo>
                  <a:lnTo>
                    <a:pt x="74" y="143"/>
                  </a:lnTo>
                  <a:lnTo>
                    <a:pt x="77" y="130"/>
                  </a:lnTo>
                  <a:lnTo>
                    <a:pt x="81" y="115"/>
                  </a:lnTo>
                  <a:lnTo>
                    <a:pt x="84" y="102"/>
                  </a:lnTo>
                  <a:lnTo>
                    <a:pt x="89" y="88"/>
                  </a:lnTo>
                  <a:lnTo>
                    <a:pt x="95" y="74"/>
                  </a:lnTo>
                  <a:lnTo>
                    <a:pt x="102" y="62"/>
                  </a:lnTo>
                  <a:lnTo>
                    <a:pt x="111" y="53"/>
                  </a:lnTo>
                  <a:lnTo>
                    <a:pt x="123" y="46"/>
                  </a:lnTo>
                  <a:lnTo>
                    <a:pt x="135" y="35"/>
                  </a:lnTo>
                  <a:lnTo>
                    <a:pt x="150" y="27"/>
                  </a:lnTo>
                  <a:lnTo>
                    <a:pt x="166" y="23"/>
                  </a:lnTo>
                  <a:lnTo>
                    <a:pt x="184" y="21"/>
                  </a:lnTo>
                  <a:lnTo>
                    <a:pt x="202" y="20"/>
                  </a:lnTo>
                  <a:lnTo>
                    <a:pt x="220" y="19"/>
                  </a:lnTo>
                  <a:lnTo>
                    <a:pt x="236" y="16"/>
                  </a:lnTo>
                  <a:lnTo>
                    <a:pt x="250" y="12"/>
                  </a:lnTo>
                  <a:lnTo>
                    <a:pt x="260" y="18"/>
                  </a:lnTo>
                  <a:lnTo>
                    <a:pt x="272" y="20"/>
                  </a:lnTo>
                  <a:lnTo>
                    <a:pt x="282" y="19"/>
                  </a:lnTo>
                  <a:lnTo>
                    <a:pt x="294" y="16"/>
                  </a:lnTo>
                  <a:lnTo>
                    <a:pt x="304" y="13"/>
                  </a:lnTo>
                  <a:lnTo>
                    <a:pt x="316" y="9"/>
                  </a:lnTo>
                  <a:lnTo>
                    <a:pt x="325" y="8"/>
                  </a:lnTo>
                  <a:lnTo>
                    <a:pt x="335" y="8"/>
                  </a:lnTo>
                  <a:lnTo>
                    <a:pt x="343" y="0"/>
                  </a:lnTo>
                  <a:lnTo>
                    <a:pt x="353" y="4"/>
                  </a:lnTo>
                  <a:lnTo>
                    <a:pt x="363" y="7"/>
                  </a:lnTo>
                  <a:lnTo>
                    <a:pt x="372" y="8"/>
                  </a:lnTo>
                  <a:lnTo>
                    <a:pt x="383" y="9"/>
                  </a:lnTo>
                  <a:lnTo>
                    <a:pt x="393" y="12"/>
                  </a:lnTo>
                  <a:lnTo>
                    <a:pt x="403" y="13"/>
                  </a:lnTo>
                  <a:lnTo>
                    <a:pt x="414" y="16"/>
                  </a:lnTo>
                  <a:lnTo>
                    <a:pt x="423" y="20"/>
                  </a:lnTo>
                  <a:close/>
                </a:path>
              </a:pathLst>
            </a:custGeom>
            <a:solidFill>
              <a:srgbClr val="F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48" name="Freeform 152"/>
            <p:cNvSpPr>
              <a:spLocks/>
            </p:cNvSpPr>
            <p:nvPr/>
          </p:nvSpPr>
          <p:spPr bwMode="auto">
            <a:xfrm>
              <a:off x="2154" y="2528"/>
              <a:ext cx="76" cy="27"/>
            </a:xfrm>
            <a:custGeom>
              <a:avLst/>
              <a:gdLst>
                <a:gd name="T0" fmla="*/ 174 w 174"/>
                <a:gd name="T1" fmla="*/ 38 h 62"/>
                <a:gd name="T2" fmla="*/ 174 w 174"/>
                <a:gd name="T3" fmla="*/ 43 h 62"/>
                <a:gd name="T4" fmla="*/ 171 w 174"/>
                <a:gd name="T5" fmla="*/ 47 h 62"/>
                <a:gd name="T6" fmla="*/ 169 w 174"/>
                <a:gd name="T7" fmla="*/ 50 h 62"/>
                <a:gd name="T8" fmla="*/ 166 w 174"/>
                <a:gd name="T9" fmla="*/ 54 h 62"/>
                <a:gd name="T10" fmla="*/ 160 w 174"/>
                <a:gd name="T11" fmla="*/ 43 h 62"/>
                <a:gd name="T12" fmla="*/ 153 w 174"/>
                <a:gd name="T13" fmla="*/ 35 h 62"/>
                <a:gd name="T14" fmla="*/ 145 w 174"/>
                <a:gd name="T15" fmla="*/ 29 h 62"/>
                <a:gd name="T16" fmla="*/ 137 w 174"/>
                <a:gd name="T17" fmla="*/ 25 h 62"/>
                <a:gd name="T18" fmla="*/ 127 w 174"/>
                <a:gd name="T19" fmla="*/ 23 h 62"/>
                <a:gd name="T20" fmla="*/ 117 w 174"/>
                <a:gd name="T21" fmla="*/ 20 h 62"/>
                <a:gd name="T22" fmla="*/ 107 w 174"/>
                <a:gd name="T23" fmla="*/ 19 h 62"/>
                <a:gd name="T24" fmla="*/ 97 w 174"/>
                <a:gd name="T25" fmla="*/ 18 h 62"/>
                <a:gd name="T26" fmla="*/ 84 w 174"/>
                <a:gd name="T27" fmla="*/ 18 h 62"/>
                <a:gd name="T28" fmla="*/ 70 w 174"/>
                <a:gd name="T29" fmla="*/ 20 h 62"/>
                <a:gd name="T30" fmla="*/ 57 w 174"/>
                <a:gd name="T31" fmla="*/ 25 h 62"/>
                <a:gd name="T32" fmla="*/ 45 w 174"/>
                <a:gd name="T33" fmla="*/ 29 h 62"/>
                <a:gd name="T34" fmla="*/ 33 w 174"/>
                <a:gd name="T35" fmla="*/ 36 h 62"/>
                <a:gd name="T36" fmla="*/ 22 w 174"/>
                <a:gd name="T37" fmla="*/ 44 h 62"/>
                <a:gd name="T38" fmla="*/ 10 w 174"/>
                <a:gd name="T39" fmla="*/ 53 h 62"/>
                <a:gd name="T40" fmla="*/ 1 w 174"/>
                <a:gd name="T41" fmla="*/ 62 h 62"/>
                <a:gd name="T42" fmla="*/ 0 w 174"/>
                <a:gd name="T43" fmla="*/ 53 h 62"/>
                <a:gd name="T44" fmla="*/ 2 w 174"/>
                <a:gd name="T45" fmla="*/ 43 h 62"/>
                <a:gd name="T46" fmla="*/ 6 w 174"/>
                <a:gd name="T47" fmla="*/ 36 h 62"/>
                <a:gd name="T48" fmla="*/ 13 w 174"/>
                <a:gd name="T49" fmla="*/ 29 h 62"/>
                <a:gd name="T50" fmla="*/ 19 w 174"/>
                <a:gd name="T51" fmla="*/ 23 h 62"/>
                <a:gd name="T52" fmla="*/ 28 w 174"/>
                <a:gd name="T53" fmla="*/ 17 h 62"/>
                <a:gd name="T54" fmla="*/ 36 w 174"/>
                <a:gd name="T55" fmla="*/ 10 h 62"/>
                <a:gd name="T56" fmla="*/ 43 w 174"/>
                <a:gd name="T57" fmla="*/ 4 h 62"/>
                <a:gd name="T58" fmla="*/ 60 w 174"/>
                <a:gd name="T59" fmla="*/ 2 h 62"/>
                <a:gd name="T60" fmla="*/ 78 w 174"/>
                <a:gd name="T61" fmla="*/ 1 h 62"/>
                <a:gd name="T62" fmla="*/ 97 w 174"/>
                <a:gd name="T63" fmla="*/ 0 h 62"/>
                <a:gd name="T64" fmla="*/ 115 w 174"/>
                <a:gd name="T65" fmla="*/ 2 h 62"/>
                <a:gd name="T66" fmla="*/ 132 w 174"/>
                <a:gd name="T67" fmla="*/ 5 h 62"/>
                <a:gd name="T68" fmla="*/ 148 w 174"/>
                <a:gd name="T69" fmla="*/ 12 h 62"/>
                <a:gd name="T70" fmla="*/ 162 w 174"/>
                <a:gd name="T71" fmla="*/ 23 h 62"/>
                <a:gd name="T72" fmla="*/ 174 w 174"/>
                <a:gd name="T73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4" h="62">
                  <a:moveTo>
                    <a:pt x="174" y="38"/>
                  </a:moveTo>
                  <a:lnTo>
                    <a:pt x="174" y="43"/>
                  </a:lnTo>
                  <a:lnTo>
                    <a:pt x="171" y="47"/>
                  </a:lnTo>
                  <a:lnTo>
                    <a:pt x="169" y="50"/>
                  </a:lnTo>
                  <a:lnTo>
                    <a:pt x="166" y="54"/>
                  </a:lnTo>
                  <a:lnTo>
                    <a:pt x="160" y="43"/>
                  </a:lnTo>
                  <a:lnTo>
                    <a:pt x="153" y="35"/>
                  </a:lnTo>
                  <a:lnTo>
                    <a:pt x="145" y="29"/>
                  </a:lnTo>
                  <a:lnTo>
                    <a:pt x="137" y="25"/>
                  </a:lnTo>
                  <a:lnTo>
                    <a:pt x="127" y="23"/>
                  </a:lnTo>
                  <a:lnTo>
                    <a:pt x="117" y="20"/>
                  </a:lnTo>
                  <a:lnTo>
                    <a:pt x="107" y="19"/>
                  </a:lnTo>
                  <a:lnTo>
                    <a:pt x="97" y="18"/>
                  </a:lnTo>
                  <a:lnTo>
                    <a:pt x="84" y="18"/>
                  </a:lnTo>
                  <a:lnTo>
                    <a:pt x="70" y="20"/>
                  </a:lnTo>
                  <a:lnTo>
                    <a:pt x="57" y="25"/>
                  </a:lnTo>
                  <a:lnTo>
                    <a:pt x="45" y="29"/>
                  </a:lnTo>
                  <a:lnTo>
                    <a:pt x="33" y="36"/>
                  </a:lnTo>
                  <a:lnTo>
                    <a:pt x="22" y="44"/>
                  </a:lnTo>
                  <a:lnTo>
                    <a:pt x="10" y="53"/>
                  </a:lnTo>
                  <a:lnTo>
                    <a:pt x="1" y="62"/>
                  </a:lnTo>
                  <a:lnTo>
                    <a:pt x="0" y="53"/>
                  </a:lnTo>
                  <a:lnTo>
                    <a:pt x="2" y="43"/>
                  </a:lnTo>
                  <a:lnTo>
                    <a:pt x="6" y="36"/>
                  </a:lnTo>
                  <a:lnTo>
                    <a:pt x="13" y="29"/>
                  </a:lnTo>
                  <a:lnTo>
                    <a:pt x="19" y="23"/>
                  </a:lnTo>
                  <a:lnTo>
                    <a:pt x="28" y="17"/>
                  </a:lnTo>
                  <a:lnTo>
                    <a:pt x="36" y="10"/>
                  </a:lnTo>
                  <a:lnTo>
                    <a:pt x="43" y="4"/>
                  </a:lnTo>
                  <a:lnTo>
                    <a:pt x="60" y="2"/>
                  </a:lnTo>
                  <a:lnTo>
                    <a:pt x="78" y="1"/>
                  </a:lnTo>
                  <a:lnTo>
                    <a:pt x="97" y="0"/>
                  </a:lnTo>
                  <a:lnTo>
                    <a:pt x="115" y="2"/>
                  </a:lnTo>
                  <a:lnTo>
                    <a:pt x="132" y="5"/>
                  </a:lnTo>
                  <a:lnTo>
                    <a:pt x="148" y="12"/>
                  </a:lnTo>
                  <a:lnTo>
                    <a:pt x="162" y="23"/>
                  </a:lnTo>
                  <a:lnTo>
                    <a:pt x="17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49" name="Freeform 153"/>
            <p:cNvSpPr>
              <a:spLocks/>
            </p:cNvSpPr>
            <p:nvPr/>
          </p:nvSpPr>
          <p:spPr bwMode="auto">
            <a:xfrm>
              <a:off x="2152" y="2559"/>
              <a:ext cx="53" cy="57"/>
            </a:xfrm>
            <a:custGeom>
              <a:avLst/>
              <a:gdLst>
                <a:gd name="T0" fmla="*/ 55 w 120"/>
                <a:gd name="T1" fmla="*/ 0 h 129"/>
                <a:gd name="T2" fmla="*/ 56 w 120"/>
                <a:gd name="T3" fmla="*/ 7 h 129"/>
                <a:gd name="T4" fmla="*/ 55 w 120"/>
                <a:gd name="T5" fmla="*/ 14 h 129"/>
                <a:gd name="T6" fmla="*/ 55 w 120"/>
                <a:gd name="T7" fmla="*/ 19 h 129"/>
                <a:gd name="T8" fmla="*/ 53 w 120"/>
                <a:gd name="T9" fmla="*/ 26 h 129"/>
                <a:gd name="T10" fmla="*/ 51 w 120"/>
                <a:gd name="T11" fmla="*/ 32 h 129"/>
                <a:gd name="T12" fmla="*/ 48 w 120"/>
                <a:gd name="T13" fmla="*/ 38 h 129"/>
                <a:gd name="T14" fmla="*/ 43 w 120"/>
                <a:gd name="T15" fmla="*/ 44 h 129"/>
                <a:gd name="T16" fmla="*/ 38 w 120"/>
                <a:gd name="T17" fmla="*/ 49 h 129"/>
                <a:gd name="T18" fmla="*/ 49 w 120"/>
                <a:gd name="T19" fmla="*/ 60 h 129"/>
                <a:gd name="T20" fmla="*/ 59 w 120"/>
                <a:gd name="T21" fmla="*/ 68 h 129"/>
                <a:gd name="T22" fmla="*/ 72 w 120"/>
                <a:gd name="T23" fmla="*/ 74 h 129"/>
                <a:gd name="T24" fmla="*/ 83 w 120"/>
                <a:gd name="T25" fmla="*/ 79 h 129"/>
                <a:gd name="T26" fmla="*/ 95 w 120"/>
                <a:gd name="T27" fmla="*/ 86 h 129"/>
                <a:gd name="T28" fmla="*/ 105 w 120"/>
                <a:gd name="T29" fmla="*/ 94 h 129"/>
                <a:gd name="T30" fmla="*/ 114 w 120"/>
                <a:gd name="T31" fmla="*/ 104 h 129"/>
                <a:gd name="T32" fmla="*/ 120 w 120"/>
                <a:gd name="T33" fmla="*/ 117 h 129"/>
                <a:gd name="T34" fmla="*/ 116 w 120"/>
                <a:gd name="T35" fmla="*/ 121 h 129"/>
                <a:gd name="T36" fmla="*/ 110 w 120"/>
                <a:gd name="T37" fmla="*/ 123 h 129"/>
                <a:gd name="T38" fmla="*/ 105 w 120"/>
                <a:gd name="T39" fmla="*/ 125 h 129"/>
                <a:gd name="T40" fmla="*/ 99 w 120"/>
                <a:gd name="T41" fmla="*/ 128 h 129"/>
                <a:gd name="T42" fmla="*/ 94 w 120"/>
                <a:gd name="T43" fmla="*/ 129 h 129"/>
                <a:gd name="T44" fmla="*/ 88 w 120"/>
                <a:gd name="T45" fmla="*/ 129 h 129"/>
                <a:gd name="T46" fmla="*/ 83 w 120"/>
                <a:gd name="T47" fmla="*/ 128 h 129"/>
                <a:gd name="T48" fmla="*/ 78 w 120"/>
                <a:gd name="T49" fmla="*/ 125 h 129"/>
                <a:gd name="T50" fmla="*/ 76 w 120"/>
                <a:gd name="T51" fmla="*/ 118 h 129"/>
                <a:gd name="T52" fmla="*/ 80 w 120"/>
                <a:gd name="T53" fmla="*/ 113 h 129"/>
                <a:gd name="T54" fmla="*/ 83 w 120"/>
                <a:gd name="T55" fmla="*/ 109 h 129"/>
                <a:gd name="T56" fmla="*/ 88 w 120"/>
                <a:gd name="T57" fmla="*/ 107 h 129"/>
                <a:gd name="T58" fmla="*/ 80 w 120"/>
                <a:gd name="T59" fmla="*/ 102 h 129"/>
                <a:gd name="T60" fmla="*/ 71 w 120"/>
                <a:gd name="T61" fmla="*/ 99 h 129"/>
                <a:gd name="T62" fmla="*/ 59 w 120"/>
                <a:gd name="T63" fmla="*/ 98 h 129"/>
                <a:gd name="T64" fmla="*/ 48 w 120"/>
                <a:gd name="T65" fmla="*/ 97 h 129"/>
                <a:gd name="T66" fmla="*/ 37 w 120"/>
                <a:gd name="T67" fmla="*/ 94 h 129"/>
                <a:gd name="T68" fmla="*/ 28 w 120"/>
                <a:gd name="T69" fmla="*/ 90 h 129"/>
                <a:gd name="T70" fmla="*/ 22 w 120"/>
                <a:gd name="T71" fmla="*/ 82 h 129"/>
                <a:gd name="T72" fmla="*/ 20 w 120"/>
                <a:gd name="T73" fmla="*/ 68 h 129"/>
                <a:gd name="T74" fmla="*/ 14 w 120"/>
                <a:gd name="T75" fmla="*/ 65 h 129"/>
                <a:gd name="T76" fmla="*/ 7 w 120"/>
                <a:gd name="T77" fmla="*/ 61 h 129"/>
                <a:gd name="T78" fmla="*/ 3 w 120"/>
                <a:gd name="T79" fmla="*/ 55 h 129"/>
                <a:gd name="T80" fmla="*/ 0 w 120"/>
                <a:gd name="T81" fmla="*/ 49 h 129"/>
                <a:gd name="T82" fmla="*/ 6 w 120"/>
                <a:gd name="T83" fmla="*/ 48 h 129"/>
                <a:gd name="T84" fmla="*/ 12 w 120"/>
                <a:gd name="T85" fmla="*/ 46 h 129"/>
                <a:gd name="T86" fmla="*/ 18 w 120"/>
                <a:gd name="T87" fmla="*/ 45 h 129"/>
                <a:gd name="T88" fmla="*/ 23 w 120"/>
                <a:gd name="T89" fmla="*/ 42 h 129"/>
                <a:gd name="T90" fmla="*/ 28 w 120"/>
                <a:gd name="T91" fmla="*/ 39 h 129"/>
                <a:gd name="T92" fmla="*/ 33 w 120"/>
                <a:gd name="T93" fmla="*/ 36 h 129"/>
                <a:gd name="T94" fmla="*/ 36 w 120"/>
                <a:gd name="T95" fmla="*/ 31 h 129"/>
                <a:gd name="T96" fmla="*/ 38 w 120"/>
                <a:gd name="T97" fmla="*/ 25 h 129"/>
                <a:gd name="T98" fmla="*/ 43 w 120"/>
                <a:gd name="T99" fmla="*/ 0 h 129"/>
                <a:gd name="T100" fmla="*/ 55 w 120"/>
                <a:gd name="T10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29">
                  <a:moveTo>
                    <a:pt x="55" y="0"/>
                  </a:moveTo>
                  <a:lnTo>
                    <a:pt x="56" y="7"/>
                  </a:lnTo>
                  <a:lnTo>
                    <a:pt x="55" y="14"/>
                  </a:lnTo>
                  <a:lnTo>
                    <a:pt x="55" y="19"/>
                  </a:lnTo>
                  <a:lnTo>
                    <a:pt x="53" y="26"/>
                  </a:lnTo>
                  <a:lnTo>
                    <a:pt x="51" y="32"/>
                  </a:lnTo>
                  <a:lnTo>
                    <a:pt x="48" y="38"/>
                  </a:lnTo>
                  <a:lnTo>
                    <a:pt x="43" y="44"/>
                  </a:lnTo>
                  <a:lnTo>
                    <a:pt x="38" y="49"/>
                  </a:lnTo>
                  <a:lnTo>
                    <a:pt x="49" y="60"/>
                  </a:lnTo>
                  <a:lnTo>
                    <a:pt x="59" y="68"/>
                  </a:lnTo>
                  <a:lnTo>
                    <a:pt x="72" y="74"/>
                  </a:lnTo>
                  <a:lnTo>
                    <a:pt x="83" y="79"/>
                  </a:lnTo>
                  <a:lnTo>
                    <a:pt x="95" y="86"/>
                  </a:lnTo>
                  <a:lnTo>
                    <a:pt x="105" y="94"/>
                  </a:lnTo>
                  <a:lnTo>
                    <a:pt x="114" y="104"/>
                  </a:lnTo>
                  <a:lnTo>
                    <a:pt x="120" y="117"/>
                  </a:lnTo>
                  <a:lnTo>
                    <a:pt x="116" y="121"/>
                  </a:lnTo>
                  <a:lnTo>
                    <a:pt x="110" y="123"/>
                  </a:lnTo>
                  <a:lnTo>
                    <a:pt x="105" y="125"/>
                  </a:lnTo>
                  <a:lnTo>
                    <a:pt x="99" y="128"/>
                  </a:lnTo>
                  <a:lnTo>
                    <a:pt x="94" y="129"/>
                  </a:lnTo>
                  <a:lnTo>
                    <a:pt x="88" y="129"/>
                  </a:lnTo>
                  <a:lnTo>
                    <a:pt x="83" y="128"/>
                  </a:lnTo>
                  <a:lnTo>
                    <a:pt x="78" y="125"/>
                  </a:lnTo>
                  <a:lnTo>
                    <a:pt x="76" y="118"/>
                  </a:lnTo>
                  <a:lnTo>
                    <a:pt x="80" y="113"/>
                  </a:lnTo>
                  <a:lnTo>
                    <a:pt x="83" y="109"/>
                  </a:lnTo>
                  <a:lnTo>
                    <a:pt x="88" y="107"/>
                  </a:lnTo>
                  <a:lnTo>
                    <a:pt x="80" y="102"/>
                  </a:lnTo>
                  <a:lnTo>
                    <a:pt x="71" y="99"/>
                  </a:lnTo>
                  <a:lnTo>
                    <a:pt x="59" y="98"/>
                  </a:lnTo>
                  <a:lnTo>
                    <a:pt x="48" y="97"/>
                  </a:lnTo>
                  <a:lnTo>
                    <a:pt x="37" y="94"/>
                  </a:lnTo>
                  <a:lnTo>
                    <a:pt x="28" y="90"/>
                  </a:lnTo>
                  <a:lnTo>
                    <a:pt x="22" y="82"/>
                  </a:lnTo>
                  <a:lnTo>
                    <a:pt x="20" y="68"/>
                  </a:lnTo>
                  <a:lnTo>
                    <a:pt x="14" y="65"/>
                  </a:lnTo>
                  <a:lnTo>
                    <a:pt x="7" y="61"/>
                  </a:lnTo>
                  <a:lnTo>
                    <a:pt x="3" y="55"/>
                  </a:lnTo>
                  <a:lnTo>
                    <a:pt x="0" y="49"/>
                  </a:lnTo>
                  <a:lnTo>
                    <a:pt x="6" y="48"/>
                  </a:lnTo>
                  <a:lnTo>
                    <a:pt x="12" y="46"/>
                  </a:lnTo>
                  <a:lnTo>
                    <a:pt x="18" y="45"/>
                  </a:lnTo>
                  <a:lnTo>
                    <a:pt x="23" y="42"/>
                  </a:lnTo>
                  <a:lnTo>
                    <a:pt x="28" y="39"/>
                  </a:lnTo>
                  <a:lnTo>
                    <a:pt x="33" y="36"/>
                  </a:lnTo>
                  <a:lnTo>
                    <a:pt x="36" y="31"/>
                  </a:lnTo>
                  <a:lnTo>
                    <a:pt x="38" y="25"/>
                  </a:lnTo>
                  <a:lnTo>
                    <a:pt x="43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50" name="Freeform 154"/>
            <p:cNvSpPr>
              <a:spLocks/>
            </p:cNvSpPr>
            <p:nvPr/>
          </p:nvSpPr>
          <p:spPr bwMode="auto">
            <a:xfrm>
              <a:off x="2315" y="2591"/>
              <a:ext cx="44" cy="71"/>
            </a:xfrm>
            <a:custGeom>
              <a:avLst/>
              <a:gdLst>
                <a:gd name="T0" fmla="*/ 100 w 102"/>
                <a:gd name="T1" fmla="*/ 12 h 162"/>
                <a:gd name="T2" fmla="*/ 85 w 102"/>
                <a:gd name="T3" fmla="*/ 13 h 162"/>
                <a:gd name="T4" fmla="*/ 69 w 102"/>
                <a:gd name="T5" fmla="*/ 23 h 162"/>
                <a:gd name="T6" fmla="*/ 52 w 102"/>
                <a:gd name="T7" fmla="*/ 39 h 162"/>
                <a:gd name="T8" fmla="*/ 56 w 102"/>
                <a:gd name="T9" fmla="*/ 51 h 162"/>
                <a:gd name="T10" fmla="*/ 67 w 102"/>
                <a:gd name="T11" fmla="*/ 56 h 162"/>
                <a:gd name="T12" fmla="*/ 77 w 102"/>
                <a:gd name="T13" fmla="*/ 62 h 162"/>
                <a:gd name="T14" fmla="*/ 87 w 102"/>
                <a:gd name="T15" fmla="*/ 72 h 162"/>
                <a:gd name="T16" fmla="*/ 91 w 102"/>
                <a:gd name="T17" fmla="*/ 86 h 162"/>
                <a:gd name="T18" fmla="*/ 90 w 102"/>
                <a:gd name="T19" fmla="*/ 99 h 162"/>
                <a:gd name="T20" fmla="*/ 83 w 102"/>
                <a:gd name="T21" fmla="*/ 111 h 162"/>
                <a:gd name="T22" fmla="*/ 74 w 102"/>
                <a:gd name="T23" fmla="*/ 120 h 162"/>
                <a:gd name="T24" fmla="*/ 66 w 102"/>
                <a:gd name="T25" fmla="*/ 115 h 162"/>
                <a:gd name="T26" fmla="*/ 68 w 102"/>
                <a:gd name="T27" fmla="*/ 102 h 162"/>
                <a:gd name="T28" fmla="*/ 71 w 102"/>
                <a:gd name="T29" fmla="*/ 88 h 162"/>
                <a:gd name="T30" fmla="*/ 68 w 102"/>
                <a:gd name="T31" fmla="*/ 75 h 162"/>
                <a:gd name="T32" fmla="*/ 56 w 102"/>
                <a:gd name="T33" fmla="*/ 68 h 162"/>
                <a:gd name="T34" fmla="*/ 47 w 102"/>
                <a:gd name="T35" fmla="*/ 74 h 162"/>
                <a:gd name="T36" fmla="*/ 41 w 102"/>
                <a:gd name="T37" fmla="*/ 83 h 162"/>
                <a:gd name="T38" fmla="*/ 31 w 102"/>
                <a:gd name="T39" fmla="*/ 89 h 162"/>
                <a:gd name="T40" fmla="*/ 21 w 102"/>
                <a:gd name="T41" fmla="*/ 97 h 162"/>
                <a:gd name="T42" fmla="*/ 16 w 102"/>
                <a:gd name="T43" fmla="*/ 115 h 162"/>
                <a:gd name="T44" fmla="*/ 14 w 102"/>
                <a:gd name="T45" fmla="*/ 134 h 162"/>
                <a:gd name="T46" fmla="*/ 15 w 102"/>
                <a:gd name="T47" fmla="*/ 152 h 162"/>
                <a:gd name="T48" fmla="*/ 5 w 102"/>
                <a:gd name="T49" fmla="*/ 162 h 162"/>
                <a:gd name="T50" fmla="*/ 0 w 102"/>
                <a:gd name="T51" fmla="*/ 126 h 162"/>
                <a:gd name="T52" fmla="*/ 7 w 102"/>
                <a:gd name="T53" fmla="*/ 92 h 162"/>
                <a:gd name="T54" fmla="*/ 21 w 102"/>
                <a:gd name="T55" fmla="*/ 61 h 162"/>
                <a:gd name="T56" fmla="*/ 37 w 102"/>
                <a:gd name="T57" fmla="*/ 31 h 162"/>
                <a:gd name="T58" fmla="*/ 50 w 102"/>
                <a:gd name="T59" fmla="*/ 18 h 162"/>
                <a:gd name="T60" fmla="*/ 66 w 102"/>
                <a:gd name="T61" fmla="*/ 6 h 162"/>
                <a:gd name="T62" fmla="*/ 83 w 102"/>
                <a:gd name="T63" fmla="*/ 0 h 162"/>
                <a:gd name="T64" fmla="*/ 102 w 102"/>
                <a:gd name="T65" fmla="*/ 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62">
                  <a:moveTo>
                    <a:pt x="102" y="5"/>
                  </a:moveTo>
                  <a:lnTo>
                    <a:pt x="100" y="12"/>
                  </a:lnTo>
                  <a:lnTo>
                    <a:pt x="95" y="13"/>
                  </a:lnTo>
                  <a:lnTo>
                    <a:pt x="85" y="13"/>
                  </a:lnTo>
                  <a:lnTo>
                    <a:pt x="79" y="16"/>
                  </a:lnTo>
                  <a:lnTo>
                    <a:pt x="69" y="23"/>
                  </a:lnTo>
                  <a:lnTo>
                    <a:pt x="60" y="31"/>
                  </a:lnTo>
                  <a:lnTo>
                    <a:pt x="52" y="39"/>
                  </a:lnTo>
                  <a:lnTo>
                    <a:pt x="49" y="50"/>
                  </a:lnTo>
                  <a:lnTo>
                    <a:pt x="56" y="51"/>
                  </a:lnTo>
                  <a:lnTo>
                    <a:pt x="61" y="53"/>
                  </a:lnTo>
                  <a:lnTo>
                    <a:pt x="67" y="56"/>
                  </a:lnTo>
                  <a:lnTo>
                    <a:pt x="73" y="58"/>
                  </a:lnTo>
                  <a:lnTo>
                    <a:pt x="77" y="62"/>
                  </a:lnTo>
                  <a:lnTo>
                    <a:pt x="83" y="66"/>
                  </a:lnTo>
                  <a:lnTo>
                    <a:pt x="87" y="72"/>
                  </a:lnTo>
                  <a:lnTo>
                    <a:pt x="90" y="77"/>
                  </a:lnTo>
                  <a:lnTo>
                    <a:pt x="91" y="86"/>
                  </a:lnTo>
                  <a:lnTo>
                    <a:pt x="91" y="92"/>
                  </a:lnTo>
                  <a:lnTo>
                    <a:pt x="90" y="99"/>
                  </a:lnTo>
                  <a:lnTo>
                    <a:pt x="88" y="105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74" y="120"/>
                  </a:lnTo>
                  <a:lnTo>
                    <a:pt x="67" y="124"/>
                  </a:lnTo>
                  <a:lnTo>
                    <a:pt x="66" y="115"/>
                  </a:lnTo>
                  <a:lnTo>
                    <a:pt x="67" y="109"/>
                  </a:lnTo>
                  <a:lnTo>
                    <a:pt x="68" y="102"/>
                  </a:lnTo>
                  <a:lnTo>
                    <a:pt x="71" y="95"/>
                  </a:lnTo>
                  <a:lnTo>
                    <a:pt x="71" y="88"/>
                  </a:lnTo>
                  <a:lnTo>
                    <a:pt x="71" y="82"/>
                  </a:lnTo>
                  <a:lnTo>
                    <a:pt x="68" y="75"/>
                  </a:lnTo>
                  <a:lnTo>
                    <a:pt x="62" y="69"/>
                  </a:lnTo>
                  <a:lnTo>
                    <a:pt x="56" y="68"/>
                  </a:lnTo>
                  <a:lnTo>
                    <a:pt x="51" y="71"/>
                  </a:lnTo>
                  <a:lnTo>
                    <a:pt x="47" y="74"/>
                  </a:lnTo>
                  <a:lnTo>
                    <a:pt x="44" y="79"/>
                  </a:lnTo>
                  <a:lnTo>
                    <a:pt x="41" y="83"/>
                  </a:lnTo>
                  <a:lnTo>
                    <a:pt x="37" y="88"/>
                  </a:lnTo>
                  <a:lnTo>
                    <a:pt x="31" y="89"/>
                  </a:lnTo>
                  <a:lnTo>
                    <a:pt x="24" y="89"/>
                  </a:lnTo>
                  <a:lnTo>
                    <a:pt x="21" y="97"/>
                  </a:lnTo>
                  <a:lnTo>
                    <a:pt x="19" y="106"/>
                  </a:lnTo>
                  <a:lnTo>
                    <a:pt x="16" y="115"/>
                  </a:lnTo>
                  <a:lnTo>
                    <a:pt x="14" y="125"/>
                  </a:lnTo>
                  <a:lnTo>
                    <a:pt x="14" y="134"/>
                  </a:lnTo>
                  <a:lnTo>
                    <a:pt x="14" y="143"/>
                  </a:lnTo>
                  <a:lnTo>
                    <a:pt x="15" y="152"/>
                  </a:lnTo>
                  <a:lnTo>
                    <a:pt x="18" y="162"/>
                  </a:lnTo>
                  <a:lnTo>
                    <a:pt x="5" y="162"/>
                  </a:lnTo>
                  <a:lnTo>
                    <a:pt x="0" y="143"/>
                  </a:lnTo>
                  <a:lnTo>
                    <a:pt x="0" y="126"/>
                  </a:lnTo>
                  <a:lnTo>
                    <a:pt x="3" y="109"/>
                  </a:lnTo>
                  <a:lnTo>
                    <a:pt x="7" y="92"/>
                  </a:lnTo>
                  <a:lnTo>
                    <a:pt x="13" y="76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7" y="31"/>
                  </a:lnTo>
                  <a:lnTo>
                    <a:pt x="43" y="24"/>
                  </a:lnTo>
                  <a:lnTo>
                    <a:pt x="50" y="18"/>
                  </a:lnTo>
                  <a:lnTo>
                    <a:pt x="58" y="11"/>
                  </a:lnTo>
                  <a:lnTo>
                    <a:pt x="66" y="6"/>
                  </a:lnTo>
                  <a:lnTo>
                    <a:pt x="74" y="3"/>
                  </a:lnTo>
                  <a:lnTo>
                    <a:pt x="83" y="0"/>
                  </a:lnTo>
                  <a:lnTo>
                    <a:pt x="92" y="1"/>
                  </a:lnTo>
                  <a:lnTo>
                    <a:pt x="10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51" name="Freeform 155"/>
            <p:cNvSpPr>
              <a:spLocks/>
            </p:cNvSpPr>
            <p:nvPr/>
          </p:nvSpPr>
          <p:spPr bwMode="auto">
            <a:xfrm>
              <a:off x="2147" y="2648"/>
              <a:ext cx="11" cy="15"/>
            </a:xfrm>
            <a:custGeom>
              <a:avLst/>
              <a:gdLst>
                <a:gd name="T0" fmla="*/ 23 w 23"/>
                <a:gd name="T1" fmla="*/ 23 h 33"/>
                <a:gd name="T2" fmla="*/ 23 w 23"/>
                <a:gd name="T3" fmla="*/ 33 h 33"/>
                <a:gd name="T4" fmla="*/ 14 w 23"/>
                <a:gd name="T5" fmla="*/ 32 h 33"/>
                <a:gd name="T6" fmla="*/ 9 w 23"/>
                <a:gd name="T7" fmla="*/ 24 h 33"/>
                <a:gd name="T8" fmla="*/ 6 w 23"/>
                <a:gd name="T9" fmla="*/ 15 h 33"/>
                <a:gd name="T10" fmla="*/ 0 w 23"/>
                <a:gd name="T11" fmla="*/ 8 h 33"/>
                <a:gd name="T12" fmla="*/ 0 w 23"/>
                <a:gd name="T13" fmla="*/ 0 h 33"/>
                <a:gd name="T14" fmla="*/ 8 w 23"/>
                <a:gd name="T15" fmla="*/ 0 h 33"/>
                <a:gd name="T16" fmla="*/ 15 w 23"/>
                <a:gd name="T17" fmla="*/ 5 h 33"/>
                <a:gd name="T18" fmla="*/ 21 w 23"/>
                <a:gd name="T19" fmla="*/ 15 h 33"/>
                <a:gd name="T20" fmla="*/ 23 w 23"/>
                <a:gd name="T21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33">
                  <a:moveTo>
                    <a:pt x="23" y="23"/>
                  </a:moveTo>
                  <a:lnTo>
                    <a:pt x="23" y="33"/>
                  </a:lnTo>
                  <a:lnTo>
                    <a:pt x="14" y="32"/>
                  </a:lnTo>
                  <a:lnTo>
                    <a:pt x="9" y="24"/>
                  </a:lnTo>
                  <a:lnTo>
                    <a:pt x="6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5" y="5"/>
                  </a:lnTo>
                  <a:lnTo>
                    <a:pt x="21" y="15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52" name="Freeform 156"/>
            <p:cNvSpPr>
              <a:spLocks/>
            </p:cNvSpPr>
            <p:nvPr/>
          </p:nvSpPr>
          <p:spPr bwMode="auto">
            <a:xfrm>
              <a:off x="2245" y="2794"/>
              <a:ext cx="27" cy="113"/>
            </a:xfrm>
            <a:custGeom>
              <a:avLst/>
              <a:gdLst>
                <a:gd name="T0" fmla="*/ 0 w 62"/>
                <a:gd name="T1" fmla="*/ 255 h 255"/>
                <a:gd name="T2" fmla="*/ 4 w 62"/>
                <a:gd name="T3" fmla="*/ 241 h 255"/>
                <a:gd name="T4" fmla="*/ 7 w 62"/>
                <a:gd name="T5" fmla="*/ 227 h 255"/>
                <a:gd name="T6" fmla="*/ 11 w 62"/>
                <a:gd name="T7" fmla="*/ 212 h 255"/>
                <a:gd name="T8" fmla="*/ 14 w 62"/>
                <a:gd name="T9" fmla="*/ 197 h 255"/>
                <a:gd name="T10" fmla="*/ 16 w 62"/>
                <a:gd name="T11" fmla="*/ 181 h 255"/>
                <a:gd name="T12" fmla="*/ 20 w 62"/>
                <a:gd name="T13" fmla="*/ 165 h 255"/>
                <a:gd name="T14" fmla="*/ 23 w 62"/>
                <a:gd name="T15" fmla="*/ 148 h 255"/>
                <a:gd name="T16" fmla="*/ 27 w 62"/>
                <a:gd name="T17" fmla="*/ 130 h 255"/>
                <a:gd name="T18" fmla="*/ 29 w 62"/>
                <a:gd name="T19" fmla="*/ 114 h 255"/>
                <a:gd name="T20" fmla="*/ 32 w 62"/>
                <a:gd name="T21" fmla="*/ 97 h 255"/>
                <a:gd name="T22" fmla="*/ 37 w 62"/>
                <a:gd name="T23" fmla="*/ 80 h 255"/>
                <a:gd name="T24" fmla="*/ 40 w 62"/>
                <a:gd name="T25" fmla="*/ 63 h 255"/>
                <a:gd name="T26" fmla="*/ 45 w 62"/>
                <a:gd name="T27" fmla="*/ 47 h 255"/>
                <a:gd name="T28" fmla="*/ 51 w 62"/>
                <a:gd name="T29" fmla="*/ 31 h 255"/>
                <a:gd name="T30" fmla="*/ 57 w 62"/>
                <a:gd name="T31" fmla="*/ 15 h 255"/>
                <a:gd name="T32" fmla="*/ 62 w 62"/>
                <a:gd name="T33" fmla="*/ 0 h 255"/>
                <a:gd name="T34" fmla="*/ 61 w 62"/>
                <a:gd name="T35" fmla="*/ 16 h 255"/>
                <a:gd name="T36" fmla="*/ 59 w 62"/>
                <a:gd name="T37" fmla="*/ 32 h 255"/>
                <a:gd name="T38" fmla="*/ 57 w 62"/>
                <a:gd name="T39" fmla="*/ 48 h 255"/>
                <a:gd name="T40" fmla="*/ 54 w 62"/>
                <a:gd name="T41" fmla="*/ 65 h 255"/>
                <a:gd name="T42" fmla="*/ 52 w 62"/>
                <a:gd name="T43" fmla="*/ 82 h 255"/>
                <a:gd name="T44" fmla="*/ 49 w 62"/>
                <a:gd name="T45" fmla="*/ 98 h 255"/>
                <a:gd name="T46" fmla="*/ 45 w 62"/>
                <a:gd name="T47" fmla="*/ 114 h 255"/>
                <a:gd name="T48" fmla="*/ 40 w 62"/>
                <a:gd name="T49" fmla="*/ 130 h 255"/>
                <a:gd name="T50" fmla="*/ 37 w 62"/>
                <a:gd name="T51" fmla="*/ 146 h 255"/>
                <a:gd name="T52" fmla="*/ 32 w 62"/>
                <a:gd name="T53" fmla="*/ 163 h 255"/>
                <a:gd name="T54" fmla="*/ 27 w 62"/>
                <a:gd name="T55" fmla="*/ 178 h 255"/>
                <a:gd name="T56" fmla="*/ 22 w 62"/>
                <a:gd name="T57" fmla="*/ 194 h 255"/>
                <a:gd name="T58" fmla="*/ 17 w 62"/>
                <a:gd name="T59" fmla="*/ 209 h 255"/>
                <a:gd name="T60" fmla="*/ 12 w 62"/>
                <a:gd name="T61" fmla="*/ 225 h 255"/>
                <a:gd name="T62" fmla="*/ 6 w 62"/>
                <a:gd name="T63" fmla="*/ 240 h 255"/>
                <a:gd name="T64" fmla="*/ 0 w 62"/>
                <a:gd name="T6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255">
                  <a:moveTo>
                    <a:pt x="0" y="255"/>
                  </a:moveTo>
                  <a:lnTo>
                    <a:pt x="4" y="241"/>
                  </a:lnTo>
                  <a:lnTo>
                    <a:pt x="7" y="227"/>
                  </a:lnTo>
                  <a:lnTo>
                    <a:pt x="11" y="212"/>
                  </a:lnTo>
                  <a:lnTo>
                    <a:pt x="14" y="197"/>
                  </a:lnTo>
                  <a:lnTo>
                    <a:pt x="16" y="181"/>
                  </a:lnTo>
                  <a:lnTo>
                    <a:pt x="20" y="165"/>
                  </a:lnTo>
                  <a:lnTo>
                    <a:pt x="23" y="148"/>
                  </a:lnTo>
                  <a:lnTo>
                    <a:pt x="27" y="130"/>
                  </a:lnTo>
                  <a:lnTo>
                    <a:pt x="29" y="114"/>
                  </a:lnTo>
                  <a:lnTo>
                    <a:pt x="32" y="97"/>
                  </a:lnTo>
                  <a:lnTo>
                    <a:pt x="37" y="80"/>
                  </a:lnTo>
                  <a:lnTo>
                    <a:pt x="40" y="63"/>
                  </a:lnTo>
                  <a:lnTo>
                    <a:pt x="45" y="47"/>
                  </a:lnTo>
                  <a:lnTo>
                    <a:pt x="51" y="31"/>
                  </a:lnTo>
                  <a:lnTo>
                    <a:pt x="57" y="15"/>
                  </a:lnTo>
                  <a:lnTo>
                    <a:pt x="62" y="0"/>
                  </a:lnTo>
                  <a:lnTo>
                    <a:pt x="61" y="16"/>
                  </a:lnTo>
                  <a:lnTo>
                    <a:pt x="59" y="32"/>
                  </a:lnTo>
                  <a:lnTo>
                    <a:pt x="57" y="48"/>
                  </a:lnTo>
                  <a:lnTo>
                    <a:pt x="54" y="65"/>
                  </a:lnTo>
                  <a:lnTo>
                    <a:pt x="52" y="82"/>
                  </a:lnTo>
                  <a:lnTo>
                    <a:pt x="49" y="98"/>
                  </a:lnTo>
                  <a:lnTo>
                    <a:pt x="45" y="114"/>
                  </a:lnTo>
                  <a:lnTo>
                    <a:pt x="40" y="130"/>
                  </a:lnTo>
                  <a:lnTo>
                    <a:pt x="37" y="146"/>
                  </a:lnTo>
                  <a:lnTo>
                    <a:pt x="32" y="163"/>
                  </a:lnTo>
                  <a:lnTo>
                    <a:pt x="27" y="178"/>
                  </a:lnTo>
                  <a:lnTo>
                    <a:pt x="22" y="194"/>
                  </a:lnTo>
                  <a:lnTo>
                    <a:pt x="17" y="209"/>
                  </a:lnTo>
                  <a:lnTo>
                    <a:pt x="12" y="225"/>
                  </a:lnTo>
                  <a:lnTo>
                    <a:pt x="6" y="240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53" name="Freeform 157"/>
            <p:cNvSpPr>
              <a:spLocks/>
            </p:cNvSpPr>
            <p:nvPr/>
          </p:nvSpPr>
          <p:spPr bwMode="auto">
            <a:xfrm>
              <a:off x="2125" y="2883"/>
              <a:ext cx="320" cy="522"/>
            </a:xfrm>
            <a:custGeom>
              <a:avLst/>
              <a:gdLst>
                <a:gd name="T0" fmla="*/ 471 w 730"/>
                <a:gd name="T1" fmla="*/ 109 h 1178"/>
                <a:gd name="T2" fmla="*/ 417 w 730"/>
                <a:gd name="T3" fmla="*/ 214 h 1178"/>
                <a:gd name="T4" fmla="*/ 388 w 730"/>
                <a:gd name="T5" fmla="*/ 330 h 1178"/>
                <a:gd name="T6" fmla="*/ 385 w 730"/>
                <a:gd name="T7" fmla="*/ 425 h 1178"/>
                <a:gd name="T8" fmla="*/ 407 w 730"/>
                <a:gd name="T9" fmla="*/ 493 h 1178"/>
                <a:gd name="T10" fmla="*/ 453 w 730"/>
                <a:gd name="T11" fmla="*/ 547 h 1178"/>
                <a:gd name="T12" fmla="*/ 522 w 730"/>
                <a:gd name="T13" fmla="*/ 581 h 1178"/>
                <a:gd name="T14" fmla="*/ 601 w 730"/>
                <a:gd name="T15" fmla="*/ 554 h 1178"/>
                <a:gd name="T16" fmla="*/ 685 w 730"/>
                <a:gd name="T17" fmla="*/ 459 h 1178"/>
                <a:gd name="T18" fmla="*/ 726 w 730"/>
                <a:gd name="T19" fmla="*/ 383 h 1178"/>
                <a:gd name="T20" fmla="*/ 699 w 730"/>
                <a:gd name="T21" fmla="*/ 480 h 1178"/>
                <a:gd name="T22" fmla="*/ 667 w 730"/>
                <a:gd name="T23" fmla="*/ 574 h 1178"/>
                <a:gd name="T24" fmla="*/ 635 w 730"/>
                <a:gd name="T25" fmla="*/ 668 h 1178"/>
                <a:gd name="T26" fmla="*/ 615 w 730"/>
                <a:gd name="T27" fmla="*/ 731 h 1178"/>
                <a:gd name="T28" fmla="*/ 596 w 730"/>
                <a:gd name="T29" fmla="*/ 793 h 1178"/>
                <a:gd name="T30" fmla="*/ 580 w 730"/>
                <a:gd name="T31" fmla="*/ 858 h 1178"/>
                <a:gd name="T32" fmla="*/ 561 w 730"/>
                <a:gd name="T33" fmla="*/ 880 h 1178"/>
                <a:gd name="T34" fmla="*/ 546 w 730"/>
                <a:gd name="T35" fmla="*/ 980 h 1178"/>
                <a:gd name="T36" fmla="*/ 562 w 730"/>
                <a:gd name="T37" fmla="*/ 1061 h 1178"/>
                <a:gd name="T38" fmla="*/ 525 w 730"/>
                <a:gd name="T39" fmla="*/ 1109 h 1178"/>
                <a:gd name="T40" fmla="*/ 400 w 730"/>
                <a:gd name="T41" fmla="*/ 1149 h 1178"/>
                <a:gd name="T42" fmla="*/ 249 w 730"/>
                <a:gd name="T43" fmla="*/ 1176 h 1178"/>
                <a:gd name="T44" fmla="*/ 97 w 730"/>
                <a:gd name="T45" fmla="*/ 1168 h 1178"/>
                <a:gd name="T46" fmla="*/ 21 w 730"/>
                <a:gd name="T47" fmla="*/ 1132 h 1178"/>
                <a:gd name="T48" fmla="*/ 13 w 730"/>
                <a:gd name="T49" fmla="*/ 1094 h 1178"/>
                <a:gd name="T50" fmla="*/ 21 w 730"/>
                <a:gd name="T51" fmla="*/ 1000 h 1178"/>
                <a:gd name="T52" fmla="*/ 7 w 730"/>
                <a:gd name="T53" fmla="*/ 903 h 1178"/>
                <a:gd name="T54" fmla="*/ 0 w 730"/>
                <a:gd name="T55" fmla="*/ 810 h 1178"/>
                <a:gd name="T56" fmla="*/ 69 w 730"/>
                <a:gd name="T57" fmla="*/ 798 h 1178"/>
                <a:gd name="T58" fmla="*/ 152 w 730"/>
                <a:gd name="T59" fmla="*/ 812 h 1178"/>
                <a:gd name="T60" fmla="*/ 234 w 730"/>
                <a:gd name="T61" fmla="*/ 821 h 1178"/>
                <a:gd name="T62" fmla="*/ 284 w 730"/>
                <a:gd name="T63" fmla="*/ 829 h 1178"/>
                <a:gd name="T64" fmla="*/ 303 w 730"/>
                <a:gd name="T65" fmla="*/ 743 h 1178"/>
                <a:gd name="T66" fmla="*/ 310 w 730"/>
                <a:gd name="T67" fmla="*/ 638 h 1178"/>
                <a:gd name="T68" fmla="*/ 308 w 730"/>
                <a:gd name="T69" fmla="*/ 556 h 1178"/>
                <a:gd name="T70" fmla="*/ 315 w 730"/>
                <a:gd name="T71" fmla="*/ 480 h 1178"/>
                <a:gd name="T72" fmla="*/ 320 w 730"/>
                <a:gd name="T73" fmla="*/ 399 h 1178"/>
                <a:gd name="T74" fmla="*/ 266 w 730"/>
                <a:gd name="T75" fmla="*/ 387 h 1178"/>
                <a:gd name="T76" fmla="*/ 210 w 730"/>
                <a:gd name="T77" fmla="*/ 391 h 1178"/>
                <a:gd name="T78" fmla="*/ 150 w 730"/>
                <a:gd name="T79" fmla="*/ 390 h 1178"/>
                <a:gd name="T80" fmla="*/ 89 w 730"/>
                <a:gd name="T81" fmla="*/ 384 h 1178"/>
                <a:gd name="T82" fmla="*/ 36 w 730"/>
                <a:gd name="T83" fmla="*/ 358 h 1178"/>
                <a:gd name="T84" fmla="*/ 32 w 730"/>
                <a:gd name="T85" fmla="*/ 266 h 1178"/>
                <a:gd name="T86" fmla="*/ 50 w 730"/>
                <a:gd name="T87" fmla="*/ 171 h 1178"/>
                <a:gd name="T88" fmla="*/ 89 w 730"/>
                <a:gd name="T89" fmla="*/ 84 h 1178"/>
                <a:gd name="T90" fmla="*/ 117 w 730"/>
                <a:gd name="T91" fmla="*/ 62 h 1178"/>
                <a:gd name="T92" fmla="*/ 118 w 730"/>
                <a:gd name="T93" fmla="*/ 74 h 1178"/>
                <a:gd name="T94" fmla="*/ 81 w 730"/>
                <a:gd name="T95" fmla="*/ 136 h 1178"/>
                <a:gd name="T96" fmla="*/ 65 w 730"/>
                <a:gd name="T97" fmla="*/ 203 h 1178"/>
                <a:gd name="T98" fmla="*/ 75 w 730"/>
                <a:gd name="T99" fmla="*/ 270 h 1178"/>
                <a:gd name="T100" fmla="*/ 119 w 730"/>
                <a:gd name="T101" fmla="*/ 306 h 1178"/>
                <a:gd name="T102" fmla="*/ 214 w 730"/>
                <a:gd name="T103" fmla="*/ 303 h 1178"/>
                <a:gd name="T104" fmla="*/ 323 w 730"/>
                <a:gd name="T105" fmla="*/ 228 h 1178"/>
                <a:gd name="T106" fmla="*/ 407 w 730"/>
                <a:gd name="T107" fmla="*/ 119 h 1178"/>
                <a:gd name="T108" fmla="*/ 457 w 730"/>
                <a:gd name="T109" fmla="*/ 2 h 1178"/>
                <a:gd name="T110" fmla="*/ 512 w 730"/>
                <a:gd name="T111" fmla="*/ 23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0" h="1178">
                  <a:moveTo>
                    <a:pt x="531" y="34"/>
                  </a:moveTo>
                  <a:lnTo>
                    <a:pt x="515" y="53"/>
                  </a:lnTo>
                  <a:lnTo>
                    <a:pt x="499" y="71"/>
                  </a:lnTo>
                  <a:lnTo>
                    <a:pt x="485" y="89"/>
                  </a:lnTo>
                  <a:lnTo>
                    <a:pt x="471" y="109"/>
                  </a:lnTo>
                  <a:lnTo>
                    <a:pt x="459" y="130"/>
                  </a:lnTo>
                  <a:lnTo>
                    <a:pt x="446" y="149"/>
                  </a:lnTo>
                  <a:lnTo>
                    <a:pt x="436" y="171"/>
                  </a:lnTo>
                  <a:lnTo>
                    <a:pt x="425" y="192"/>
                  </a:lnTo>
                  <a:lnTo>
                    <a:pt x="417" y="214"/>
                  </a:lnTo>
                  <a:lnTo>
                    <a:pt x="409" y="237"/>
                  </a:lnTo>
                  <a:lnTo>
                    <a:pt x="402" y="260"/>
                  </a:lnTo>
                  <a:lnTo>
                    <a:pt x="396" y="283"/>
                  </a:lnTo>
                  <a:lnTo>
                    <a:pt x="392" y="306"/>
                  </a:lnTo>
                  <a:lnTo>
                    <a:pt x="388" y="330"/>
                  </a:lnTo>
                  <a:lnTo>
                    <a:pt x="386" y="354"/>
                  </a:lnTo>
                  <a:lnTo>
                    <a:pt x="385" y="380"/>
                  </a:lnTo>
                  <a:lnTo>
                    <a:pt x="384" y="395"/>
                  </a:lnTo>
                  <a:lnTo>
                    <a:pt x="384" y="410"/>
                  </a:lnTo>
                  <a:lnTo>
                    <a:pt x="385" y="425"/>
                  </a:lnTo>
                  <a:lnTo>
                    <a:pt x="387" y="439"/>
                  </a:lnTo>
                  <a:lnTo>
                    <a:pt x="391" y="454"/>
                  </a:lnTo>
                  <a:lnTo>
                    <a:pt x="395" y="466"/>
                  </a:lnTo>
                  <a:lnTo>
                    <a:pt x="401" y="480"/>
                  </a:lnTo>
                  <a:lnTo>
                    <a:pt x="407" y="493"/>
                  </a:lnTo>
                  <a:lnTo>
                    <a:pt x="415" y="504"/>
                  </a:lnTo>
                  <a:lnTo>
                    <a:pt x="423" y="516"/>
                  </a:lnTo>
                  <a:lnTo>
                    <a:pt x="432" y="527"/>
                  </a:lnTo>
                  <a:lnTo>
                    <a:pt x="441" y="538"/>
                  </a:lnTo>
                  <a:lnTo>
                    <a:pt x="453" y="547"/>
                  </a:lnTo>
                  <a:lnTo>
                    <a:pt x="464" y="556"/>
                  </a:lnTo>
                  <a:lnTo>
                    <a:pt x="477" y="564"/>
                  </a:lnTo>
                  <a:lnTo>
                    <a:pt x="490" y="572"/>
                  </a:lnTo>
                  <a:lnTo>
                    <a:pt x="506" y="579"/>
                  </a:lnTo>
                  <a:lnTo>
                    <a:pt x="522" y="581"/>
                  </a:lnTo>
                  <a:lnTo>
                    <a:pt x="538" y="580"/>
                  </a:lnTo>
                  <a:lnTo>
                    <a:pt x="554" y="577"/>
                  </a:lnTo>
                  <a:lnTo>
                    <a:pt x="570" y="570"/>
                  </a:lnTo>
                  <a:lnTo>
                    <a:pt x="586" y="562"/>
                  </a:lnTo>
                  <a:lnTo>
                    <a:pt x="601" y="554"/>
                  </a:lnTo>
                  <a:lnTo>
                    <a:pt x="615" y="545"/>
                  </a:lnTo>
                  <a:lnTo>
                    <a:pt x="635" y="524"/>
                  </a:lnTo>
                  <a:lnTo>
                    <a:pt x="652" y="503"/>
                  </a:lnTo>
                  <a:lnTo>
                    <a:pt x="669" y="481"/>
                  </a:lnTo>
                  <a:lnTo>
                    <a:pt x="685" y="459"/>
                  </a:lnTo>
                  <a:lnTo>
                    <a:pt x="699" y="437"/>
                  </a:lnTo>
                  <a:lnTo>
                    <a:pt x="712" y="413"/>
                  </a:lnTo>
                  <a:lnTo>
                    <a:pt x="722" y="389"/>
                  </a:lnTo>
                  <a:lnTo>
                    <a:pt x="730" y="364"/>
                  </a:lnTo>
                  <a:lnTo>
                    <a:pt x="726" y="383"/>
                  </a:lnTo>
                  <a:lnTo>
                    <a:pt x="721" y="403"/>
                  </a:lnTo>
                  <a:lnTo>
                    <a:pt x="717" y="422"/>
                  </a:lnTo>
                  <a:lnTo>
                    <a:pt x="711" y="442"/>
                  </a:lnTo>
                  <a:lnTo>
                    <a:pt x="705" y="460"/>
                  </a:lnTo>
                  <a:lnTo>
                    <a:pt x="699" y="480"/>
                  </a:lnTo>
                  <a:lnTo>
                    <a:pt x="694" y="498"/>
                  </a:lnTo>
                  <a:lnTo>
                    <a:pt x="687" y="518"/>
                  </a:lnTo>
                  <a:lnTo>
                    <a:pt x="681" y="536"/>
                  </a:lnTo>
                  <a:lnTo>
                    <a:pt x="674" y="555"/>
                  </a:lnTo>
                  <a:lnTo>
                    <a:pt x="667" y="574"/>
                  </a:lnTo>
                  <a:lnTo>
                    <a:pt x="660" y="593"/>
                  </a:lnTo>
                  <a:lnTo>
                    <a:pt x="654" y="611"/>
                  </a:lnTo>
                  <a:lnTo>
                    <a:pt x="647" y="630"/>
                  </a:lnTo>
                  <a:lnTo>
                    <a:pt x="641" y="649"/>
                  </a:lnTo>
                  <a:lnTo>
                    <a:pt x="635" y="668"/>
                  </a:lnTo>
                  <a:lnTo>
                    <a:pt x="631" y="680"/>
                  </a:lnTo>
                  <a:lnTo>
                    <a:pt x="627" y="693"/>
                  </a:lnTo>
                  <a:lnTo>
                    <a:pt x="623" y="706"/>
                  </a:lnTo>
                  <a:lnTo>
                    <a:pt x="619" y="718"/>
                  </a:lnTo>
                  <a:lnTo>
                    <a:pt x="615" y="731"/>
                  </a:lnTo>
                  <a:lnTo>
                    <a:pt x="611" y="743"/>
                  </a:lnTo>
                  <a:lnTo>
                    <a:pt x="607" y="755"/>
                  </a:lnTo>
                  <a:lnTo>
                    <a:pt x="603" y="768"/>
                  </a:lnTo>
                  <a:lnTo>
                    <a:pt x="599" y="781"/>
                  </a:lnTo>
                  <a:lnTo>
                    <a:pt x="596" y="793"/>
                  </a:lnTo>
                  <a:lnTo>
                    <a:pt x="592" y="806"/>
                  </a:lnTo>
                  <a:lnTo>
                    <a:pt x="589" y="819"/>
                  </a:lnTo>
                  <a:lnTo>
                    <a:pt x="585" y="831"/>
                  </a:lnTo>
                  <a:lnTo>
                    <a:pt x="582" y="845"/>
                  </a:lnTo>
                  <a:lnTo>
                    <a:pt x="580" y="858"/>
                  </a:lnTo>
                  <a:lnTo>
                    <a:pt x="577" y="872"/>
                  </a:lnTo>
                  <a:lnTo>
                    <a:pt x="573" y="871"/>
                  </a:lnTo>
                  <a:lnTo>
                    <a:pt x="569" y="873"/>
                  </a:lnTo>
                  <a:lnTo>
                    <a:pt x="565" y="876"/>
                  </a:lnTo>
                  <a:lnTo>
                    <a:pt x="561" y="880"/>
                  </a:lnTo>
                  <a:lnTo>
                    <a:pt x="558" y="898"/>
                  </a:lnTo>
                  <a:lnTo>
                    <a:pt x="553" y="918"/>
                  </a:lnTo>
                  <a:lnTo>
                    <a:pt x="548" y="939"/>
                  </a:lnTo>
                  <a:lnTo>
                    <a:pt x="546" y="959"/>
                  </a:lnTo>
                  <a:lnTo>
                    <a:pt x="546" y="980"/>
                  </a:lnTo>
                  <a:lnTo>
                    <a:pt x="548" y="1000"/>
                  </a:lnTo>
                  <a:lnTo>
                    <a:pt x="556" y="1018"/>
                  </a:lnTo>
                  <a:lnTo>
                    <a:pt x="569" y="1033"/>
                  </a:lnTo>
                  <a:lnTo>
                    <a:pt x="566" y="1048"/>
                  </a:lnTo>
                  <a:lnTo>
                    <a:pt x="562" y="1061"/>
                  </a:lnTo>
                  <a:lnTo>
                    <a:pt x="559" y="1072"/>
                  </a:lnTo>
                  <a:lnTo>
                    <a:pt x="553" y="1084"/>
                  </a:lnTo>
                  <a:lnTo>
                    <a:pt x="546" y="1093"/>
                  </a:lnTo>
                  <a:lnTo>
                    <a:pt x="537" y="1102"/>
                  </a:lnTo>
                  <a:lnTo>
                    <a:pt x="525" y="1109"/>
                  </a:lnTo>
                  <a:lnTo>
                    <a:pt x="512" y="1116"/>
                  </a:lnTo>
                  <a:lnTo>
                    <a:pt x="485" y="1125"/>
                  </a:lnTo>
                  <a:lnTo>
                    <a:pt x="456" y="1133"/>
                  </a:lnTo>
                  <a:lnTo>
                    <a:pt x="429" y="1142"/>
                  </a:lnTo>
                  <a:lnTo>
                    <a:pt x="400" y="1149"/>
                  </a:lnTo>
                  <a:lnTo>
                    <a:pt x="370" y="1156"/>
                  </a:lnTo>
                  <a:lnTo>
                    <a:pt x="340" y="1163"/>
                  </a:lnTo>
                  <a:lnTo>
                    <a:pt x="310" y="1169"/>
                  </a:lnTo>
                  <a:lnTo>
                    <a:pt x="279" y="1172"/>
                  </a:lnTo>
                  <a:lnTo>
                    <a:pt x="249" y="1176"/>
                  </a:lnTo>
                  <a:lnTo>
                    <a:pt x="218" y="1177"/>
                  </a:lnTo>
                  <a:lnTo>
                    <a:pt x="188" y="1178"/>
                  </a:lnTo>
                  <a:lnTo>
                    <a:pt x="157" y="1176"/>
                  </a:lnTo>
                  <a:lnTo>
                    <a:pt x="127" y="1174"/>
                  </a:lnTo>
                  <a:lnTo>
                    <a:pt x="97" y="1168"/>
                  </a:lnTo>
                  <a:lnTo>
                    <a:pt x="68" y="1161"/>
                  </a:lnTo>
                  <a:lnTo>
                    <a:pt x="39" y="1152"/>
                  </a:lnTo>
                  <a:lnTo>
                    <a:pt x="35" y="1145"/>
                  </a:lnTo>
                  <a:lnTo>
                    <a:pt x="29" y="1138"/>
                  </a:lnTo>
                  <a:lnTo>
                    <a:pt x="21" y="1132"/>
                  </a:lnTo>
                  <a:lnTo>
                    <a:pt x="15" y="1125"/>
                  </a:lnTo>
                  <a:lnTo>
                    <a:pt x="9" y="1118"/>
                  </a:lnTo>
                  <a:lnTo>
                    <a:pt x="7" y="1111"/>
                  </a:lnTo>
                  <a:lnTo>
                    <a:pt x="7" y="1103"/>
                  </a:lnTo>
                  <a:lnTo>
                    <a:pt x="13" y="1094"/>
                  </a:lnTo>
                  <a:lnTo>
                    <a:pt x="20" y="1078"/>
                  </a:lnTo>
                  <a:lnTo>
                    <a:pt x="23" y="1060"/>
                  </a:lnTo>
                  <a:lnTo>
                    <a:pt x="24" y="1040"/>
                  </a:lnTo>
                  <a:lnTo>
                    <a:pt x="23" y="1020"/>
                  </a:lnTo>
                  <a:lnTo>
                    <a:pt x="21" y="1000"/>
                  </a:lnTo>
                  <a:lnTo>
                    <a:pt x="19" y="979"/>
                  </a:lnTo>
                  <a:lnTo>
                    <a:pt x="15" y="959"/>
                  </a:lnTo>
                  <a:lnTo>
                    <a:pt x="13" y="940"/>
                  </a:lnTo>
                  <a:lnTo>
                    <a:pt x="9" y="921"/>
                  </a:lnTo>
                  <a:lnTo>
                    <a:pt x="7" y="903"/>
                  </a:lnTo>
                  <a:lnTo>
                    <a:pt x="5" y="884"/>
                  </a:lnTo>
                  <a:lnTo>
                    <a:pt x="3" y="866"/>
                  </a:lnTo>
                  <a:lnTo>
                    <a:pt x="1" y="848"/>
                  </a:lnTo>
                  <a:lnTo>
                    <a:pt x="0" y="829"/>
                  </a:lnTo>
                  <a:lnTo>
                    <a:pt x="0" y="810"/>
                  </a:lnTo>
                  <a:lnTo>
                    <a:pt x="1" y="790"/>
                  </a:lnTo>
                  <a:lnTo>
                    <a:pt x="19" y="791"/>
                  </a:lnTo>
                  <a:lnTo>
                    <a:pt x="35" y="793"/>
                  </a:lnTo>
                  <a:lnTo>
                    <a:pt x="52" y="796"/>
                  </a:lnTo>
                  <a:lnTo>
                    <a:pt x="69" y="798"/>
                  </a:lnTo>
                  <a:lnTo>
                    <a:pt x="85" y="801"/>
                  </a:lnTo>
                  <a:lnTo>
                    <a:pt x="103" y="804"/>
                  </a:lnTo>
                  <a:lnTo>
                    <a:pt x="119" y="807"/>
                  </a:lnTo>
                  <a:lnTo>
                    <a:pt x="136" y="810"/>
                  </a:lnTo>
                  <a:lnTo>
                    <a:pt x="152" y="812"/>
                  </a:lnTo>
                  <a:lnTo>
                    <a:pt x="168" y="814"/>
                  </a:lnTo>
                  <a:lnTo>
                    <a:pt x="186" y="816"/>
                  </a:lnTo>
                  <a:lnTo>
                    <a:pt x="202" y="819"/>
                  </a:lnTo>
                  <a:lnTo>
                    <a:pt x="218" y="820"/>
                  </a:lnTo>
                  <a:lnTo>
                    <a:pt x="234" y="821"/>
                  </a:lnTo>
                  <a:lnTo>
                    <a:pt x="249" y="822"/>
                  </a:lnTo>
                  <a:lnTo>
                    <a:pt x="265" y="822"/>
                  </a:lnTo>
                  <a:lnTo>
                    <a:pt x="271" y="824"/>
                  </a:lnTo>
                  <a:lnTo>
                    <a:pt x="278" y="828"/>
                  </a:lnTo>
                  <a:lnTo>
                    <a:pt x="284" y="829"/>
                  </a:lnTo>
                  <a:lnTo>
                    <a:pt x="289" y="824"/>
                  </a:lnTo>
                  <a:lnTo>
                    <a:pt x="295" y="805"/>
                  </a:lnTo>
                  <a:lnTo>
                    <a:pt x="300" y="785"/>
                  </a:lnTo>
                  <a:lnTo>
                    <a:pt x="302" y="765"/>
                  </a:lnTo>
                  <a:lnTo>
                    <a:pt x="303" y="743"/>
                  </a:lnTo>
                  <a:lnTo>
                    <a:pt x="304" y="722"/>
                  </a:lnTo>
                  <a:lnTo>
                    <a:pt x="305" y="700"/>
                  </a:lnTo>
                  <a:lnTo>
                    <a:pt x="308" y="677"/>
                  </a:lnTo>
                  <a:lnTo>
                    <a:pt x="312" y="655"/>
                  </a:lnTo>
                  <a:lnTo>
                    <a:pt x="310" y="638"/>
                  </a:lnTo>
                  <a:lnTo>
                    <a:pt x="309" y="621"/>
                  </a:lnTo>
                  <a:lnTo>
                    <a:pt x="308" y="603"/>
                  </a:lnTo>
                  <a:lnTo>
                    <a:pt x="308" y="587"/>
                  </a:lnTo>
                  <a:lnTo>
                    <a:pt x="308" y="572"/>
                  </a:lnTo>
                  <a:lnTo>
                    <a:pt x="308" y="556"/>
                  </a:lnTo>
                  <a:lnTo>
                    <a:pt x="309" y="541"/>
                  </a:lnTo>
                  <a:lnTo>
                    <a:pt x="310" y="525"/>
                  </a:lnTo>
                  <a:lnTo>
                    <a:pt x="311" y="510"/>
                  </a:lnTo>
                  <a:lnTo>
                    <a:pt x="313" y="495"/>
                  </a:lnTo>
                  <a:lnTo>
                    <a:pt x="315" y="480"/>
                  </a:lnTo>
                  <a:lnTo>
                    <a:pt x="316" y="464"/>
                  </a:lnTo>
                  <a:lnTo>
                    <a:pt x="318" y="449"/>
                  </a:lnTo>
                  <a:lnTo>
                    <a:pt x="319" y="433"/>
                  </a:lnTo>
                  <a:lnTo>
                    <a:pt x="319" y="417"/>
                  </a:lnTo>
                  <a:lnTo>
                    <a:pt x="320" y="399"/>
                  </a:lnTo>
                  <a:lnTo>
                    <a:pt x="312" y="392"/>
                  </a:lnTo>
                  <a:lnTo>
                    <a:pt x="302" y="389"/>
                  </a:lnTo>
                  <a:lnTo>
                    <a:pt x="290" y="387"/>
                  </a:lnTo>
                  <a:lnTo>
                    <a:pt x="279" y="387"/>
                  </a:lnTo>
                  <a:lnTo>
                    <a:pt x="266" y="387"/>
                  </a:lnTo>
                  <a:lnTo>
                    <a:pt x="255" y="388"/>
                  </a:lnTo>
                  <a:lnTo>
                    <a:pt x="243" y="390"/>
                  </a:lnTo>
                  <a:lnTo>
                    <a:pt x="232" y="391"/>
                  </a:lnTo>
                  <a:lnTo>
                    <a:pt x="221" y="391"/>
                  </a:lnTo>
                  <a:lnTo>
                    <a:pt x="210" y="391"/>
                  </a:lnTo>
                  <a:lnTo>
                    <a:pt x="198" y="391"/>
                  </a:lnTo>
                  <a:lnTo>
                    <a:pt x="187" y="391"/>
                  </a:lnTo>
                  <a:lnTo>
                    <a:pt x="174" y="391"/>
                  </a:lnTo>
                  <a:lnTo>
                    <a:pt x="163" y="390"/>
                  </a:lnTo>
                  <a:lnTo>
                    <a:pt x="150" y="390"/>
                  </a:lnTo>
                  <a:lnTo>
                    <a:pt x="138" y="389"/>
                  </a:lnTo>
                  <a:lnTo>
                    <a:pt x="126" y="389"/>
                  </a:lnTo>
                  <a:lnTo>
                    <a:pt x="113" y="388"/>
                  </a:lnTo>
                  <a:lnTo>
                    <a:pt x="100" y="386"/>
                  </a:lnTo>
                  <a:lnTo>
                    <a:pt x="89" y="384"/>
                  </a:lnTo>
                  <a:lnTo>
                    <a:pt x="76" y="382"/>
                  </a:lnTo>
                  <a:lnTo>
                    <a:pt x="64" y="381"/>
                  </a:lnTo>
                  <a:lnTo>
                    <a:pt x="52" y="377"/>
                  </a:lnTo>
                  <a:lnTo>
                    <a:pt x="39" y="375"/>
                  </a:lnTo>
                  <a:lnTo>
                    <a:pt x="36" y="358"/>
                  </a:lnTo>
                  <a:lnTo>
                    <a:pt x="34" y="339"/>
                  </a:lnTo>
                  <a:lnTo>
                    <a:pt x="32" y="322"/>
                  </a:lnTo>
                  <a:lnTo>
                    <a:pt x="31" y="304"/>
                  </a:lnTo>
                  <a:lnTo>
                    <a:pt x="31" y="284"/>
                  </a:lnTo>
                  <a:lnTo>
                    <a:pt x="32" y="266"/>
                  </a:lnTo>
                  <a:lnTo>
                    <a:pt x="34" y="246"/>
                  </a:lnTo>
                  <a:lnTo>
                    <a:pt x="37" y="228"/>
                  </a:lnTo>
                  <a:lnTo>
                    <a:pt x="39" y="208"/>
                  </a:lnTo>
                  <a:lnTo>
                    <a:pt x="44" y="190"/>
                  </a:lnTo>
                  <a:lnTo>
                    <a:pt x="50" y="171"/>
                  </a:lnTo>
                  <a:lnTo>
                    <a:pt x="56" y="153"/>
                  </a:lnTo>
                  <a:lnTo>
                    <a:pt x="62" y="134"/>
                  </a:lnTo>
                  <a:lnTo>
                    <a:pt x="70" y="117"/>
                  </a:lnTo>
                  <a:lnTo>
                    <a:pt x="79" y="100"/>
                  </a:lnTo>
                  <a:lnTo>
                    <a:pt x="89" y="84"/>
                  </a:lnTo>
                  <a:lnTo>
                    <a:pt x="95" y="80"/>
                  </a:lnTo>
                  <a:lnTo>
                    <a:pt x="100" y="76"/>
                  </a:lnTo>
                  <a:lnTo>
                    <a:pt x="106" y="71"/>
                  </a:lnTo>
                  <a:lnTo>
                    <a:pt x="111" y="66"/>
                  </a:lnTo>
                  <a:lnTo>
                    <a:pt x="117" y="62"/>
                  </a:lnTo>
                  <a:lnTo>
                    <a:pt x="122" y="58"/>
                  </a:lnTo>
                  <a:lnTo>
                    <a:pt x="129" y="56"/>
                  </a:lnTo>
                  <a:lnTo>
                    <a:pt x="136" y="54"/>
                  </a:lnTo>
                  <a:lnTo>
                    <a:pt x="127" y="64"/>
                  </a:lnTo>
                  <a:lnTo>
                    <a:pt x="118" y="74"/>
                  </a:lnTo>
                  <a:lnTo>
                    <a:pt x="109" y="86"/>
                  </a:lnTo>
                  <a:lnTo>
                    <a:pt x="100" y="97"/>
                  </a:lnTo>
                  <a:lnTo>
                    <a:pt x="94" y="110"/>
                  </a:lnTo>
                  <a:lnTo>
                    <a:pt x="87" y="122"/>
                  </a:lnTo>
                  <a:lnTo>
                    <a:pt x="81" y="136"/>
                  </a:lnTo>
                  <a:lnTo>
                    <a:pt x="76" y="148"/>
                  </a:lnTo>
                  <a:lnTo>
                    <a:pt x="72" y="162"/>
                  </a:lnTo>
                  <a:lnTo>
                    <a:pt x="68" y="175"/>
                  </a:lnTo>
                  <a:lnTo>
                    <a:pt x="66" y="190"/>
                  </a:lnTo>
                  <a:lnTo>
                    <a:pt x="65" y="203"/>
                  </a:lnTo>
                  <a:lnTo>
                    <a:pt x="65" y="217"/>
                  </a:lnTo>
                  <a:lnTo>
                    <a:pt x="65" y="231"/>
                  </a:lnTo>
                  <a:lnTo>
                    <a:pt x="67" y="246"/>
                  </a:lnTo>
                  <a:lnTo>
                    <a:pt x="70" y="260"/>
                  </a:lnTo>
                  <a:lnTo>
                    <a:pt x="75" y="270"/>
                  </a:lnTo>
                  <a:lnTo>
                    <a:pt x="82" y="280"/>
                  </a:lnTo>
                  <a:lnTo>
                    <a:pt x="90" y="288"/>
                  </a:lnTo>
                  <a:lnTo>
                    <a:pt x="99" y="295"/>
                  </a:lnTo>
                  <a:lnTo>
                    <a:pt x="109" y="300"/>
                  </a:lnTo>
                  <a:lnTo>
                    <a:pt x="119" y="306"/>
                  </a:lnTo>
                  <a:lnTo>
                    <a:pt x="129" y="311"/>
                  </a:lnTo>
                  <a:lnTo>
                    <a:pt x="140" y="314"/>
                  </a:lnTo>
                  <a:lnTo>
                    <a:pt x="165" y="314"/>
                  </a:lnTo>
                  <a:lnTo>
                    <a:pt x="190" y="309"/>
                  </a:lnTo>
                  <a:lnTo>
                    <a:pt x="214" y="303"/>
                  </a:lnTo>
                  <a:lnTo>
                    <a:pt x="237" y="292"/>
                  </a:lnTo>
                  <a:lnTo>
                    <a:pt x="261" y="280"/>
                  </a:lnTo>
                  <a:lnTo>
                    <a:pt x="282" y="265"/>
                  </a:lnTo>
                  <a:lnTo>
                    <a:pt x="302" y="247"/>
                  </a:lnTo>
                  <a:lnTo>
                    <a:pt x="323" y="228"/>
                  </a:lnTo>
                  <a:lnTo>
                    <a:pt x="341" y="208"/>
                  </a:lnTo>
                  <a:lnTo>
                    <a:pt x="358" y="186"/>
                  </a:lnTo>
                  <a:lnTo>
                    <a:pt x="376" y="164"/>
                  </a:lnTo>
                  <a:lnTo>
                    <a:pt x="392" y="141"/>
                  </a:lnTo>
                  <a:lnTo>
                    <a:pt x="407" y="119"/>
                  </a:lnTo>
                  <a:lnTo>
                    <a:pt x="421" y="96"/>
                  </a:lnTo>
                  <a:lnTo>
                    <a:pt x="433" y="74"/>
                  </a:lnTo>
                  <a:lnTo>
                    <a:pt x="446" y="54"/>
                  </a:lnTo>
                  <a:lnTo>
                    <a:pt x="446" y="0"/>
                  </a:lnTo>
                  <a:lnTo>
                    <a:pt x="457" y="2"/>
                  </a:lnTo>
                  <a:lnTo>
                    <a:pt x="469" y="5"/>
                  </a:lnTo>
                  <a:lnTo>
                    <a:pt x="479" y="9"/>
                  </a:lnTo>
                  <a:lnTo>
                    <a:pt x="491" y="12"/>
                  </a:lnTo>
                  <a:lnTo>
                    <a:pt x="501" y="17"/>
                  </a:lnTo>
                  <a:lnTo>
                    <a:pt x="512" y="23"/>
                  </a:lnTo>
                  <a:lnTo>
                    <a:pt x="522" y="28"/>
                  </a:lnTo>
                  <a:lnTo>
                    <a:pt x="531" y="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54" name="Freeform 158"/>
            <p:cNvSpPr>
              <a:spLocks/>
            </p:cNvSpPr>
            <p:nvPr/>
          </p:nvSpPr>
          <p:spPr bwMode="auto">
            <a:xfrm>
              <a:off x="2306" y="2897"/>
              <a:ext cx="389" cy="490"/>
            </a:xfrm>
            <a:custGeom>
              <a:avLst/>
              <a:gdLst>
                <a:gd name="T0" fmla="*/ 486 w 891"/>
                <a:gd name="T1" fmla="*/ 33 h 1106"/>
                <a:gd name="T2" fmla="*/ 568 w 891"/>
                <a:gd name="T3" fmla="*/ 25 h 1106"/>
                <a:gd name="T4" fmla="*/ 649 w 891"/>
                <a:gd name="T5" fmla="*/ 31 h 1106"/>
                <a:gd name="T6" fmla="*/ 720 w 891"/>
                <a:gd name="T7" fmla="*/ 60 h 1106"/>
                <a:gd name="T8" fmla="*/ 751 w 891"/>
                <a:gd name="T9" fmla="*/ 73 h 1106"/>
                <a:gd name="T10" fmla="*/ 759 w 891"/>
                <a:gd name="T11" fmla="*/ 47 h 1106"/>
                <a:gd name="T12" fmla="*/ 818 w 891"/>
                <a:gd name="T13" fmla="*/ 76 h 1106"/>
                <a:gd name="T14" fmla="*/ 856 w 891"/>
                <a:gd name="T15" fmla="*/ 154 h 1106"/>
                <a:gd name="T16" fmla="*/ 872 w 891"/>
                <a:gd name="T17" fmla="*/ 325 h 1106"/>
                <a:gd name="T18" fmla="*/ 868 w 891"/>
                <a:gd name="T19" fmla="*/ 501 h 1106"/>
                <a:gd name="T20" fmla="*/ 846 w 891"/>
                <a:gd name="T21" fmla="*/ 675 h 1106"/>
                <a:gd name="T22" fmla="*/ 838 w 891"/>
                <a:gd name="T23" fmla="*/ 811 h 1106"/>
                <a:gd name="T24" fmla="*/ 874 w 891"/>
                <a:gd name="T25" fmla="*/ 882 h 1106"/>
                <a:gd name="T26" fmla="*/ 891 w 891"/>
                <a:gd name="T27" fmla="*/ 954 h 1106"/>
                <a:gd name="T28" fmla="*/ 877 w 891"/>
                <a:gd name="T29" fmla="*/ 1002 h 1106"/>
                <a:gd name="T30" fmla="*/ 861 w 891"/>
                <a:gd name="T31" fmla="*/ 1048 h 1106"/>
                <a:gd name="T32" fmla="*/ 825 w 891"/>
                <a:gd name="T33" fmla="*/ 1087 h 1106"/>
                <a:gd name="T34" fmla="*/ 771 w 891"/>
                <a:gd name="T35" fmla="*/ 1082 h 1106"/>
                <a:gd name="T36" fmla="*/ 712 w 891"/>
                <a:gd name="T37" fmla="*/ 1103 h 1106"/>
                <a:gd name="T38" fmla="*/ 678 w 891"/>
                <a:gd name="T39" fmla="*/ 1062 h 1106"/>
                <a:gd name="T40" fmla="*/ 674 w 891"/>
                <a:gd name="T41" fmla="*/ 973 h 1106"/>
                <a:gd name="T42" fmla="*/ 652 w 891"/>
                <a:gd name="T43" fmla="*/ 918 h 1106"/>
                <a:gd name="T44" fmla="*/ 650 w 891"/>
                <a:gd name="T45" fmla="*/ 948 h 1106"/>
                <a:gd name="T46" fmla="*/ 641 w 891"/>
                <a:gd name="T47" fmla="*/ 971 h 1106"/>
                <a:gd name="T48" fmla="*/ 619 w 891"/>
                <a:gd name="T49" fmla="*/ 944 h 1106"/>
                <a:gd name="T50" fmla="*/ 622 w 891"/>
                <a:gd name="T51" fmla="*/ 876 h 1106"/>
                <a:gd name="T52" fmla="*/ 650 w 891"/>
                <a:gd name="T53" fmla="*/ 820 h 1106"/>
                <a:gd name="T54" fmla="*/ 701 w 891"/>
                <a:gd name="T55" fmla="*/ 788 h 1106"/>
                <a:gd name="T56" fmla="*/ 720 w 891"/>
                <a:gd name="T57" fmla="*/ 715 h 1106"/>
                <a:gd name="T58" fmla="*/ 706 w 891"/>
                <a:gd name="T59" fmla="*/ 595 h 1106"/>
                <a:gd name="T60" fmla="*/ 669 w 891"/>
                <a:gd name="T61" fmla="*/ 480 h 1106"/>
                <a:gd name="T62" fmla="*/ 641 w 891"/>
                <a:gd name="T63" fmla="*/ 364 h 1106"/>
                <a:gd name="T64" fmla="*/ 657 w 891"/>
                <a:gd name="T65" fmla="*/ 264 h 1106"/>
                <a:gd name="T66" fmla="*/ 660 w 891"/>
                <a:gd name="T67" fmla="*/ 243 h 1106"/>
                <a:gd name="T68" fmla="*/ 578 w 891"/>
                <a:gd name="T69" fmla="*/ 266 h 1106"/>
                <a:gd name="T70" fmla="*/ 496 w 891"/>
                <a:gd name="T71" fmla="*/ 278 h 1106"/>
                <a:gd name="T72" fmla="*/ 436 w 891"/>
                <a:gd name="T73" fmla="*/ 270 h 1106"/>
                <a:gd name="T74" fmla="*/ 380 w 891"/>
                <a:gd name="T75" fmla="*/ 252 h 1106"/>
                <a:gd name="T76" fmla="*/ 323 w 891"/>
                <a:gd name="T77" fmla="*/ 244 h 1106"/>
                <a:gd name="T78" fmla="*/ 257 w 891"/>
                <a:gd name="T79" fmla="*/ 270 h 1106"/>
                <a:gd name="T80" fmla="*/ 178 w 891"/>
                <a:gd name="T81" fmla="*/ 333 h 1106"/>
                <a:gd name="T82" fmla="*/ 127 w 891"/>
                <a:gd name="T83" fmla="*/ 406 h 1106"/>
                <a:gd name="T84" fmla="*/ 80 w 891"/>
                <a:gd name="T85" fmla="*/ 436 h 1106"/>
                <a:gd name="T86" fmla="*/ 55 w 891"/>
                <a:gd name="T87" fmla="*/ 459 h 1106"/>
                <a:gd name="T88" fmla="*/ 104 w 891"/>
                <a:gd name="T89" fmla="*/ 451 h 1106"/>
                <a:gd name="T90" fmla="*/ 152 w 891"/>
                <a:gd name="T91" fmla="*/ 411 h 1106"/>
                <a:gd name="T92" fmla="*/ 207 w 891"/>
                <a:gd name="T93" fmla="*/ 340 h 1106"/>
                <a:gd name="T94" fmla="*/ 257 w 891"/>
                <a:gd name="T95" fmla="*/ 318 h 1106"/>
                <a:gd name="T96" fmla="*/ 243 w 891"/>
                <a:gd name="T97" fmla="*/ 379 h 1106"/>
                <a:gd name="T98" fmla="*/ 224 w 891"/>
                <a:gd name="T99" fmla="*/ 439 h 1106"/>
                <a:gd name="T100" fmla="*/ 190 w 891"/>
                <a:gd name="T101" fmla="*/ 489 h 1106"/>
                <a:gd name="T102" fmla="*/ 135 w 891"/>
                <a:gd name="T103" fmla="*/ 525 h 1106"/>
                <a:gd name="T104" fmla="*/ 82 w 891"/>
                <a:gd name="T105" fmla="*/ 510 h 1106"/>
                <a:gd name="T106" fmla="*/ 29 w 891"/>
                <a:gd name="T107" fmla="*/ 456 h 1106"/>
                <a:gd name="T108" fmla="*/ 0 w 891"/>
                <a:gd name="T109" fmla="*/ 343 h 1106"/>
                <a:gd name="T110" fmla="*/ 21 w 891"/>
                <a:gd name="T111" fmla="*/ 228 h 1106"/>
                <a:gd name="T112" fmla="*/ 69 w 891"/>
                <a:gd name="T113" fmla="*/ 117 h 1106"/>
                <a:gd name="T114" fmla="*/ 131 w 891"/>
                <a:gd name="T115" fmla="*/ 27 h 1106"/>
                <a:gd name="T116" fmla="*/ 212 w 891"/>
                <a:gd name="T117" fmla="*/ 0 h 1106"/>
                <a:gd name="T118" fmla="*/ 300 w 891"/>
                <a:gd name="T119" fmla="*/ 9 h 1106"/>
                <a:gd name="T120" fmla="*/ 385 w 891"/>
                <a:gd name="T121" fmla="*/ 3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" h="1106">
                  <a:moveTo>
                    <a:pt x="446" y="45"/>
                  </a:moveTo>
                  <a:lnTo>
                    <a:pt x="446" y="38"/>
                  </a:lnTo>
                  <a:lnTo>
                    <a:pt x="466" y="35"/>
                  </a:lnTo>
                  <a:lnTo>
                    <a:pt x="486" y="33"/>
                  </a:lnTo>
                  <a:lnTo>
                    <a:pt x="506" y="31"/>
                  </a:lnTo>
                  <a:lnTo>
                    <a:pt x="527" y="28"/>
                  </a:lnTo>
                  <a:lnTo>
                    <a:pt x="547" y="26"/>
                  </a:lnTo>
                  <a:lnTo>
                    <a:pt x="568" y="25"/>
                  </a:lnTo>
                  <a:lnTo>
                    <a:pt x="589" y="25"/>
                  </a:lnTo>
                  <a:lnTo>
                    <a:pt x="608" y="26"/>
                  </a:lnTo>
                  <a:lnTo>
                    <a:pt x="629" y="27"/>
                  </a:lnTo>
                  <a:lnTo>
                    <a:pt x="649" y="31"/>
                  </a:lnTo>
                  <a:lnTo>
                    <a:pt x="667" y="35"/>
                  </a:lnTo>
                  <a:lnTo>
                    <a:pt x="686" y="41"/>
                  </a:lnTo>
                  <a:lnTo>
                    <a:pt x="703" y="49"/>
                  </a:lnTo>
                  <a:lnTo>
                    <a:pt x="720" y="60"/>
                  </a:lnTo>
                  <a:lnTo>
                    <a:pt x="735" y="72"/>
                  </a:lnTo>
                  <a:lnTo>
                    <a:pt x="750" y="87"/>
                  </a:lnTo>
                  <a:lnTo>
                    <a:pt x="757" y="80"/>
                  </a:lnTo>
                  <a:lnTo>
                    <a:pt x="751" y="73"/>
                  </a:lnTo>
                  <a:lnTo>
                    <a:pt x="745" y="66"/>
                  </a:lnTo>
                  <a:lnTo>
                    <a:pt x="742" y="58"/>
                  </a:lnTo>
                  <a:lnTo>
                    <a:pt x="742" y="48"/>
                  </a:lnTo>
                  <a:lnTo>
                    <a:pt x="759" y="47"/>
                  </a:lnTo>
                  <a:lnTo>
                    <a:pt x="777" y="49"/>
                  </a:lnTo>
                  <a:lnTo>
                    <a:pt x="792" y="55"/>
                  </a:lnTo>
                  <a:lnTo>
                    <a:pt x="805" y="64"/>
                  </a:lnTo>
                  <a:lnTo>
                    <a:pt x="818" y="76"/>
                  </a:lnTo>
                  <a:lnTo>
                    <a:pt x="830" y="88"/>
                  </a:lnTo>
                  <a:lnTo>
                    <a:pt x="840" y="101"/>
                  </a:lnTo>
                  <a:lnTo>
                    <a:pt x="849" y="114"/>
                  </a:lnTo>
                  <a:lnTo>
                    <a:pt x="856" y="154"/>
                  </a:lnTo>
                  <a:lnTo>
                    <a:pt x="862" y="196"/>
                  </a:lnTo>
                  <a:lnTo>
                    <a:pt x="866" y="238"/>
                  </a:lnTo>
                  <a:lnTo>
                    <a:pt x="870" y="281"/>
                  </a:lnTo>
                  <a:lnTo>
                    <a:pt x="872" y="325"/>
                  </a:lnTo>
                  <a:lnTo>
                    <a:pt x="872" y="368"/>
                  </a:lnTo>
                  <a:lnTo>
                    <a:pt x="872" y="412"/>
                  </a:lnTo>
                  <a:lnTo>
                    <a:pt x="871" y="457"/>
                  </a:lnTo>
                  <a:lnTo>
                    <a:pt x="868" y="501"/>
                  </a:lnTo>
                  <a:lnTo>
                    <a:pt x="864" y="546"/>
                  </a:lnTo>
                  <a:lnTo>
                    <a:pt x="859" y="590"/>
                  </a:lnTo>
                  <a:lnTo>
                    <a:pt x="853" y="632"/>
                  </a:lnTo>
                  <a:lnTo>
                    <a:pt x="846" y="675"/>
                  </a:lnTo>
                  <a:lnTo>
                    <a:pt x="838" y="716"/>
                  </a:lnTo>
                  <a:lnTo>
                    <a:pt x="830" y="758"/>
                  </a:lnTo>
                  <a:lnTo>
                    <a:pt x="819" y="797"/>
                  </a:lnTo>
                  <a:lnTo>
                    <a:pt x="838" y="811"/>
                  </a:lnTo>
                  <a:lnTo>
                    <a:pt x="851" y="826"/>
                  </a:lnTo>
                  <a:lnTo>
                    <a:pt x="861" y="843"/>
                  </a:lnTo>
                  <a:lnTo>
                    <a:pt x="869" y="863"/>
                  </a:lnTo>
                  <a:lnTo>
                    <a:pt x="874" y="882"/>
                  </a:lnTo>
                  <a:lnTo>
                    <a:pt x="879" y="902"/>
                  </a:lnTo>
                  <a:lnTo>
                    <a:pt x="885" y="921"/>
                  </a:lnTo>
                  <a:lnTo>
                    <a:pt x="891" y="940"/>
                  </a:lnTo>
                  <a:lnTo>
                    <a:pt x="891" y="954"/>
                  </a:lnTo>
                  <a:lnTo>
                    <a:pt x="888" y="966"/>
                  </a:lnTo>
                  <a:lnTo>
                    <a:pt x="886" y="979"/>
                  </a:lnTo>
                  <a:lnTo>
                    <a:pt x="881" y="991"/>
                  </a:lnTo>
                  <a:lnTo>
                    <a:pt x="877" y="1002"/>
                  </a:lnTo>
                  <a:lnTo>
                    <a:pt x="873" y="1015"/>
                  </a:lnTo>
                  <a:lnTo>
                    <a:pt x="870" y="1026"/>
                  </a:lnTo>
                  <a:lnTo>
                    <a:pt x="869" y="1040"/>
                  </a:lnTo>
                  <a:lnTo>
                    <a:pt x="861" y="1048"/>
                  </a:lnTo>
                  <a:lnTo>
                    <a:pt x="853" y="1058"/>
                  </a:lnTo>
                  <a:lnTo>
                    <a:pt x="843" y="1070"/>
                  </a:lnTo>
                  <a:lnTo>
                    <a:pt x="835" y="1079"/>
                  </a:lnTo>
                  <a:lnTo>
                    <a:pt x="825" y="1087"/>
                  </a:lnTo>
                  <a:lnTo>
                    <a:pt x="815" y="1093"/>
                  </a:lnTo>
                  <a:lnTo>
                    <a:pt x="802" y="1094"/>
                  </a:lnTo>
                  <a:lnTo>
                    <a:pt x="788" y="1090"/>
                  </a:lnTo>
                  <a:lnTo>
                    <a:pt x="771" y="1082"/>
                  </a:lnTo>
                  <a:lnTo>
                    <a:pt x="755" y="1083"/>
                  </a:lnTo>
                  <a:lnTo>
                    <a:pt x="740" y="1088"/>
                  </a:lnTo>
                  <a:lnTo>
                    <a:pt x="726" y="1097"/>
                  </a:lnTo>
                  <a:lnTo>
                    <a:pt x="712" y="1103"/>
                  </a:lnTo>
                  <a:lnTo>
                    <a:pt x="701" y="1106"/>
                  </a:lnTo>
                  <a:lnTo>
                    <a:pt x="689" y="1101"/>
                  </a:lnTo>
                  <a:lnTo>
                    <a:pt x="680" y="1085"/>
                  </a:lnTo>
                  <a:lnTo>
                    <a:pt x="678" y="1062"/>
                  </a:lnTo>
                  <a:lnTo>
                    <a:pt x="678" y="1039"/>
                  </a:lnTo>
                  <a:lnTo>
                    <a:pt x="676" y="1017"/>
                  </a:lnTo>
                  <a:lnTo>
                    <a:pt x="675" y="995"/>
                  </a:lnTo>
                  <a:lnTo>
                    <a:pt x="674" y="973"/>
                  </a:lnTo>
                  <a:lnTo>
                    <a:pt x="671" y="952"/>
                  </a:lnTo>
                  <a:lnTo>
                    <a:pt x="665" y="932"/>
                  </a:lnTo>
                  <a:lnTo>
                    <a:pt x="657" y="912"/>
                  </a:lnTo>
                  <a:lnTo>
                    <a:pt x="652" y="918"/>
                  </a:lnTo>
                  <a:lnTo>
                    <a:pt x="650" y="925"/>
                  </a:lnTo>
                  <a:lnTo>
                    <a:pt x="649" y="932"/>
                  </a:lnTo>
                  <a:lnTo>
                    <a:pt x="649" y="940"/>
                  </a:lnTo>
                  <a:lnTo>
                    <a:pt x="650" y="948"/>
                  </a:lnTo>
                  <a:lnTo>
                    <a:pt x="650" y="955"/>
                  </a:lnTo>
                  <a:lnTo>
                    <a:pt x="650" y="963"/>
                  </a:lnTo>
                  <a:lnTo>
                    <a:pt x="650" y="970"/>
                  </a:lnTo>
                  <a:lnTo>
                    <a:pt x="641" y="971"/>
                  </a:lnTo>
                  <a:lnTo>
                    <a:pt x="633" y="970"/>
                  </a:lnTo>
                  <a:lnTo>
                    <a:pt x="625" y="965"/>
                  </a:lnTo>
                  <a:lnTo>
                    <a:pt x="619" y="959"/>
                  </a:lnTo>
                  <a:lnTo>
                    <a:pt x="619" y="944"/>
                  </a:lnTo>
                  <a:lnTo>
                    <a:pt x="620" y="928"/>
                  </a:lnTo>
                  <a:lnTo>
                    <a:pt x="620" y="911"/>
                  </a:lnTo>
                  <a:lnTo>
                    <a:pt x="620" y="894"/>
                  </a:lnTo>
                  <a:lnTo>
                    <a:pt x="622" y="876"/>
                  </a:lnTo>
                  <a:lnTo>
                    <a:pt x="626" y="859"/>
                  </a:lnTo>
                  <a:lnTo>
                    <a:pt x="630" y="843"/>
                  </a:lnTo>
                  <a:lnTo>
                    <a:pt x="638" y="829"/>
                  </a:lnTo>
                  <a:lnTo>
                    <a:pt x="650" y="820"/>
                  </a:lnTo>
                  <a:lnTo>
                    <a:pt x="663" y="812"/>
                  </a:lnTo>
                  <a:lnTo>
                    <a:pt x="676" y="804"/>
                  </a:lnTo>
                  <a:lnTo>
                    <a:pt x="689" y="797"/>
                  </a:lnTo>
                  <a:lnTo>
                    <a:pt x="701" y="788"/>
                  </a:lnTo>
                  <a:lnTo>
                    <a:pt x="710" y="777"/>
                  </a:lnTo>
                  <a:lnTo>
                    <a:pt x="716" y="764"/>
                  </a:lnTo>
                  <a:lnTo>
                    <a:pt x="716" y="747"/>
                  </a:lnTo>
                  <a:lnTo>
                    <a:pt x="720" y="715"/>
                  </a:lnTo>
                  <a:lnTo>
                    <a:pt x="721" y="684"/>
                  </a:lnTo>
                  <a:lnTo>
                    <a:pt x="719" y="654"/>
                  </a:lnTo>
                  <a:lnTo>
                    <a:pt x="713" y="624"/>
                  </a:lnTo>
                  <a:lnTo>
                    <a:pt x="706" y="595"/>
                  </a:lnTo>
                  <a:lnTo>
                    <a:pt x="698" y="567"/>
                  </a:lnTo>
                  <a:lnTo>
                    <a:pt x="689" y="538"/>
                  </a:lnTo>
                  <a:lnTo>
                    <a:pt x="679" y="509"/>
                  </a:lnTo>
                  <a:lnTo>
                    <a:pt x="669" y="480"/>
                  </a:lnTo>
                  <a:lnTo>
                    <a:pt x="660" y="451"/>
                  </a:lnTo>
                  <a:lnTo>
                    <a:pt x="651" y="423"/>
                  </a:lnTo>
                  <a:lnTo>
                    <a:pt x="645" y="394"/>
                  </a:lnTo>
                  <a:lnTo>
                    <a:pt x="641" y="364"/>
                  </a:lnTo>
                  <a:lnTo>
                    <a:pt x="640" y="333"/>
                  </a:lnTo>
                  <a:lnTo>
                    <a:pt x="641" y="300"/>
                  </a:lnTo>
                  <a:lnTo>
                    <a:pt x="646" y="268"/>
                  </a:lnTo>
                  <a:lnTo>
                    <a:pt x="657" y="264"/>
                  </a:lnTo>
                  <a:lnTo>
                    <a:pt x="667" y="257"/>
                  </a:lnTo>
                  <a:lnTo>
                    <a:pt x="676" y="249"/>
                  </a:lnTo>
                  <a:lnTo>
                    <a:pt x="680" y="237"/>
                  </a:lnTo>
                  <a:lnTo>
                    <a:pt x="660" y="243"/>
                  </a:lnTo>
                  <a:lnTo>
                    <a:pt x="641" y="249"/>
                  </a:lnTo>
                  <a:lnTo>
                    <a:pt x="620" y="254"/>
                  </a:lnTo>
                  <a:lnTo>
                    <a:pt x="599" y="260"/>
                  </a:lnTo>
                  <a:lnTo>
                    <a:pt x="578" y="266"/>
                  </a:lnTo>
                  <a:lnTo>
                    <a:pt x="557" y="270"/>
                  </a:lnTo>
                  <a:lnTo>
                    <a:pt x="535" y="274"/>
                  </a:lnTo>
                  <a:lnTo>
                    <a:pt x="512" y="276"/>
                  </a:lnTo>
                  <a:lnTo>
                    <a:pt x="496" y="278"/>
                  </a:lnTo>
                  <a:lnTo>
                    <a:pt x="479" y="278"/>
                  </a:lnTo>
                  <a:lnTo>
                    <a:pt x="464" y="276"/>
                  </a:lnTo>
                  <a:lnTo>
                    <a:pt x="451" y="274"/>
                  </a:lnTo>
                  <a:lnTo>
                    <a:pt x="436" y="270"/>
                  </a:lnTo>
                  <a:lnTo>
                    <a:pt x="422" y="266"/>
                  </a:lnTo>
                  <a:lnTo>
                    <a:pt x="408" y="261"/>
                  </a:lnTo>
                  <a:lnTo>
                    <a:pt x="394" y="257"/>
                  </a:lnTo>
                  <a:lnTo>
                    <a:pt x="380" y="252"/>
                  </a:lnTo>
                  <a:lnTo>
                    <a:pt x="365" y="249"/>
                  </a:lnTo>
                  <a:lnTo>
                    <a:pt x="352" y="246"/>
                  </a:lnTo>
                  <a:lnTo>
                    <a:pt x="338" y="244"/>
                  </a:lnTo>
                  <a:lnTo>
                    <a:pt x="323" y="244"/>
                  </a:lnTo>
                  <a:lnTo>
                    <a:pt x="308" y="246"/>
                  </a:lnTo>
                  <a:lnTo>
                    <a:pt x="293" y="250"/>
                  </a:lnTo>
                  <a:lnTo>
                    <a:pt x="277" y="257"/>
                  </a:lnTo>
                  <a:lnTo>
                    <a:pt x="257" y="270"/>
                  </a:lnTo>
                  <a:lnTo>
                    <a:pt x="238" y="284"/>
                  </a:lnTo>
                  <a:lnTo>
                    <a:pt x="217" y="299"/>
                  </a:lnTo>
                  <a:lnTo>
                    <a:pt x="197" y="315"/>
                  </a:lnTo>
                  <a:lnTo>
                    <a:pt x="178" y="333"/>
                  </a:lnTo>
                  <a:lnTo>
                    <a:pt x="162" y="351"/>
                  </a:lnTo>
                  <a:lnTo>
                    <a:pt x="148" y="372"/>
                  </a:lnTo>
                  <a:lnTo>
                    <a:pt x="136" y="394"/>
                  </a:lnTo>
                  <a:lnTo>
                    <a:pt x="127" y="406"/>
                  </a:lnTo>
                  <a:lnTo>
                    <a:pt x="116" y="416"/>
                  </a:lnTo>
                  <a:lnTo>
                    <a:pt x="104" y="424"/>
                  </a:lnTo>
                  <a:lnTo>
                    <a:pt x="93" y="431"/>
                  </a:lnTo>
                  <a:lnTo>
                    <a:pt x="80" y="436"/>
                  </a:lnTo>
                  <a:lnTo>
                    <a:pt x="67" y="442"/>
                  </a:lnTo>
                  <a:lnTo>
                    <a:pt x="55" y="449"/>
                  </a:lnTo>
                  <a:lnTo>
                    <a:pt x="43" y="456"/>
                  </a:lnTo>
                  <a:lnTo>
                    <a:pt x="55" y="459"/>
                  </a:lnTo>
                  <a:lnTo>
                    <a:pt x="66" y="461"/>
                  </a:lnTo>
                  <a:lnTo>
                    <a:pt x="79" y="459"/>
                  </a:lnTo>
                  <a:lnTo>
                    <a:pt x="91" y="456"/>
                  </a:lnTo>
                  <a:lnTo>
                    <a:pt x="104" y="451"/>
                  </a:lnTo>
                  <a:lnTo>
                    <a:pt x="117" y="444"/>
                  </a:lnTo>
                  <a:lnTo>
                    <a:pt x="128" y="437"/>
                  </a:lnTo>
                  <a:lnTo>
                    <a:pt x="140" y="429"/>
                  </a:lnTo>
                  <a:lnTo>
                    <a:pt x="152" y="411"/>
                  </a:lnTo>
                  <a:lnTo>
                    <a:pt x="165" y="393"/>
                  </a:lnTo>
                  <a:lnTo>
                    <a:pt x="178" y="373"/>
                  </a:lnTo>
                  <a:lnTo>
                    <a:pt x="192" y="356"/>
                  </a:lnTo>
                  <a:lnTo>
                    <a:pt x="207" y="340"/>
                  </a:lnTo>
                  <a:lnTo>
                    <a:pt x="223" y="325"/>
                  </a:lnTo>
                  <a:lnTo>
                    <a:pt x="241" y="312"/>
                  </a:lnTo>
                  <a:lnTo>
                    <a:pt x="262" y="303"/>
                  </a:lnTo>
                  <a:lnTo>
                    <a:pt x="257" y="318"/>
                  </a:lnTo>
                  <a:lnTo>
                    <a:pt x="254" y="333"/>
                  </a:lnTo>
                  <a:lnTo>
                    <a:pt x="250" y="348"/>
                  </a:lnTo>
                  <a:lnTo>
                    <a:pt x="247" y="364"/>
                  </a:lnTo>
                  <a:lnTo>
                    <a:pt x="243" y="379"/>
                  </a:lnTo>
                  <a:lnTo>
                    <a:pt x="239" y="395"/>
                  </a:lnTo>
                  <a:lnTo>
                    <a:pt x="234" y="410"/>
                  </a:lnTo>
                  <a:lnTo>
                    <a:pt x="230" y="425"/>
                  </a:lnTo>
                  <a:lnTo>
                    <a:pt x="224" y="439"/>
                  </a:lnTo>
                  <a:lnTo>
                    <a:pt x="217" y="452"/>
                  </a:lnTo>
                  <a:lnTo>
                    <a:pt x="209" y="466"/>
                  </a:lnTo>
                  <a:lnTo>
                    <a:pt x="201" y="478"/>
                  </a:lnTo>
                  <a:lnTo>
                    <a:pt x="190" y="489"/>
                  </a:lnTo>
                  <a:lnTo>
                    <a:pt x="179" y="500"/>
                  </a:lnTo>
                  <a:lnTo>
                    <a:pt x="165" y="509"/>
                  </a:lnTo>
                  <a:lnTo>
                    <a:pt x="150" y="517"/>
                  </a:lnTo>
                  <a:lnTo>
                    <a:pt x="135" y="525"/>
                  </a:lnTo>
                  <a:lnTo>
                    <a:pt x="121" y="526"/>
                  </a:lnTo>
                  <a:lnTo>
                    <a:pt x="107" y="524"/>
                  </a:lnTo>
                  <a:lnTo>
                    <a:pt x="95" y="518"/>
                  </a:lnTo>
                  <a:lnTo>
                    <a:pt x="82" y="510"/>
                  </a:lnTo>
                  <a:lnTo>
                    <a:pt x="71" y="501"/>
                  </a:lnTo>
                  <a:lnTo>
                    <a:pt x="58" y="492"/>
                  </a:lnTo>
                  <a:lnTo>
                    <a:pt x="46" y="484"/>
                  </a:lnTo>
                  <a:lnTo>
                    <a:pt x="29" y="456"/>
                  </a:lnTo>
                  <a:lnTo>
                    <a:pt x="17" y="428"/>
                  </a:lnTo>
                  <a:lnTo>
                    <a:pt x="7" y="401"/>
                  </a:lnTo>
                  <a:lnTo>
                    <a:pt x="3" y="372"/>
                  </a:lnTo>
                  <a:lnTo>
                    <a:pt x="0" y="343"/>
                  </a:lnTo>
                  <a:lnTo>
                    <a:pt x="2" y="314"/>
                  </a:lnTo>
                  <a:lnTo>
                    <a:pt x="6" y="285"/>
                  </a:lnTo>
                  <a:lnTo>
                    <a:pt x="12" y="255"/>
                  </a:lnTo>
                  <a:lnTo>
                    <a:pt x="21" y="228"/>
                  </a:lnTo>
                  <a:lnTo>
                    <a:pt x="31" y="199"/>
                  </a:lnTo>
                  <a:lnTo>
                    <a:pt x="43" y="171"/>
                  </a:lnTo>
                  <a:lnTo>
                    <a:pt x="56" y="144"/>
                  </a:lnTo>
                  <a:lnTo>
                    <a:pt x="69" y="117"/>
                  </a:lnTo>
                  <a:lnTo>
                    <a:pt x="83" y="91"/>
                  </a:lnTo>
                  <a:lnTo>
                    <a:pt x="98" y="66"/>
                  </a:lnTo>
                  <a:lnTo>
                    <a:pt x="112" y="42"/>
                  </a:lnTo>
                  <a:lnTo>
                    <a:pt x="131" y="27"/>
                  </a:lnTo>
                  <a:lnTo>
                    <a:pt x="150" y="15"/>
                  </a:lnTo>
                  <a:lnTo>
                    <a:pt x="171" y="7"/>
                  </a:lnTo>
                  <a:lnTo>
                    <a:pt x="192" y="2"/>
                  </a:lnTo>
                  <a:lnTo>
                    <a:pt x="212" y="0"/>
                  </a:lnTo>
                  <a:lnTo>
                    <a:pt x="234" y="0"/>
                  </a:lnTo>
                  <a:lnTo>
                    <a:pt x="256" y="1"/>
                  </a:lnTo>
                  <a:lnTo>
                    <a:pt x="278" y="4"/>
                  </a:lnTo>
                  <a:lnTo>
                    <a:pt x="300" y="9"/>
                  </a:lnTo>
                  <a:lnTo>
                    <a:pt x="322" y="15"/>
                  </a:lnTo>
                  <a:lnTo>
                    <a:pt x="342" y="20"/>
                  </a:lnTo>
                  <a:lnTo>
                    <a:pt x="364" y="26"/>
                  </a:lnTo>
                  <a:lnTo>
                    <a:pt x="385" y="33"/>
                  </a:lnTo>
                  <a:lnTo>
                    <a:pt x="406" y="38"/>
                  </a:lnTo>
                  <a:lnTo>
                    <a:pt x="426" y="42"/>
                  </a:lnTo>
                  <a:lnTo>
                    <a:pt x="446" y="45"/>
                  </a:lnTo>
                  <a:close/>
                </a:path>
              </a:pathLst>
            </a:custGeom>
            <a:solidFill>
              <a:srgbClr val="F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55" name="Freeform 159"/>
            <p:cNvSpPr>
              <a:spLocks/>
            </p:cNvSpPr>
            <p:nvPr/>
          </p:nvSpPr>
          <p:spPr bwMode="auto">
            <a:xfrm>
              <a:off x="1830" y="2917"/>
              <a:ext cx="37" cy="44"/>
            </a:xfrm>
            <a:custGeom>
              <a:avLst/>
              <a:gdLst>
                <a:gd name="T0" fmla="*/ 84 w 84"/>
                <a:gd name="T1" fmla="*/ 58 h 100"/>
                <a:gd name="T2" fmla="*/ 81 w 84"/>
                <a:gd name="T3" fmla="*/ 62 h 100"/>
                <a:gd name="T4" fmla="*/ 76 w 84"/>
                <a:gd name="T5" fmla="*/ 66 h 100"/>
                <a:gd name="T6" fmla="*/ 72 w 84"/>
                <a:gd name="T7" fmla="*/ 71 h 100"/>
                <a:gd name="T8" fmla="*/ 68 w 84"/>
                <a:gd name="T9" fmla="*/ 76 h 100"/>
                <a:gd name="T10" fmla="*/ 64 w 84"/>
                <a:gd name="T11" fmla="*/ 81 h 100"/>
                <a:gd name="T12" fmla="*/ 59 w 84"/>
                <a:gd name="T13" fmla="*/ 87 h 100"/>
                <a:gd name="T14" fmla="*/ 57 w 84"/>
                <a:gd name="T15" fmla="*/ 93 h 100"/>
                <a:gd name="T16" fmla="*/ 55 w 84"/>
                <a:gd name="T17" fmla="*/ 100 h 100"/>
                <a:gd name="T18" fmla="*/ 49 w 84"/>
                <a:gd name="T19" fmla="*/ 91 h 100"/>
                <a:gd name="T20" fmla="*/ 43 w 84"/>
                <a:gd name="T21" fmla="*/ 83 h 100"/>
                <a:gd name="T22" fmla="*/ 37 w 84"/>
                <a:gd name="T23" fmla="*/ 73 h 100"/>
                <a:gd name="T24" fmla="*/ 31 w 84"/>
                <a:gd name="T25" fmla="*/ 64 h 100"/>
                <a:gd name="T26" fmla="*/ 25 w 84"/>
                <a:gd name="T27" fmla="*/ 55 h 100"/>
                <a:gd name="T28" fmla="*/ 18 w 84"/>
                <a:gd name="T29" fmla="*/ 47 h 100"/>
                <a:gd name="T30" fmla="*/ 10 w 84"/>
                <a:gd name="T31" fmla="*/ 39 h 100"/>
                <a:gd name="T32" fmla="*/ 0 w 84"/>
                <a:gd name="T33" fmla="*/ 31 h 100"/>
                <a:gd name="T34" fmla="*/ 3 w 84"/>
                <a:gd name="T35" fmla="*/ 25 h 100"/>
                <a:gd name="T36" fmla="*/ 6 w 84"/>
                <a:gd name="T37" fmla="*/ 20 h 100"/>
                <a:gd name="T38" fmla="*/ 11 w 84"/>
                <a:gd name="T39" fmla="*/ 17 h 100"/>
                <a:gd name="T40" fmla="*/ 15 w 84"/>
                <a:gd name="T41" fmla="*/ 13 h 100"/>
                <a:gd name="T42" fmla="*/ 20 w 84"/>
                <a:gd name="T43" fmla="*/ 10 h 100"/>
                <a:gd name="T44" fmla="*/ 26 w 84"/>
                <a:gd name="T45" fmla="*/ 7 h 100"/>
                <a:gd name="T46" fmla="*/ 30 w 84"/>
                <a:gd name="T47" fmla="*/ 3 h 100"/>
                <a:gd name="T48" fmla="*/ 35 w 84"/>
                <a:gd name="T49" fmla="*/ 0 h 100"/>
                <a:gd name="T50" fmla="*/ 44 w 84"/>
                <a:gd name="T51" fmla="*/ 4 h 100"/>
                <a:gd name="T52" fmla="*/ 52 w 84"/>
                <a:gd name="T53" fmla="*/ 11 h 100"/>
                <a:gd name="T54" fmla="*/ 58 w 84"/>
                <a:gd name="T55" fmla="*/ 19 h 100"/>
                <a:gd name="T56" fmla="*/ 64 w 84"/>
                <a:gd name="T57" fmla="*/ 27 h 100"/>
                <a:gd name="T58" fmla="*/ 68 w 84"/>
                <a:gd name="T59" fmla="*/ 35 h 100"/>
                <a:gd name="T60" fmla="*/ 73 w 84"/>
                <a:gd name="T61" fmla="*/ 45 h 100"/>
                <a:gd name="T62" fmla="*/ 79 w 84"/>
                <a:gd name="T63" fmla="*/ 51 h 100"/>
                <a:gd name="T64" fmla="*/ 84 w 84"/>
                <a:gd name="T65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00">
                  <a:moveTo>
                    <a:pt x="84" y="58"/>
                  </a:moveTo>
                  <a:lnTo>
                    <a:pt x="81" y="62"/>
                  </a:lnTo>
                  <a:lnTo>
                    <a:pt x="76" y="66"/>
                  </a:lnTo>
                  <a:lnTo>
                    <a:pt x="72" y="71"/>
                  </a:lnTo>
                  <a:lnTo>
                    <a:pt x="68" y="76"/>
                  </a:lnTo>
                  <a:lnTo>
                    <a:pt x="64" y="81"/>
                  </a:lnTo>
                  <a:lnTo>
                    <a:pt x="59" y="87"/>
                  </a:lnTo>
                  <a:lnTo>
                    <a:pt x="57" y="93"/>
                  </a:lnTo>
                  <a:lnTo>
                    <a:pt x="55" y="100"/>
                  </a:lnTo>
                  <a:lnTo>
                    <a:pt x="49" y="91"/>
                  </a:lnTo>
                  <a:lnTo>
                    <a:pt x="43" y="83"/>
                  </a:lnTo>
                  <a:lnTo>
                    <a:pt x="37" y="73"/>
                  </a:lnTo>
                  <a:lnTo>
                    <a:pt x="31" y="64"/>
                  </a:lnTo>
                  <a:lnTo>
                    <a:pt x="25" y="55"/>
                  </a:lnTo>
                  <a:lnTo>
                    <a:pt x="18" y="47"/>
                  </a:lnTo>
                  <a:lnTo>
                    <a:pt x="10" y="39"/>
                  </a:lnTo>
                  <a:lnTo>
                    <a:pt x="0" y="31"/>
                  </a:lnTo>
                  <a:lnTo>
                    <a:pt x="3" y="25"/>
                  </a:lnTo>
                  <a:lnTo>
                    <a:pt x="6" y="20"/>
                  </a:lnTo>
                  <a:lnTo>
                    <a:pt x="11" y="17"/>
                  </a:lnTo>
                  <a:lnTo>
                    <a:pt x="15" y="13"/>
                  </a:lnTo>
                  <a:lnTo>
                    <a:pt x="20" y="10"/>
                  </a:lnTo>
                  <a:lnTo>
                    <a:pt x="26" y="7"/>
                  </a:lnTo>
                  <a:lnTo>
                    <a:pt x="30" y="3"/>
                  </a:lnTo>
                  <a:lnTo>
                    <a:pt x="35" y="0"/>
                  </a:lnTo>
                  <a:lnTo>
                    <a:pt x="44" y="4"/>
                  </a:lnTo>
                  <a:lnTo>
                    <a:pt x="52" y="11"/>
                  </a:lnTo>
                  <a:lnTo>
                    <a:pt x="58" y="19"/>
                  </a:lnTo>
                  <a:lnTo>
                    <a:pt x="64" y="27"/>
                  </a:lnTo>
                  <a:lnTo>
                    <a:pt x="68" y="35"/>
                  </a:lnTo>
                  <a:lnTo>
                    <a:pt x="73" y="45"/>
                  </a:lnTo>
                  <a:lnTo>
                    <a:pt x="79" y="51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F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56" name="Freeform 160"/>
            <p:cNvSpPr>
              <a:spLocks/>
            </p:cNvSpPr>
            <p:nvPr/>
          </p:nvSpPr>
          <p:spPr bwMode="auto">
            <a:xfrm>
              <a:off x="1794" y="2938"/>
              <a:ext cx="51" cy="52"/>
            </a:xfrm>
            <a:custGeom>
              <a:avLst/>
              <a:gdLst>
                <a:gd name="T0" fmla="*/ 119 w 119"/>
                <a:gd name="T1" fmla="*/ 84 h 119"/>
                <a:gd name="T2" fmla="*/ 118 w 119"/>
                <a:gd name="T3" fmla="*/ 89 h 119"/>
                <a:gd name="T4" fmla="*/ 117 w 119"/>
                <a:gd name="T5" fmla="*/ 93 h 119"/>
                <a:gd name="T6" fmla="*/ 114 w 119"/>
                <a:gd name="T7" fmla="*/ 98 h 119"/>
                <a:gd name="T8" fmla="*/ 113 w 119"/>
                <a:gd name="T9" fmla="*/ 101 h 119"/>
                <a:gd name="T10" fmla="*/ 112 w 119"/>
                <a:gd name="T11" fmla="*/ 106 h 119"/>
                <a:gd name="T12" fmla="*/ 110 w 119"/>
                <a:gd name="T13" fmla="*/ 110 h 119"/>
                <a:gd name="T14" fmla="*/ 106 w 119"/>
                <a:gd name="T15" fmla="*/ 115 h 119"/>
                <a:gd name="T16" fmla="*/ 103 w 119"/>
                <a:gd name="T17" fmla="*/ 119 h 119"/>
                <a:gd name="T18" fmla="*/ 94 w 119"/>
                <a:gd name="T19" fmla="*/ 106 h 119"/>
                <a:gd name="T20" fmla="*/ 83 w 119"/>
                <a:gd name="T21" fmla="*/ 92 h 119"/>
                <a:gd name="T22" fmla="*/ 73 w 119"/>
                <a:gd name="T23" fmla="*/ 78 h 119"/>
                <a:gd name="T24" fmla="*/ 60 w 119"/>
                <a:gd name="T25" fmla="*/ 66 h 119"/>
                <a:gd name="T26" fmla="*/ 48 w 119"/>
                <a:gd name="T27" fmla="*/ 54 h 119"/>
                <a:gd name="T28" fmla="*/ 34 w 119"/>
                <a:gd name="T29" fmla="*/ 45 h 119"/>
                <a:gd name="T30" fmla="*/ 18 w 119"/>
                <a:gd name="T31" fmla="*/ 39 h 119"/>
                <a:gd name="T32" fmla="*/ 0 w 119"/>
                <a:gd name="T33" fmla="*/ 38 h 119"/>
                <a:gd name="T34" fmla="*/ 3 w 119"/>
                <a:gd name="T35" fmla="*/ 32 h 119"/>
                <a:gd name="T36" fmla="*/ 6 w 119"/>
                <a:gd name="T37" fmla="*/ 26 h 119"/>
                <a:gd name="T38" fmla="*/ 10 w 119"/>
                <a:gd name="T39" fmla="*/ 22 h 119"/>
                <a:gd name="T40" fmla="*/ 14 w 119"/>
                <a:gd name="T41" fmla="*/ 16 h 119"/>
                <a:gd name="T42" fmla="*/ 18 w 119"/>
                <a:gd name="T43" fmla="*/ 11 h 119"/>
                <a:gd name="T44" fmla="*/ 22 w 119"/>
                <a:gd name="T45" fmla="*/ 8 h 119"/>
                <a:gd name="T46" fmla="*/ 27 w 119"/>
                <a:gd name="T47" fmla="*/ 3 h 119"/>
                <a:gd name="T48" fmla="*/ 31 w 119"/>
                <a:gd name="T49" fmla="*/ 0 h 119"/>
                <a:gd name="T50" fmla="*/ 48 w 119"/>
                <a:gd name="T51" fmla="*/ 2 h 119"/>
                <a:gd name="T52" fmla="*/ 63 w 119"/>
                <a:gd name="T53" fmla="*/ 8 h 119"/>
                <a:gd name="T54" fmla="*/ 75 w 119"/>
                <a:gd name="T55" fmla="*/ 16 h 119"/>
                <a:gd name="T56" fmla="*/ 87 w 119"/>
                <a:gd name="T57" fmla="*/ 27 h 119"/>
                <a:gd name="T58" fmla="*/ 97 w 119"/>
                <a:gd name="T59" fmla="*/ 40 h 119"/>
                <a:gd name="T60" fmla="*/ 105 w 119"/>
                <a:gd name="T61" fmla="*/ 55 h 119"/>
                <a:gd name="T62" fmla="*/ 112 w 119"/>
                <a:gd name="T63" fmla="*/ 69 h 119"/>
                <a:gd name="T64" fmla="*/ 119 w 119"/>
                <a:gd name="T65" fmla="*/ 8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119">
                  <a:moveTo>
                    <a:pt x="119" y="84"/>
                  </a:moveTo>
                  <a:lnTo>
                    <a:pt x="118" y="89"/>
                  </a:lnTo>
                  <a:lnTo>
                    <a:pt x="117" y="93"/>
                  </a:lnTo>
                  <a:lnTo>
                    <a:pt x="114" y="98"/>
                  </a:lnTo>
                  <a:lnTo>
                    <a:pt x="113" y="101"/>
                  </a:lnTo>
                  <a:lnTo>
                    <a:pt x="112" y="106"/>
                  </a:lnTo>
                  <a:lnTo>
                    <a:pt x="110" y="110"/>
                  </a:lnTo>
                  <a:lnTo>
                    <a:pt x="106" y="115"/>
                  </a:lnTo>
                  <a:lnTo>
                    <a:pt x="103" y="119"/>
                  </a:lnTo>
                  <a:lnTo>
                    <a:pt x="94" y="106"/>
                  </a:lnTo>
                  <a:lnTo>
                    <a:pt x="83" y="92"/>
                  </a:lnTo>
                  <a:lnTo>
                    <a:pt x="73" y="78"/>
                  </a:lnTo>
                  <a:lnTo>
                    <a:pt x="60" y="66"/>
                  </a:lnTo>
                  <a:lnTo>
                    <a:pt x="48" y="54"/>
                  </a:lnTo>
                  <a:lnTo>
                    <a:pt x="34" y="45"/>
                  </a:lnTo>
                  <a:lnTo>
                    <a:pt x="18" y="39"/>
                  </a:lnTo>
                  <a:lnTo>
                    <a:pt x="0" y="38"/>
                  </a:lnTo>
                  <a:lnTo>
                    <a:pt x="3" y="32"/>
                  </a:lnTo>
                  <a:lnTo>
                    <a:pt x="6" y="26"/>
                  </a:lnTo>
                  <a:lnTo>
                    <a:pt x="10" y="22"/>
                  </a:lnTo>
                  <a:lnTo>
                    <a:pt x="14" y="16"/>
                  </a:lnTo>
                  <a:lnTo>
                    <a:pt x="18" y="11"/>
                  </a:lnTo>
                  <a:lnTo>
                    <a:pt x="22" y="8"/>
                  </a:lnTo>
                  <a:lnTo>
                    <a:pt x="27" y="3"/>
                  </a:lnTo>
                  <a:lnTo>
                    <a:pt x="31" y="0"/>
                  </a:lnTo>
                  <a:lnTo>
                    <a:pt x="48" y="2"/>
                  </a:lnTo>
                  <a:lnTo>
                    <a:pt x="63" y="8"/>
                  </a:lnTo>
                  <a:lnTo>
                    <a:pt x="75" y="16"/>
                  </a:lnTo>
                  <a:lnTo>
                    <a:pt x="87" y="27"/>
                  </a:lnTo>
                  <a:lnTo>
                    <a:pt x="97" y="40"/>
                  </a:lnTo>
                  <a:lnTo>
                    <a:pt x="105" y="55"/>
                  </a:lnTo>
                  <a:lnTo>
                    <a:pt x="112" y="69"/>
                  </a:lnTo>
                  <a:lnTo>
                    <a:pt x="119" y="84"/>
                  </a:lnTo>
                  <a:close/>
                </a:path>
              </a:pathLst>
            </a:custGeom>
            <a:solidFill>
              <a:srgbClr val="F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57" name="Freeform 161"/>
            <p:cNvSpPr>
              <a:spLocks/>
            </p:cNvSpPr>
            <p:nvPr/>
          </p:nvSpPr>
          <p:spPr bwMode="auto">
            <a:xfrm>
              <a:off x="1741" y="2948"/>
              <a:ext cx="395" cy="355"/>
            </a:xfrm>
            <a:custGeom>
              <a:avLst/>
              <a:gdLst>
                <a:gd name="T0" fmla="*/ 855 w 902"/>
                <a:gd name="T1" fmla="*/ 322 h 802"/>
                <a:gd name="T2" fmla="*/ 843 w 902"/>
                <a:gd name="T3" fmla="*/ 408 h 802"/>
                <a:gd name="T4" fmla="*/ 837 w 902"/>
                <a:gd name="T5" fmla="*/ 431 h 802"/>
                <a:gd name="T6" fmla="*/ 755 w 902"/>
                <a:gd name="T7" fmla="*/ 512 h 802"/>
                <a:gd name="T8" fmla="*/ 710 w 902"/>
                <a:gd name="T9" fmla="*/ 576 h 802"/>
                <a:gd name="T10" fmla="*/ 784 w 902"/>
                <a:gd name="T11" fmla="*/ 516 h 802"/>
                <a:gd name="T12" fmla="*/ 794 w 902"/>
                <a:gd name="T13" fmla="*/ 547 h 802"/>
                <a:gd name="T14" fmla="*/ 794 w 902"/>
                <a:gd name="T15" fmla="*/ 612 h 802"/>
                <a:gd name="T16" fmla="*/ 760 w 902"/>
                <a:gd name="T17" fmla="*/ 660 h 802"/>
                <a:gd name="T18" fmla="*/ 699 w 902"/>
                <a:gd name="T19" fmla="*/ 705 h 802"/>
                <a:gd name="T20" fmla="*/ 544 w 902"/>
                <a:gd name="T21" fmla="*/ 790 h 802"/>
                <a:gd name="T22" fmla="*/ 395 w 902"/>
                <a:gd name="T23" fmla="*/ 669 h 802"/>
                <a:gd name="T24" fmla="*/ 290 w 902"/>
                <a:gd name="T25" fmla="*/ 500 h 802"/>
                <a:gd name="T26" fmla="*/ 223 w 902"/>
                <a:gd name="T27" fmla="*/ 381 h 802"/>
                <a:gd name="T28" fmla="*/ 145 w 902"/>
                <a:gd name="T29" fmla="*/ 351 h 802"/>
                <a:gd name="T30" fmla="*/ 44 w 902"/>
                <a:gd name="T31" fmla="*/ 276 h 802"/>
                <a:gd name="T32" fmla="*/ 25 w 902"/>
                <a:gd name="T33" fmla="*/ 148 h 802"/>
                <a:gd name="T34" fmla="*/ 118 w 902"/>
                <a:gd name="T35" fmla="*/ 123 h 802"/>
                <a:gd name="T36" fmla="*/ 160 w 902"/>
                <a:gd name="T37" fmla="*/ 205 h 802"/>
                <a:gd name="T38" fmla="*/ 150 w 902"/>
                <a:gd name="T39" fmla="*/ 246 h 802"/>
                <a:gd name="T40" fmla="*/ 99 w 902"/>
                <a:gd name="T41" fmla="*/ 220 h 802"/>
                <a:gd name="T42" fmla="*/ 95 w 902"/>
                <a:gd name="T43" fmla="*/ 176 h 802"/>
                <a:gd name="T44" fmla="*/ 73 w 902"/>
                <a:gd name="T45" fmla="*/ 183 h 802"/>
                <a:gd name="T46" fmla="*/ 80 w 902"/>
                <a:gd name="T47" fmla="*/ 236 h 802"/>
                <a:gd name="T48" fmla="*/ 161 w 902"/>
                <a:gd name="T49" fmla="*/ 253 h 802"/>
                <a:gd name="T50" fmla="*/ 247 w 902"/>
                <a:gd name="T51" fmla="*/ 287 h 802"/>
                <a:gd name="T52" fmla="*/ 255 w 902"/>
                <a:gd name="T53" fmla="*/ 256 h 802"/>
                <a:gd name="T54" fmla="*/ 216 w 902"/>
                <a:gd name="T55" fmla="*/ 215 h 802"/>
                <a:gd name="T56" fmla="*/ 186 w 902"/>
                <a:gd name="T57" fmla="*/ 186 h 802"/>
                <a:gd name="T58" fmla="*/ 155 w 902"/>
                <a:gd name="T59" fmla="*/ 120 h 802"/>
                <a:gd name="T60" fmla="*/ 68 w 902"/>
                <a:gd name="T61" fmla="*/ 80 h 802"/>
                <a:gd name="T62" fmla="*/ 63 w 902"/>
                <a:gd name="T63" fmla="*/ 65 h 802"/>
                <a:gd name="T64" fmla="*/ 139 w 902"/>
                <a:gd name="T65" fmla="*/ 48 h 802"/>
                <a:gd name="T66" fmla="*/ 198 w 902"/>
                <a:gd name="T67" fmla="*/ 124 h 802"/>
                <a:gd name="T68" fmla="*/ 192 w 902"/>
                <a:gd name="T69" fmla="*/ 193 h 802"/>
                <a:gd name="T70" fmla="*/ 258 w 902"/>
                <a:gd name="T71" fmla="*/ 212 h 802"/>
                <a:gd name="T72" fmla="*/ 335 w 902"/>
                <a:gd name="T73" fmla="*/ 111 h 802"/>
                <a:gd name="T74" fmla="*/ 313 w 902"/>
                <a:gd name="T75" fmla="*/ 105 h 802"/>
                <a:gd name="T76" fmla="*/ 276 w 902"/>
                <a:gd name="T77" fmla="*/ 166 h 802"/>
                <a:gd name="T78" fmla="*/ 222 w 902"/>
                <a:gd name="T79" fmla="*/ 184 h 802"/>
                <a:gd name="T80" fmla="*/ 231 w 902"/>
                <a:gd name="T81" fmla="*/ 117 h 802"/>
                <a:gd name="T82" fmla="*/ 304 w 902"/>
                <a:gd name="T83" fmla="*/ 22 h 802"/>
                <a:gd name="T84" fmla="*/ 337 w 902"/>
                <a:gd name="T85" fmla="*/ 179 h 802"/>
                <a:gd name="T86" fmla="*/ 323 w 902"/>
                <a:gd name="T87" fmla="*/ 279 h 802"/>
                <a:gd name="T88" fmla="*/ 359 w 902"/>
                <a:gd name="T89" fmla="*/ 353 h 802"/>
                <a:gd name="T90" fmla="*/ 487 w 902"/>
                <a:gd name="T91" fmla="*/ 466 h 802"/>
                <a:gd name="T92" fmla="*/ 611 w 902"/>
                <a:gd name="T93" fmla="*/ 584 h 802"/>
                <a:gd name="T94" fmla="*/ 598 w 902"/>
                <a:gd name="T95" fmla="*/ 512 h 802"/>
                <a:gd name="T96" fmla="*/ 655 w 902"/>
                <a:gd name="T97" fmla="*/ 416 h 802"/>
                <a:gd name="T98" fmla="*/ 720 w 902"/>
                <a:gd name="T99" fmla="*/ 321 h 802"/>
                <a:gd name="T100" fmla="*/ 780 w 902"/>
                <a:gd name="T101" fmla="*/ 214 h 802"/>
                <a:gd name="T102" fmla="*/ 825 w 902"/>
                <a:gd name="T103" fmla="*/ 90 h 802"/>
                <a:gd name="T104" fmla="*/ 899 w 902"/>
                <a:gd name="T105" fmla="*/ 15 h 802"/>
                <a:gd name="T106" fmla="*/ 875 w 902"/>
                <a:gd name="T107" fmla="*/ 125 h 802"/>
                <a:gd name="T108" fmla="*/ 858 w 902"/>
                <a:gd name="T109" fmla="*/ 235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2" h="802">
                  <a:moveTo>
                    <a:pt x="855" y="250"/>
                  </a:moveTo>
                  <a:lnTo>
                    <a:pt x="856" y="261"/>
                  </a:lnTo>
                  <a:lnTo>
                    <a:pt x="856" y="274"/>
                  </a:lnTo>
                  <a:lnTo>
                    <a:pt x="856" y="285"/>
                  </a:lnTo>
                  <a:lnTo>
                    <a:pt x="856" y="298"/>
                  </a:lnTo>
                  <a:lnTo>
                    <a:pt x="856" y="311"/>
                  </a:lnTo>
                  <a:lnTo>
                    <a:pt x="855" y="322"/>
                  </a:lnTo>
                  <a:lnTo>
                    <a:pt x="854" y="335"/>
                  </a:lnTo>
                  <a:lnTo>
                    <a:pt x="853" y="348"/>
                  </a:lnTo>
                  <a:lnTo>
                    <a:pt x="852" y="359"/>
                  </a:lnTo>
                  <a:lnTo>
                    <a:pt x="851" y="372"/>
                  </a:lnTo>
                  <a:lnTo>
                    <a:pt x="848" y="383"/>
                  </a:lnTo>
                  <a:lnTo>
                    <a:pt x="846" y="396"/>
                  </a:lnTo>
                  <a:lnTo>
                    <a:pt x="843" y="408"/>
                  </a:lnTo>
                  <a:lnTo>
                    <a:pt x="840" y="419"/>
                  </a:lnTo>
                  <a:lnTo>
                    <a:pt x="837" y="431"/>
                  </a:lnTo>
                  <a:lnTo>
                    <a:pt x="833" y="442"/>
                  </a:lnTo>
                  <a:lnTo>
                    <a:pt x="830" y="439"/>
                  </a:lnTo>
                  <a:lnTo>
                    <a:pt x="832" y="435"/>
                  </a:lnTo>
                  <a:lnTo>
                    <a:pt x="834" y="433"/>
                  </a:lnTo>
                  <a:lnTo>
                    <a:pt x="837" y="431"/>
                  </a:lnTo>
                  <a:lnTo>
                    <a:pt x="837" y="427"/>
                  </a:lnTo>
                  <a:lnTo>
                    <a:pt x="833" y="423"/>
                  </a:lnTo>
                  <a:lnTo>
                    <a:pt x="820" y="442"/>
                  </a:lnTo>
                  <a:lnTo>
                    <a:pt x="806" y="461"/>
                  </a:lnTo>
                  <a:lnTo>
                    <a:pt x="790" y="479"/>
                  </a:lnTo>
                  <a:lnTo>
                    <a:pt x="772" y="496"/>
                  </a:lnTo>
                  <a:lnTo>
                    <a:pt x="755" y="512"/>
                  </a:lnTo>
                  <a:lnTo>
                    <a:pt x="738" y="530"/>
                  </a:lnTo>
                  <a:lnTo>
                    <a:pt x="719" y="546"/>
                  </a:lnTo>
                  <a:lnTo>
                    <a:pt x="702" y="562"/>
                  </a:lnTo>
                  <a:lnTo>
                    <a:pt x="702" y="565"/>
                  </a:lnTo>
                  <a:lnTo>
                    <a:pt x="704" y="569"/>
                  </a:lnTo>
                  <a:lnTo>
                    <a:pt x="708" y="572"/>
                  </a:lnTo>
                  <a:lnTo>
                    <a:pt x="710" y="576"/>
                  </a:lnTo>
                  <a:lnTo>
                    <a:pt x="723" y="572"/>
                  </a:lnTo>
                  <a:lnTo>
                    <a:pt x="734" y="565"/>
                  </a:lnTo>
                  <a:lnTo>
                    <a:pt x="745" y="557"/>
                  </a:lnTo>
                  <a:lnTo>
                    <a:pt x="756" y="548"/>
                  </a:lnTo>
                  <a:lnTo>
                    <a:pt x="765" y="537"/>
                  </a:lnTo>
                  <a:lnTo>
                    <a:pt x="775" y="526"/>
                  </a:lnTo>
                  <a:lnTo>
                    <a:pt x="784" y="516"/>
                  </a:lnTo>
                  <a:lnTo>
                    <a:pt x="792" y="507"/>
                  </a:lnTo>
                  <a:lnTo>
                    <a:pt x="825" y="461"/>
                  </a:lnTo>
                  <a:lnTo>
                    <a:pt x="820" y="479"/>
                  </a:lnTo>
                  <a:lnTo>
                    <a:pt x="814" y="496"/>
                  </a:lnTo>
                  <a:lnTo>
                    <a:pt x="807" y="514"/>
                  </a:lnTo>
                  <a:lnTo>
                    <a:pt x="801" y="530"/>
                  </a:lnTo>
                  <a:lnTo>
                    <a:pt x="794" y="547"/>
                  </a:lnTo>
                  <a:lnTo>
                    <a:pt x="787" y="564"/>
                  </a:lnTo>
                  <a:lnTo>
                    <a:pt x="782" y="582"/>
                  </a:lnTo>
                  <a:lnTo>
                    <a:pt x="776" y="600"/>
                  </a:lnTo>
                  <a:lnTo>
                    <a:pt x="778" y="606"/>
                  </a:lnTo>
                  <a:lnTo>
                    <a:pt x="783" y="609"/>
                  </a:lnTo>
                  <a:lnTo>
                    <a:pt x="788" y="612"/>
                  </a:lnTo>
                  <a:lnTo>
                    <a:pt x="794" y="612"/>
                  </a:lnTo>
                  <a:lnTo>
                    <a:pt x="793" y="618"/>
                  </a:lnTo>
                  <a:lnTo>
                    <a:pt x="790" y="625"/>
                  </a:lnTo>
                  <a:lnTo>
                    <a:pt x="785" y="633"/>
                  </a:lnTo>
                  <a:lnTo>
                    <a:pt x="780" y="640"/>
                  </a:lnTo>
                  <a:lnTo>
                    <a:pt x="773" y="647"/>
                  </a:lnTo>
                  <a:lnTo>
                    <a:pt x="768" y="654"/>
                  </a:lnTo>
                  <a:lnTo>
                    <a:pt x="760" y="660"/>
                  </a:lnTo>
                  <a:lnTo>
                    <a:pt x="753" y="665"/>
                  </a:lnTo>
                  <a:lnTo>
                    <a:pt x="749" y="665"/>
                  </a:lnTo>
                  <a:lnTo>
                    <a:pt x="745" y="665"/>
                  </a:lnTo>
                  <a:lnTo>
                    <a:pt x="740" y="665"/>
                  </a:lnTo>
                  <a:lnTo>
                    <a:pt x="737" y="661"/>
                  </a:lnTo>
                  <a:lnTo>
                    <a:pt x="716" y="681"/>
                  </a:lnTo>
                  <a:lnTo>
                    <a:pt x="699" y="705"/>
                  </a:lnTo>
                  <a:lnTo>
                    <a:pt x="682" y="730"/>
                  </a:lnTo>
                  <a:lnTo>
                    <a:pt x="666" y="756"/>
                  </a:lnTo>
                  <a:lnTo>
                    <a:pt x="648" y="777"/>
                  </a:lnTo>
                  <a:lnTo>
                    <a:pt x="627" y="794"/>
                  </a:lnTo>
                  <a:lnTo>
                    <a:pt x="602" y="802"/>
                  </a:lnTo>
                  <a:lnTo>
                    <a:pt x="572" y="798"/>
                  </a:lnTo>
                  <a:lnTo>
                    <a:pt x="544" y="790"/>
                  </a:lnTo>
                  <a:lnTo>
                    <a:pt x="519" y="779"/>
                  </a:lnTo>
                  <a:lnTo>
                    <a:pt x="495" y="765"/>
                  </a:lnTo>
                  <a:lnTo>
                    <a:pt x="473" y="749"/>
                  </a:lnTo>
                  <a:lnTo>
                    <a:pt x="451" y="731"/>
                  </a:lnTo>
                  <a:lnTo>
                    <a:pt x="431" y="712"/>
                  </a:lnTo>
                  <a:lnTo>
                    <a:pt x="413" y="691"/>
                  </a:lnTo>
                  <a:lnTo>
                    <a:pt x="395" y="669"/>
                  </a:lnTo>
                  <a:lnTo>
                    <a:pt x="378" y="646"/>
                  </a:lnTo>
                  <a:lnTo>
                    <a:pt x="362" y="622"/>
                  </a:lnTo>
                  <a:lnTo>
                    <a:pt x="346" y="598"/>
                  </a:lnTo>
                  <a:lnTo>
                    <a:pt x="331" y="573"/>
                  </a:lnTo>
                  <a:lnTo>
                    <a:pt x="317" y="548"/>
                  </a:lnTo>
                  <a:lnTo>
                    <a:pt x="304" y="524"/>
                  </a:lnTo>
                  <a:lnTo>
                    <a:pt x="290" y="500"/>
                  </a:lnTo>
                  <a:lnTo>
                    <a:pt x="276" y="477"/>
                  </a:lnTo>
                  <a:lnTo>
                    <a:pt x="268" y="461"/>
                  </a:lnTo>
                  <a:lnTo>
                    <a:pt x="259" y="444"/>
                  </a:lnTo>
                  <a:lnTo>
                    <a:pt x="251" y="428"/>
                  </a:lnTo>
                  <a:lnTo>
                    <a:pt x="243" y="412"/>
                  </a:lnTo>
                  <a:lnTo>
                    <a:pt x="233" y="396"/>
                  </a:lnTo>
                  <a:lnTo>
                    <a:pt x="223" y="381"/>
                  </a:lnTo>
                  <a:lnTo>
                    <a:pt x="213" y="366"/>
                  </a:lnTo>
                  <a:lnTo>
                    <a:pt x="200" y="353"/>
                  </a:lnTo>
                  <a:lnTo>
                    <a:pt x="190" y="358"/>
                  </a:lnTo>
                  <a:lnTo>
                    <a:pt x="178" y="358"/>
                  </a:lnTo>
                  <a:lnTo>
                    <a:pt x="168" y="357"/>
                  </a:lnTo>
                  <a:lnTo>
                    <a:pt x="156" y="353"/>
                  </a:lnTo>
                  <a:lnTo>
                    <a:pt x="145" y="351"/>
                  </a:lnTo>
                  <a:lnTo>
                    <a:pt x="133" y="349"/>
                  </a:lnTo>
                  <a:lnTo>
                    <a:pt x="120" y="348"/>
                  </a:lnTo>
                  <a:lnTo>
                    <a:pt x="107" y="350"/>
                  </a:lnTo>
                  <a:lnTo>
                    <a:pt x="89" y="333"/>
                  </a:lnTo>
                  <a:lnTo>
                    <a:pt x="73" y="314"/>
                  </a:lnTo>
                  <a:lnTo>
                    <a:pt x="58" y="296"/>
                  </a:lnTo>
                  <a:lnTo>
                    <a:pt x="44" y="276"/>
                  </a:lnTo>
                  <a:lnTo>
                    <a:pt x="31" y="257"/>
                  </a:lnTo>
                  <a:lnTo>
                    <a:pt x="19" y="236"/>
                  </a:lnTo>
                  <a:lnTo>
                    <a:pt x="9" y="215"/>
                  </a:lnTo>
                  <a:lnTo>
                    <a:pt x="0" y="192"/>
                  </a:lnTo>
                  <a:lnTo>
                    <a:pt x="6" y="177"/>
                  </a:lnTo>
                  <a:lnTo>
                    <a:pt x="15" y="162"/>
                  </a:lnTo>
                  <a:lnTo>
                    <a:pt x="25" y="148"/>
                  </a:lnTo>
                  <a:lnTo>
                    <a:pt x="36" y="135"/>
                  </a:lnTo>
                  <a:lnTo>
                    <a:pt x="49" y="123"/>
                  </a:lnTo>
                  <a:lnTo>
                    <a:pt x="63" y="114"/>
                  </a:lnTo>
                  <a:lnTo>
                    <a:pt x="78" y="107"/>
                  </a:lnTo>
                  <a:lnTo>
                    <a:pt x="93" y="103"/>
                  </a:lnTo>
                  <a:lnTo>
                    <a:pt x="106" y="114"/>
                  </a:lnTo>
                  <a:lnTo>
                    <a:pt x="118" y="123"/>
                  </a:lnTo>
                  <a:lnTo>
                    <a:pt x="130" y="133"/>
                  </a:lnTo>
                  <a:lnTo>
                    <a:pt x="141" y="145"/>
                  </a:lnTo>
                  <a:lnTo>
                    <a:pt x="150" y="156"/>
                  </a:lnTo>
                  <a:lnTo>
                    <a:pt x="157" y="170"/>
                  </a:lnTo>
                  <a:lnTo>
                    <a:pt x="162" y="184"/>
                  </a:lnTo>
                  <a:lnTo>
                    <a:pt x="164" y="200"/>
                  </a:lnTo>
                  <a:lnTo>
                    <a:pt x="160" y="205"/>
                  </a:lnTo>
                  <a:lnTo>
                    <a:pt x="157" y="211"/>
                  </a:lnTo>
                  <a:lnTo>
                    <a:pt x="157" y="216"/>
                  </a:lnTo>
                  <a:lnTo>
                    <a:pt x="157" y="223"/>
                  </a:lnTo>
                  <a:lnTo>
                    <a:pt x="157" y="230"/>
                  </a:lnTo>
                  <a:lnTo>
                    <a:pt x="157" y="236"/>
                  </a:lnTo>
                  <a:lnTo>
                    <a:pt x="155" y="242"/>
                  </a:lnTo>
                  <a:lnTo>
                    <a:pt x="150" y="246"/>
                  </a:lnTo>
                  <a:lnTo>
                    <a:pt x="139" y="249"/>
                  </a:lnTo>
                  <a:lnTo>
                    <a:pt x="130" y="247"/>
                  </a:lnTo>
                  <a:lnTo>
                    <a:pt x="122" y="245"/>
                  </a:lnTo>
                  <a:lnTo>
                    <a:pt x="114" y="241"/>
                  </a:lnTo>
                  <a:lnTo>
                    <a:pt x="108" y="235"/>
                  </a:lnTo>
                  <a:lnTo>
                    <a:pt x="103" y="228"/>
                  </a:lnTo>
                  <a:lnTo>
                    <a:pt x="99" y="220"/>
                  </a:lnTo>
                  <a:lnTo>
                    <a:pt x="96" y="212"/>
                  </a:lnTo>
                  <a:lnTo>
                    <a:pt x="95" y="206"/>
                  </a:lnTo>
                  <a:lnTo>
                    <a:pt x="95" y="199"/>
                  </a:lnTo>
                  <a:lnTo>
                    <a:pt x="96" y="193"/>
                  </a:lnTo>
                  <a:lnTo>
                    <a:pt x="96" y="186"/>
                  </a:lnTo>
                  <a:lnTo>
                    <a:pt x="96" y="181"/>
                  </a:lnTo>
                  <a:lnTo>
                    <a:pt x="95" y="176"/>
                  </a:lnTo>
                  <a:lnTo>
                    <a:pt x="93" y="171"/>
                  </a:lnTo>
                  <a:lnTo>
                    <a:pt x="88" y="169"/>
                  </a:lnTo>
                  <a:lnTo>
                    <a:pt x="81" y="168"/>
                  </a:lnTo>
                  <a:lnTo>
                    <a:pt x="77" y="169"/>
                  </a:lnTo>
                  <a:lnTo>
                    <a:pt x="74" y="173"/>
                  </a:lnTo>
                  <a:lnTo>
                    <a:pt x="73" y="177"/>
                  </a:lnTo>
                  <a:lnTo>
                    <a:pt x="73" y="183"/>
                  </a:lnTo>
                  <a:lnTo>
                    <a:pt x="72" y="188"/>
                  </a:lnTo>
                  <a:lnTo>
                    <a:pt x="71" y="193"/>
                  </a:lnTo>
                  <a:lnTo>
                    <a:pt x="69" y="197"/>
                  </a:lnTo>
                  <a:lnTo>
                    <a:pt x="72" y="206"/>
                  </a:lnTo>
                  <a:lnTo>
                    <a:pt x="74" y="216"/>
                  </a:lnTo>
                  <a:lnTo>
                    <a:pt x="77" y="226"/>
                  </a:lnTo>
                  <a:lnTo>
                    <a:pt x="80" y="236"/>
                  </a:lnTo>
                  <a:lnTo>
                    <a:pt x="84" y="245"/>
                  </a:lnTo>
                  <a:lnTo>
                    <a:pt x="89" y="253"/>
                  </a:lnTo>
                  <a:lnTo>
                    <a:pt x="96" y="260"/>
                  </a:lnTo>
                  <a:lnTo>
                    <a:pt x="107" y="266"/>
                  </a:lnTo>
                  <a:lnTo>
                    <a:pt x="125" y="267"/>
                  </a:lnTo>
                  <a:lnTo>
                    <a:pt x="142" y="261"/>
                  </a:lnTo>
                  <a:lnTo>
                    <a:pt x="161" y="253"/>
                  </a:lnTo>
                  <a:lnTo>
                    <a:pt x="178" y="245"/>
                  </a:lnTo>
                  <a:lnTo>
                    <a:pt x="194" y="239"/>
                  </a:lnTo>
                  <a:lnTo>
                    <a:pt x="210" y="239"/>
                  </a:lnTo>
                  <a:lnTo>
                    <a:pt x="224" y="249"/>
                  </a:lnTo>
                  <a:lnTo>
                    <a:pt x="238" y="269"/>
                  </a:lnTo>
                  <a:lnTo>
                    <a:pt x="240" y="279"/>
                  </a:lnTo>
                  <a:lnTo>
                    <a:pt x="247" y="287"/>
                  </a:lnTo>
                  <a:lnTo>
                    <a:pt x="255" y="294"/>
                  </a:lnTo>
                  <a:lnTo>
                    <a:pt x="261" y="299"/>
                  </a:lnTo>
                  <a:lnTo>
                    <a:pt x="266" y="291"/>
                  </a:lnTo>
                  <a:lnTo>
                    <a:pt x="267" y="282"/>
                  </a:lnTo>
                  <a:lnTo>
                    <a:pt x="264" y="273"/>
                  </a:lnTo>
                  <a:lnTo>
                    <a:pt x="260" y="265"/>
                  </a:lnTo>
                  <a:lnTo>
                    <a:pt x="255" y="256"/>
                  </a:lnTo>
                  <a:lnTo>
                    <a:pt x="248" y="246"/>
                  </a:lnTo>
                  <a:lnTo>
                    <a:pt x="243" y="238"/>
                  </a:lnTo>
                  <a:lnTo>
                    <a:pt x="238" y="230"/>
                  </a:lnTo>
                  <a:lnTo>
                    <a:pt x="233" y="227"/>
                  </a:lnTo>
                  <a:lnTo>
                    <a:pt x="228" y="222"/>
                  </a:lnTo>
                  <a:lnTo>
                    <a:pt x="222" y="219"/>
                  </a:lnTo>
                  <a:lnTo>
                    <a:pt x="216" y="215"/>
                  </a:lnTo>
                  <a:lnTo>
                    <a:pt x="210" y="212"/>
                  </a:lnTo>
                  <a:lnTo>
                    <a:pt x="205" y="211"/>
                  </a:lnTo>
                  <a:lnTo>
                    <a:pt x="198" y="211"/>
                  </a:lnTo>
                  <a:lnTo>
                    <a:pt x="192" y="212"/>
                  </a:lnTo>
                  <a:lnTo>
                    <a:pt x="192" y="203"/>
                  </a:lnTo>
                  <a:lnTo>
                    <a:pt x="190" y="194"/>
                  </a:lnTo>
                  <a:lnTo>
                    <a:pt x="186" y="186"/>
                  </a:lnTo>
                  <a:lnTo>
                    <a:pt x="184" y="178"/>
                  </a:lnTo>
                  <a:lnTo>
                    <a:pt x="180" y="170"/>
                  </a:lnTo>
                  <a:lnTo>
                    <a:pt x="179" y="161"/>
                  </a:lnTo>
                  <a:lnTo>
                    <a:pt x="178" y="152"/>
                  </a:lnTo>
                  <a:lnTo>
                    <a:pt x="180" y="143"/>
                  </a:lnTo>
                  <a:lnTo>
                    <a:pt x="168" y="131"/>
                  </a:lnTo>
                  <a:lnTo>
                    <a:pt x="155" y="120"/>
                  </a:lnTo>
                  <a:lnTo>
                    <a:pt x="142" y="108"/>
                  </a:lnTo>
                  <a:lnTo>
                    <a:pt x="130" y="98"/>
                  </a:lnTo>
                  <a:lnTo>
                    <a:pt x="116" y="87"/>
                  </a:lnTo>
                  <a:lnTo>
                    <a:pt x="103" y="80"/>
                  </a:lnTo>
                  <a:lnTo>
                    <a:pt x="88" y="75"/>
                  </a:lnTo>
                  <a:lnTo>
                    <a:pt x="73" y="73"/>
                  </a:lnTo>
                  <a:lnTo>
                    <a:pt x="68" y="80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7" y="88"/>
                  </a:lnTo>
                  <a:lnTo>
                    <a:pt x="46" y="83"/>
                  </a:lnTo>
                  <a:lnTo>
                    <a:pt x="49" y="77"/>
                  </a:lnTo>
                  <a:lnTo>
                    <a:pt x="55" y="71"/>
                  </a:lnTo>
                  <a:lnTo>
                    <a:pt x="63" y="65"/>
                  </a:lnTo>
                  <a:lnTo>
                    <a:pt x="72" y="58"/>
                  </a:lnTo>
                  <a:lnTo>
                    <a:pt x="81" y="53"/>
                  </a:lnTo>
                  <a:lnTo>
                    <a:pt x="89" y="46"/>
                  </a:lnTo>
                  <a:lnTo>
                    <a:pt x="96" y="39"/>
                  </a:lnTo>
                  <a:lnTo>
                    <a:pt x="110" y="39"/>
                  </a:lnTo>
                  <a:lnTo>
                    <a:pt x="125" y="42"/>
                  </a:lnTo>
                  <a:lnTo>
                    <a:pt x="139" y="48"/>
                  </a:lnTo>
                  <a:lnTo>
                    <a:pt x="153" y="56"/>
                  </a:lnTo>
                  <a:lnTo>
                    <a:pt x="165" y="67"/>
                  </a:lnTo>
                  <a:lnTo>
                    <a:pt x="177" y="77"/>
                  </a:lnTo>
                  <a:lnTo>
                    <a:pt x="187" y="90"/>
                  </a:lnTo>
                  <a:lnTo>
                    <a:pt x="196" y="101"/>
                  </a:lnTo>
                  <a:lnTo>
                    <a:pt x="199" y="113"/>
                  </a:lnTo>
                  <a:lnTo>
                    <a:pt x="198" y="124"/>
                  </a:lnTo>
                  <a:lnTo>
                    <a:pt x="194" y="133"/>
                  </a:lnTo>
                  <a:lnTo>
                    <a:pt x="191" y="143"/>
                  </a:lnTo>
                  <a:lnTo>
                    <a:pt x="186" y="152"/>
                  </a:lnTo>
                  <a:lnTo>
                    <a:pt x="183" y="161"/>
                  </a:lnTo>
                  <a:lnTo>
                    <a:pt x="182" y="171"/>
                  </a:lnTo>
                  <a:lnTo>
                    <a:pt x="184" y="184"/>
                  </a:lnTo>
                  <a:lnTo>
                    <a:pt x="192" y="193"/>
                  </a:lnTo>
                  <a:lnTo>
                    <a:pt x="200" y="201"/>
                  </a:lnTo>
                  <a:lnTo>
                    <a:pt x="208" y="207"/>
                  </a:lnTo>
                  <a:lnTo>
                    <a:pt x="217" y="212"/>
                  </a:lnTo>
                  <a:lnTo>
                    <a:pt x="228" y="215"/>
                  </a:lnTo>
                  <a:lnTo>
                    <a:pt x="237" y="216"/>
                  </a:lnTo>
                  <a:lnTo>
                    <a:pt x="247" y="215"/>
                  </a:lnTo>
                  <a:lnTo>
                    <a:pt x="258" y="212"/>
                  </a:lnTo>
                  <a:lnTo>
                    <a:pt x="275" y="204"/>
                  </a:lnTo>
                  <a:lnTo>
                    <a:pt x="291" y="193"/>
                  </a:lnTo>
                  <a:lnTo>
                    <a:pt x="304" y="179"/>
                  </a:lnTo>
                  <a:lnTo>
                    <a:pt x="315" y="164"/>
                  </a:lnTo>
                  <a:lnTo>
                    <a:pt x="324" y="147"/>
                  </a:lnTo>
                  <a:lnTo>
                    <a:pt x="330" y="129"/>
                  </a:lnTo>
                  <a:lnTo>
                    <a:pt x="335" y="111"/>
                  </a:lnTo>
                  <a:lnTo>
                    <a:pt x="337" y="93"/>
                  </a:lnTo>
                  <a:lnTo>
                    <a:pt x="334" y="88"/>
                  </a:lnTo>
                  <a:lnTo>
                    <a:pt x="329" y="85"/>
                  </a:lnTo>
                  <a:lnTo>
                    <a:pt x="324" y="84"/>
                  </a:lnTo>
                  <a:lnTo>
                    <a:pt x="319" y="85"/>
                  </a:lnTo>
                  <a:lnTo>
                    <a:pt x="316" y="95"/>
                  </a:lnTo>
                  <a:lnTo>
                    <a:pt x="313" y="105"/>
                  </a:lnTo>
                  <a:lnTo>
                    <a:pt x="309" y="115"/>
                  </a:lnTo>
                  <a:lnTo>
                    <a:pt x="306" y="125"/>
                  </a:lnTo>
                  <a:lnTo>
                    <a:pt x="301" y="135"/>
                  </a:lnTo>
                  <a:lnTo>
                    <a:pt x="297" y="144"/>
                  </a:lnTo>
                  <a:lnTo>
                    <a:pt x="291" y="153"/>
                  </a:lnTo>
                  <a:lnTo>
                    <a:pt x="284" y="162"/>
                  </a:lnTo>
                  <a:lnTo>
                    <a:pt x="276" y="166"/>
                  </a:lnTo>
                  <a:lnTo>
                    <a:pt x="269" y="170"/>
                  </a:lnTo>
                  <a:lnTo>
                    <a:pt x="261" y="176"/>
                  </a:lnTo>
                  <a:lnTo>
                    <a:pt x="254" y="179"/>
                  </a:lnTo>
                  <a:lnTo>
                    <a:pt x="246" y="184"/>
                  </a:lnTo>
                  <a:lnTo>
                    <a:pt x="238" y="186"/>
                  </a:lnTo>
                  <a:lnTo>
                    <a:pt x="230" y="186"/>
                  </a:lnTo>
                  <a:lnTo>
                    <a:pt x="222" y="184"/>
                  </a:lnTo>
                  <a:lnTo>
                    <a:pt x="216" y="175"/>
                  </a:lnTo>
                  <a:lnTo>
                    <a:pt x="214" y="166"/>
                  </a:lnTo>
                  <a:lnTo>
                    <a:pt x="214" y="156"/>
                  </a:lnTo>
                  <a:lnTo>
                    <a:pt x="217" y="147"/>
                  </a:lnTo>
                  <a:lnTo>
                    <a:pt x="221" y="137"/>
                  </a:lnTo>
                  <a:lnTo>
                    <a:pt x="226" y="128"/>
                  </a:lnTo>
                  <a:lnTo>
                    <a:pt x="231" y="117"/>
                  </a:lnTo>
                  <a:lnTo>
                    <a:pt x="234" y="107"/>
                  </a:lnTo>
                  <a:lnTo>
                    <a:pt x="247" y="94"/>
                  </a:lnTo>
                  <a:lnTo>
                    <a:pt x="259" y="78"/>
                  </a:lnTo>
                  <a:lnTo>
                    <a:pt x="268" y="60"/>
                  </a:lnTo>
                  <a:lnTo>
                    <a:pt x="278" y="42"/>
                  </a:lnTo>
                  <a:lnTo>
                    <a:pt x="290" y="29"/>
                  </a:lnTo>
                  <a:lnTo>
                    <a:pt x="304" y="22"/>
                  </a:lnTo>
                  <a:lnTo>
                    <a:pt x="322" y="23"/>
                  </a:lnTo>
                  <a:lnTo>
                    <a:pt x="345" y="35"/>
                  </a:lnTo>
                  <a:lnTo>
                    <a:pt x="376" y="101"/>
                  </a:lnTo>
                  <a:lnTo>
                    <a:pt x="366" y="121"/>
                  </a:lnTo>
                  <a:lnTo>
                    <a:pt x="355" y="140"/>
                  </a:lnTo>
                  <a:lnTo>
                    <a:pt x="346" y="160"/>
                  </a:lnTo>
                  <a:lnTo>
                    <a:pt x="337" y="179"/>
                  </a:lnTo>
                  <a:lnTo>
                    <a:pt x="329" y="200"/>
                  </a:lnTo>
                  <a:lnTo>
                    <a:pt x="321" y="220"/>
                  </a:lnTo>
                  <a:lnTo>
                    <a:pt x="314" y="241"/>
                  </a:lnTo>
                  <a:lnTo>
                    <a:pt x="307" y="261"/>
                  </a:lnTo>
                  <a:lnTo>
                    <a:pt x="315" y="266"/>
                  </a:lnTo>
                  <a:lnTo>
                    <a:pt x="321" y="272"/>
                  </a:lnTo>
                  <a:lnTo>
                    <a:pt x="323" y="279"/>
                  </a:lnTo>
                  <a:lnTo>
                    <a:pt x="323" y="285"/>
                  </a:lnTo>
                  <a:lnTo>
                    <a:pt x="323" y="294"/>
                  </a:lnTo>
                  <a:lnTo>
                    <a:pt x="323" y="302"/>
                  </a:lnTo>
                  <a:lnTo>
                    <a:pt x="324" y="309"/>
                  </a:lnTo>
                  <a:lnTo>
                    <a:pt x="327" y="315"/>
                  </a:lnTo>
                  <a:lnTo>
                    <a:pt x="342" y="335"/>
                  </a:lnTo>
                  <a:lnTo>
                    <a:pt x="359" y="353"/>
                  </a:lnTo>
                  <a:lnTo>
                    <a:pt x="375" y="372"/>
                  </a:lnTo>
                  <a:lnTo>
                    <a:pt x="393" y="388"/>
                  </a:lnTo>
                  <a:lnTo>
                    <a:pt x="412" y="404"/>
                  </a:lnTo>
                  <a:lnTo>
                    <a:pt x="430" y="420"/>
                  </a:lnTo>
                  <a:lnTo>
                    <a:pt x="449" y="435"/>
                  </a:lnTo>
                  <a:lnTo>
                    <a:pt x="468" y="451"/>
                  </a:lnTo>
                  <a:lnTo>
                    <a:pt x="487" y="466"/>
                  </a:lnTo>
                  <a:lnTo>
                    <a:pt x="506" y="481"/>
                  </a:lnTo>
                  <a:lnTo>
                    <a:pt x="525" y="497"/>
                  </a:lnTo>
                  <a:lnTo>
                    <a:pt x="543" y="512"/>
                  </a:lnTo>
                  <a:lnTo>
                    <a:pt x="562" y="530"/>
                  </a:lnTo>
                  <a:lnTo>
                    <a:pt x="579" y="547"/>
                  </a:lnTo>
                  <a:lnTo>
                    <a:pt x="595" y="564"/>
                  </a:lnTo>
                  <a:lnTo>
                    <a:pt x="611" y="584"/>
                  </a:lnTo>
                  <a:lnTo>
                    <a:pt x="625" y="584"/>
                  </a:lnTo>
                  <a:lnTo>
                    <a:pt x="627" y="571"/>
                  </a:lnTo>
                  <a:lnTo>
                    <a:pt x="624" y="559"/>
                  </a:lnTo>
                  <a:lnTo>
                    <a:pt x="617" y="547"/>
                  </a:lnTo>
                  <a:lnTo>
                    <a:pt x="609" y="535"/>
                  </a:lnTo>
                  <a:lnTo>
                    <a:pt x="602" y="524"/>
                  </a:lnTo>
                  <a:lnTo>
                    <a:pt x="598" y="512"/>
                  </a:lnTo>
                  <a:lnTo>
                    <a:pt x="598" y="499"/>
                  </a:lnTo>
                  <a:lnTo>
                    <a:pt x="606" y="485"/>
                  </a:lnTo>
                  <a:lnTo>
                    <a:pt x="617" y="471"/>
                  </a:lnTo>
                  <a:lnTo>
                    <a:pt x="626" y="457"/>
                  </a:lnTo>
                  <a:lnTo>
                    <a:pt x="636" y="443"/>
                  </a:lnTo>
                  <a:lnTo>
                    <a:pt x="646" y="429"/>
                  </a:lnTo>
                  <a:lnTo>
                    <a:pt x="655" y="416"/>
                  </a:lnTo>
                  <a:lnTo>
                    <a:pt x="664" y="402"/>
                  </a:lnTo>
                  <a:lnTo>
                    <a:pt x="673" y="388"/>
                  </a:lnTo>
                  <a:lnTo>
                    <a:pt x="682" y="374"/>
                  </a:lnTo>
                  <a:lnTo>
                    <a:pt x="692" y="360"/>
                  </a:lnTo>
                  <a:lnTo>
                    <a:pt x="701" y="348"/>
                  </a:lnTo>
                  <a:lnTo>
                    <a:pt x="711" y="334"/>
                  </a:lnTo>
                  <a:lnTo>
                    <a:pt x="720" y="321"/>
                  </a:lnTo>
                  <a:lnTo>
                    <a:pt x="731" y="307"/>
                  </a:lnTo>
                  <a:lnTo>
                    <a:pt x="741" y="295"/>
                  </a:lnTo>
                  <a:lnTo>
                    <a:pt x="753" y="282"/>
                  </a:lnTo>
                  <a:lnTo>
                    <a:pt x="764" y="269"/>
                  </a:lnTo>
                  <a:lnTo>
                    <a:pt x="770" y="251"/>
                  </a:lnTo>
                  <a:lnTo>
                    <a:pt x="775" y="232"/>
                  </a:lnTo>
                  <a:lnTo>
                    <a:pt x="780" y="214"/>
                  </a:lnTo>
                  <a:lnTo>
                    <a:pt x="785" y="196"/>
                  </a:lnTo>
                  <a:lnTo>
                    <a:pt x="791" y="177"/>
                  </a:lnTo>
                  <a:lnTo>
                    <a:pt x="796" y="160"/>
                  </a:lnTo>
                  <a:lnTo>
                    <a:pt x="802" y="141"/>
                  </a:lnTo>
                  <a:lnTo>
                    <a:pt x="809" y="124"/>
                  </a:lnTo>
                  <a:lnTo>
                    <a:pt x="817" y="107"/>
                  </a:lnTo>
                  <a:lnTo>
                    <a:pt x="825" y="90"/>
                  </a:lnTo>
                  <a:lnTo>
                    <a:pt x="836" y="72"/>
                  </a:lnTo>
                  <a:lnTo>
                    <a:pt x="846" y="57"/>
                  </a:lnTo>
                  <a:lnTo>
                    <a:pt x="858" y="41"/>
                  </a:lnTo>
                  <a:lnTo>
                    <a:pt x="871" y="27"/>
                  </a:lnTo>
                  <a:lnTo>
                    <a:pt x="886" y="12"/>
                  </a:lnTo>
                  <a:lnTo>
                    <a:pt x="902" y="0"/>
                  </a:lnTo>
                  <a:lnTo>
                    <a:pt x="899" y="15"/>
                  </a:lnTo>
                  <a:lnTo>
                    <a:pt x="894" y="31"/>
                  </a:lnTo>
                  <a:lnTo>
                    <a:pt x="891" y="46"/>
                  </a:lnTo>
                  <a:lnTo>
                    <a:pt x="887" y="62"/>
                  </a:lnTo>
                  <a:lnTo>
                    <a:pt x="884" y="78"/>
                  </a:lnTo>
                  <a:lnTo>
                    <a:pt x="881" y="93"/>
                  </a:lnTo>
                  <a:lnTo>
                    <a:pt x="877" y="109"/>
                  </a:lnTo>
                  <a:lnTo>
                    <a:pt x="875" y="125"/>
                  </a:lnTo>
                  <a:lnTo>
                    <a:pt x="871" y="141"/>
                  </a:lnTo>
                  <a:lnTo>
                    <a:pt x="869" y="156"/>
                  </a:lnTo>
                  <a:lnTo>
                    <a:pt x="867" y="173"/>
                  </a:lnTo>
                  <a:lnTo>
                    <a:pt x="864" y="189"/>
                  </a:lnTo>
                  <a:lnTo>
                    <a:pt x="861" y="204"/>
                  </a:lnTo>
                  <a:lnTo>
                    <a:pt x="860" y="219"/>
                  </a:lnTo>
                  <a:lnTo>
                    <a:pt x="858" y="235"/>
                  </a:lnTo>
                  <a:lnTo>
                    <a:pt x="855" y="250"/>
                  </a:lnTo>
                  <a:close/>
                </a:path>
              </a:pathLst>
            </a:custGeom>
            <a:solidFill>
              <a:srgbClr val="F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58" name="Freeform 162"/>
            <p:cNvSpPr>
              <a:spLocks/>
            </p:cNvSpPr>
            <p:nvPr/>
          </p:nvSpPr>
          <p:spPr bwMode="auto">
            <a:xfrm>
              <a:off x="2493" y="2959"/>
              <a:ext cx="92" cy="19"/>
            </a:xfrm>
            <a:custGeom>
              <a:avLst/>
              <a:gdLst>
                <a:gd name="T0" fmla="*/ 208 w 208"/>
                <a:gd name="T1" fmla="*/ 31 h 43"/>
                <a:gd name="T2" fmla="*/ 197 w 208"/>
                <a:gd name="T3" fmla="*/ 26 h 43"/>
                <a:gd name="T4" fmla="*/ 185 w 208"/>
                <a:gd name="T5" fmla="*/ 22 h 43"/>
                <a:gd name="T6" fmla="*/ 174 w 208"/>
                <a:gd name="T7" fmla="*/ 18 h 43"/>
                <a:gd name="T8" fmla="*/ 161 w 208"/>
                <a:gd name="T9" fmla="*/ 15 h 43"/>
                <a:gd name="T10" fmla="*/ 147 w 208"/>
                <a:gd name="T11" fmla="*/ 13 h 43"/>
                <a:gd name="T12" fmla="*/ 134 w 208"/>
                <a:gd name="T13" fmla="*/ 12 h 43"/>
                <a:gd name="T14" fmla="*/ 120 w 208"/>
                <a:gd name="T15" fmla="*/ 12 h 43"/>
                <a:gd name="T16" fmla="*/ 106 w 208"/>
                <a:gd name="T17" fmla="*/ 12 h 43"/>
                <a:gd name="T18" fmla="*/ 92 w 208"/>
                <a:gd name="T19" fmla="*/ 13 h 43"/>
                <a:gd name="T20" fmla="*/ 78 w 208"/>
                <a:gd name="T21" fmla="*/ 14 h 43"/>
                <a:gd name="T22" fmla="*/ 64 w 208"/>
                <a:gd name="T23" fmla="*/ 18 h 43"/>
                <a:gd name="T24" fmla="*/ 51 w 208"/>
                <a:gd name="T25" fmla="*/ 21 h 43"/>
                <a:gd name="T26" fmla="*/ 37 w 208"/>
                <a:gd name="T27" fmla="*/ 26 h 43"/>
                <a:gd name="T28" fmla="*/ 24 w 208"/>
                <a:gd name="T29" fmla="*/ 30 h 43"/>
                <a:gd name="T30" fmla="*/ 11 w 208"/>
                <a:gd name="T31" fmla="*/ 36 h 43"/>
                <a:gd name="T32" fmla="*/ 0 w 208"/>
                <a:gd name="T33" fmla="*/ 43 h 43"/>
                <a:gd name="T34" fmla="*/ 5 w 208"/>
                <a:gd name="T35" fmla="*/ 32 h 43"/>
                <a:gd name="T36" fmla="*/ 11 w 208"/>
                <a:gd name="T37" fmla="*/ 24 h 43"/>
                <a:gd name="T38" fmla="*/ 22 w 208"/>
                <a:gd name="T39" fmla="*/ 19 h 43"/>
                <a:gd name="T40" fmla="*/ 33 w 208"/>
                <a:gd name="T41" fmla="*/ 14 h 43"/>
                <a:gd name="T42" fmla="*/ 46 w 208"/>
                <a:gd name="T43" fmla="*/ 11 h 43"/>
                <a:gd name="T44" fmla="*/ 60 w 208"/>
                <a:gd name="T45" fmla="*/ 7 h 43"/>
                <a:gd name="T46" fmla="*/ 72 w 208"/>
                <a:gd name="T47" fmla="*/ 4 h 43"/>
                <a:gd name="T48" fmla="*/ 85 w 208"/>
                <a:gd name="T49" fmla="*/ 1 h 43"/>
                <a:gd name="T50" fmla="*/ 102 w 208"/>
                <a:gd name="T51" fmla="*/ 0 h 43"/>
                <a:gd name="T52" fmla="*/ 120 w 208"/>
                <a:gd name="T53" fmla="*/ 0 h 43"/>
                <a:gd name="T54" fmla="*/ 136 w 208"/>
                <a:gd name="T55" fmla="*/ 3 h 43"/>
                <a:gd name="T56" fmla="*/ 151 w 208"/>
                <a:gd name="T57" fmla="*/ 6 h 43"/>
                <a:gd name="T58" fmla="*/ 166 w 208"/>
                <a:gd name="T59" fmla="*/ 11 h 43"/>
                <a:gd name="T60" fmla="*/ 181 w 208"/>
                <a:gd name="T61" fmla="*/ 16 h 43"/>
                <a:gd name="T62" fmla="*/ 195 w 208"/>
                <a:gd name="T63" fmla="*/ 23 h 43"/>
                <a:gd name="T64" fmla="*/ 208 w 208"/>
                <a:gd name="T65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8" h="43">
                  <a:moveTo>
                    <a:pt x="208" y="31"/>
                  </a:moveTo>
                  <a:lnTo>
                    <a:pt x="197" y="26"/>
                  </a:lnTo>
                  <a:lnTo>
                    <a:pt x="185" y="22"/>
                  </a:lnTo>
                  <a:lnTo>
                    <a:pt x="174" y="18"/>
                  </a:lnTo>
                  <a:lnTo>
                    <a:pt x="161" y="15"/>
                  </a:lnTo>
                  <a:lnTo>
                    <a:pt x="147" y="13"/>
                  </a:lnTo>
                  <a:lnTo>
                    <a:pt x="134" y="12"/>
                  </a:lnTo>
                  <a:lnTo>
                    <a:pt x="120" y="12"/>
                  </a:lnTo>
                  <a:lnTo>
                    <a:pt x="106" y="12"/>
                  </a:lnTo>
                  <a:lnTo>
                    <a:pt x="92" y="13"/>
                  </a:lnTo>
                  <a:lnTo>
                    <a:pt x="78" y="14"/>
                  </a:lnTo>
                  <a:lnTo>
                    <a:pt x="64" y="18"/>
                  </a:lnTo>
                  <a:lnTo>
                    <a:pt x="51" y="21"/>
                  </a:lnTo>
                  <a:lnTo>
                    <a:pt x="37" y="26"/>
                  </a:lnTo>
                  <a:lnTo>
                    <a:pt x="24" y="30"/>
                  </a:lnTo>
                  <a:lnTo>
                    <a:pt x="11" y="36"/>
                  </a:lnTo>
                  <a:lnTo>
                    <a:pt x="0" y="43"/>
                  </a:lnTo>
                  <a:lnTo>
                    <a:pt x="5" y="32"/>
                  </a:lnTo>
                  <a:lnTo>
                    <a:pt x="11" y="24"/>
                  </a:lnTo>
                  <a:lnTo>
                    <a:pt x="22" y="19"/>
                  </a:lnTo>
                  <a:lnTo>
                    <a:pt x="33" y="14"/>
                  </a:lnTo>
                  <a:lnTo>
                    <a:pt x="46" y="11"/>
                  </a:lnTo>
                  <a:lnTo>
                    <a:pt x="60" y="7"/>
                  </a:lnTo>
                  <a:lnTo>
                    <a:pt x="72" y="4"/>
                  </a:lnTo>
                  <a:lnTo>
                    <a:pt x="85" y="1"/>
                  </a:lnTo>
                  <a:lnTo>
                    <a:pt x="102" y="0"/>
                  </a:lnTo>
                  <a:lnTo>
                    <a:pt x="120" y="0"/>
                  </a:lnTo>
                  <a:lnTo>
                    <a:pt x="136" y="3"/>
                  </a:lnTo>
                  <a:lnTo>
                    <a:pt x="151" y="6"/>
                  </a:lnTo>
                  <a:lnTo>
                    <a:pt x="166" y="11"/>
                  </a:lnTo>
                  <a:lnTo>
                    <a:pt x="181" y="16"/>
                  </a:lnTo>
                  <a:lnTo>
                    <a:pt x="195" y="23"/>
                  </a:lnTo>
                  <a:lnTo>
                    <a:pt x="20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59" name="Freeform 163"/>
            <p:cNvSpPr>
              <a:spLocks/>
            </p:cNvSpPr>
            <p:nvPr/>
          </p:nvSpPr>
          <p:spPr bwMode="auto">
            <a:xfrm>
              <a:off x="2094" y="3060"/>
              <a:ext cx="162" cy="173"/>
            </a:xfrm>
            <a:custGeom>
              <a:avLst/>
              <a:gdLst>
                <a:gd name="T0" fmla="*/ 367 w 369"/>
                <a:gd name="T1" fmla="*/ 30 h 391"/>
                <a:gd name="T2" fmla="*/ 364 w 369"/>
                <a:gd name="T3" fmla="*/ 78 h 391"/>
                <a:gd name="T4" fmla="*/ 361 w 369"/>
                <a:gd name="T5" fmla="*/ 126 h 391"/>
                <a:gd name="T6" fmla="*/ 360 w 369"/>
                <a:gd name="T7" fmla="*/ 174 h 391"/>
                <a:gd name="T8" fmla="*/ 360 w 369"/>
                <a:gd name="T9" fmla="*/ 223 h 391"/>
                <a:gd name="T10" fmla="*/ 358 w 369"/>
                <a:gd name="T11" fmla="*/ 271 h 391"/>
                <a:gd name="T12" fmla="*/ 356 w 369"/>
                <a:gd name="T13" fmla="*/ 319 h 391"/>
                <a:gd name="T14" fmla="*/ 350 w 369"/>
                <a:gd name="T15" fmla="*/ 367 h 391"/>
                <a:gd name="T16" fmla="*/ 261 w 369"/>
                <a:gd name="T17" fmla="*/ 387 h 391"/>
                <a:gd name="T18" fmla="*/ 255 w 369"/>
                <a:gd name="T19" fmla="*/ 381 h 391"/>
                <a:gd name="T20" fmla="*/ 246 w 369"/>
                <a:gd name="T21" fmla="*/ 378 h 391"/>
                <a:gd name="T22" fmla="*/ 236 w 369"/>
                <a:gd name="T23" fmla="*/ 377 h 391"/>
                <a:gd name="T24" fmla="*/ 227 w 369"/>
                <a:gd name="T25" fmla="*/ 376 h 391"/>
                <a:gd name="T26" fmla="*/ 195 w 369"/>
                <a:gd name="T27" fmla="*/ 377 h 391"/>
                <a:gd name="T28" fmla="*/ 167 w 369"/>
                <a:gd name="T29" fmla="*/ 374 h 391"/>
                <a:gd name="T30" fmla="*/ 139 w 369"/>
                <a:gd name="T31" fmla="*/ 366 h 391"/>
                <a:gd name="T32" fmla="*/ 113 w 369"/>
                <a:gd name="T33" fmla="*/ 355 h 391"/>
                <a:gd name="T34" fmla="*/ 86 w 369"/>
                <a:gd name="T35" fmla="*/ 345 h 391"/>
                <a:gd name="T36" fmla="*/ 60 w 369"/>
                <a:gd name="T37" fmla="*/ 336 h 391"/>
                <a:gd name="T38" fmla="*/ 31 w 369"/>
                <a:gd name="T39" fmla="*/ 330 h 391"/>
                <a:gd name="T40" fmla="*/ 0 w 369"/>
                <a:gd name="T41" fmla="*/ 330 h 391"/>
                <a:gd name="T42" fmla="*/ 16 w 369"/>
                <a:gd name="T43" fmla="*/ 291 h 391"/>
                <a:gd name="T44" fmla="*/ 30 w 369"/>
                <a:gd name="T45" fmla="*/ 252 h 391"/>
                <a:gd name="T46" fmla="*/ 42 w 369"/>
                <a:gd name="T47" fmla="*/ 212 h 391"/>
                <a:gd name="T48" fmla="*/ 54 w 369"/>
                <a:gd name="T49" fmla="*/ 172 h 391"/>
                <a:gd name="T50" fmla="*/ 63 w 369"/>
                <a:gd name="T51" fmla="*/ 131 h 391"/>
                <a:gd name="T52" fmla="*/ 70 w 369"/>
                <a:gd name="T53" fmla="*/ 88 h 391"/>
                <a:gd name="T54" fmla="*/ 75 w 369"/>
                <a:gd name="T55" fmla="*/ 44 h 391"/>
                <a:gd name="T56" fmla="*/ 77 w 369"/>
                <a:gd name="T57" fmla="*/ 0 h 391"/>
                <a:gd name="T58" fmla="*/ 111 w 369"/>
                <a:gd name="T59" fmla="*/ 5 h 391"/>
                <a:gd name="T60" fmla="*/ 148 w 369"/>
                <a:gd name="T61" fmla="*/ 10 h 391"/>
                <a:gd name="T62" fmla="*/ 185 w 369"/>
                <a:gd name="T63" fmla="*/ 13 h 391"/>
                <a:gd name="T64" fmla="*/ 222 w 369"/>
                <a:gd name="T65" fmla="*/ 14 h 391"/>
                <a:gd name="T66" fmla="*/ 259 w 369"/>
                <a:gd name="T67" fmla="*/ 15 h 391"/>
                <a:gd name="T68" fmla="*/ 297 w 369"/>
                <a:gd name="T69" fmla="*/ 14 h 391"/>
                <a:gd name="T70" fmla="*/ 334 w 369"/>
                <a:gd name="T71" fmla="*/ 12 h 391"/>
                <a:gd name="T72" fmla="*/ 369 w 369"/>
                <a:gd name="T73" fmla="*/ 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9" h="391">
                  <a:moveTo>
                    <a:pt x="369" y="7"/>
                  </a:moveTo>
                  <a:lnTo>
                    <a:pt x="367" y="30"/>
                  </a:lnTo>
                  <a:lnTo>
                    <a:pt x="365" y="55"/>
                  </a:lnTo>
                  <a:lnTo>
                    <a:pt x="364" y="78"/>
                  </a:lnTo>
                  <a:lnTo>
                    <a:pt x="362" y="102"/>
                  </a:lnTo>
                  <a:lnTo>
                    <a:pt x="361" y="126"/>
                  </a:lnTo>
                  <a:lnTo>
                    <a:pt x="361" y="150"/>
                  </a:lnTo>
                  <a:lnTo>
                    <a:pt x="360" y="174"/>
                  </a:lnTo>
                  <a:lnTo>
                    <a:pt x="360" y="199"/>
                  </a:lnTo>
                  <a:lnTo>
                    <a:pt x="360" y="223"/>
                  </a:lnTo>
                  <a:lnTo>
                    <a:pt x="359" y="247"/>
                  </a:lnTo>
                  <a:lnTo>
                    <a:pt x="358" y="271"/>
                  </a:lnTo>
                  <a:lnTo>
                    <a:pt x="357" y="295"/>
                  </a:lnTo>
                  <a:lnTo>
                    <a:pt x="356" y="319"/>
                  </a:lnTo>
                  <a:lnTo>
                    <a:pt x="352" y="344"/>
                  </a:lnTo>
                  <a:lnTo>
                    <a:pt x="350" y="367"/>
                  </a:lnTo>
                  <a:lnTo>
                    <a:pt x="345" y="391"/>
                  </a:lnTo>
                  <a:lnTo>
                    <a:pt x="261" y="387"/>
                  </a:lnTo>
                  <a:lnTo>
                    <a:pt x="259" y="384"/>
                  </a:lnTo>
                  <a:lnTo>
                    <a:pt x="255" y="381"/>
                  </a:lnTo>
                  <a:lnTo>
                    <a:pt x="251" y="379"/>
                  </a:lnTo>
                  <a:lnTo>
                    <a:pt x="246" y="378"/>
                  </a:lnTo>
                  <a:lnTo>
                    <a:pt x="242" y="378"/>
                  </a:lnTo>
                  <a:lnTo>
                    <a:pt x="236" y="377"/>
                  </a:lnTo>
                  <a:lnTo>
                    <a:pt x="231" y="377"/>
                  </a:lnTo>
                  <a:lnTo>
                    <a:pt x="227" y="376"/>
                  </a:lnTo>
                  <a:lnTo>
                    <a:pt x="210" y="377"/>
                  </a:lnTo>
                  <a:lnTo>
                    <a:pt x="195" y="377"/>
                  </a:lnTo>
                  <a:lnTo>
                    <a:pt x="181" y="376"/>
                  </a:lnTo>
                  <a:lnTo>
                    <a:pt x="167" y="374"/>
                  </a:lnTo>
                  <a:lnTo>
                    <a:pt x="153" y="370"/>
                  </a:lnTo>
                  <a:lnTo>
                    <a:pt x="139" y="366"/>
                  </a:lnTo>
                  <a:lnTo>
                    <a:pt x="126" y="360"/>
                  </a:lnTo>
                  <a:lnTo>
                    <a:pt x="113" y="355"/>
                  </a:lnTo>
                  <a:lnTo>
                    <a:pt x="100" y="349"/>
                  </a:lnTo>
                  <a:lnTo>
                    <a:pt x="86" y="345"/>
                  </a:lnTo>
                  <a:lnTo>
                    <a:pt x="73" y="340"/>
                  </a:lnTo>
                  <a:lnTo>
                    <a:pt x="60" y="336"/>
                  </a:lnTo>
                  <a:lnTo>
                    <a:pt x="46" y="332"/>
                  </a:lnTo>
                  <a:lnTo>
                    <a:pt x="31" y="330"/>
                  </a:lnTo>
                  <a:lnTo>
                    <a:pt x="16" y="329"/>
                  </a:lnTo>
                  <a:lnTo>
                    <a:pt x="0" y="330"/>
                  </a:lnTo>
                  <a:lnTo>
                    <a:pt x="8" y="310"/>
                  </a:lnTo>
                  <a:lnTo>
                    <a:pt x="16" y="291"/>
                  </a:lnTo>
                  <a:lnTo>
                    <a:pt x="23" y="271"/>
                  </a:lnTo>
                  <a:lnTo>
                    <a:pt x="30" y="252"/>
                  </a:lnTo>
                  <a:lnTo>
                    <a:pt x="37" y="232"/>
                  </a:lnTo>
                  <a:lnTo>
                    <a:pt x="42" y="212"/>
                  </a:lnTo>
                  <a:lnTo>
                    <a:pt x="48" y="192"/>
                  </a:lnTo>
                  <a:lnTo>
                    <a:pt x="54" y="172"/>
                  </a:lnTo>
                  <a:lnTo>
                    <a:pt x="58" y="151"/>
                  </a:lnTo>
                  <a:lnTo>
                    <a:pt x="63" y="131"/>
                  </a:lnTo>
                  <a:lnTo>
                    <a:pt x="66" y="109"/>
                  </a:lnTo>
                  <a:lnTo>
                    <a:pt x="70" y="88"/>
                  </a:lnTo>
                  <a:lnTo>
                    <a:pt x="72" y="66"/>
                  </a:lnTo>
                  <a:lnTo>
                    <a:pt x="75" y="44"/>
                  </a:lnTo>
                  <a:lnTo>
                    <a:pt x="76" y="22"/>
                  </a:lnTo>
                  <a:lnTo>
                    <a:pt x="77" y="0"/>
                  </a:lnTo>
                  <a:lnTo>
                    <a:pt x="94" y="3"/>
                  </a:lnTo>
                  <a:lnTo>
                    <a:pt x="111" y="5"/>
                  </a:lnTo>
                  <a:lnTo>
                    <a:pt x="130" y="7"/>
                  </a:lnTo>
                  <a:lnTo>
                    <a:pt x="148" y="10"/>
                  </a:lnTo>
                  <a:lnTo>
                    <a:pt x="167" y="12"/>
                  </a:lnTo>
                  <a:lnTo>
                    <a:pt x="185" y="13"/>
                  </a:lnTo>
                  <a:lnTo>
                    <a:pt x="204" y="14"/>
                  </a:lnTo>
                  <a:lnTo>
                    <a:pt x="222" y="14"/>
                  </a:lnTo>
                  <a:lnTo>
                    <a:pt x="240" y="15"/>
                  </a:lnTo>
                  <a:lnTo>
                    <a:pt x="259" y="15"/>
                  </a:lnTo>
                  <a:lnTo>
                    <a:pt x="277" y="15"/>
                  </a:lnTo>
                  <a:lnTo>
                    <a:pt x="297" y="14"/>
                  </a:lnTo>
                  <a:lnTo>
                    <a:pt x="315" y="13"/>
                  </a:lnTo>
                  <a:lnTo>
                    <a:pt x="334" y="12"/>
                  </a:lnTo>
                  <a:lnTo>
                    <a:pt x="351" y="10"/>
                  </a:lnTo>
                  <a:lnTo>
                    <a:pt x="369" y="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260" name="Freeform 164"/>
            <p:cNvSpPr>
              <a:spLocks/>
            </p:cNvSpPr>
            <p:nvPr/>
          </p:nvSpPr>
          <p:spPr bwMode="auto">
            <a:xfrm>
              <a:off x="2410" y="3148"/>
              <a:ext cx="49" cy="55"/>
            </a:xfrm>
            <a:custGeom>
              <a:avLst/>
              <a:gdLst>
                <a:gd name="T0" fmla="*/ 73 w 111"/>
                <a:gd name="T1" fmla="*/ 104 h 123"/>
                <a:gd name="T2" fmla="*/ 63 w 111"/>
                <a:gd name="T3" fmla="*/ 106 h 123"/>
                <a:gd name="T4" fmla="*/ 54 w 111"/>
                <a:gd name="T5" fmla="*/ 107 h 123"/>
                <a:gd name="T6" fmla="*/ 44 w 111"/>
                <a:gd name="T7" fmla="*/ 109 h 123"/>
                <a:gd name="T8" fmla="*/ 35 w 111"/>
                <a:gd name="T9" fmla="*/ 111 h 123"/>
                <a:gd name="T10" fmla="*/ 26 w 111"/>
                <a:gd name="T11" fmla="*/ 115 h 123"/>
                <a:gd name="T12" fmla="*/ 17 w 111"/>
                <a:gd name="T13" fmla="*/ 118 h 123"/>
                <a:gd name="T14" fmla="*/ 9 w 111"/>
                <a:gd name="T15" fmla="*/ 120 h 123"/>
                <a:gd name="T16" fmla="*/ 0 w 111"/>
                <a:gd name="T17" fmla="*/ 123 h 123"/>
                <a:gd name="T18" fmla="*/ 2 w 111"/>
                <a:gd name="T19" fmla="*/ 109 h 123"/>
                <a:gd name="T20" fmla="*/ 6 w 111"/>
                <a:gd name="T21" fmla="*/ 94 h 123"/>
                <a:gd name="T22" fmla="*/ 10 w 111"/>
                <a:gd name="T23" fmla="*/ 78 h 123"/>
                <a:gd name="T24" fmla="*/ 16 w 111"/>
                <a:gd name="T25" fmla="*/ 63 h 123"/>
                <a:gd name="T26" fmla="*/ 22 w 111"/>
                <a:gd name="T27" fmla="*/ 47 h 123"/>
                <a:gd name="T28" fmla="*/ 29 w 111"/>
                <a:gd name="T29" fmla="*/ 31 h 123"/>
                <a:gd name="T30" fmla="*/ 35 w 111"/>
                <a:gd name="T31" fmla="*/ 15 h 123"/>
                <a:gd name="T32" fmla="*/ 42 w 111"/>
                <a:gd name="T33" fmla="*/ 0 h 123"/>
                <a:gd name="T34" fmla="*/ 45 w 111"/>
                <a:gd name="T35" fmla="*/ 18 h 123"/>
                <a:gd name="T36" fmla="*/ 56 w 111"/>
                <a:gd name="T37" fmla="*/ 34 h 123"/>
                <a:gd name="T38" fmla="*/ 75 w 111"/>
                <a:gd name="T39" fmla="*/ 49 h 123"/>
                <a:gd name="T40" fmla="*/ 93 w 111"/>
                <a:gd name="T41" fmla="*/ 63 h 123"/>
                <a:gd name="T42" fmla="*/ 107 w 111"/>
                <a:gd name="T43" fmla="*/ 74 h 123"/>
                <a:gd name="T44" fmla="*/ 111 w 111"/>
                <a:gd name="T45" fmla="*/ 86 h 123"/>
                <a:gd name="T46" fmla="*/ 102 w 111"/>
                <a:gd name="T47" fmla="*/ 95 h 123"/>
                <a:gd name="T48" fmla="*/ 73 w 111"/>
                <a:gd name="T49" fmla="*/ 10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23">
                  <a:moveTo>
                    <a:pt x="73" y="104"/>
                  </a:moveTo>
                  <a:lnTo>
                    <a:pt x="63" y="106"/>
                  </a:lnTo>
                  <a:lnTo>
                    <a:pt x="54" y="107"/>
                  </a:lnTo>
                  <a:lnTo>
                    <a:pt x="44" y="109"/>
                  </a:lnTo>
                  <a:lnTo>
                    <a:pt x="35" y="111"/>
                  </a:lnTo>
                  <a:lnTo>
                    <a:pt x="26" y="115"/>
                  </a:lnTo>
                  <a:lnTo>
                    <a:pt x="17" y="118"/>
                  </a:lnTo>
                  <a:lnTo>
                    <a:pt x="9" y="120"/>
                  </a:lnTo>
                  <a:lnTo>
                    <a:pt x="0" y="123"/>
                  </a:lnTo>
                  <a:lnTo>
                    <a:pt x="2" y="109"/>
                  </a:lnTo>
                  <a:lnTo>
                    <a:pt x="6" y="94"/>
                  </a:lnTo>
                  <a:lnTo>
                    <a:pt x="10" y="78"/>
                  </a:lnTo>
                  <a:lnTo>
                    <a:pt x="16" y="63"/>
                  </a:lnTo>
                  <a:lnTo>
                    <a:pt x="22" y="47"/>
                  </a:lnTo>
                  <a:lnTo>
                    <a:pt x="29" y="31"/>
                  </a:lnTo>
                  <a:lnTo>
                    <a:pt x="35" y="15"/>
                  </a:lnTo>
                  <a:lnTo>
                    <a:pt x="42" y="0"/>
                  </a:lnTo>
                  <a:lnTo>
                    <a:pt x="45" y="18"/>
                  </a:lnTo>
                  <a:lnTo>
                    <a:pt x="56" y="34"/>
                  </a:lnTo>
                  <a:lnTo>
                    <a:pt x="75" y="49"/>
                  </a:lnTo>
                  <a:lnTo>
                    <a:pt x="93" y="63"/>
                  </a:lnTo>
                  <a:lnTo>
                    <a:pt x="107" y="74"/>
                  </a:lnTo>
                  <a:lnTo>
                    <a:pt x="111" y="86"/>
                  </a:lnTo>
                  <a:lnTo>
                    <a:pt x="102" y="95"/>
                  </a:lnTo>
                  <a:lnTo>
                    <a:pt x="73" y="104"/>
                  </a:lnTo>
                  <a:close/>
                </a:path>
              </a:pathLst>
            </a:custGeom>
            <a:solidFill>
              <a:srgbClr val="5E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61" name="Freeform 165"/>
            <p:cNvSpPr>
              <a:spLocks/>
            </p:cNvSpPr>
            <p:nvPr/>
          </p:nvSpPr>
          <p:spPr bwMode="auto">
            <a:xfrm>
              <a:off x="2189" y="3310"/>
              <a:ext cx="111" cy="12"/>
            </a:xfrm>
            <a:custGeom>
              <a:avLst/>
              <a:gdLst>
                <a:gd name="T0" fmla="*/ 253 w 253"/>
                <a:gd name="T1" fmla="*/ 8 h 27"/>
                <a:gd name="T2" fmla="*/ 243 w 253"/>
                <a:gd name="T3" fmla="*/ 10 h 27"/>
                <a:gd name="T4" fmla="*/ 231 w 253"/>
                <a:gd name="T5" fmla="*/ 14 h 27"/>
                <a:gd name="T6" fmla="*/ 221 w 253"/>
                <a:gd name="T7" fmla="*/ 17 h 27"/>
                <a:gd name="T8" fmla="*/ 210 w 253"/>
                <a:gd name="T9" fmla="*/ 19 h 27"/>
                <a:gd name="T10" fmla="*/ 199 w 253"/>
                <a:gd name="T11" fmla="*/ 23 h 27"/>
                <a:gd name="T12" fmla="*/ 188 w 253"/>
                <a:gd name="T13" fmla="*/ 25 h 27"/>
                <a:gd name="T14" fmla="*/ 177 w 253"/>
                <a:gd name="T15" fmla="*/ 26 h 27"/>
                <a:gd name="T16" fmla="*/ 165 w 253"/>
                <a:gd name="T17" fmla="*/ 27 h 27"/>
                <a:gd name="T18" fmla="*/ 143 w 253"/>
                <a:gd name="T19" fmla="*/ 27 h 27"/>
                <a:gd name="T20" fmla="*/ 120 w 253"/>
                <a:gd name="T21" fmla="*/ 27 h 27"/>
                <a:gd name="T22" fmla="*/ 99 w 253"/>
                <a:gd name="T23" fmla="*/ 26 h 27"/>
                <a:gd name="T24" fmla="*/ 78 w 253"/>
                <a:gd name="T25" fmla="*/ 25 h 27"/>
                <a:gd name="T26" fmla="*/ 57 w 253"/>
                <a:gd name="T27" fmla="*/ 22 h 27"/>
                <a:gd name="T28" fmla="*/ 36 w 253"/>
                <a:gd name="T29" fmla="*/ 16 h 27"/>
                <a:gd name="T30" fmla="*/ 18 w 253"/>
                <a:gd name="T31" fmla="*/ 9 h 27"/>
                <a:gd name="T32" fmla="*/ 0 w 253"/>
                <a:gd name="T33" fmla="*/ 0 h 27"/>
                <a:gd name="T34" fmla="*/ 14 w 253"/>
                <a:gd name="T35" fmla="*/ 4 h 27"/>
                <a:gd name="T36" fmla="*/ 31 w 253"/>
                <a:gd name="T37" fmla="*/ 9 h 27"/>
                <a:gd name="T38" fmla="*/ 46 w 253"/>
                <a:gd name="T39" fmla="*/ 11 h 27"/>
                <a:gd name="T40" fmla="*/ 62 w 253"/>
                <a:gd name="T41" fmla="*/ 14 h 27"/>
                <a:gd name="T42" fmla="*/ 78 w 253"/>
                <a:gd name="T43" fmla="*/ 16 h 27"/>
                <a:gd name="T44" fmla="*/ 93 w 253"/>
                <a:gd name="T45" fmla="*/ 17 h 27"/>
                <a:gd name="T46" fmla="*/ 109 w 253"/>
                <a:gd name="T47" fmla="*/ 17 h 27"/>
                <a:gd name="T48" fmla="*/ 125 w 253"/>
                <a:gd name="T49" fmla="*/ 17 h 27"/>
                <a:gd name="T50" fmla="*/ 141 w 253"/>
                <a:gd name="T51" fmla="*/ 17 h 27"/>
                <a:gd name="T52" fmla="*/ 157 w 253"/>
                <a:gd name="T53" fmla="*/ 17 h 27"/>
                <a:gd name="T54" fmla="*/ 173 w 253"/>
                <a:gd name="T55" fmla="*/ 16 h 27"/>
                <a:gd name="T56" fmla="*/ 190 w 253"/>
                <a:gd name="T57" fmla="*/ 15 h 27"/>
                <a:gd name="T58" fmla="*/ 206 w 253"/>
                <a:gd name="T59" fmla="*/ 12 h 27"/>
                <a:gd name="T60" fmla="*/ 222 w 253"/>
                <a:gd name="T61" fmla="*/ 11 h 27"/>
                <a:gd name="T62" fmla="*/ 237 w 253"/>
                <a:gd name="T63" fmla="*/ 10 h 27"/>
                <a:gd name="T64" fmla="*/ 253 w 253"/>
                <a:gd name="T65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3" h="27">
                  <a:moveTo>
                    <a:pt x="253" y="8"/>
                  </a:moveTo>
                  <a:lnTo>
                    <a:pt x="243" y="10"/>
                  </a:lnTo>
                  <a:lnTo>
                    <a:pt x="231" y="14"/>
                  </a:lnTo>
                  <a:lnTo>
                    <a:pt x="221" y="17"/>
                  </a:lnTo>
                  <a:lnTo>
                    <a:pt x="210" y="19"/>
                  </a:lnTo>
                  <a:lnTo>
                    <a:pt x="199" y="23"/>
                  </a:lnTo>
                  <a:lnTo>
                    <a:pt x="188" y="25"/>
                  </a:lnTo>
                  <a:lnTo>
                    <a:pt x="177" y="26"/>
                  </a:lnTo>
                  <a:lnTo>
                    <a:pt x="165" y="27"/>
                  </a:lnTo>
                  <a:lnTo>
                    <a:pt x="143" y="27"/>
                  </a:lnTo>
                  <a:lnTo>
                    <a:pt x="120" y="27"/>
                  </a:lnTo>
                  <a:lnTo>
                    <a:pt x="99" y="26"/>
                  </a:lnTo>
                  <a:lnTo>
                    <a:pt x="78" y="25"/>
                  </a:lnTo>
                  <a:lnTo>
                    <a:pt x="57" y="22"/>
                  </a:lnTo>
                  <a:lnTo>
                    <a:pt x="36" y="16"/>
                  </a:lnTo>
                  <a:lnTo>
                    <a:pt x="18" y="9"/>
                  </a:lnTo>
                  <a:lnTo>
                    <a:pt x="0" y="0"/>
                  </a:lnTo>
                  <a:lnTo>
                    <a:pt x="14" y="4"/>
                  </a:lnTo>
                  <a:lnTo>
                    <a:pt x="31" y="9"/>
                  </a:lnTo>
                  <a:lnTo>
                    <a:pt x="46" y="11"/>
                  </a:lnTo>
                  <a:lnTo>
                    <a:pt x="62" y="14"/>
                  </a:lnTo>
                  <a:lnTo>
                    <a:pt x="78" y="16"/>
                  </a:lnTo>
                  <a:lnTo>
                    <a:pt x="93" y="17"/>
                  </a:lnTo>
                  <a:lnTo>
                    <a:pt x="109" y="17"/>
                  </a:lnTo>
                  <a:lnTo>
                    <a:pt x="125" y="17"/>
                  </a:lnTo>
                  <a:lnTo>
                    <a:pt x="141" y="17"/>
                  </a:lnTo>
                  <a:lnTo>
                    <a:pt x="157" y="17"/>
                  </a:lnTo>
                  <a:lnTo>
                    <a:pt x="173" y="16"/>
                  </a:lnTo>
                  <a:lnTo>
                    <a:pt x="190" y="15"/>
                  </a:lnTo>
                  <a:lnTo>
                    <a:pt x="206" y="12"/>
                  </a:lnTo>
                  <a:lnTo>
                    <a:pt x="222" y="11"/>
                  </a:lnTo>
                  <a:lnTo>
                    <a:pt x="237" y="10"/>
                  </a:lnTo>
                  <a:lnTo>
                    <a:pt x="25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62" name="Freeform 166"/>
            <p:cNvSpPr>
              <a:spLocks/>
            </p:cNvSpPr>
            <p:nvPr/>
          </p:nvSpPr>
          <p:spPr bwMode="auto">
            <a:xfrm>
              <a:off x="2155" y="3313"/>
              <a:ext cx="166" cy="42"/>
            </a:xfrm>
            <a:custGeom>
              <a:avLst/>
              <a:gdLst>
                <a:gd name="T0" fmla="*/ 379 w 379"/>
                <a:gd name="T1" fmla="*/ 62 h 94"/>
                <a:gd name="T2" fmla="*/ 357 w 379"/>
                <a:gd name="T3" fmla="*/ 70 h 94"/>
                <a:gd name="T4" fmla="*/ 334 w 379"/>
                <a:gd name="T5" fmla="*/ 78 h 94"/>
                <a:gd name="T6" fmla="*/ 312 w 379"/>
                <a:gd name="T7" fmla="*/ 84 h 94"/>
                <a:gd name="T8" fmla="*/ 290 w 379"/>
                <a:gd name="T9" fmla="*/ 89 h 94"/>
                <a:gd name="T10" fmla="*/ 267 w 379"/>
                <a:gd name="T11" fmla="*/ 92 h 94"/>
                <a:gd name="T12" fmla="*/ 245 w 379"/>
                <a:gd name="T13" fmla="*/ 93 h 94"/>
                <a:gd name="T14" fmla="*/ 222 w 379"/>
                <a:gd name="T15" fmla="*/ 94 h 94"/>
                <a:gd name="T16" fmla="*/ 200 w 379"/>
                <a:gd name="T17" fmla="*/ 93 h 94"/>
                <a:gd name="T18" fmla="*/ 179 w 379"/>
                <a:gd name="T19" fmla="*/ 91 h 94"/>
                <a:gd name="T20" fmla="*/ 156 w 379"/>
                <a:gd name="T21" fmla="*/ 87 h 94"/>
                <a:gd name="T22" fmla="*/ 134 w 379"/>
                <a:gd name="T23" fmla="*/ 83 h 94"/>
                <a:gd name="T24" fmla="*/ 112 w 379"/>
                <a:gd name="T25" fmla="*/ 76 h 94"/>
                <a:gd name="T26" fmla="*/ 90 w 379"/>
                <a:gd name="T27" fmla="*/ 69 h 94"/>
                <a:gd name="T28" fmla="*/ 68 w 379"/>
                <a:gd name="T29" fmla="*/ 60 h 94"/>
                <a:gd name="T30" fmla="*/ 47 w 379"/>
                <a:gd name="T31" fmla="*/ 49 h 94"/>
                <a:gd name="T32" fmla="*/ 25 w 379"/>
                <a:gd name="T33" fmla="*/ 38 h 94"/>
                <a:gd name="T34" fmla="*/ 22 w 379"/>
                <a:gd name="T35" fmla="*/ 33 h 94"/>
                <a:gd name="T36" fmla="*/ 17 w 379"/>
                <a:gd name="T37" fmla="*/ 30 h 94"/>
                <a:gd name="T38" fmla="*/ 13 w 379"/>
                <a:gd name="T39" fmla="*/ 25 h 94"/>
                <a:gd name="T40" fmla="*/ 8 w 379"/>
                <a:gd name="T41" fmla="*/ 22 h 94"/>
                <a:gd name="T42" fmla="*/ 5 w 379"/>
                <a:gd name="T43" fmla="*/ 17 h 94"/>
                <a:gd name="T44" fmla="*/ 1 w 379"/>
                <a:gd name="T45" fmla="*/ 12 h 94"/>
                <a:gd name="T46" fmla="*/ 0 w 379"/>
                <a:gd name="T47" fmla="*/ 7 h 94"/>
                <a:gd name="T48" fmla="*/ 0 w 379"/>
                <a:gd name="T49" fmla="*/ 0 h 94"/>
                <a:gd name="T50" fmla="*/ 18 w 379"/>
                <a:gd name="T51" fmla="*/ 18 h 94"/>
                <a:gd name="T52" fmla="*/ 38 w 379"/>
                <a:gd name="T53" fmla="*/ 33 h 94"/>
                <a:gd name="T54" fmla="*/ 60 w 379"/>
                <a:gd name="T55" fmla="*/ 46 h 94"/>
                <a:gd name="T56" fmla="*/ 82 w 379"/>
                <a:gd name="T57" fmla="*/ 56 h 94"/>
                <a:gd name="T58" fmla="*/ 105 w 379"/>
                <a:gd name="T59" fmla="*/ 65 h 94"/>
                <a:gd name="T60" fmla="*/ 130 w 379"/>
                <a:gd name="T61" fmla="*/ 72 h 94"/>
                <a:gd name="T62" fmla="*/ 154 w 379"/>
                <a:gd name="T63" fmla="*/ 77 h 94"/>
                <a:gd name="T64" fmla="*/ 180 w 379"/>
                <a:gd name="T65" fmla="*/ 79 h 94"/>
                <a:gd name="T66" fmla="*/ 206 w 379"/>
                <a:gd name="T67" fmla="*/ 82 h 94"/>
                <a:gd name="T68" fmla="*/ 232 w 379"/>
                <a:gd name="T69" fmla="*/ 82 h 94"/>
                <a:gd name="T70" fmla="*/ 257 w 379"/>
                <a:gd name="T71" fmla="*/ 80 h 94"/>
                <a:gd name="T72" fmla="*/ 283 w 379"/>
                <a:gd name="T73" fmla="*/ 78 h 94"/>
                <a:gd name="T74" fmla="*/ 308 w 379"/>
                <a:gd name="T75" fmla="*/ 76 h 94"/>
                <a:gd name="T76" fmla="*/ 333 w 379"/>
                <a:gd name="T77" fmla="*/ 71 h 94"/>
                <a:gd name="T78" fmla="*/ 356 w 379"/>
                <a:gd name="T79" fmla="*/ 67 h 94"/>
                <a:gd name="T80" fmla="*/ 379 w 379"/>
                <a:gd name="T81" fmla="*/ 6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9" h="94">
                  <a:moveTo>
                    <a:pt x="379" y="62"/>
                  </a:moveTo>
                  <a:lnTo>
                    <a:pt x="357" y="70"/>
                  </a:lnTo>
                  <a:lnTo>
                    <a:pt x="334" y="78"/>
                  </a:lnTo>
                  <a:lnTo>
                    <a:pt x="312" y="84"/>
                  </a:lnTo>
                  <a:lnTo>
                    <a:pt x="290" y="89"/>
                  </a:lnTo>
                  <a:lnTo>
                    <a:pt x="267" y="92"/>
                  </a:lnTo>
                  <a:lnTo>
                    <a:pt x="245" y="93"/>
                  </a:lnTo>
                  <a:lnTo>
                    <a:pt x="222" y="94"/>
                  </a:lnTo>
                  <a:lnTo>
                    <a:pt x="200" y="93"/>
                  </a:lnTo>
                  <a:lnTo>
                    <a:pt x="179" y="91"/>
                  </a:lnTo>
                  <a:lnTo>
                    <a:pt x="156" y="87"/>
                  </a:lnTo>
                  <a:lnTo>
                    <a:pt x="134" y="83"/>
                  </a:lnTo>
                  <a:lnTo>
                    <a:pt x="112" y="76"/>
                  </a:lnTo>
                  <a:lnTo>
                    <a:pt x="90" y="69"/>
                  </a:lnTo>
                  <a:lnTo>
                    <a:pt x="68" y="60"/>
                  </a:lnTo>
                  <a:lnTo>
                    <a:pt x="47" y="49"/>
                  </a:lnTo>
                  <a:lnTo>
                    <a:pt x="25" y="38"/>
                  </a:lnTo>
                  <a:lnTo>
                    <a:pt x="22" y="33"/>
                  </a:lnTo>
                  <a:lnTo>
                    <a:pt x="17" y="30"/>
                  </a:lnTo>
                  <a:lnTo>
                    <a:pt x="13" y="25"/>
                  </a:lnTo>
                  <a:lnTo>
                    <a:pt x="8" y="22"/>
                  </a:lnTo>
                  <a:lnTo>
                    <a:pt x="5" y="17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38" y="33"/>
                  </a:lnTo>
                  <a:lnTo>
                    <a:pt x="60" y="46"/>
                  </a:lnTo>
                  <a:lnTo>
                    <a:pt x="82" y="56"/>
                  </a:lnTo>
                  <a:lnTo>
                    <a:pt x="105" y="65"/>
                  </a:lnTo>
                  <a:lnTo>
                    <a:pt x="130" y="72"/>
                  </a:lnTo>
                  <a:lnTo>
                    <a:pt x="154" y="77"/>
                  </a:lnTo>
                  <a:lnTo>
                    <a:pt x="180" y="79"/>
                  </a:lnTo>
                  <a:lnTo>
                    <a:pt x="206" y="82"/>
                  </a:lnTo>
                  <a:lnTo>
                    <a:pt x="232" y="82"/>
                  </a:lnTo>
                  <a:lnTo>
                    <a:pt x="257" y="80"/>
                  </a:lnTo>
                  <a:lnTo>
                    <a:pt x="283" y="78"/>
                  </a:lnTo>
                  <a:lnTo>
                    <a:pt x="308" y="76"/>
                  </a:lnTo>
                  <a:lnTo>
                    <a:pt x="333" y="71"/>
                  </a:lnTo>
                  <a:lnTo>
                    <a:pt x="356" y="67"/>
                  </a:lnTo>
                  <a:lnTo>
                    <a:pt x="37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63" name="Freeform 167"/>
            <p:cNvSpPr>
              <a:spLocks/>
            </p:cNvSpPr>
            <p:nvPr/>
          </p:nvSpPr>
          <p:spPr bwMode="auto">
            <a:xfrm>
              <a:off x="2126" y="3360"/>
              <a:ext cx="265" cy="86"/>
            </a:xfrm>
            <a:custGeom>
              <a:avLst/>
              <a:gdLst>
                <a:gd name="T0" fmla="*/ 589 w 607"/>
                <a:gd name="T1" fmla="*/ 60 h 192"/>
                <a:gd name="T2" fmla="*/ 583 w 607"/>
                <a:gd name="T3" fmla="*/ 58 h 192"/>
                <a:gd name="T4" fmla="*/ 568 w 607"/>
                <a:gd name="T5" fmla="*/ 73 h 192"/>
                <a:gd name="T6" fmla="*/ 541 w 607"/>
                <a:gd name="T7" fmla="*/ 98 h 192"/>
                <a:gd name="T8" fmla="*/ 511 w 607"/>
                <a:gd name="T9" fmla="*/ 117 h 192"/>
                <a:gd name="T10" fmla="*/ 478 w 607"/>
                <a:gd name="T11" fmla="*/ 131 h 192"/>
                <a:gd name="T12" fmla="*/ 444 w 607"/>
                <a:gd name="T13" fmla="*/ 143 h 192"/>
                <a:gd name="T14" fmla="*/ 408 w 607"/>
                <a:gd name="T15" fmla="*/ 152 h 192"/>
                <a:gd name="T16" fmla="*/ 372 w 607"/>
                <a:gd name="T17" fmla="*/ 160 h 192"/>
                <a:gd name="T18" fmla="*/ 337 w 607"/>
                <a:gd name="T19" fmla="*/ 168 h 192"/>
                <a:gd name="T20" fmla="*/ 307 w 607"/>
                <a:gd name="T21" fmla="*/ 176 h 192"/>
                <a:gd name="T22" fmla="*/ 281 w 607"/>
                <a:gd name="T23" fmla="*/ 181 h 192"/>
                <a:gd name="T24" fmla="*/ 255 w 607"/>
                <a:gd name="T25" fmla="*/ 184 h 192"/>
                <a:gd name="T26" fmla="*/ 227 w 607"/>
                <a:gd name="T27" fmla="*/ 187 h 192"/>
                <a:gd name="T28" fmla="*/ 201 w 607"/>
                <a:gd name="T29" fmla="*/ 188 h 192"/>
                <a:gd name="T30" fmla="*/ 173 w 607"/>
                <a:gd name="T31" fmla="*/ 188 h 192"/>
                <a:gd name="T32" fmla="*/ 148 w 607"/>
                <a:gd name="T33" fmla="*/ 188 h 192"/>
                <a:gd name="T34" fmla="*/ 122 w 607"/>
                <a:gd name="T35" fmla="*/ 189 h 192"/>
                <a:gd name="T36" fmla="*/ 104 w 607"/>
                <a:gd name="T37" fmla="*/ 188 h 192"/>
                <a:gd name="T38" fmla="*/ 93 w 607"/>
                <a:gd name="T39" fmla="*/ 180 h 192"/>
                <a:gd name="T40" fmla="*/ 80 w 607"/>
                <a:gd name="T41" fmla="*/ 172 h 192"/>
                <a:gd name="T42" fmla="*/ 68 w 607"/>
                <a:gd name="T43" fmla="*/ 172 h 192"/>
                <a:gd name="T44" fmla="*/ 66 w 607"/>
                <a:gd name="T45" fmla="*/ 182 h 192"/>
                <a:gd name="T46" fmla="*/ 75 w 607"/>
                <a:gd name="T47" fmla="*/ 191 h 192"/>
                <a:gd name="T48" fmla="*/ 72 w 607"/>
                <a:gd name="T49" fmla="*/ 192 h 192"/>
                <a:gd name="T50" fmla="*/ 51 w 607"/>
                <a:gd name="T51" fmla="*/ 188 h 192"/>
                <a:gd name="T52" fmla="*/ 30 w 607"/>
                <a:gd name="T53" fmla="*/ 179 h 192"/>
                <a:gd name="T54" fmla="*/ 10 w 607"/>
                <a:gd name="T55" fmla="*/ 167 h 192"/>
                <a:gd name="T56" fmla="*/ 4 w 607"/>
                <a:gd name="T57" fmla="*/ 154 h 192"/>
                <a:gd name="T58" fmla="*/ 8 w 607"/>
                <a:gd name="T59" fmla="*/ 137 h 192"/>
                <a:gd name="T60" fmla="*/ 8 w 607"/>
                <a:gd name="T61" fmla="*/ 120 h 192"/>
                <a:gd name="T62" fmla="*/ 5 w 607"/>
                <a:gd name="T63" fmla="*/ 101 h 192"/>
                <a:gd name="T64" fmla="*/ 25 w 607"/>
                <a:gd name="T65" fmla="*/ 101 h 192"/>
                <a:gd name="T66" fmla="*/ 66 w 607"/>
                <a:gd name="T67" fmla="*/ 113 h 192"/>
                <a:gd name="T68" fmla="*/ 110 w 607"/>
                <a:gd name="T69" fmla="*/ 120 h 192"/>
                <a:gd name="T70" fmla="*/ 155 w 607"/>
                <a:gd name="T71" fmla="*/ 121 h 192"/>
                <a:gd name="T72" fmla="*/ 200 w 607"/>
                <a:gd name="T73" fmla="*/ 119 h 192"/>
                <a:gd name="T74" fmla="*/ 245 w 607"/>
                <a:gd name="T75" fmla="*/ 115 h 192"/>
                <a:gd name="T76" fmla="*/ 289 w 607"/>
                <a:gd name="T77" fmla="*/ 109 h 192"/>
                <a:gd name="T78" fmla="*/ 336 w 607"/>
                <a:gd name="T79" fmla="*/ 106 h 192"/>
                <a:gd name="T80" fmla="*/ 372 w 607"/>
                <a:gd name="T81" fmla="*/ 100 h 192"/>
                <a:gd name="T82" fmla="*/ 403 w 607"/>
                <a:gd name="T83" fmla="*/ 93 h 192"/>
                <a:gd name="T84" fmla="*/ 433 w 607"/>
                <a:gd name="T85" fmla="*/ 85 h 192"/>
                <a:gd name="T86" fmla="*/ 462 w 607"/>
                <a:gd name="T87" fmla="*/ 77 h 192"/>
                <a:gd name="T88" fmla="*/ 492 w 607"/>
                <a:gd name="T89" fmla="*/ 67 h 192"/>
                <a:gd name="T90" fmla="*/ 520 w 607"/>
                <a:gd name="T91" fmla="*/ 55 h 192"/>
                <a:gd name="T92" fmla="*/ 547 w 607"/>
                <a:gd name="T93" fmla="*/ 41 h 192"/>
                <a:gd name="T94" fmla="*/ 575 w 607"/>
                <a:gd name="T95" fmla="*/ 25 h 192"/>
                <a:gd name="T96" fmla="*/ 591 w 607"/>
                <a:gd name="T97" fmla="*/ 0 h 192"/>
                <a:gd name="T98" fmla="*/ 605 w 607"/>
                <a:gd name="T99" fmla="*/ 15 h 192"/>
                <a:gd name="T100" fmla="*/ 606 w 607"/>
                <a:gd name="T101" fmla="*/ 30 h 192"/>
                <a:gd name="T102" fmla="*/ 599 w 607"/>
                <a:gd name="T103" fmla="*/ 46 h 192"/>
                <a:gd name="T104" fmla="*/ 591 w 607"/>
                <a:gd name="T105" fmla="*/ 6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7" h="192">
                  <a:moveTo>
                    <a:pt x="591" y="62"/>
                  </a:moveTo>
                  <a:lnTo>
                    <a:pt x="589" y="60"/>
                  </a:lnTo>
                  <a:lnTo>
                    <a:pt x="587" y="58"/>
                  </a:lnTo>
                  <a:lnTo>
                    <a:pt x="583" y="58"/>
                  </a:lnTo>
                  <a:lnTo>
                    <a:pt x="580" y="58"/>
                  </a:lnTo>
                  <a:lnTo>
                    <a:pt x="568" y="73"/>
                  </a:lnTo>
                  <a:lnTo>
                    <a:pt x="554" y="86"/>
                  </a:lnTo>
                  <a:lnTo>
                    <a:pt x="541" y="98"/>
                  </a:lnTo>
                  <a:lnTo>
                    <a:pt x="527" y="108"/>
                  </a:lnTo>
                  <a:lnTo>
                    <a:pt x="511" y="117"/>
                  </a:lnTo>
                  <a:lnTo>
                    <a:pt x="494" y="124"/>
                  </a:lnTo>
                  <a:lnTo>
                    <a:pt x="478" y="131"/>
                  </a:lnTo>
                  <a:lnTo>
                    <a:pt x="461" y="137"/>
                  </a:lnTo>
                  <a:lnTo>
                    <a:pt x="444" y="143"/>
                  </a:lnTo>
                  <a:lnTo>
                    <a:pt x="427" y="147"/>
                  </a:lnTo>
                  <a:lnTo>
                    <a:pt x="408" y="152"/>
                  </a:lnTo>
                  <a:lnTo>
                    <a:pt x="391" y="156"/>
                  </a:lnTo>
                  <a:lnTo>
                    <a:pt x="372" y="160"/>
                  </a:lnTo>
                  <a:lnTo>
                    <a:pt x="355" y="164"/>
                  </a:lnTo>
                  <a:lnTo>
                    <a:pt x="337" y="168"/>
                  </a:lnTo>
                  <a:lnTo>
                    <a:pt x="319" y="173"/>
                  </a:lnTo>
                  <a:lnTo>
                    <a:pt x="307" y="176"/>
                  </a:lnTo>
                  <a:lnTo>
                    <a:pt x="294" y="179"/>
                  </a:lnTo>
                  <a:lnTo>
                    <a:pt x="281" y="181"/>
                  </a:lnTo>
                  <a:lnTo>
                    <a:pt x="269" y="183"/>
                  </a:lnTo>
                  <a:lnTo>
                    <a:pt x="255" y="184"/>
                  </a:lnTo>
                  <a:lnTo>
                    <a:pt x="241" y="185"/>
                  </a:lnTo>
                  <a:lnTo>
                    <a:pt x="227" y="187"/>
                  </a:lnTo>
                  <a:lnTo>
                    <a:pt x="213" y="187"/>
                  </a:lnTo>
                  <a:lnTo>
                    <a:pt x="201" y="188"/>
                  </a:lnTo>
                  <a:lnTo>
                    <a:pt x="187" y="188"/>
                  </a:lnTo>
                  <a:lnTo>
                    <a:pt x="173" y="188"/>
                  </a:lnTo>
                  <a:lnTo>
                    <a:pt x="160" y="188"/>
                  </a:lnTo>
                  <a:lnTo>
                    <a:pt x="148" y="188"/>
                  </a:lnTo>
                  <a:lnTo>
                    <a:pt x="135" y="188"/>
                  </a:lnTo>
                  <a:lnTo>
                    <a:pt x="122" y="189"/>
                  </a:lnTo>
                  <a:lnTo>
                    <a:pt x="111" y="189"/>
                  </a:lnTo>
                  <a:lnTo>
                    <a:pt x="104" y="188"/>
                  </a:lnTo>
                  <a:lnTo>
                    <a:pt x="98" y="184"/>
                  </a:lnTo>
                  <a:lnTo>
                    <a:pt x="93" y="180"/>
                  </a:lnTo>
                  <a:lnTo>
                    <a:pt x="87" y="175"/>
                  </a:lnTo>
                  <a:lnTo>
                    <a:pt x="80" y="172"/>
                  </a:lnTo>
                  <a:lnTo>
                    <a:pt x="74" y="170"/>
                  </a:lnTo>
                  <a:lnTo>
                    <a:pt x="68" y="172"/>
                  </a:lnTo>
                  <a:lnTo>
                    <a:pt x="61" y="177"/>
                  </a:lnTo>
                  <a:lnTo>
                    <a:pt x="66" y="182"/>
                  </a:lnTo>
                  <a:lnTo>
                    <a:pt x="71" y="187"/>
                  </a:lnTo>
                  <a:lnTo>
                    <a:pt x="75" y="191"/>
                  </a:lnTo>
                  <a:lnTo>
                    <a:pt x="81" y="192"/>
                  </a:lnTo>
                  <a:lnTo>
                    <a:pt x="72" y="192"/>
                  </a:lnTo>
                  <a:lnTo>
                    <a:pt x="61" y="191"/>
                  </a:lnTo>
                  <a:lnTo>
                    <a:pt x="51" y="188"/>
                  </a:lnTo>
                  <a:lnTo>
                    <a:pt x="41" y="183"/>
                  </a:lnTo>
                  <a:lnTo>
                    <a:pt x="30" y="179"/>
                  </a:lnTo>
                  <a:lnTo>
                    <a:pt x="20" y="173"/>
                  </a:lnTo>
                  <a:lnTo>
                    <a:pt x="10" y="167"/>
                  </a:lnTo>
                  <a:lnTo>
                    <a:pt x="0" y="161"/>
                  </a:lnTo>
                  <a:lnTo>
                    <a:pt x="4" y="154"/>
                  </a:lnTo>
                  <a:lnTo>
                    <a:pt x="7" y="146"/>
                  </a:lnTo>
                  <a:lnTo>
                    <a:pt x="8" y="137"/>
                  </a:lnTo>
                  <a:lnTo>
                    <a:pt x="8" y="129"/>
                  </a:lnTo>
                  <a:lnTo>
                    <a:pt x="8" y="120"/>
                  </a:lnTo>
                  <a:lnTo>
                    <a:pt x="7" y="111"/>
                  </a:lnTo>
                  <a:lnTo>
                    <a:pt x="5" y="101"/>
                  </a:lnTo>
                  <a:lnTo>
                    <a:pt x="4" y="93"/>
                  </a:lnTo>
                  <a:lnTo>
                    <a:pt x="25" y="101"/>
                  </a:lnTo>
                  <a:lnTo>
                    <a:pt x="45" y="108"/>
                  </a:lnTo>
                  <a:lnTo>
                    <a:pt x="66" y="113"/>
                  </a:lnTo>
                  <a:lnTo>
                    <a:pt x="88" y="117"/>
                  </a:lnTo>
                  <a:lnTo>
                    <a:pt x="110" y="120"/>
                  </a:lnTo>
                  <a:lnTo>
                    <a:pt x="132" y="121"/>
                  </a:lnTo>
                  <a:lnTo>
                    <a:pt x="155" y="121"/>
                  </a:lnTo>
                  <a:lnTo>
                    <a:pt x="177" y="120"/>
                  </a:lnTo>
                  <a:lnTo>
                    <a:pt x="200" y="119"/>
                  </a:lnTo>
                  <a:lnTo>
                    <a:pt x="222" y="117"/>
                  </a:lnTo>
                  <a:lnTo>
                    <a:pt x="245" y="115"/>
                  </a:lnTo>
                  <a:lnTo>
                    <a:pt x="268" y="113"/>
                  </a:lnTo>
                  <a:lnTo>
                    <a:pt x="289" y="109"/>
                  </a:lnTo>
                  <a:lnTo>
                    <a:pt x="312" y="107"/>
                  </a:lnTo>
                  <a:lnTo>
                    <a:pt x="336" y="106"/>
                  </a:lnTo>
                  <a:lnTo>
                    <a:pt x="357" y="104"/>
                  </a:lnTo>
                  <a:lnTo>
                    <a:pt x="372" y="100"/>
                  </a:lnTo>
                  <a:lnTo>
                    <a:pt x="389" y="97"/>
                  </a:lnTo>
                  <a:lnTo>
                    <a:pt x="403" y="93"/>
                  </a:lnTo>
                  <a:lnTo>
                    <a:pt x="418" y="90"/>
                  </a:lnTo>
                  <a:lnTo>
                    <a:pt x="433" y="85"/>
                  </a:lnTo>
                  <a:lnTo>
                    <a:pt x="448" y="82"/>
                  </a:lnTo>
                  <a:lnTo>
                    <a:pt x="462" y="77"/>
                  </a:lnTo>
                  <a:lnTo>
                    <a:pt x="477" y="71"/>
                  </a:lnTo>
                  <a:lnTo>
                    <a:pt x="492" y="67"/>
                  </a:lnTo>
                  <a:lnTo>
                    <a:pt x="506" y="61"/>
                  </a:lnTo>
                  <a:lnTo>
                    <a:pt x="520" y="55"/>
                  </a:lnTo>
                  <a:lnTo>
                    <a:pt x="534" y="48"/>
                  </a:lnTo>
                  <a:lnTo>
                    <a:pt x="547" y="41"/>
                  </a:lnTo>
                  <a:lnTo>
                    <a:pt x="561" y="33"/>
                  </a:lnTo>
                  <a:lnTo>
                    <a:pt x="575" y="25"/>
                  </a:lnTo>
                  <a:lnTo>
                    <a:pt x="588" y="16"/>
                  </a:lnTo>
                  <a:lnTo>
                    <a:pt x="591" y="0"/>
                  </a:lnTo>
                  <a:lnTo>
                    <a:pt x="600" y="7"/>
                  </a:lnTo>
                  <a:lnTo>
                    <a:pt x="605" y="15"/>
                  </a:lnTo>
                  <a:lnTo>
                    <a:pt x="607" y="23"/>
                  </a:lnTo>
                  <a:lnTo>
                    <a:pt x="606" y="30"/>
                  </a:lnTo>
                  <a:lnTo>
                    <a:pt x="603" y="38"/>
                  </a:lnTo>
                  <a:lnTo>
                    <a:pt x="599" y="46"/>
                  </a:lnTo>
                  <a:lnTo>
                    <a:pt x="595" y="54"/>
                  </a:lnTo>
                  <a:lnTo>
                    <a:pt x="591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64" name="Freeform 168"/>
            <p:cNvSpPr>
              <a:spLocks/>
            </p:cNvSpPr>
            <p:nvPr/>
          </p:nvSpPr>
          <p:spPr bwMode="auto">
            <a:xfrm>
              <a:off x="2615" y="3360"/>
              <a:ext cx="20" cy="9"/>
            </a:xfrm>
            <a:custGeom>
              <a:avLst/>
              <a:gdLst>
                <a:gd name="T0" fmla="*/ 47 w 47"/>
                <a:gd name="T1" fmla="*/ 13 h 20"/>
                <a:gd name="T2" fmla="*/ 47 w 47"/>
                <a:gd name="T3" fmla="*/ 16 h 20"/>
                <a:gd name="T4" fmla="*/ 40 w 47"/>
                <a:gd name="T5" fmla="*/ 18 h 20"/>
                <a:gd name="T6" fmla="*/ 33 w 47"/>
                <a:gd name="T7" fmla="*/ 20 h 20"/>
                <a:gd name="T8" fmla="*/ 25 w 47"/>
                <a:gd name="T9" fmla="*/ 20 h 20"/>
                <a:gd name="T10" fmla="*/ 18 w 47"/>
                <a:gd name="T11" fmla="*/ 18 h 20"/>
                <a:gd name="T12" fmla="*/ 11 w 47"/>
                <a:gd name="T13" fmla="*/ 16 h 20"/>
                <a:gd name="T14" fmla="*/ 6 w 47"/>
                <a:gd name="T15" fmla="*/ 13 h 20"/>
                <a:gd name="T16" fmla="*/ 2 w 47"/>
                <a:gd name="T17" fmla="*/ 7 h 20"/>
                <a:gd name="T18" fmla="*/ 0 w 47"/>
                <a:gd name="T19" fmla="*/ 0 h 20"/>
                <a:gd name="T20" fmla="*/ 6 w 47"/>
                <a:gd name="T21" fmla="*/ 1 h 20"/>
                <a:gd name="T22" fmla="*/ 12 w 47"/>
                <a:gd name="T23" fmla="*/ 3 h 20"/>
                <a:gd name="T24" fmla="*/ 18 w 47"/>
                <a:gd name="T25" fmla="*/ 5 h 20"/>
                <a:gd name="T26" fmla="*/ 24 w 47"/>
                <a:gd name="T27" fmla="*/ 6 h 20"/>
                <a:gd name="T28" fmla="*/ 29 w 47"/>
                <a:gd name="T29" fmla="*/ 8 h 20"/>
                <a:gd name="T30" fmla="*/ 35 w 47"/>
                <a:gd name="T31" fmla="*/ 9 h 20"/>
                <a:gd name="T32" fmla="*/ 41 w 47"/>
                <a:gd name="T33" fmla="*/ 11 h 20"/>
                <a:gd name="T34" fmla="*/ 47 w 47"/>
                <a:gd name="T3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0">
                  <a:moveTo>
                    <a:pt x="47" y="13"/>
                  </a:moveTo>
                  <a:lnTo>
                    <a:pt x="47" y="16"/>
                  </a:lnTo>
                  <a:lnTo>
                    <a:pt x="40" y="18"/>
                  </a:lnTo>
                  <a:lnTo>
                    <a:pt x="33" y="20"/>
                  </a:lnTo>
                  <a:lnTo>
                    <a:pt x="25" y="20"/>
                  </a:lnTo>
                  <a:lnTo>
                    <a:pt x="18" y="18"/>
                  </a:lnTo>
                  <a:lnTo>
                    <a:pt x="11" y="16"/>
                  </a:lnTo>
                  <a:lnTo>
                    <a:pt x="6" y="13"/>
                  </a:lnTo>
                  <a:lnTo>
                    <a:pt x="2" y="7"/>
                  </a:lnTo>
                  <a:lnTo>
                    <a:pt x="0" y="0"/>
                  </a:lnTo>
                  <a:lnTo>
                    <a:pt x="6" y="1"/>
                  </a:lnTo>
                  <a:lnTo>
                    <a:pt x="12" y="3"/>
                  </a:lnTo>
                  <a:lnTo>
                    <a:pt x="18" y="5"/>
                  </a:lnTo>
                  <a:lnTo>
                    <a:pt x="24" y="6"/>
                  </a:lnTo>
                  <a:lnTo>
                    <a:pt x="29" y="8"/>
                  </a:lnTo>
                  <a:lnTo>
                    <a:pt x="35" y="9"/>
                  </a:lnTo>
                  <a:lnTo>
                    <a:pt x="41" y="11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65" name="Freeform 169"/>
            <p:cNvSpPr>
              <a:spLocks/>
            </p:cNvSpPr>
            <p:nvPr/>
          </p:nvSpPr>
          <p:spPr bwMode="auto">
            <a:xfrm>
              <a:off x="2134" y="3386"/>
              <a:ext cx="241" cy="48"/>
            </a:xfrm>
            <a:custGeom>
              <a:avLst/>
              <a:gdLst>
                <a:gd name="T0" fmla="*/ 548 w 548"/>
                <a:gd name="T1" fmla="*/ 0 h 108"/>
                <a:gd name="T2" fmla="*/ 529 w 548"/>
                <a:gd name="T3" fmla="*/ 13 h 108"/>
                <a:gd name="T4" fmla="*/ 508 w 548"/>
                <a:gd name="T5" fmla="*/ 26 h 108"/>
                <a:gd name="T6" fmla="*/ 486 w 548"/>
                <a:gd name="T7" fmla="*/ 36 h 108"/>
                <a:gd name="T8" fmla="*/ 464 w 548"/>
                <a:gd name="T9" fmla="*/ 47 h 108"/>
                <a:gd name="T10" fmla="*/ 442 w 548"/>
                <a:gd name="T11" fmla="*/ 55 h 108"/>
                <a:gd name="T12" fmla="*/ 419 w 548"/>
                <a:gd name="T13" fmla="*/ 63 h 108"/>
                <a:gd name="T14" fmla="*/ 396 w 548"/>
                <a:gd name="T15" fmla="*/ 69 h 108"/>
                <a:gd name="T16" fmla="*/ 372 w 548"/>
                <a:gd name="T17" fmla="*/ 74 h 108"/>
                <a:gd name="T18" fmla="*/ 348 w 548"/>
                <a:gd name="T19" fmla="*/ 80 h 108"/>
                <a:gd name="T20" fmla="*/ 324 w 548"/>
                <a:gd name="T21" fmla="*/ 85 h 108"/>
                <a:gd name="T22" fmla="*/ 299 w 548"/>
                <a:gd name="T23" fmla="*/ 88 h 108"/>
                <a:gd name="T24" fmla="*/ 274 w 548"/>
                <a:gd name="T25" fmla="*/ 93 h 108"/>
                <a:gd name="T26" fmla="*/ 250 w 548"/>
                <a:gd name="T27" fmla="*/ 96 h 108"/>
                <a:gd name="T28" fmla="*/ 226 w 548"/>
                <a:gd name="T29" fmla="*/ 100 h 108"/>
                <a:gd name="T30" fmla="*/ 200 w 548"/>
                <a:gd name="T31" fmla="*/ 104 h 108"/>
                <a:gd name="T32" fmla="*/ 176 w 548"/>
                <a:gd name="T33" fmla="*/ 108 h 108"/>
                <a:gd name="T34" fmla="*/ 152 w 548"/>
                <a:gd name="T35" fmla="*/ 106 h 108"/>
                <a:gd name="T36" fmla="*/ 127 w 548"/>
                <a:gd name="T37" fmla="*/ 104 h 108"/>
                <a:gd name="T38" fmla="*/ 102 w 548"/>
                <a:gd name="T39" fmla="*/ 103 h 108"/>
                <a:gd name="T40" fmla="*/ 78 w 548"/>
                <a:gd name="T41" fmla="*/ 101 h 108"/>
                <a:gd name="T42" fmla="*/ 55 w 548"/>
                <a:gd name="T43" fmla="*/ 98 h 108"/>
                <a:gd name="T44" fmla="*/ 35 w 548"/>
                <a:gd name="T45" fmla="*/ 89 h 108"/>
                <a:gd name="T46" fmla="*/ 16 w 548"/>
                <a:gd name="T47" fmla="*/ 78 h 108"/>
                <a:gd name="T48" fmla="*/ 0 w 548"/>
                <a:gd name="T49" fmla="*/ 62 h 108"/>
                <a:gd name="T50" fmla="*/ 28 w 548"/>
                <a:gd name="T51" fmla="*/ 74 h 108"/>
                <a:gd name="T52" fmla="*/ 54 w 548"/>
                <a:gd name="T53" fmla="*/ 84 h 108"/>
                <a:gd name="T54" fmla="*/ 82 w 548"/>
                <a:gd name="T55" fmla="*/ 91 h 108"/>
                <a:gd name="T56" fmla="*/ 111 w 548"/>
                <a:gd name="T57" fmla="*/ 94 h 108"/>
                <a:gd name="T58" fmla="*/ 138 w 548"/>
                <a:gd name="T59" fmla="*/ 96 h 108"/>
                <a:gd name="T60" fmla="*/ 166 w 548"/>
                <a:gd name="T61" fmla="*/ 95 h 108"/>
                <a:gd name="T62" fmla="*/ 195 w 548"/>
                <a:gd name="T63" fmla="*/ 94 h 108"/>
                <a:gd name="T64" fmla="*/ 223 w 548"/>
                <a:gd name="T65" fmla="*/ 91 h 108"/>
                <a:gd name="T66" fmla="*/ 251 w 548"/>
                <a:gd name="T67" fmla="*/ 86 h 108"/>
                <a:gd name="T68" fmla="*/ 280 w 548"/>
                <a:gd name="T69" fmla="*/ 80 h 108"/>
                <a:gd name="T70" fmla="*/ 309 w 548"/>
                <a:gd name="T71" fmla="*/ 74 h 108"/>
                <a:gd name="T72" fmla="*/ 336 w 548"/>
                <a:gd name="T73" fmla="*/ 69 h 108"/>
                <a:gd name="T74" fmla="*/ 365 w 548"/>
                <a:gd name="T75" fmla="*/ 62 h 108"/>
                <a:gd name="T76" fmla="*/ 393 w 548"/>
                <a:gd name="T77" fmla="*/ 56 h 108"/>
                <a:gd name="T78" fmla="*/ 421 w 548"/>
                <a:gd name="T79" fmla="*/ 50 h 108"/>
                <a:gd name="T80" fmla="*/ 449 w 548"/>
                <a:gd name="T81" fmla="*/ 46 h 108"/>
                <a:gd name="T82" fmla="*/ 461 w 548"/>
                <a:gd name="T83" fmla="*/ 39 h 108"/>
                <a:gd name="T84" fmla="*/ 472 w 548"/>
                <a:gd name="T85" fmla="*/ 33 h 108"/>
                <a:gd name="T86" fmla="*/ 485 w 548"/>
                <a:gd name="T87" fmla="*/ 27 h 108"/>
                <a:gd name="T88" fmla="*/ 497 w 548"/>
                <a:gd name="T89" fmla="*/ 21 h 108"/>
                <a:gd name="T90" fmla="*/ 510 w 548"/>
                <a:gd name="T91" fmla="*/ 17 h 108"/>
                <a:gd name="T92" fmla="*/ 523 w 548"/>
                <a:gd name="T93" fmla="*/ 11 h 108"/>
                <a:gd name="T94" fmla="*/ 535 w 548"/>
                <a:gd name="T95" fmla="*/ 5 h 108"/>
                <a:gd name="T96" fmla="*/ 548 w 548"/>
                <a:gd name="T9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8" h="108">
                  <a:moveTo>
                    <a:pt x="548" y="0"/>
                  </a:moveTo>
                  <a:lnTo>
                    <a:pt x="529" y="13"/>
                  </a:lnTo>
                  <a:lnTo>
                    <a:pt x="508" y="26"/>
                  </a:lnTo>
                  <a:lnTo>
                    <a:pt x="486" y="36"/>
                  </a:lnTo>
                  <a:lnTo>
                    <a:pt x="464" y="47"/>
                  </a:lnTo>
                  <a:lnTo>
                    <a:pt x="442" y="55"/>
                  </a:lnTo>
                  <a:lnTo>
                    <a:pt x="419" y="63"/>
                  </a:lnTo>
                  <a:lnTo>
                    <a:pt x="396" y="69"/>
                  </a:lnTo>
                  <a:lnTo>
                    <a:pt x="372" y="74"/>
                  </a:lnTo>
                  <a:lnTo>
                    <a:pt x="348" y="80"/>
                  </a:lnTo>
                  <a:lnTo>
                    <a:pt x="324" y="85"/>
                  </a:lnTo>
                  <a:lnTo>
                    <a:pt x="299" y="88"/>
                  </a:lnTo>
                  <a:lnTo>
                    <a:pt x="274" y="93"/>
                  </a:lnTo>
                  <a:lnTo>
                    <a:pt x="250" y="96"/>
                  </a:lnTo>
                  <a:lnTo>
                    <a:pt x="226" y="100"/>
                  </a:lnTo>
                  <a:lnTo>
                    <a:pt x="200" y="104"/>
                  </a:lnTo>
                  <a:lnTo>
                    <a:pt x="176" y="108"/>
                  </a:lnTo>
                  <a:lnTo>
                    <a:pt x="152" y="106"/>
                  </a:lnTo>
                  <a:lnTo>
                    <a:pt x="127" y="104"/>
                  </a:lnTo>
                  <a:lnTo>
                    <a:pt x="102" y="103"/>
                  </a:lnTo>
                  <a:lnTo>
                    <a:pt x="78" y="101"/>
                  </a:lnTo>
                  <a:lnTo>
                    <a:pt x="55" y="98"/>
                  </a:lnTo>
                  <a:lnTo>
                    <a:pt x="35" y="89"/>
                  </a:lnTo>
                  <a:lnTo>
                    <a:pt x="16" y="78"/>
                  </a:lnTo>
                  <a:lnTo>
                    <a:pt x="0" y="62"/>
                  </a:lnTo>
                  <a:lnTo>
                    <a:pt x="28" y="74"/>
                  </a:lnTo>
                  <a:lnTo>
                    <a:pt x="54" y="84"/>
                  </a:lnTo>
                  <a:lnTo>
                    <a:pt x="82" y="91"/>
                  </a:lnTo>
                  <a:lnTo>
                    <a:pt x="111" y="94"/>
                  </a:lnTo>
                  <a:lnTo>
                    <a:pt x="138" y="96"/>
                  </a:lnTo>
                  <a:lnTo>
                    <a:pt x="166" y="95"/>
                  </a:lnTo>
                  <a:lnTo>
                    <a:pt x="195" y="94"/>
                  </a:lnTo>
                  <a:lnTo>
                    <a:pt x="223" y="91"/>
                  </a:lnTo>
                  <a:lnTo>
                    <a:pt x="251" y="86"/>
                  </a:lnTo>
                  <a:lnTo>
                    <a:pt x="280" y="80"/>
                  </a:lnTo>
                  <a:lnTo>
                    <a:pt x="309" y="74"/>
                  </a:lnTo>
                  <a:lnTo>
                    <a:pt x="336" y="69"/>
                  </a:lnTo>
                  <a:lnTo>
                    <a:pt x="365" y="62"/>
                  </a:lnTo>
                  <a:lnTo>
                    <a:pt x="393" y="56"/>
                  </a:lnTo>
                  <a:lnTo>
                    <a:pt x="421" y="50"/>
                  </a:lnTo>
                  <a:lnTo>
                    <a:pt x="449" y="46"/>
                  </a:lnTo>
                  <a:lnTo>
                    <a:pt x="461" y="39"/>
                  </a:lnTo>
                  <a:lnTo>
                    <a:pt x="472" y="33"/>
                  </a:lnTo>
                  <a:lnTo>
                    <a:pt x="485" y="27"/>
                  </a:lnTo>
                  <a:lnTo>
                    <a:pt x="497" y="21"/>
                  </a:lnTo>
                  <a:lnTo>
                    <a:pt x="510" y="17"/>
                  </a:lnTo>
                  <a:lnTo>
                    <a:pt x="523" y="11"/>
                  </a:lnTo>
                  <a:lnTo>
                    <a:pt x="535" y="5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66" name="Freeform 170"/>
            <p:cNvSpPr>
              <a:spLocks/>
            </p:cNvSpPr>
            <p:nvPr/>
          </p:nvSpPr>
          <p:spPr bwMode="auto">
            <a:xfrm>
              <a:off x="2212" y="3393"/>
              <a:ext cx="179" cy="64"/>
            </a:xfrm>
            <a:custGeom>
              <a:avLst/>
              <a:gdLst>
                <a:gd name="T0" fmla="*/ 411 w 411"/>
                <a:gd name="T1" fmla="*/ 30 h 143"/>
                <a:gd name="T2" fmla="*/ 400 w 411"/>
                <a:gd name="T3" fmla="*/ 37 h 143"/>
                <a:gd name="T4" fmla="*/ 388 w 411"/>
                <a:gd name="T5" fmla="*/ 43 h 143"/>
                <a:gd name="T6" fmla="*/ 377 w 411"/>
                <a:gd name="T7" fmla="*/ 52 h 143"/>
                <a:gd name="T8" fmla="*/ 366 w 411"/>
                <a:gd name="T9" fmla="*/ 60 h 143"/>
                <a:gd name="T10" fmla="*/ 356 w 411"/>
                <a:gd name="T11" fmla="*/ 69 h 143"/>
                <a:gd name="T12" fmla="*/ 346 w 411"/>
                <a:gd name="T13" fmla="*/ 78 h 143"/>
                <a:gd name="T14" fmla="*/ 338 w 411"/>
                <a:gd name="T15" fmla="*/ 88 h 143"/>
                <a:gd name="T16" fmla="*/ 331 w 411"/>
                <a:gd name="T17" fmla="*/ 99 h 143"/>
                <a:gd name="T18" fmla="*/ 318 w 411"/>
                <a:gd name="T19" fmla="*/ 103 h 143"/>
                <a:gd name="T20" fmla="*/ 305 w 411"/>
                <a:gd name="T21" fmla="*/ 107 h 143"/>
                <a:gd name="T22" fmla="*/ 293 w 411"/>
                <a:gd name="T23" fmla="*/ 110 h 143"/>
                <a:gd name="T24" fmla="*/ 280 w 411"/>
                <a:gd name="T25" fmla="*/ 114 h 143"/>
                <a:gd name="T26" fmla="*/ 267 w 411"/>
                <a:gd name="T27" fmla="*/ 116 h 143"/>
                <a:gd name="T28" fmla="*/ 255 w 411"/>
                <a:gd name="T29" fmla="*/ 117 h 143"/>
                <a:gd name="T30" fmla="*/ 242 w 411"/>
                <a:gd name="T31" fmla="*/ 118 h 143"/>
                <a:gd name="T32" fmla="*/ 231 w 411"/>
                <a:gd name="T33" fmla="*/ 118 h 143"/>
                <a:gd name="T34" fmla="*/ 217 w 411"/>
                <a:gd name="T35" fmla="*/ 125 h 143"/>
                <a:gd name="T36" fmla="*/ 203 w 411"/>
                <a:gd name="T37" fmla="*/ 131 h 143"/>
                <a:gd name="T38" fmla="*/ 189 w 411"/>
                <a:gd name="T39" fmla="*/ 136 h 143"/>
                <a:gd name="T40" fmla="*/ 175 w 411"/>
                <a:gd name="T41" fmla="*/ 139 h 143"/>
                <a:gd name="T42" fmla="*/ 161 w 411"/>
                <a:gd name="T43" fmla="*/ 141 h 143"/>
                <a:gd name="T44" fmla="*/ 148 w 411"/>
                <a:gd name="T45" fmla="*/ 143 h 143"/>
                <a:gd name="T46" fmla="*/ 134 w 411"/>
                <a:gd name="T47" fmla="*/ 143 h 143"/>
                <a:gd name="T48" fmla="*/ 119 w 411"/>
                <a:gd name="T49" fmla="*/ 143 h 143"/>
                <a:gd name="T50" fmla="*/ 105 w 411"/>
                <a:gd name="T51" fmla="*/ 143 h 143"/>
                <a:gd name="T52" fmla="*/ 90 w 411"/>
                <a:gd name="T53" fmla="*/ 141 h 143"/>
                <a:gd name="T54" fmla="*/ 76 w 411"/>
                <a:gd name="T55" fmla="*/ 141 h 143"/>
                <a:gd name="T56" fmla="*/ 61 w 411"/>
                <a:gd name="T57" fmla="*/ 140 h 143"/>
                <a:gd name="T58" fmla="*/ 46 w 411"/>
                <a:gd name="T59" fmla="*/ 139 h 143"/>
                <a:gd name="T60" fmla="*/ 31 w 411"/>
                <a:gd name="T61" fmla="*/ 138 h 143"/>
                <a:gd name="T62" fmla="*/ 15 w 411"/>
                <a:gd name="T63" fmla="*/ 137 h 143"/>
                <a:gd name="T64" fmla="*/ 0 w 411"/>
                <a:gd name="T65" fmla="*/ 137 h 143"/>
                <a:gd name="T66" fmla="*/ 26 w 411"/>
                <a:gd name="T67" fmla="*/ 133 h 143"/>
                <a:gd name="T68" fmla="*/ 52 w 411"/>
                <a:gd name="T69" fmla="*/ 131 h 143"/>
                <a:gd name="T70" fmla="*/ 77 w 411"/>
                <a:gd name="T71" fmla="*/ 128 h 143"/>
                <a:gd name="T72" fmla="*/ 104 w 411"/>
                <a:gd name="T73" fmla="*/ 124 h 143"/>
                <a:gd name="T74" fmla="*/ 130 w 411"/>
                <a:gd name="T75" fmla="*/ 120 h 143"/>
                <a:gd name="T76" fmla="*/ 157 w 411"/>
                <a:gd name="T77" fmla="*/ 115 h 143"/>
                <a:gd name="T78" fmla="*/ 182 w 411"/>
                <a:gd name="T79" fmla="*/ 110 h 143"/>
                <a:gd name="T80" fmla="*/ 209 w 411"/>
                <a:gd name="T81" fmla="*/ 103 h 143"/>
                <a:gd name="T82" fmla="*/ 233 w 411"/>
                <a:gd name="T83" fmla="*/ 96 h 143"/>
                <a:gd name="T84" fmla="*/ 258 w 411"/>
                <a:gd name="T85" fmla="*/ 88 h 143"/>
                <a:gd name="T86" fmla="*/ 282 w 411"/>
                <a:gd name="T87" fmla="*/ 79 h 143"/>
                <a:gd name="T88" fmla="*/ 307 w 411"/>
                <a:gd name="T89" fmla="*/ 69 h 143"/>
                <a:gd name="T90" fmla="*/ 328 w 411"/>
                <a:gd name="T91" fmla="*/ 57 h 143"/>
                <a:gd name="T92" fmla="*/ 350 w 411"/>
                <a:gd name="T93" fmla="*/ 43 h 143"/>
                <a:gd name="T94" fmla="*/ 372 w 411"/>
                <a:gd name="T95" fmla="*/ 29 h 143"/>
                <a:gd name="T96" fmla="*/ 392 w 411"/>
                <a:gd name="T97" fmla="*/ 11 h 143"/>
                <a:gd name="T98" fmla="*/ 395 w 411"/>
                <a:gd name="T99" fmla="*/ 0 h 143"/>
                <a:gd name="T100" fmla="*/ 397 w 411"/>
                <a:gd name="T101" fmla="*/ 8 h 143"/>
                <a:gd name="T102" fmla="*/ 402 w 411"/>
                <a:gd name="T103" fmla="*/ 16 h 143"/>
                <a:gd name="T104" fmla="*/ 407 w 411"/>
                <a:gd name="T105" fmla="*/ 23 h 143"/>
                <a:gd name="T106" fmla="*/ 411 w 411"/>
                <a:gd name="T107" fmla="*/ 3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1" h="143">
                  <a:moveTo>
                    <a:pt x="411" y="30"/>
                  </a:moveTo>
                  <a:lnTo>
                    <a:pt x="400" y="37"/>
                  </a:lnTo>
                  <a:lnTo>
                    <a:pt x="388" y="43"/>
                  </a:lnTo>
                  <a:lnTo>
                    <a:pt x="377" y="52"/>
                  </a:lnTo>
                  <a:lnTo>
                    <a:pt x="366" y="60"/>
                  </a:lnTo>
                  <a:lnTo>
                    <a:pt x="356" y="69"/>
                  </a:lnTo>
                  <a:lnTo>
                    <a:pt x="346" y="78"/>
                  </a:lnTo>
                  <a:lnTo>
                    <a:pt x="338" y="88"/>
                  </a:lnTo>
                  <a:lnTo>
                    <a:pt x="331" y="99"/>
                  </a:lnTo>
                  <a:lnTo>
                    <a:pt x="318" y="103"/>
                  </a:lnTo>
                  <a:lnTo>
                    <a:pt x="305" y="107"/>
                  </a:lnTo>
                  <a:lnTo>
                    <a:pt x="293" y="110"/>
                  </a:lnTo>
                  <a:lnTo>
                    <a:pt x="280" y="114"/>
                  </a:lnTo>
                  <a:lnTo>
                    <a:pt x="267" y="116"/>
                  </a:lnTo>
                  <a:lnTo>
                    <a:pt x="255" y="117"/>
                  </a:lnTo>
                  <a:lnTo>
                    <a:pt x="242" y="118"/>
                  </a:lnTo>
                  <a:lnTo>
                    <a:pt x="231" y="118"/>
                  </a:lnTo>
                  <a:lnTo>
                    <a:pt x="217" y="125"/>
                  </a:lnTo>
                  <a:lnTo>
                    <a:pt x="203" y="131"/>
                  </a:lnTo>
                  <a:lnTo>
                    <a:pt x="189" y="136"/>
                  </a:lnTo>
                  <a:lnTo>
                    <a:pt x="175" y="139"/>
                  </a:lnTo>
                  <a:lnTo>
                    <a:pt x="161" y="141"/>
                  </a:lnTo>
                  <a:lnTo>
                    <a:pt x="148" y="143"/>
                  </a:lnTo>
                  <a:lnTo>
                    <a:pt x="134" y="143"/>
                  </a:lnTo>
                  <a:lnTo>
                    <a:pt x="119" y="143"/>
                  </a:lnTo>
                  <a:lnTo>
                    <a:pt x="105" y="143"/>
                  </a:lnTo>
                  <a:lnTo>
                    <a:pt x="90" y="141"/>
                  </a:lnTo>
                  <a:lnTo>
                    <a:pt x="76" y="141"/>
                  </a:lnTo>
                  <a:lnTo>
                    <a:pt x="61" y="140"/>
                  </a:lnTo>
                  <a:lnTo>
                    <a:pt x="46" y="139"/>
                  </a:lnTo>
                  <a:lnTo>
                    <a:pt x="31" y="138"/>
                  </a:lnTo>
                  <a:lnTo>
                    <a:pt x="15" y="137"/>
                  </a:lnTo>
                  <a:lnTo>
                    <a:pt x="0" y="137"/>
                  </a:lnTo>
                  <a:lnTo>
                    <a:pt x="26" y="133"/>
                  </a:lnTo>
                  <a:lnTo>
                    <a:pt x="52" y="131"/>
                  </a:lnTo>
                  <a:lnTo>
                    <a:pt x="77" y="128"/>
                  </a:lnTo>
                  <a:lnTo>
                    <a:pt x="104" y="124"/>
                  </a:lnTo>
                  <a:lnTo>
                    <a:pt x="130" y="120"/>
                  </a:lnTo>
                  <a:lnTo>
                    <a:pt x="157" y="115"/>
                  </a:lnTo>
                  <a:lnTo>
                    <a:pt x="182" y="110"/>
                  </a:lnTo>
                  <a:lnTo>
                    <a:pt x="209" y="103"/>
                  </a:lnTo>
                  <a:lnTo>
                    <a:pt x="233" y="96"/>
                  </a:lnTo>
                  <a:lnTo>
                    <a:pt x="258" y="88"/>
                  </a:lnTo>
                  <a:lnTo>
                    <a:pt x="282" y="79"/>
                  </a:lnTo>
                  <a:lnTo>
                    <a:pt x="307" y="69"/>
                  </a:lnTo>
                  <a:lnTo>
                    <a:pt x="328" y="57"/>
                  </a:lnTo>
                  <a:lnTo>
                    <a:pt x="350" y="43"/>
                  </a:lnTo>
                  <a:lnTo>
                    <a:pt x="372" y="29"/>
                  </a:lnTo>
                  <a:lnTo>
                    <a:pt x="392" y="11"/>
                  </a:lnTo>
                  <a:lnTo>
                    <a:pt x="395" y="0"/>
                  </a:lnTo>
                  <a:lnTo>
                    <a:pt x="397" y="8"/>
                  </a:lnTo>
                  <a:lnTo>
                    <a:pt x="402" y="16"/>
                  </a:lnTo>
                  <a:lnTo>
                    <a:pt x="407" y="23"/>
                  </a:lnTo>
                  <a:lnTo>
                    <a:pt x="41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67" name="Freeform 171"/>
            <p:cNvSpPr>
              <a:spLocks/>
            </p:cNvSpPr>
            <p:nvPr/>
          </p:nvSpPr>
          <p:spPr bwMode="auto">
            <a:xfrm>
              <a:off x="1993" y="3417"/>
              <a:ext cx="487" cy="317"/>
            </a:xfrm>
            <a:custGeom>
              <a:avLst/>
              <a:gdLst>
                <a:gd name="T0" fmla="*/ 1001 w 1114"/>
                <a:gd name="T1" fmla="*/ 113 h 715"/>
                <a:gd name="T2" fmla="*/ 1020 w 1114"/>
                <a:gd name="T3" fmla="*/ 180 h 715"/>
                <a:gd name="T4" fmla="*/ 1025 w 1114"/>
                <a:gd name="T5" fmla="*/ 249 h 715"/>
                <a:gd name="T6" fmla="*/ 1028 w 1114"/>
                <a:gd name="T7" fmla="*/ 317 h 715"/>
                <a:gd name="T8" fmla="*/ 1061 w 1114"/>
                <a:gd name="T9" fmla="*/ 395 h 715"/>
                <a:gd name="T10" fmla="*/ 1101 w 1114"/>
                <a:gd name="T11" fmla="*/ 479 h 715"/>
                <a:gd name="T12" fmla="*/ 1069 w 1114"/>
                <a:gd name="T13" fmla="*/ 555 h 715"/>
                <a:gd name="T14" fmla="*/ 994 w 1114"/>
                <a:gd name="T15" fmla="*/ 612 h 715"/>
                <a:gd name="T16" fmla="*/ 909 w 1114"/>
                <a:gd name="T17" fmla="*/ 653 h 715"/>
                <a:gd name="T18" fmla="*/ 824 w 1114"/>
                <a:gd name="T19" fmla="*/ 692 h 715"/>
                <a:gd name="T20" fmla="*/ 771 w 1114"/>
                <a:gd name="T21" fmla="*/ 707 h 715"/>
                <a:gd name="T22" fmla="*/ 729 w 1114"/>
                <a:gd name="T23" fmla="*/ 715 h 715"/>
                <a:gd name="T24" fmla="*/ 698 w 1114"/>
                <a:gd name="T25" fmla="*/ 661 h 715"/>
                <a:gd name="T26" fmla="*/ 667 w 1114"/>
                <a:gd name="T27" fmla="*/ 592 h 715"/>
                <a:gd name="T28" fmla="*/ 630 w 1114"/>
                <a:gd name="T29" fmla="*/ 526 h 715"/>
                <a:gd name="T30" fmla="*/ 582 w 1114"/>
                <a:gd name="T31" fmla="*/ 466 h 715"/>
                <a:gd name="T32" fmla="*/ 557 w 1114"/>
                <a:gd name="T33" fmla="*/ 443 h 715"/>
                <a:gd name="T34" fmla="*/ 532 w 1114"/>
                <a:gd name="T35" fmla="*/ 426 h 715"/>
                <a:gd name="T36" fmla="*/ 504 w 1114"/>
                <a:gd name="T37" fmla="*/ 430 h 715"/>
                <a:gd name="T38" fmla="*/ 468 w 1114"/>
                <a:gd name="T39" fmla="*/ 420 h 715"/>
                <a:gd name="T40" fmla="*/ 424 w 1114"/>
                <a:gd name="T41" fmla="*/ 403 h 715"/>
                <a:gd name="T42" fmla="*/ 376 w 1114"/>
                <a:gd name="T43" fmla="*/ 379 h 715"/>
                <a:gd name="T44" fmla="*/ 368 w 1114"/>
                <a:gd name="T45" fmla="*/ 387 h 715"/>
                <a:gd name="T46" fmla="*/ 456 w 1114"/>
                <a:gd name="T47" fmla="*/ 431 h 715"/>
                <a:gd name="T48" fmla="*/ 507 w 1114"/>
                <a:gd name="T49" fmla="*/ 457 h 715"/>
                <a:gd name="T50" fmla="*/ 441 w 1114"/>
                <a:gd name="T51" fmla="*/ 494 h 715"/>
                <a:gd name="T52" fmla="*/ 376 w 1114"/>
                <a:gd name="T53" fmla="*/ 531 h 715"/>
                <a:gd name="T54" fmla="*/ 311 w 1114"/>
                <a:gd name="T55" fmla="*/ 568 h 715"/>
                <a:gd name="T56" fmla="*/ 256 w 1114"/>
                <a:gd name="T57" fmla="*/ 577 h 715"/>
                <a:gd name="T58" fmla="*/ 223 w 1114"/>
                <a:gd name="T59" fmla="*/ 508 h 715"/>
                <a:gd name="T60" fmla="*/ 175 w 1114"/>
                <a:gd name="T61" fmla="*/ 448 h 715"/>
                <a:gd name="T62" fmla="*/ 120 w 1114"/>
                <a:gd name="T63" fmla="*/ 393 h 715"/>
                <a:gd name="T64" fmla="*/ 68 w 1114"/>
                <a:gd name="T65" fmla="*/ 348 h 715"/>
                <a:gd name="T66" fmla="*/ 27 w 1114"/>
                <a:gd name="T67" fmla="*/ 332 h 715"/>
                <a:gd name="T68" fmla="*/ 14 w 1114"/>
                <a:gd name="T69" fmla="*/ 303 h 715"/>
                <a:gd name="T70" fmla="*/ 69 w 1114"/>
                <a:gd name="T71" fmla="*/ 260 h 715"/>
                <a:gd name="T72" fmla="*/ 125 w 1114"/>
                <a:gd name="T73" fmla="*/ 220 h 715"/>
                <a:gd name="T74" fmla="*/ 179 w 1114"/>
                <a:gd name="T75" fmla="*/ 178 h 715"/>
                <a:gd name="T76" fmla="*/ 226 w 1114"/>
                <a:gd name="T77" fmla="*/ 146 h 715"/>
                <a:gd name="T78" fmla="*/ 248 w 1114"/>
                <a:gd name="T79" fmla="*/ 135 h 715"/>
                <a:gd name="T80" fmla="*/ 255 w 1114"/>
                <a:gd name="T81" fmla="*/ 113 h 715"/>
                <a:gd name="T82" fmla="*/ 270 w 1114"/>
                <a:gd name="T83" fmla="*/ 89 h 715"/>
                <a:gd name="T84" fmla="*/ 310 w 1114"/>
                <a:gd name="T85" fmla="*/ 87 h 715"/>
                <a:gd name="T86" fmla="*/ 349 w 1114"/>
                <a:gd name="T87" fmla="*/ 76 h 715"/>
                <a:gd name="T88" fmla="*/ 435 w 1114"/>
                <a:gd name="T89" fmla="*/ 97 h 715"/>
                <a:gd name="T90" fmla="*/ 520 w 1114"/>
                <a:gd name="T91" fmla="*/ 108 h 715"/>
                <a:gd name="T92" fmla="*/ 611 w 1114"/>
                <a:gd name="T93" fmla="*/ 112 h 715"/>
                <a:gd name="T94" fmla="*/ 698 w 1114"/>
                <a:gd name="T95" fmla="*/ 105 h 715"/>
                <a:gd name="T96" fmla="*/ 750 w 1114"/>
                <a:gd name="T97" fmla="*/ 86 h 715"/>
                <a:gd name="T98" fmla="*/ 803 w 1114"/>
                <a:gd name="T99" fmla="*/ 77 h 715"/>
                <a:gd name="T100" fmla="*/ 846 w 1114"/>
                <a:gd name="T101" fmla="*/ 55 h 715"/>
                <a:gd name="T102" fmla="*/ 874 w 1114"/>
                <a:gd name="T103" fmla="*/ 25 h 715"/>
                <a:gd name="T104" fmla="*/ 893 w 1114"/>
                <a:gd name="T105" fmla="*/ 16 h 715"/>
                <a:gd name="T106" fmla="*/ 903 w 1114"/>
                <a:gd name="T107" fmla="*/ 0 h 715"/>
                <a:gd name="T108" fmla="*/ 937 w 1114"/>
                <a:gd name="T109" fmla="*/ 30 h 715"/>
                <a:gd name="T110" fmla="*/ 976 w 1114"/>
                <a:gd name="T111" fmla="*/ 69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4" h="715">
                  <a:moveTo>
                    <a:pt x="976" y="69"/>
                  </a:moveTo>
                  <a:lnTo>
                    <a:pt x="986" y="83"/>
                  </a:lnTo>
                  <a:lnTo>
                    <a:pt x="994" y="98"/>
                  </a:lnTo>
                  <a:lnTo>
                    <a:pt x="1001" y="113"/>
                  </a:lnTo>
                  <a:lnTo>
                    <a:pt x="1008" y="129"/>
                  </a:lnTo>
                  <a:lnTo>
                    <a:pt x="1013" y="145"/>
                  </a:lnTo>
                  <a:lnTo>
                    <a:pt x="1016" y="162"/>
                  </a:lnTo>
                  <a:lnTo>
                    <a:pt x="1020" y="180"/>
                  </a:lnTo>
                  <a:lnTo>
                    <a:pt x="1022" y="197"/>
                  </a:lnTo>
                  <a:lnTo>
                    <a:pt x="1023" y="214"/>
                  </a:lnTo>
                  <a:lnTo>
                    <a:pt x="1024" y="231"/>
                  </a:lnTo>
                  <a:lnTo>
                    <a:pt x="1025" y="249"/>
                  </a:lnTo>
                  <a:lnTo>
                    <a:pt x="1026" y="267"/>
                  </a:lnTo>
                  <a:lnTo>
                    <a:pt x="1026" y="283"/>
                  </a:lnTo>
                  <a:lnTo>
                    <a:pt x="1028" y="301"/>
                  </a:lnTo>
                  <a:lnTo>
                    <a:pt x="1028" y="317"/>
                  </a:lnTo>
                  <a:lnTo>
                    <a:pt x="1029" y="333"/>
                  </a:lnTo>
                  <a:lnTo>
                    <a:pt x="1040" y="354"/>
                  </a:lnTo>
                  <a:lnTo>
                    <a:pt x="1051" y="374"/>
                  </a:lnTo>
                  <a:lnTo>
                    <a:pt x="1061" y="395"/>
                  </a:lnTo>
                  <a:lnTo>
                    <a:pt x="1070" y="417"/>
                  </a:lnTo>
                  <a:lnTo>
                    <a:pt x="1079" y="438"/>
                  </a:lnTo>
                  <a:lnTo>
                    <a:pt x="1090" y="458"/>
                  </a:lnTo>
                  <a:lnTo>
                    <a:pt x="1101" y="479"/>
                  </a:lnTo>
                  <a:lnTo>
                    <a:pt x="1114" y="499"/>
                  </a:lnTo>
                  <a:lnTo>
                    <a:pt x="1100" y="519"/>
                  </a:lnTo>
                  <a:lnTo>
                    <a:pt x="1085" y="538"/>
                  </a:lnTo>
                  <a:lnTo>
                    <a:pt x="1069" y="555"/>
                  </a:lnTo>
                  <a:lnTo>
                    <a:pt x="1051" y="571"/>
                  </a:lnTo>
                  <a:lnTo>
                    <a:pt x="1032" y="585"/>
                  </a:lnTo>
                  <a:lnTo>
                    <a:pt x="1014" y="599"/>
                  </a:lnTo>
                  <a:lnTo>
                    <a:pt x="994" y="612"/>
                  </a:lnTo>
                  <a:lnTo>
                    <a:pt x="973" y="623"/>
                  </a:lnTo>
                  <a:lnTo>
                    <a:pt x="953" y="634"/>
                  </a:lnTo>
                  <a:lnTo>
                    <a:pt x="931" y="644"/>
                  </a:lnTo>
                  <a:lnTo>
                    <a:pt x="909" y="653"/>
                  </a:lnTo>
                  <a:lnTo>
                    <a:pt x="888" y="663"/>
                  </a:lnTo>
                  <a:lnTo>
                    <a:pt x="866" y="673"/>
                  </a:lnTo>
                  <a:lnTo>
                    <a:pt x="845" y="682"/>
                  </a:lnTo>
                  <a:lnTo>
                    <a:pt x="824" y="692"/>
                  </a:lnTo>
                  <a:lnTo>
                    <a:pt x="803" y="703"/>
                  </a:lnTo>
                  <a:lnTo>
                    <a:pt x="792" y="703"/>
                  </a:lnTo>
                  <a:lnTo>
                    <a:pt x="781" y="705"/>
                  </a:lnTo>
                  <a:lnTo>
                    <a:pt x="771" y="707"/>
                  </a:lnTo>
                  <a:lnTo>
                    <a:pt x="759" y="710"/>
                  </a:lnTo>
                  <a:lnTo>
                    <a:pt x="749" y="713"/>
                  </a:lnTo>
                  <a:lnTo>
                    <a:pt x="739" y="714"/>
                  </a:lnTo>
                  <a:lnTo>
                    <a:pt x="729" y="715"/>
                  </a:lnTo>
                  <a:lnTo>
                    <a:pt x="719" y="713"/>
                  </a:lnTo>
                  <a:lnTo>
                    <a:pt x="712" y="696"/>
                  </a:lnTo>
                  <a:lnTo>
                    <a:pt x="705" y="678"/>
                  </a:lnTo>
                  <a:lnTo>
                    <a:pt x="698" y="661"/>
                  </a:lnTo>
                  <a:lnTo>
                    <a:pt x="690" y="644"/>
                  </a:lnTo>
                  <a:lnTo>
                    <a:pt x="683" y="627"/>
                  </a:lnTo>
                  <a:lnTo>
                    <a:pt x="675" y="609"/>
                  </a:lnTo>
                  <a:lnTo>
                    <a:pt x="667" y="592"/>
                  </a:lnTo>
                  <a:lnTo>
                    <a:pt x="659" y="576"/>
                  </a:lnTo>
                  <a:lnTo>
                    <a:pt x="650" y="559"/>
                  </a:lnTo>
                  <a:lnTo>
                    <a:pt x="640" y="543"/>
                  </a:lnTo>
                  <a:lnTo>
                    <a:pt x="630" y="526"/>
                  </a:lnTo>
                  <a:lnTo>
                    <a:pt x="619" y="511"/>
                  </a:lnTo>
                  <a:lnTo>
                    <a:pt x="607" y="495"/>
                  </a:lnTo>
                  <a:lnTo>
                    <a:pt x="596" y="481"/>
                  </a:lnTo>
                  <a:lnTo>
                    <a:pt x="582" y="466"/>
                  </a:lnTo>
                  <a:lnTo>
                    <a:pt x="568" y="453"/>
                  </a:lnTo>
                  <a:lnTo>
                    <a:pt x="566" y="456"/>
                  </a:lnTo>
                  <a:lnTo>
                    <a:pt x="561" y="450"/>
                  </a:lnTo>
                  <a:lnTo>
                    <a:pt x="557" y="443"/>
                  </a:lnTo>
                  <a:lnTo>
                    <a:pt x="552" y="439"/>
                  </a:lnTo>
                  <a:lnTo>
                    <a:pt x="546" y="434"/>
                  </a:lnTo>
                  <a:lnTo>
                    <a:pt x="539" y="430"/>
                  </a:lnTo>
                  <a:lnTo>
                    <a:pt x="532" y="426"/>
                  </a:lnTo>
                  <a:lnTo>
                    <a:pt x="526" y="424"/>
                  </a:lnTo>
                  <a:lnTo>
                    <a:pt x="519" y="423"/>
                  </a:lnTo>
                  <a:lnTo>
                    <a:pt x="512" y="427"/>
                  </a:lnTo>
                  <a:lnTo>
                    <a:pt x="504" y="430"/>
                  </a:lnTo>
                  <a:lnTo>
                    <a:pt x="496" y="430"/>
                  </a:lnTo>
                  <a:lnTo>
                    <a:pt x="486" y="427"/>
                  </a:lnTo>
                  <a:lnTo>
                    <a:pt x="477" y="424"/>
                  </a:lnTo>
                  <a:lnTo>
                    <a:pt x="468" y="420"/>
                  </a:lnTo>
                  <a:lnTo>
                    <a:pt x="459" y="417"/>
                  </a:lnTo>
                  <a:lnTo>
                    <a:pt x="450" y="415"/>
                  </a:lnTo>
                  <a:lnTo>
                    <a:pt x="437" y="409"/>
                  </a:lnTo>
                  <a:lnTo>
                    <a:pt x="424" y="403"/>
                  </a:lnTo>
                  <a:lnTo>
                    <a:pt x="412" y="397"/>
                  </a:lnTo>
                  <a:lnTo>
                    <a:pt x="400" y="392"/>
                  </a:lnTo>
                  <a:lnTo>
                    <a:pt x="387" y="386"/>
                  </a:lnTo>
                  <a:lnTo>
                    <a:pt x="376" y="379"/>
                  </a:lnTo>
                  <a:lnTo>
                    <a:pt x="364" y="372"/>
                  </a:lnTo>
                  <a:lnTo>
                    <a:pt x="354" y="365"/>
                  </a:lnTo>
                  <a:lnTo>
                    <a:pt x="350" y="369"/>
                  </a:lnTo>
                  <a:lnTo>
                    <a:pt x="368" y="387"/>
                  </a:lnTo>
                  <a:lnTo>
                    <a:pt x="387" y="402"/>
                  </a:lnTo>
                  <a:lnTo>
                    <a:pt x="409" y="413"/>
                  </a:lnTo>
                  <a:lnTo>
                    <a:pt x="433" y="424"/>
                  </a:lnTo>
                  <a:lnTo>
                    <a:pt x="456" y="431"/>
                  </a:lnTo>
                  <a:lnTo>
                    <a:pt x="481" y="437"/>
                  </a:lnTo>
                  <a:lnTo>
                    <a:pt x="502" y="442"/>
                  </a:lnTo>
                  <a:lnTo>
                    <a:pt x="523" y="448"/>
                  </a:lnTo>
                  <a:lnTo>
                    <a:pt x="507" y="457"/>
                  </a:lnTo>
                  <a:lnTo>
                    <a:pt x="491" y="466"/>
                  </a:lnTo>
                  <a:lnTo>
                    <a:pt x="474" y="476"/>
                  </a:lnTo>
                  <a:lnTo>
                    <a:pt x="458" y="485"/>
                  </a:lnTo>
                  <a:lnTo>
                    <a:pt x="441" y="494"/>
                  </a:lnTo>
                  <a:lnTo>
                    <a:pt x="425" y="503"/>
                  </a:lnTo>
                  <a:lnTo>
                    <a:pt x="409" y="513"/>
                  </a:lnTo>
                  <a:lnTo>
                    <a:pt x="393" y="522"/>
                  </a:lnTo>
                  <a:lnTo>
                    <a:pt x="376" y="531"/>
                  </a:lnTo>
                  <a:lnTo>
                    <a:pt x="360" y="540"/>
                  </a:lnTo>
                  <a:lnTo>
                    <a:pt x="344" y="549"/>
                  </a:lnTo>
                  <a:lnTo>
                    <a:pt x="327" y="559"/>
                  </a:lnTo>
                  <a:lnTo>
                    <a:pt x="311" y="568"/>
                  </a:lnTo>
                  <a:lnTo>
                    <a:pt x="294" y="577"/>
                  </a:lnTo>
                  <a:lnTo>
                    <a:pt x="278" y="586"/>
                  </a:lnTo>
                  <a:lnTo>
                    <a:pt x="262" y="596"/>
                  </a:lnTo>
                  <a:lnTo>
                    <a:pt x="256" y="577"/>
                  </a:lnTo>
                  <a:lnTo>
                    <a:pt x="250" y="559"/>
                  </a:lnTo>
                  <a:lnTo>
                    <a:pt x="242" y="541"/>
                  </a:lnTo>
                  <a:lnTo>
                    <a:pt x="233" y="524"/>
                  </a:lnTo>
                  <a:lnTo>
                    <a:pt x="223" y="508"/>
                  </a:lnTo>
                  <a:lnTo>
                    <a:pt x="212" y="493"/>
                  </a:lnTo>
                  <a:lnTo>
                    <a:pt x="201" y="477"/>
                  </a:lnTo>
                  <a:lnTo>
                    <a:pt x="188" y="462"/>
                  </a:lnTo>
                  <a:lnTo>
                    <a:pt x="175" y="448"/>
                  </a:lnTo>
                  <a:lnTo>
                    <a:pt x="162" y="433"/>
                  </a:lnTo>
                  <a:lnTo>
                    <a:pt x="148" y="419"/>
                  </a:lnTo>
                  <a:lnTo>
                    <a:pt x="134" y="405"/>
                  </a:lnTo>
                  <a:lnTo>
                    <a:pt x="120" y="393"/>
                  </a:lnTo>
                  <a:lnTo>
                    <a:pt x="105" y="379"/>
                  </a:lnTo>
                  <a:lnTo>
                    <a:pt x="91" y="365"/>
                  </a:lnTo>
                  <a:lnTo>
                    <a:pt x="78" y="352"/>
                  </a:lnTo>
                  <a:lnTo>
                    <a:pt x="68" y="348"/>
                  </a:lnTo>
                  <a:lnTo>
                    <a:pt x="58" y="344"/>
                  </a:lnTo>
                  <a:lnTo>
                    <a:pt x="48" y="340"/>
                  </a:lnTo>
                  <a:lnTo>
                    <a:pt x="37" y="336"/>
                  </a:lnTo>
                  <a:lnTo>
                    <a:pt x="27" y="332"/>
                  </a:lnTo>
                  <a:lnTo>
                    <a:pt x="18" y="326"/>
                  </a:lnTo>
                  <a:lnTo>
                    <a:pt x="8" y="320"/>
                  </a:lnTo>
                  <a:lnTo>
                    <a:pt x="0" y="313"/>
                  </a:lnTo>
                  <a:lnTo>
                    <a:pt x="14" y="303"/>
                  </a:lnTo>
                  <a:lnTo>
                    <a:pt x="28" y="291"/>
                  </a:lnTo>
                  <a:lnTo>
                    <a:pt x="42" y="281"/>
                  </a:lnTo>
                  <a:lnTo>
                    <a:pt x="56" y="271"/>
                  </a:lnTo>
                  <a:lnTo>
                    <a:pt x="69" y="260"/>
                  </a:lnTo>
                  <a:lnTo>
                    <a:pt x="83" y="250"/>
                  </a:lnTo>
                  <a:lnTo>
                    <a:pt x="97" y="241"/>
                  </a:lnTo>
                  <a:lnTo>
                    <a:pt x="111" y="230"/>
                  </a:lnTo>
                  <a:lnTo>
                    <a:pt x="125" y="220"/>
                  </a:lnTo>
                  <a:lnTo>
                    <a:pt x="139" y="210"/>
                  </a:lnTo>
                  <a:lnTo>
                    <a:pt x="152" y="199"/>
                  </a:lnTo>
                  <a:lnTo>
                    <a:pt x="165" y="189"/>
                  </a:lnTo>
                  <a:lnTo>
                    <a:pt x="179" y="178"/>
                  </a:lnTo>
                  <a:lnTo>
                    <a:pt x="193" y="167"/>
                  </a:lnTo>
                  <a:lnTo>
                    <a:pt x="207" y="157"/>
                  </a:lnTo>
                  <a:lnTo>
                    <a:pt x="219" y="145"/>
                  </a:lnTo>
                  <a:lnTo>
                    <a:pt x="226" y="146"/>
                  </a:lnTo>
                  <a:lnTo>
                    <a:pt x="233" y="146"/>
                  </a:lnTo>
                  <a:lnTo>
                    <a:pt x="238" y="143"/>
                  </a:lnTo>
                  <a:lnTo>
                    <a:pt x="243" y="139"/>
                  </a:lnTo>
                  <a:lnTo>
                    <a:pt x="248" y="135"/>
                  </a:lnTo>
                  <a:lnTo>
                    <a:pt x="251" y="130"/>
                  </a:lnTo>
                  <a:lnTo>
                    <a:pt x="255" y="125"/>
                  </a:lnTo>
                  <a:lnTo>
                    <a:pt x="258" y="122"/>
                  </a:lnTo>
                  <a:lnTo>
                    <a:pt x="255" y="113"/>
                  </a:lnTo>
                  <a:lnTo>
                    <a:pt x="251" y="104"/>
                  </a:lnTo>
                  <a:lnTo>
                    <a:pt x="253" y="95"/>
                  </a:lnTo>
                  <a:lnTo>
                    <a:pt x="262" y="91"/>
                  </a:lnTo>
                  <a:lnTo>
                    <a:pt x="270" y="89"/>
                  </a:lnTo>
                  <a:lnTo>
                    <a:pt x="280" y="87"/>
                  </a:lnTo>
                  <a:lnTo>
                    <a:pt x="291" y="89"/>
                  </a:lnTo>
                  <a:lnTo>
                    <a:pt x="301" y="89"/>
                  </a:lnTo>
                  <a:lnTo>
                    <a:pt x="310" y="87"/>
                  </a:lnTo>
                  <a:lnTo>
                    <a:pt x="318" y="85"/>
                  </a:lnTo>
                  <a:lnTo>
                    <a:pt x="324" y="79"/>
                  </a:lnTo>
                  <a:lnTo>
                    <a:pt x="327" y="69"/>
                  </a:lnTo>
                  <a:lnTo>
                    <a:pt x="349" y="76"/>
                  </a:lnTo>
                  <a:lnTo>
                    <a:pt x="370" y="82"/>
                  </a:lnTo>
                  <a:lnTo>
                    <a:pt x="392" y="87"/>
                  </a:lnTo>
                  <a:lnTo>
                    <a:pt x="413" y="92"/>
                  </a:lnTo>
                  <a:lnTo>
                    <a:pt x="435" y="97"/>
                  </a:lnTo>
                  <a:lnTo>
                    <a:pt x="455" y="100"/>
                  </a:lnTo>
                  <a:lnTo>
                    <a:pt x="477" y="104"/>
                  </a:lnTo>
                  <a:lnTo>
                    <a:pt x="499" y="106"/>
                  </a:lnTo>
                  <a:lnTo>
                    <a:pt x="520" y="108"/>
                  </a:lnTo>
                  <a:lnTo>
                    <a:pt x="543" y="109"/>
                  </a:lnTo>
                  <a:lnTo>
                    <a:pt x="565" y="110"/>
                  </a:lnTo>
                  <a:lnTo>
                    <a:pt x="588" y="112"/>
                  </a:lnTo>
                  <a:lnTo>
                    <a:pt x="611" y="112"/>
                  </a:lnTo>
                  <a:lnTo>
                    <a:pt x="635" y="112"/>
                  </a:lnTo>
                  <a:lnTo>
                    <a:pt x="659" y="112"/>
                  </a:lnTo>
                  <a:lnTo>
                    <a:pt x="683" y="110"/>
                  </a:lnTo>
                  <a:lnTo>
                    <a:pt x="698" y="105"/>
                  </a:lnTo>
                  <a:lnTo>
                    <a:pt x="712" y="99"/>
                  </a:lnTo>
                  <a:lnTo>
                    <a:pt x="725" y="93"/>
                  </a:lnTo>
                  <a:lnTo>
                    <a:pt x="737" y="90"/>
                  </a:lnTo>
                  <a:lnTo>
                    <a:pt x="750" y="86"/>
                  </a:lnTo>
                  <a:lnTo>
                    <a:pt x="764" y="84"/>
                  </a:lnTo>
                  <a:lnTo>
                    <a:pt x="778" y="83"/>
                  </a:lnTo>
                  <a:lnTo>
                    <a:pt x="793" y="83"/>
                  </a:lnTo>
                  <a:lnTo>
                    <a:pt x="803" y="77"/>
                  </a:lnTo>
                  <a:lnTo>
                    <a:pt x="815" y="71"/>
                  </a:lnTo>
                  <a:lnTo>
                    <a:pt x="825" y="67"/>
                  </a:lnTo>
                  <a:lnTo>
                    <a:pt x="836" y="61"/>
                  </a:lnTo>
                  <a:lnTo>
                    <a:pt x="846" y="55"/>
                  </a:lnTo>
                  <a:lnTo>
                    <a:pt x="855" y="47"/>
                  </a:lnTo>
                  <a:lnTo>
                    <a:pt x="862" y="38"/>
                  </a:lnTo>
                  <a:lnTo>
                    <a:pt x="869" y="25"/>
                  </a:lnTo>
                  <a:lnTo>
                    <a:pt x="874" y="25"/>
                  </a:lnTo>
                  <a:lnTo>
                    <a:pt x="879" y="24"/>
                  </a:lnTo>
                  <a:lnTo>
                    <a:pt x="885" y="23"/>
                  </a:lnTo>
                  <a:lnTo>
                    <a:pt x="889" y="19"/>
                  </a:lnTo>
                  <a:lnTo>
                    <a:pt x="893" y="16"/>
                  </a:lnTo>
                  <a:lnTo>
                    <a:pt x="897" y="11"/>
                  </a:lnTo>
                  <a:lnTo>
                    <a:pt x="901" y="8"/>
                  </a:lnTo>
                  <a:lnTo>
                    <a:pt x="903" y="3"/>
                  </a:lnTo>
                  <a:lnTo>
                    <a:pt x="903" y="0"/>
                  </a:lnTo>
                  <a:lnTo>
                    <a:pt x="910" y="10"/>
                  </a:lnTo>
                  <a:lnTo>
                    <a:pt x="918" y="17"/>
                  </a:lnTo>
                  <a:lnTo>
                    <a:pt x="927" y="24"/>
                  </a:lnTo>
                  <a:lnTo>
                    <a:pt x="937" y="30"/>
                  </a:lnTo>
                  <a:lnTo>
                    <a:pt x="947" y="37"/>
                  </a:lnTo>
                  <a:lnTo>
                    <a:pt x="957" y="45"/>
                  </a:lnTo>
                  <a:lnTo>
                    <a:pt x="967" y="55"/>
                  </a:lnTo>
                  <a:lnTo>
                    <a:pt x="976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68" name="Freeform 172"/>
            <p:cNvSpPr>
              <a:spLocks/>
            </p:cNvSpPr>
            <p:nvPr/>
          </p:nvSpPr>
          <p:spPr bwMode="auto">
            <a:xfrm>
              <a:off x="2287" y="3446"/>
              <a:ext cx="158" cy="214"/>
            </a:xfrm>
            <a:custGeom>
              <a:avLst/>
              <a:gdLst>
                <a:gd name="T0" fmla="*/ 321 w 360"/>
                <a:gd name="T1" fmla="*/ 375 h 485"/>
                <a:gd name="T2" fmla="*/ 335 w 360"/>
                <a:gd name="T3" fmla="*/ 406 h 485"/>
                <a:gd name="T4" fmla="*/ 344 w 360"/>
                <a:gd name="T5" fmla="*/ 437 h 485"/>
                <a:gd name="T6" fmla="*/ 353 w 360"/>
                <a:gd name="T7" fmla="*/ 469 h 485"/>
                <a:gd name="T8" fmla="*/ 356 w 360"/>
                <a:gd name="T9" fmla="*/ 485 h 485"/>
                <a:gd name="T10" fmla="*/ 349 w 360"/>
                <a:gd name="T11" fmla="*/ 480 h 485"/>
                <a:gd name="T12" fmla="*/ 343 w 360"/>
                <a:gd name="T13" fmla="*/ 468 h 485"/>
                <a:gd name="T14" fmla="*/ 336 w 360"/>
                <a:gd name="T15" fmla="*/ 451 h 485"/>
                <a:gd name="T16" fmla="*/ 330 w 360"/>
                <a:gd name="T17" fmla="*/ 432 h 485"/>
                <a:gd name="T18" fmla="*/ 327 w 360"/>
                <a:gd name="T19" fmla="*/ 413 h 485"/>
                <a:gd name="T20" fmla="*/ 313 w 360"/>
                <a:gd name="T21" fmla="*/ 384 h 485"/>
                <a:gd name="T22" fmla="*/ 289 w 360"/>
                <a:gd name="T23" fmla="*/ 345 h 485"/>
                <a:gd name="T24" fmla="*/ 271 w 360"/>
                <a:gd name="T25" fmla="*/ 305 h 485"/>
                <a:gd name="T26" fmla="*/ 260 w 360"/>
                <a:gd name="T27" fmla="*/ 260 h 485"/>
                <a:gd name="T28" fmla="*/ 241 w 360"/>
                <a:gd name="T29" fmla="*/ 235 h 485"/>
                <a:gd name="T30" fmla="*/ 201 w 360"/>
                <a:gd name="T31" fmla="*/ 245 h 485"/>
                <a:gd name="T32" fmla="*/ 163 w 360"/>
                <a:gd name="T33" fmla="*/ 258 h 485"/>
                <a:gd name="T34" fmla="*/ 125 w 360"/>
                <a:gd name="T35" fmla="*/ 271 h 485"/>
                <a:gd name="T36" fmla="*/ 96 w 360"/>
                <a:gd name="T37" fmla="*/ 279 h 485"/>
                <a:gd name="T38" fmla="*/ 72 w 360"/>
                <a:gd name="T39" fmla="*/ 291 h 485"/>
                <a:gd name="T40" fmla="*/ 49 w 360"/>
                <a:gd name="T41" fmla="*/ 302 h 485"/>
                <a:gd name="T42" fmla="*/ 26 w 360"/>
                <a:gd name="T43" fmla="*/ 311 h 485"/>
                <a:gd name="T44" fmla="*/ 0 w 360"/>
                <a:gd name="T45" fmla="*/ 311 h 485"/>
                <a:gd name="T46" fmla="*/ 29 w 360"/>
                <a:gd name="T47" fmla="*/ 298 h 485"/>
                <a:gd name="T48" fmla="*/ 59 w 360"/>
                <a:gd name="T49" fmla="*/ 285 h 485"/>
                <a:gd name="T50" fmla="*/ 90 w 360"/>
                <a:gd name="T51" fmla="*/ 273 h 485"/>
                <a:gd name="T52" fmla="*/ 121 w 360"/>
                <a:gd name="T53" fmla="*/ 262 h 485"/>
                <a:gd name="T54" fmla="*/ 151 w 360"/>
                <a:gd name="T55" fmla="*/ 253 h 485"/>
                <a:gd name="T56" fmla="*/ 182 w 360"/>
                <a:gd name="T57" fmla="*/ 243 h 485"/>
                <a:gd name="T58" fmla="*/ 212 w 360"/>
                <a:gd name="T59" fmla="*/ 237 h 485"/>
                <a:gd name="T60" fmla="*/ 241 w 360"/>
                <a:gd name="T61" fmla="*/ 231 h 485"/>
                <a:gd name="T62" fmla="*/ 265 w 360"/>
                <a:gd name="T63" fmla="*/ 205 h 485"/>
                <a:gd name="T64" fmla="*/ 266 w 360"/>
                <a:gd name="T65" fmla="*/ 177 h 485"/>
                <a:gd name="T66" fmla="*/ 265 w 360"/>
                <a:gd name="T67" fmla="*/ 148 h 485"/>
                <a:gd name="T68" fmla="*/ 261 w 360"/>
                <a:gd name="T69" fmla="*/ 119 h 485"/>
                <a:gd name="T70" fmla="*/ 256 w 360"/>
                <a:gd name="T71" fmla="*/ 90 h 485"/>
                <a:gd name="T72" fmla="*/ 248 w 360"/>
                <a:gd name="T73" fmla="*/ 63 h 485"/>
                <a:gd name="T74" fmla="*/ 235 w 360"/>
                <a:gd name="T75" fmla="*/ 36 h 485"/>
                <a:gd name="T76" fmla="*/ 218 w 360"/>
                <a:gd name="T77" fmla="*/ 12 h 485"/>
                <a:gd name="T78" fmla="*/ 227 w 360"/>
                <a:gd name="T79" fmla="*/ 18 h 485"/>
                <a:gd name="T80" fmla="*/ 252 w 360"/>
                <a:gd name="T81" fmla="*/ 57 h 485"/>
                <a:gd name="T82" fmla="*/ 267 w 360"/>
                <a:gd name="T83" fmla="*/ 101 h 485"/>
                <a:gd name="T84" fmla="*/ 273 w 360"/>
                <a:gd name="T85" fmla="*/ 148 h 485"/>
                <a:gd name="T86" fmla="*/ 274 w 360"/>
                <a:gd name="T87" fmla="*/ 197 h 485"/>
                <a:gd name="T88" fmla="*/ 276 w 360"/>
                <a:gd name="T89" fmla="*/ 247 h 485"/>
                <a:gd name="T90" fmla="*/ 283 w 360"/>
                <a:gd name="T91" fmla="*/ 295 h 485"/>
                <a:gd name="T92" fmla="*/ 298 w 360"/>
                <a:gd name="T93" fmla="*/ 34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0" h="485">
                  <a:moveTo>
                    <a:pt x="311" y="361"/>
                  </a:moveTo>
                  <a:lnTo>
                    <a:pt x="321" y="375"/>
                  </a:lnTo>
                  <a:lnTo>
                    <a:pt x="329" y="390"/>
                  </a:lnTo>
                  <a:lnTo>
                    <a:pt x="335" y="406"/>
                  </a:lnTo>
                  <a:lnTo>
                    <a:pt x="340" y="421"/>
                  </a:lnTo>
                  <a:lnTo>
                    <a:pt x="344" y="437"/>
                  </a:lnTo>
                  <a:lnTo>
                    <a:pt x="349" y="453"/>
                  </a:lnTo>
                  <a:lnTo>
                    <a:pt x="353" y="469"/>
                  </a:lnTo>
                  <a:lnTo>
                    <a:pt x="360" y="484"/>
                  </a:lnTo>
                  <a:lnTo>
                    <a:pt x="356" y="485"/>
                  </a:lnTo>
                  <a:lnTo>
                    <a:pt x="352" y="483"/>
                  </a:lnTo>
                  <a:lnTo>
                    <a:pt x="349" y="480"/>
                  </a:lnTo>
                  <a:lnTo>
                    <a:pt x="345" y="477"/>
                  </a:lnTo>
                  <a:lnTo>
                    <a:pt x="343" y="468"/>
                  </a:lnTo>
                  <a:lnTo>
                    <a:pt x="340" y="459"/>
                  </a:lnTo>
                  <a:lnTo>
                    <a:pt x="336" y="451"/>
                  </a:lnTo>
                  <a:lnTo>
                    <a:pt x="334" y="442"/>
                  </a:lnTo>
                  <a:lnTo>
                    <a:pt x="330" y="432"/>
                  </a:lnTo>
                  <a:lnTo>
                    <a:pt x="328" y="423"/>
                  </a:lnTo>
                  <a:lnTo>
                    <a:pt x="327" y="413"/>
                  </a:lnTo>
                  <a:lnTo>
                    <a:pt x="326" y="404"/>
                  </a:lnTo>
                  <a:lnTo>
                    <a:pt x="313" y="384"/>
                  </a:lnTo>
                  <a:lnTo>
                    <a:pt x="300" y="364"/>
                  </a:lnTo>
                  <a:lnTo>
                    <a:pt x="289" y="345"/>
                  </a:lnTo>
                  <a:lnTo>
                    <a:pt x="280" y="325"/>
                  </a:lnTo>
                  <a:lnTo>
                    <a:pt x="271" y="305"/>
                  </a:lnTo>
                  <a:lnTo>
                    <a:pt x="265" y="283"/>
                  </a:lnTo>
                  <a:lnTo>
                    <a:pt x="260" y="260"/>
                  </a:lnTo>
                  <a:lnTo>
                    <a:pt x="260" y="235"/>
                  </a:lnTo>
                  <a:lnTo>
                    <a:pt x="241" y="235"/>
                  </a:lnTo>
                  <a:lnTo>
                    <a:pt x="221" y="239"/>
                  </a:lnTo>
                  <a:lnTo>
                    <a:pt x="201" y="245"/>
                  </a:lnTo>
                  <a:lnTo>
                    <a:pt x="183" y="252"/>
                  </a:lnTo>
                  <a:lnTo>
                    <a:pt x="163" y="258"/>
                  </a:lnTo>
                  <a:lnTo>
                    <a:pt x="145" y="265"/>
                  </a:lnTo>
                  <a:lnTo>
                    <a:pt x="125" y="271"/>
                  </a:lnTo>
                  <a:lnTo>
                    <a:pt x="107" y="273"/>
                  </a:lnTo>
                  <a:lnTo>
                    <a:pt x="96" y="279"/>
                  </a:lnTo>
                  <a:lnTo>
                    <a:pt x="84" y="285"/>
                  </a:lnTo>
                  <a:lnTo>
                    <a:pt x="72" y="291"/>
                  </a:lnTo>
                  <a:lnTo>
                    <a:pt x="61" y="296"/>
                  </a:lnTo>
                  <a:lnTo>
                    <a:pt x="49" y="302"/>
                  </a:lnTo>
                  <a:lnTo>
                    <a:pt x="39" y="307"/>
                  </a:lnTo>
                  <a:lnTo>
                    <a:pt x="26" y="311"/>
                  </a:lnTo>
                  <a:lnTo>
                    <a:pt x="15" y="315"/>
                  </a:lnTo>
                  <a:lnTo>
                    <a:pt x="0" y="311"/>
                  </a:lnTo>
                  <a:lnTo>
                    <a:pt x="14" y="305"/>
                  </a:lnTo>
                  <a:lnTo>
                    <a:pt x="29" y="298"/>
                  </a:lnTo>
                  <a:lnTo>
                    <a:pt x="44" y="291"/>
                  </a:lnTo>
                  <a:lnTo>
                    <a:pt x="59" y="285"/>
                  </a:lnTo>
                  <a:lnTo>
                    <a:pt x="74" y="279"/>
                  </a:lnTo>
                  <a:lnTo>
                    <a:pt x="90" y="273"/>
                  </a:lnTo>
                  <a:lnTo>
                    <a:pt x="105" y="268"/>
                  </a:lnTo>
                  <a:lnTo>
                    <a:pt x="121" y="262"/>
                  </a:lnTo>
                  <a:lnTo>
                    <a:pt x="136" y="257"/>
                  </a:lnTo>
                  <a:lnTo>
                    <a:pt x="151" y="253"/>
                  </a:lnTo>
                  <a:lnTo>
                    <a:pt x="167" y="248"/>
                  </a:lnTo>
                  <a:lnTo>
                    <a:pt x="182" y="243"/>
                  </a:lnTo>
                  <a:lnTo>
                    <a:pt x="197" y="240"/>
                  </a:lnTo>
                  <a:lnTo>
                    <a:pt x="212" y="237"/>
                  </a:lnTo>
                  <a:lnTo>
                    <a:pt x="227" y="233"/>
                  </a:lnTo>
                  <a:lnTo>
                    <a:pt x="241" y="231"/>
                  </a:lnTo>
                  <a:lnTo>
                    <a:pt x="265" y="219"/>
                  </a:lnTo>
                  <a:lnTo>
                    <a:pt x="265" y="205"/>
                  </a:lnTo>
                  <a:lnTo>
                    <a:pt x="266" y="192"/>
                  </a:lnTo>
                  <a:lnTo>
                    <a:pt x="266" y="177"/>
                  </a:lnTo>
                  <a:lnTo>
                    <a:pt x="266" y="163"/>
                  </a:lnTo>
                  <a:lnTo>
                    <a:pt x="265" y="148"/>
                  </a:lnTo>
                  <a:lnTo>
                    <a:pt x="264" y="133"/>
                  </a:lnTo>
                  <a:lnTo>
                    <a:pt x="261" y="119"/>
                  </a:lnTo>
                  <a:lnTo>
                    <a:pt x="259" y="104"/>
                  </a:lnTo>
                  <a:lnTo>
                    <a:pt x="256" y="90"/>
                  </a:lnTo>
                  <a:lnTo>
                    <a:pt x="252" y="75"/>
                  </a:lnTo>
                  <a:lnTo>
                    <a:pt x="248" y="63"/>
                  </a:lnTo>
                  <a:lnTo>
                    <a:pt x="242" y="49"/>
                  </a:lnTo>
                  <a:lnTo>
                    <a:pt x="235" y="36"/>
                  </a:lnTo>
                  <a:lnTo>
                    <a:pt x="227" y="23"/>
                  </a:lnTo>
                  <a:lnTo>
                    <a:pt x="218" y="12"/>
                  </a:lnTo>
                  <a:lnTo>
                    <a:pt x="207" y="0"/>
                  </a:lnTo>
                  <a:lnTo>
                    <a:pt x="227" y="18"/>
                  </a:lnTo>
                  <a:lnTo>
                    <a:pt x="242" y="36"/>
                  </a:lnTo>
                  <a:lnTo>
                    <a:pt x="252" y="57"/>
                  </a:lnTo>
                  <a:lnTo>
                    <a:pt x="261" y="78"/>
                  </a:lnTo>
                  <a:lnTo>
                    <a:pt x="267" y="101"/>
                  </a:lnTo>
                  <a:lnTo>
                    <a:pt x="271" y="124"/>
                  </a:lnTo>
                  <a:lnTo>
                    <a:pt x="273" y="148"/>
                  </a:lnTo>
                  <a:lnTo>
                    <a:pt x="274" y="172"/>
                  </a:lnTo>
                  <a:lnTo>
                    <a:pt x="274" y="197"/>
                  </a:lnTo>
                  <a:lnTo>
                    <a:pt x="275" y="222"/>
                  </a:lnTo>
                  <a:lnTo>
                    <a:pt x="276" y="247"/>
                  </a:lnTo>
                  <a:lnTo>
                    <a:pt x="279" y="271"/>
                  </a:lnTo>
                  <a:lnTo>
                    <a:pt x="283" y="295"/>
                  </a:lnTo>
                  <a:lnTo>
                    <a:pt x="290" y="318"/>
                  </a:lnTo>
                  <a:lnTo>
                    <a:pt x="298" y="340"/>
                  </a:lnTo>
                  <a:lnTo>
                    <a:pt x="311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69" name="Freeform 173"/>
            <p:cNvSpPr>
              <a:spLocks/>
            </p:cNvSpPr>
            <p:nvPr/>
          </p:nvSpPr>
          <p:spPr bwMode="auto">
            <a:xfrm>
              <a:off x="2139" y="3467"/>
              <a:ext cx="172" cy="20"/>
            </a:xfrm>
            <a:custGeom>
              <a:avLst/>
              <a:gdLst>
                <a:gd name="T0" fmla="*/ 381 w 392"/>
                <a:gd name="T1" fmla="*/ 25 h 47"/>
                <a:gd name="T2" fmla="*/ 392 w 392"/>
                <a:gd name="T3" fmla="*/ 27 h 47"/>
                <a:gd name="T4" fmla="*/ 368 w 392"/>
                <a:gd name="T5" fmla="*/ 30 h 47"/>
                <a:gd name="T6" fmla="*/ 344 w 392"/>
                <a:gd name="T7" fmla="*/ 34 h 47"/>
                <a:gd name="T8" fmla="*/ 319 w 392"/>
                <a:gd name="T9" fmla="*/ 37 h 47"/>
                <a:gd name="T10" fmla="*/ 294 w 392"/>
                <a:gd name="T11" fmla="*/ 40 h 47"/>
                <a:gd name="T12" fmla="*/ 270 w 392"/>
                <a:gd name="T13" fmla="*/ 42 h 47"/>
                <a:gd name="T14" fmla="*/ 245 w 392"/>
                <a:gd name="T15" fmla="*/ 44 h 47"/>
                <a:gd name="T16" fmla="*/ 219 w 392"/>
                <a:gd name="T17" fmla="*/ 45 h 47"/>
                <a:gd name="T18" fmla="*/ 195 w 392"/>
                <a:gd name="T19" fmla="*/ 47 h 47"/>
                <a:gd name="T20" fmla="*/ 170 w 392"/>
                <a:gd name="T21" fmla="*/ 45 h 47"/>
                <a:gd name="T22" fmla="*/ 144 w 392"/>
                <a:gd name="T23" fmla="*/ 44 h 47"/>
                <a:gd name="T24" fmla="*/ 120 w 392"/>
                <a:gd name="T25" fmla="*/ 42 h 47"/>
                <a:gd name="T26" fmla="*/ 95 w 392"/>
                <a:gd name="T27" fmla="*/ 38 h 47"/>
                <a:gd name="T28" fmla="*/ 71 w 392"/>
                <a:gd name="T29" fmla="*/ 33 h 47"/>
                <a:gd name="T30" fmla="*/ 48 w 392"/>
                <a:gd name="T31" fmla="*/ 27 h 47"/>
                <a:gd name="T32" fmla="*/ 24 w 392"/>
                <a:gd name="T33" fmla="*/ 19 h 47"/>
                <a:gd name="T34" fmla="*/ 0 w 392"/>
                <a:gd name="T35" fmla="*/ 9 h 47"/>
                <a:gd name="T36" fmla="*/ 3 w 392"/>
                <a:gd name="T37" fmla="*/ 0 h 47"/>
                <a:gd name="T38" fmla="*/ 25 w 392"/>
                <a:gd name="T39" fmla="*/ 9 h 47"/>
                <a:gd name="T40" fmla="*/ 48 w 392"/>
                <a:gd name="T41" fmla="*/ 14 h 47"/>
                <a:gd name="T42" fmla="*/ 71 w 392"/>
                <a:gd name="T43" fmla="*/ 21 h 47"/>
                <a:gd name="T44" fmla="*/ 94 w 392"/>
                <a:gd name="T45" fmla="*/ 26 h 47"/>
                <a:gd name="T46" fmla="*/ 117 w 392"/>
                <a:gd name="T47" fmla="*/ 30 h 47"/>
                <a:gd name="T48" fmla="*/ 141 w 392"/>
                <a:gd name="T49" fmla="*/ 34 h 47"/>
                <a:gd name="T50" fmla="*/ 164 w 392"/>
                <a:gd name="T51" fmla="*/ 36 h 47"/>
                <a:gd name="T52" fmla="*/ 188 w 392"/>
                <a:gd name="T53" fmla="*/ 38 h 47"/>
                <a:gd name="T54" fmla="*/ 212 w 392"/>
                <a:gd name="T55" fmla="*/ 40 h 47"/>
                <a:gd name="T56" fmla="*/ 237 w 392"/>
                <a:gd name="T57" fmla="*/ 40 h 47"/>
                <a:gd name="T58" fmla="*/ 261 w 392"/>
                <a:gd name="T59" fmla="*/ 38 h 47"/>
                <a:gd name="T60" fmla="*/ 285 w 392"/>
                <a:gd name="T61" fmla="*/ 37 h 47"/>
                <a:gd name="T62" fmla="*/ 309 w 392"/>
                <a:gd name="T63" fmla="*/ 35 h 47"/>
                <a:gd name="T64" fmla="*/ 333 w 392"/>
                <a:gd name="T65" fmla="*/ 33 h 47"/>
                <a:gd name="T66" fmla="*/ 356 w 392"/>
                <a:gd name="T67" fmla="*/ 29 h 47"/>
                <a:gd name="T68" fmla="*/ 381 w 392"/>
                <a:gd name="T69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2" h="47">
                  <a:moveTo>
                    <a:pt x="381" y="25"/>
                  </a:moveTo>
                  <a:lnTo>
                    <a:pt x="392" y="27"/>
                  </a:lnTo>
                  <a:lnTo>
                    <a:pt x="368" y="30"/>
                  </a:lnTo>
                  <a:lnTo>
                    <a:pt x="344" y="34"/>
                  </a:lnTo>
                  <a:lnTo>
                    <a:pt x="319" y="37"/>
                  </a:lnTo>
                  <a:lnTo>
                    <a:pt x="294" y="40"/>
                  </a:lnTo>
                  <a:lnTo>
                    <a:pt x="270" y="42"/>
                  </a:lnTo>
                  <a:lnTo>
                    <a:pt x="245" y="44"/>
                  </a:lnTo>
                  <a:lnTo>
                    <a:pt x="219" y="45"/>
                  </a:lnTo>
                  <a:lnTo>
                    <a:pt x="195" y="47"/>
                  </a:lnTo>
                  <a:lnTo>
                    <a:pt x="170" y="45"/>
                  </a:lnTo>
                  <a:lnTo>
                    <a:pt x="144" y="44"/>
                  </a:lnTo>
                  <a:lnTo>
                    <a:pt x="120" y="42"/>
                  </a:lnTo>
                  <a:lnTo>
                    <a:pt x="95" y="38"/>
                  </a:lnTo>
                  <a:lnTo>
                    <a:pt x="71" y="33"/>
                  </a:lnTo>
                  <a:lnTo>
                    <a:pt x="48" y="27"/>
                  </a:lnTo>
                  <a:lnTo>
                    <a:pt x="24" y="19"/>
                  </a:lnTo>
                  <a:lnTo>
                    <a:pt x="0" y="9"/>
                  </a:lnTo>
                  <a:lnTo>
                    <a:pt x="3" y="0"/>
                  </a:lnTo>
                  <a:lnTo>
                    <a:pt x="25" y="9"/>
                  </a:lnTo>
                  <a:lnTo>
                    <a:pt x="48" y="14"/>
                  </a:lnTo>
                  <a:lnTo>
                    <a:pt x="71" y="21"/>
                  </a:lnTo>
                  <a:lnTo>
                    <a:pt x="94" y="26"/>
                  </a:lnTo>
                  <a:lnTo>
                    <a:pt x="117" y="30"/>
                  </a:lnTo>
                  <a:lnTo>
                    <a:pt x="141" y="34"/>
                  </a:lnTo>
                  <a:lnTo>
                    <a:pt x="164" y="36"/>
                  </a:lnTo>
                  <a:lnTo>
                    <a:pt x="188" y="38"/>
                  </a:lnTo>
                  <a:lnTo>
                    <a:pt x="212" y="40"/>
                  </a:lnTo>
                  <a:lnTo>
                    <a:pt x="237" y="40"/>
                  </a:lnTo>
                  <a:lnTo>
                    <a:pt x="261" y="38"/>
                  </a:lnTo>
                  <a:lnTo>
                    <a:pt x="285" y="37"/>
                  </a:lnTo>
                  <a:lnTo>
                    <a:pt x="309" y="35"/>
                  </a:lnTo>
                  <a:lnTo>
                    <a:pt x="333" y="33"/>
                  </a:lnTo>
                  <a:lnTo>
                    <a:pt x="356" y="29"/>
                  </a:lnTo>
                  <a:lnTo>
                    <a:pt x="38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70" name="Freeform 174"/>
            <p:cNvSpPr>
              <a:spLocks/>
            </p:cNvSpPr>
            <p:nvPr/>
          </p:nvSpPr>
          <p:spPr bwMode="auto">
            <a:xfrm>
              <a:off x="2314" y="3475"/>
              <a:ext cx="12" cy="3"/>
            </a:xfrm>
            <a:custGeom>
              <a:avLst/>
              <a:gdLst>
                <a:gd name="T0" fmla="*/ 0 w 25"/>
                <a:gd name="T1" fmla="*/ 7 h 7"/>
                <a:gd name="T2" fmla="*/ 10 w 25"/>
                <a:gd name="T3" fmla="*/ 0 h 7"/>
                <a:gd name="T4" fmla="*/ 25 w 25"/>
                <a:gd name="T5" fmla="*/ 0 h 7"/>
                <a:gd name="T6" fmla="*/ 0 w 2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7">
                  <a:moveTo>
                    <a:pt x="0" y="7"/>
                  </a:moveTo>
                  <a:lnTo>
                    <a:pt x="10" y="0"/>
                  </a:lnTo>
                  <a:lnTo>
                    <a:pt x="2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71" name="Freeform 175"/>
            <p:cNvSpPr>
              <a:spLocks/>
            </p:cNvSpPr>
            <p:nvPr/>
          </p:nvSpPr>
          <p:spPr bwMode="auto">
            <a:xfrm>
              <a:off x="2139" y="3500"/>
              <a:ext cx="138" cy="16"/>
            </a:xfrm>
            <a:custGeom>
              <a:avLst/>
              <a:gdLst>
                <a:gd name="T0" fmla="*/ 315 w 315"/>
                <a:gd name="T1" fmla="*/ 30 h 34"/>
                <a:gd name="T2" fmla="*/ 300 w 315"/>
                <a:gd name="T3" fmla="*/ 32 h 34"/>
                <a:gd name="T4" fmla="*/ 283 w 315"/>
                <a:gd name="T5" fmla="*/ 33 h 34"/>
                <a:gd name="T6" fmla="*/ 264 w 315"/>
                <a:gd name="T7" fmla="*/ 34 h 34"/>
                <a:gd name="T8" fmla="*/ 245 w 315"/>
                <a:gd name="T9" fmla="*/ 34 h 34"/>
                <a:gd name="T10" fmla="*/ 224 w 315"/>
                <a:gd name="T11" fmla="*/ 34 h 34"/>
                <a:gd name="T12" fmla="*/ 204 w 315"/>
                <a:gd name="T13" fmla="*/ 33 h 34"/>
                <a:gd name="T14" fmla="*/ 186 w 315"/>
                <a:gd name="T15" fmla="*/ 32 h 34"/>
                <a:gd name="T16" fmla="*/ 170 w 315"/>
                <a:gd name="T17" fmla="*/ 30 h 34"/>
                <a:gd name="T18" fmla="*/ 150 w 315"/>
                <a:gd name="T19" fmla="*/ 28 h 34"/>
                <a:gd name="T20" fmla="*/ 129 w 315"/>
                <a:gd name="T21" fmla="*/ 27 h 34"/>
                <a:gd name="T22" fmla="*/ 108 w 315"/>
                <a:gd name="T23" fmla="*/ 26 h 34"/>
                <a:gd name="T24" fmla="*/ 86 w 315"/>
                <a:gd name="T25" fmla="*/ 23 h 34"/>
                <a:gd name="T26" fmla="*/ 64 w 315"/>
                <a:gd name="T27" fmla="*/ 20 h 34"/>
                <a:gd name="T28" fmla="*/ 42 w 315"/>
                <a:gd name="T29" fmla="*/ 16 h 34"/>
                <a:gd name="T30" fmla="*/ 21 w 315"/>
                <a:gd name="T31" fmla="*/ 12 h 34"/>
                <a:gd name="T32" fmla="*/ 0 w 315"/>
                <a:gd name="T33" fmla="*/ 7 h 34"/>
                <a:gd name="T34" fmla="*/ 0 w 315"/>
                <a:gd name="T35" fmla="*/ 0 h 34"/>
                <a:gd name="T36" fmla="*/ 20 w 315"/>
                <a:gd name="T37" fmla="*/ 2 h 34"/>
                <a:gd name="T38" fmla="*/ 41 w 315"/>
                <a:gd name="T39" fmla="*/ 5 h 34"/>
                <a:gd name="T40" fmla="*/ 60 w 315"/>
                <a:gd name="T41" fmla="*/ 8 h 34"/>
                <a:gd name="T42" fmla="*/ 80 w 315"/>
                <a:gd name="T43" fmla="*/ 11 h 34"/>
                <a:gd name="T44" fmla="*/ 100 w 315"/>
                <a:gd name="T45" fmla="*/ 13 h 34"/>
                <a:gd name="T46" fmla="*/ 119 w 315"/>
                <a:gd name="T47" fmla="*/ 16 h 34"/>
                <a:gd name="T48" fmla="*/ 139 w 315"/>
                <a:gd name="T49" fmla="*/ 18 h 34"/>
                <a:gd name="T50" fmla="*/ 158 w 315"/>
                <a:gd name="T51" fmla="*/ 20 h 34"/>
                <a:gd name="T52" fmla="*/ 178 w 315"/>
                <a:gd name="T53" fmla="*/ 23 h 34"/>
                <a:gd name="T54" fmla="*/ 197 w 315"/>
                <a:gd name="T55" fmla="*/ 25 h 34"/>
                <a:gd name="T56" fmla="*/ 217 w 315"/>
                <a:gd name="T57" fmla="*/ 26 h 34"/>
                <a:gd name="T58" fmla="*/ 237 w 315"/>
                <a:gd name="T59" fmla="*/ 27 h 34"/>
                <a:gd name="T60" fmla="*/ 256 w 315"/>
                <a:gd name="T61" fmla="*/ 28 h 34"/>
                <a:gd name="T62" fmla="*/ 276 w 315"/>
                <a:gd name="T63" fmla="*/ 30 h 34"/>
                <a:gd name="T64" fmla="*/ 295 w 315"/>
                <a:gd name="T65" fmla="*/ 30 h 34"/>
                <a:gd name="T66" fmla="*/ 315 w 315"/>
                <a:gd name="T67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5" h="34">
                  <a:moveTo>
                    <a:pt x="315" y="30"/>
                  </a:moveTo>
                  <a:lnTo>
                    <a:pt x="300" y="32"/>
                  </a:lnTo>
                  <a:lnTo>
                    <a:pt x="283" y="33"/>
                  </a:lnTo>
                  <a:lnTo>
                    <a:pt x="264" y="34"/>
                  </a:lnTo>
                  <a:lnTo>
                    <a:pt x="245" y="34"/>
                  </a:lnTo>
                  <a:lnTo>
                    <a:pt x="224" y="34"/>
                  </a:lnTo>
                  <a:lnTo>
                    <a:pt x="204" y="33"/>
                  </a:lnTo>
                  <a:lnTo>
                    <a:pt x="186" y="32"/>
                  </a:lnTo>
                  <a:lnTo>
                    <a:pt x="170" y="30"/>
                  </a:lnTo>
                  <a:lnTo>
                    <a:pt x="150" y="28"/>
                  </a:lnTo>
                  <a:lnTo>
                    <a:pt x="129" y="27"/>
                  </a:lnTo>
                  <a:lnTo>
                    <a:pt x="108" y="26"/>
                  </a:lnTo>
                  <a:lnTo>
                    <a:pt x="86" y="23"/>
                  </a:lnTo>
                  <a:lnTo>
                    <a:pt x="64" y="20"/>
                  </a:lnTo>
                  <a:lnTo>
                    <a:pt x="42" y="16"/>
                  </a:lnTo>
                  <a:lnTo>
                    <a:pt x="21" y="12"/>
                  </a:lnTo>
                  <a:lnTo>
                    <a:pt x="0" y="7"/>
                  </a:lnTo>
                  <a:lnTo>
                    <a:pt x="0" y="0"/>
                  </a:lnTo>
                  <a:lnTo>
                    <a:pt x="20" y="2"/>
                  </a:lnTo>
                  <a:lnTo>
                    <a:pt x="41" y="5"/>
                  </a:lnTo>
                  <a:lnTo>
                    <a:pt x="60" y="8"/>
                  </a:lnTo>
                  <a:lnTo>
                    <a:pt x="80" y="11"/>
                  </a:lnTo>
                  <a:lnTo>
                    <a:pt x="100" y="13"/>
                  </a:lnTo>
                  <a:lnTo>
                    <a:pt x="119" y="16"/>
                  </a:lnTo>
                  <a:lnTo>
                    <a:pt x="139" y="18"/>
                  </a:lnTo>
                  <a:lnTo>
                    <a:pt x="158" y="20"/>
                  </a:lnTo>
                  <a:lnTo>
                    <a:pt x="178" y="23"/>
                  </a:lnTo>
                  <a:lnTo>
                    <a:pt x="197" y="25"/>
                  </a:lnTo>
                  <a:lnTo>
                    <a:pt x="217" y="26"/>
                  </a:lnTo>
                  <a:lnTo>
                    <a:pt x="237" y="27"/>
                  </a:lnTo>
                  <a:lnTo>
                    <a:pt x="256" y="28"/>
                  </a:lnTo>
                  <a:lnTo>
                    <a:pt x="276" y="30"/>
                  </a:lnTo>
                  <a:lnTo>
                    <a:pt x="295" y="30"/>
                  </a:lnTo>
                  <a:lnTo>
                    <a:pt x="3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72" name="Freeform 176"/>
            <p:cNvSpPr>
              <a:spLocks/>
            </p:cNvSpPr>
            <p:nvPr/>
          </p:nvSpPr>
          <p:spPr bwMode="auto">
            <a:xfrm>
              <a:off x="2121" y="3526"/>
              <a:ext cx="135" cy="77"/>
            </a:xfrm>
            <a:custGeom>
              <a:avLst/>
              <a:gdLst>
                <a:gd name="T0" fmla="*/ 49 w 307"/>
                <a:gd name="T1" fmla="*/ 46 h 173"/>
                <a:gd name="T2" fmla="*/ 64 w 307"/>
                <a:gd name="T3" fmla="*/ 57 h 173"/>
                <a:gd name="T4" fmla="*/ 80 w 307"/>
                <a:gd name="T5" fmla="*/ 66 h 173"/>
                <a:gd name="T6" fmla="*/ 95 w 307"/>
                <a:gd name="T7" fmla="*/ 75 h 173"/>
                <a:gd name="T8" fmla="*/ 112 w 307"/>
                <a:gd name="T9" fmla="*/ 84 h 173"/>
                <a:gd name="T10" fmla="*/ 128 w 307"/>
                <a:gd name="T11" fmla="*/ 92 h 173"/>
                <a:gd name="T12" fmla="*/ 144 w 307"/>
                <a:gd name="T13" fmla="*/ 100 h 173"/>
                <a:gd name="T14" fmla="*/ 160 w 307"/>
                <a:gd name="T15" fmla="*/ 107 h 173"/>
                <a:gd name="T16" fmla="*/ 176 w 307"/>
                <a:gd name="T17" fmla="*/ 115 h 173"/>
                <a:gd name="T18" fmla="*/ 192 w 307"/>
                <a:gd name="T19" fmla="*/ 122 h 173"/>
                <a:gd name="T20" fmla="*/ 209 w 307"/>
                <a:gd name="T21" fmla="*/ 129 h 173"/>
                <a:gd name="T22" fmla="*/ 226 w 307"/>
                <a:gd name="T23" fmla="*/ 137 h 173"/>
                <a:gd name="T24" fmla="*/ 242 w 307"/>
                <a:gd name="T25" fmla="*/ 144 h 173"/>
                <a:gd name="T26" fmla="*/ 258 w 307"/>
                <a:gd name="T27" fmla="*/ 151 h 173"/>
                <a:gd name="T28" fmla="*/ 275 w 307"/>
                <a:gd name="T29" fmla="*/ 158 h 173"/>
                <a:gd name="T30" fmla="*/ 291 w 307"/>
                <a:gd name="T31" fmla="*/ 166 h 173"/>
                <a:gd name="T32" fmla="*/ 307 w 307"/>
                <a:gd name="T33" fmla="*/ 173 h 173"/>
                <a:gd name="T34" fmla="*/ 287 w 307"/>
                <a:gd name="T35" fmla="*/ 165 h 173"/>
                <a:gd name="T36" fmla="*/ 266 w 307"/>
                <a:gd name="T37" fmla="*/ 157 h 173"/>
                <a:gd name="T38" fmla="*/ 245 w 307"/>
                <a:gd name="T39" fmla="*/ 149 h 173"/>
                <a:gd name="T40" fmla="*/ 223 w 307"/>
                <a:gd name="T41" fmla="*/ 142 h 173"/>
                <a:gd name="T42" fmla="*/ 203 w 307"/>
                <a:gd name="T43" fmla="*/ 134 h 173"/>
                <a:gd name="T44" fmla="*/ 182 w 307"/>
                <a:gd name="T45" fmla="*/ 126 h 173"/>
                <a:gd name="T46" fmla="*/ 161 w 307"/>
                <a:gd name="T47" fmla="*/ 118 h 173"/>
                <a:gd name="T48" fmla="*/ 140 w 307"/>
                <a:gd name="T49" fmla="*/ 109 h 173"/>
                <a:gd name="T50" fmla="*/ 120 w 307"/>
                <a:gd name="T51" fmla="*/ 99 h 173"/>
                <a:gd name="T52" fmla="*/ 100 w 307"/>
                <a:gd name="T53" fmla="*/ 89 h 173"/>
                <a:gd name="T54" fmla="*/ 82 w 307"/>
                <a:gd name="T55" fmla="*/ 77 h 173"/>
                <a:gd name="T56" fmla="*/ 63 w 307"/>
                <a:gd name="T57" fmla="*/ 65 h 173"/>
                <a:gd name="T58" fmla="*/ 46 w 307"/>
                <a:gd name="T59" fmla="*/ 51 h 173"/>
                <a:gd name="T60" fmla="*/ 30 w 307"/>
                <a:gd name="T61" fmla="*/ 36 h 173"/>
                <a:gd name="T62" fmla="*/ 14 w 307"/>
                <a:gd name="T63" fmla="*/ 19 h 173"/>
                <a:gd name="T64" fmla="*/ 0 w 307"/>
                <a:gd name="T65" fmla="*/ 0 h 173"/>
                <a:gd name="T66" fmla="*/ 7 w 307"/>
                <a:gd name="T67" fmla="*/ 3 h 173"/>
                <a:gd name="T68" fmla="*/ 14 w 307"/>
                <a:gd name="T69" fmla="*/ 7 h 173"/>
                <a:gd name="T70" fmla="*/ 21 w 307"/>
                <a:gd name="T71" fmla="*/ 13 h 173"/>
                <a:gd name="T72" fmla="*/ 26 w 307"/>
                <a:gd name="T73" fmla="*/ 20 h 173"/>
                <a:gd name="T74" fmla="*/ 32 w 307"/>
                <a:gd name="T75" fmla="*/ 27 h 173"/>
                <a:gd name="T76" fmla="*/ 38 w 307"/>
                <a:gd name="T77" fmla="*/ 35 h 173"/>
                <a:gd name="T78" fmla="*/ 44 w 307"/>
                <a:gd name="T79" fmla="*/ 41 h 173"/>
                <a:gd name="T80" fmla="*/ 49 w 307"/>
                <a:gd name="T81" fmla="*/ 4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7" h="173">
                  <a:moveTo>
                    <a:pt x="49" y="46"/>
                  </a:moveTo>
                  <a:lnTo>
                    <a:pt x="64" y="57"/>
                  </a:lnTo>
                  <a:lnTo>
                    <a:pt x="80" y="66"/>
                  </a:lnTo>
                  <a:lnTo>
                    <a:pt x="95" y="75"/>
                  </a:lnTo>
                  <a:lnTo>
                    <a:pt x="112" y="84"/>
                  </a:lnTo>
                  <a:lnTo>
                    <a:pt x="128" y="92"/>
                  </a:lnTo>
                  <a:lnTo>
                    <a:pt x="144" y="100"/>
                  </a:lnTo>
                  <a:lnTo>
                    <a:pt x="160" y="107"/>
                  </a:lnTo>
                  <a:lnTo>
                    <a:pt x="176" y="115"/>
                  </a:lnTo>
                  <a:lnTo>
                    <a:pt x="192" y="122"/>
                  </a:lnTo>
                  <a:lnTo>
                    <a:pt x="209" y="129"/>
                  </a:lnTo>
                  <a:lnTo>
                    <a:pt x="226" y="137"/>
                  </a:lnTo>
                  <a:lnTo>
                    <a:pt x="242" y="144"/>
                  </a:lnTo>
                  <a:lnTo>
                    <a:pt x="258" y="151"/>
                  </a:lnTo>
                  <a:lnTo>
                    <a:pt x="275" y="158"/>
                  </a:lnTo>
                  <a:lnTo>
                    <a:pt x="291" y="166"/>
                  </a:lnTo>
                  <a:lnTo>
                    <a:pt x="307" y="173"/>
                  </a:lnTo>
                  <a:lnTo>
                    <a:pt x="287" y="165"/>
                  </a:lnTo>
                  <a:lnTo>
                    <a:pt x="266" y="157"/>
                  </a:lnTo>
                  <a:lnTo>
                    <a:pt x="245" y="149"/>
                  </a:lnTo>
                  <a:lnTo>
                    <a:pt x="223" y="142"/>
                  </a:lnTo>
                  <a:lnTo>
                    <a:pt x="203" y="134"/>
                  </a:lnTo>
                  <a:lnTo>
                    <a:pt x="182" y="126"/>
                  </a:lnTo>
                  <a:lnTo>
                    <a:pt x="161" y="118"/>
                  </a:lnTo>
                  <a:lnTo>
                    <a:pt x="140" y="109"/>
                  </a:lnTo>
                  <a:lnTo>
                    <a:pt x="120" y="99"/>
                  </a:lnTo>
                  <a:lnTo>
                    <a:pt x="100" y="89"/>
                  </a:lnTo>
                  <a:lnTo>
                    <a:pt x="82" y="77"/>
                  </a:lnTo>
                  <a:lnTo>
                    <a:pt x="63" y="65"/>
                  </a:lnTo>
                  <a:lnTo>
                    <a:pt x="46" y="51"/>
                  </a:lnTo>
                  <a:lnTo>
                    <a:pt x="30" y="36"/>
                  </a:lnTo>
                  <a:lnTo>
                    <a:pt x="14" y="19"/>
                  </a:lnTo>
                  <a:lnTo>
                    <a:pt x="0" y="0"/>
                  </a:lnTo>
                  <a:lnTo>
                    <a:pt x="7" y="3"/>
                  </a:lnTo>
                  <a:lnTo>
                    <a:pt x="14" y="7"/>
                  </a:lnTo>
                  <a:lnTo>
                    <a:pt x="21" y="13"/>
                  </a:lnTo>
                  <a:lnTo>
                    <a:pt x="26" y="20"/>
                  </a:lnTo>
                  <a:lnTo>
                    <a:pt x="32" y="27"/>
                  </a:lnTo>
                  <a:lnTo>
                    <a:pt x="38" y="35"/>
                  </a:lnTo>
                  <a:lnTo>
                    <a:pt x="44" y="41"/>
                  </a:lnTo>
                  <a:lnTo>
                    <a:pt x="49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73" name="Freeform 177"/>
            <p:cNvSpPr>
              <a:spLocks/>
            </p:cNvSpPr>
            <p:nvPr/>
          </p:nvSpPr>
          <p:spPr bwMode="auto">
            <a:xfrm>
              <a:off x="2415" y="3540"/>
              <a:ext cx="10" cy="6"/>
            </a:xfrm>
            <a:custGeom>
              <a:avLst/>
              <a:gdLst>
                <a:gd name="T0" fmla="*/ 22 w 22"/>
                <a:gd name="T1" fmla="*/ 5 h 13"/>
                <a:gd name="T2" fmla="*/ 19 w 22"/>
                <a:gd name="T3" fmla="*/ 9 h 13"/>
                <a:gd name="T4" fmla="*/ 14 w 22"/>
                <a:gd name="T5" fmla="*/ 12 h 13"/>
                <a:gd name="T6" fmla="*/ 8 w 22"/>
                <a:gd name="T7" fmla="*/ 13 h 13"/>
                <a:gd name="T8" fmla="*/ 3 w 22"/>
                <a:gd name="T9" fmla="*/ 13 h 13"/>
                <a:gd name="T10" fmla="*/ 4 w 22"/>
                <a:gd name="T11" fmla="*/ 11 h 13"/>
                <a:gd name="T12" fmla="*/ 3 w 22"/>
                <a:gd name="T13" fmla="*/ 9 h 13"/>
                <a:gd name="T14" fmla="*/ 2 w 22"/>
                <a:gd name="T15" fmla="*/ 6 h 13"/>
                <a:gd name="T16" fmla="*/ 0 w 22"/>
                <a:gd name="T17" fmla="*/ 5 h 13"/>
                <a:gd name="T18" fmla="*/ 5 w 22"/>
                <a:gd name="T19" fmla="*/ 3 h 13"/>
                <a:gd name="T20" fmla="*/ 12 w 22"/>
                <a:gd name="T21" fmla="*/ 0 h 13"/>
                <a:gd name="T22" fmla="*/ 18 w 22"/>
                <a:gd name="T23" fmla="*/ 0 h 13"/>
                <a:gd name="T24" fmla="*/ 22 w 22"/>
                <a:gd name="T25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3">
                  <a:moveTo>
                    <a:pt x="22" y="5"/>
                  </a:moveTo>
                  <a:lnTo>
                    <a:pt x="19" y="9"/>
                  </a:lnTo>
                  <a:lnTo>
                    <a:pt x="14" y="12"/>
                  </a:lnTo>
                  <a:lnTo>
                    <a:pt x="8" y="13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6"/>
                  </a:lnTo>
                  <a:lnTo>
                    <a:pt x="0" y="5"/>
                  </a:lnTo>
                  <a:lnTo>
                    <a:pt x="5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74" name="Freeform 178"/>
            <p:cNvSpPr>
              <a:spLocks/>
            </p:cNvSpPr>
            <p:nvPr/>
          </p:nvSpPr>
          <p:spPr bwMode="auto">
            <a:xfrm>
              <a:off x="2715" y="3539"/>
              <a:ext cx="175" cy="308"/>
            </a:xfrm>
            <a:custGeom>
              <a:avLst/>
              <a:gdLst>
                <a:gd name="T0" fmla="*/ 194 w 399"/>
                <a:gd name="T1" fmla="*/ 223 h 696"/>
                <a:gd name="T2" fmla="*/ 240 w 399"/>
                <a:gd name="T3" fmla="*/ 269 h 696"/>
                <a:gd name="T4" fmla="*/ 281 w 399"/>
                <a:gd name="T5" fmla="*/ 317 h 696"/>
                <a:gd name="T6" fmla="*/ 315 w 399"/>
                <a:gd name="T7" fmla="*/ 370 h 696"/>
                <a:gd name="T8" fmla="*/ 344 w 399"/>
                <a:gd name="T9" fmla="*/ 425 h 696"/>
                <a:gd name="T10" fmla="*/ 367 w 399"/>
                <a:gd name="T11" fmla="*/ 483 h 696"/>
                <a:gd name="T12" fmla="*/ 384 w 399"/>
                <a:gd name="T13" fmla="*/ 544 h 696"/>
                <a:gd name="T14" fmla="*/ 396 w 399"/>
                <a:gd name="T15" fmla="*/ 606 h 696"/>
                <a:gd name="T16" fmla="*/ 380 w 399"/>
                <a:gd name="T17" fmla="*/ 696 h 696"/>
                <a:gd name="T18" fmla="*/ 374 w 399"/>
                <a:gd name="T19" fmla="*/ 633 h 696"/>
                <a:gd name="T20" fmla="*/ 363 w 399"/>
                <a:gd name="T21" fmla="*/ 572 h 696"/>
                <a:gd name="T22" fmla="*/ 346 w 399"/>
                <a:gd name="T23" fmla="*/ 512 h 696"/>
                <a:gd name="T24" fmla="*/ 325 w 399"/>
                <a:gd name="T25" fmla="*/ 454 h 696"/>
                <a:gd name="T26" fmla="*/ 298 w 399"/>
                <a:gd name="T27" fmla="*/ 400 h 696"/>
                <a:gd name="T28" fmla="*/ 265 w 399"/>
                <a:gd name="T29" fmla="*/ 349 h 696"/>
                <a:gd name="T30" fmla="*/ 226 w 399"/>
                <a:gd name="T31" fmla="*/ 302 h 696"/>
                <a:gd name="T32" fmla="*/ 179 w 399"/>
                <a:gd name="T33" fmla="*/ 258 h 696"/>
                <a:gd name="T34" fmla="*/ 150 w 399"/>
                <a:gd name="T35" fmla="*/ 235 h 696"/>
                <a:gd name="T36" fmla="*/ 128 w 399"/>
                <a:gd name="T37" fmla="*/ 206 h 696"/>
                <a:gd name="T38" fmla="*/ 110 w 399"/>
                <a:gd name="T39" fmla="*/ 174 h 696"/>
                <a:gd name="T40" fmla="*/ 95 w 399"/>
                <a:gd name="T41" fmla="*/ 140 h 696"/>
                <a:gd name="T42" fmla="*/ 79 w 399"/>
                <a:gd name="T43" fmla="*/ 106 h 696"/>
                <a:gd name="T44" fmla="*/ 60 w 399"/>
                <a:gd name="T45" fmla="*/ 75 h 696"/>
                <a:gd name="T46" fmla="*/ 34 w 399"/>
                <a:gd name="T47" fmla="*/ 49 h 696"/>
                <a:gd name="T48" fmla="*/ 0 w 399"/>
                <a:gd name="T49" fmla="*/ 28 h 696"/>
                <a:gd name="T50" fmla="*/ 31 w 399"/>
                <a:gd name="T51" fmla="*/ 7 h 696"/>
                <a:gd name="T52" fmla="*/ 60 w 399"/>
                <a:gd name="T53" fmla="*/ 24 h 696"/>
                <a:gd name="T54" fmla="*/ 83 w 399"/>
                <a:gd name="T55" fmla="*/ 46 h 696"/>
                <a:gd name="T56" fmla="*/ 103 w 399"/>
                <a:gd name="T57" fmla="*/ 72 h 696"/>
                <a:gd name="T58" fmla="*/ 121 w 399"/>
                <a:gd name="T59" fmla="*/ 99 h 696"/>
                <a:gd name="T60" fmla="*/ 136 w 399"/>
                <a:gd name="T61" fmla="*/ 128 h 696"/>
                <a:gd name="T62" fmla="*/ 150 w 399"/>
                <a:gd name="T63" fmla="*/ 158 h 696"/>
                <a:gd name="T64" fmla="*/ 162 w 399"/>
                <a:gd name="T65" fmla="*/ 187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9" h="696">
                  <a:moveTo>
                    <a:pt x="169" y="201"/>
                  </a:moveTo>
                  <a:lnTo>
                    <a:pt x="194" y="223"/>
                  </a:lnTo>
                  <a:lnTo>
                    <a:pt x="219" y="244"/>
                  </a:lnTo>
                  <a:lnTo>
                    <a:pt x="240" y="269"/>
                  </a:lnTo>
                  <a:lnTo>
                    <a:pt x="261" y="293"/>
                  </a:lnTo>
                  <a:lnTo>
                    <a:pt x="281" y="317"/>
                  </a:lnTo>
                  <a:lnTo>
                    <a:pt x="299" y="344"/>
                  </a:lnTo>
                  <a:lnTo>
                    <a:pt x="315" y="370"/>
                  </a:lnTo>
                  <a:lnTo>
                    <a:pt x="331" y="397"/>
                  </a:lnTo>
                  <a:lnTo>
                    <a:pt x="344" y="425"/>
                  </a:lnTo>
                  <a:lnTo>
                    <a:pt x="357" y="454"/>
                  </a:lnTo>
                  <a:lnTo>
                    <a:pt x="367" y="483"/>
                  </a:lnTo>
                  <a:lnTo>
                    <a:pt x="376" y="513"/>
                  </a:lnTo>
                  <a:lnTo>
                    <a:pt x="384" y="544"/>
                  </a:lnTo>
                  <a:lnTo>
                    <a:pt x="391" y="575"/>
                  </a:lnTo>
                  <a:lnTo>
                    <a:pt x="396" y="606"/>
                  </a:lnTo>
                  <a:lnTo>
                    <a:pt x="399" y="638"/>
                  </a:lnTo>
                  <a:lnTo>
                    <a:pt x="380" y="696"/>
                  </a:lnTo>
                  <a:lnTo>
                    <a:pt x="378" y="665"/>
                  </a:lnTo>
                  <a:lnTo>
                    <a:pt x="374" y="633"/>
                  </a:lnTo>
                  <a:lnTo>
                    <a:pt x="369" y="602"/>
                  </a:lnTo>
                  <a:lnTo>
                    <a:pt x="363" y="572"/>
                  </a:lnTo>
                  <a:lnTo>
                    <a:pt x="356" y="542"/>
                  </a:lnTo>
                  <a:lnTo>
                    <a:pt x="346" y="512"/>
                  </a:lnTo>
                  <a:lnTo>
                    <a:pt x="336" y="483"/>
                  </a:lnTo>
                  <a:lnTo>
                    <a:pt x="325" y="454"/>
                  </a:lnTo>
                  <a:lnTo>
                    <a:pt x="312" y="428"/>
                  </a:lnTo>
                  <a:lnTo>
                    <a:pt x="298" y="400"/>
                  </a:lnTo>
                  <a:lnTo>
                    <a:pt x="282" y="375"/>
                  </a:lnTo>
                  <a:lnTo>
                    <a:pt x="265" y="349"/>
                  </a:lnTo>
                  <a:lnTo>
                    <a:pt x="245" y="325"/>
                  </a:lnTo>
                  <a:lnTo>
                    <a:pt x="226" y="302"/>
                  </a:lnTo>
                  <a:lnTo>
                    <a:pt x="202" y="279"/>
                  </a:lnTo>
                  <a:lnTo>
                    <a:pt x="179" y="258"/>
                  </a:lnTo>
                  <a:lnTo>
                    <a:pt x="163" y="248"/>
                  </a:lnTo>
                  <a:lnTo>
                    <a:pt x="150" y="235"/>
                  </a:lnTo>
                  <a:lnTo>
                    <a:pt x="137" y="221"/>
                  </a:lnTo>
                  <a:lnTo>
                    <a:pt x="128" y="206"/>
                  </a:lnTo>
                  <a:lnTo>
                    <a:pt x="118" y="190"/>
                  </a:lnTo>
                  <a:lnTo>
                    <a:pt x="110" y="174"/>
                  </a:lnTo>
                  <a:lnTo>
                    <a:pt x="102" y="157"/>
                  </a:lnTo>
                  <a:lnTo>
                    <a:pt x="95" y="140"/>
                  </a:lnTo>
                  <a:lnTo>
                    <a:pt x="87" y="122"/>
                  </a:lnTo>
                  <a:lnTo>
                    <a:pt x="79" y="106"/>
                  </a:lnTo>
                  <a:lnTo>
                    <a:pt x="70" y="90"/>
                  </a:lnTo>
                  <a:lnTo>
                    <a:pt x="60" y="75"/>
                  </a:lnTo>
                  <a:lnTo>
                    <a:pt x="48" y="61"/>
                  </a:lnTo>
                  <a:lnTo>
                    <a:pt x="34" y="49"/>
                  </a:lnTo>
                  <a:lnTo>
                    <a:pt x="18" y="37"/>
                  </a:lnTo>
                  <a:lnTo>
                    <a:pt x="0" y="28"/>
                  </a:lnTo>
                  <a:lnTo>
                    <a:pt x="15" y="0"/>
                  </a:lnTo>
                  <a:lnTo>
                    <a:pt x="31" y="7"/>
                  </a:lnTo>
                  <a:lnTo>
                    <a:pt x="46" y="15"/>
                  </a:lnTo>
                  <a:lnTo>
                    <a:pt x="60" y="24"/>
                  </a:lnTo>
                  <a:lnTo>
                    <a:pt x="71" y="35"/>
                  </a:lnTo>
                  <a:lnTo>
                    <a:pt x="83" y="46"/>
                  </a:lnTo>
                  <a:lnTo>
                    <a:pt x="94" y="59"/>
                  </a:lnTo>
                  <a:lnTo>
                    <a:pt x="103" y="72"/>
                  </a:lnTo>
                  <a:lnTo>
                    <a:pt x="113" y="85"/>
                  </a:lnTo>
                  <a:lnTo>
                    <a:pt x="121" y="99"/>
                  </a:lnTo>
                  <a:lnTo>
                    <a:pt x="129" y="114"/>
                  </a:lnTo>
                  <a:lnTo>
                    <a:pt x="136" y="128"/>
                  </a:lnTo>
                  <a:lnTo>
                    <a:pt x="143" y="143"/>
                  </a:lnTo>
                  <a:lnTo>
                    <a:pt x="150" y="158"/>
                  </a:lnTo>
                  <a:lnTo>
                    <a:pt x="156" y="173"/>
                  </a:lnTo>
                  <a:lnTo>
                    <a:pt x="162" y="187"/>
                  </a:lnTo>
                  <a:lnTo>
                    <a:pt x="169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75" name="Freeform 179"/>
            <p:cNvSpPr>
              <a:spLocks/>
            </p:cNvSpPr>
            <p:nvPr/>
          </p:nvSpPr>
          <p:spPr bwMode="auto">
            <a:xfrm>
              <a:off x="2667" y="3561"/>
              <a:ext cx="207" cy="321"/>
            </a:xfrm>
            <a:custGeom>
              <a:avLst/>
              <a:gdLst>
                <a:gd name="T0" fmla="*/ 202 w 475"/>
                <a:gd name="T1" fmla="*/ 107 h 722"/>
                <a:gd name="T2" fmla="*/ 208 w 475"/>
                <a:gd name="T3" fmla="*/ 129 h 722"/>
                <a:gd name="T4" fmla="*/ 214 w 475"/>
                <a:gd name="T5" fmla="*/ 150 h 722"/>
                <a:gd name="T6" fmla="*/ 295 w 475"/>
                <a:gd name="T7" fmla="*/ 229 h 722"/>
                <a:gd name="T8" fmla="*/ 363 w 475"/>
                <a:gd name="T9" fmla="*/ 317 h 722"/>
                <a:gd name="T10" fmla="*/ 416 w 475"/>
                <a:gd name="T11" fmla="*/ 412 h 722"/>
                <a:gd name="T12" fmla="*/ 451 w 475"/>
                <a:gd name="T13" fmla="*/ 516 h 722"/>
                <a:gd name="T14" fmla="*/ 464 w 475"/>
                <a:gd name="T15" fmla="*/ 627 h 722"/>
                <a:gd name="T16" fmla="*/ 459 w 475"/>
                <a:gd name="T17" fmla="*/ 679 h 722"/>
                <a:gd name="T18" fmla="*/ 438 w 475"/>
                <a:gd name="T19" fmla="*/ 695 h 722"/>
                <a:gd name="T20" fmla="*/ 437 w 475"/>
                <a:gd name="T21" fmla="*/ 711 h 722"/>
                <a:gd name="T22" fmla="*/ 454 w 475"/>
                <a:gd name="T23" fmla="*/ 705 h 722"/>
                <a:gd name="T24" fmla="*/ 467 w 475"/>
                <a:gd name="T25" fmla="*/ 693 h 722"/>
                <a:gd name="T26" fmla="*/ 472 w 475"/>
                <a:gd name="T27" fmla="*/ 696 h 722"/>
                <a:gd name="T28" fmla="*/ 454 w 475"/>
                <a:gd name="T29" fmla="*/ 712 h 722"/>
                <a:gd name="T30" fmla="*/ 430 w 475"/>
                <a:gd name="T31" fmla="*/ 720 h 722"/>
                <a:gd name="T32" fmla="*/ 398 w 475"/>
                <a:gd name="T33" fmla="*/ 682 h 722"/>
                <a:gd name="T34" fmla="*/ 375 w 475"/>
                <a:gd name="T35" fmla="*/ 614 h 722"/>
                <a:gd name="T36" fmla="*/ 349 w 475"/>
                <a:gd name="T37" fmla="*/ 545 h 722"/>
                <a:gd name="T38" fmla="*/ 370 w 475"/>
                <a:gd name="T39" fmla="*/ 517 h 722"/>
                <a:gd name="T40" fmla="*/ 383 w 475"/>
                <a:gd name="T41" fmla="*/ 487 h 722"/>
                <a:gd name="T42" fmla="*/ 380 w 475"/>
                <a:gd name="T43" fmla="*/ 449 h 722"/>
                <a:gd name="T44" fmla="*/ 357 w 475"/>
                <a:gd name="T45" fmla="*/ 401 h 722"/>
                <a:gd name="T46" fmla="*/ 325 w 475"/>
                <a:gd name="T47" fmla="*/ 359 h 722"/>
                <a:gd name="T48" fmla="*/ 284 w 475"/>
                <a:gd name="T49" fmla="*/ 337 h 722"/>
                <a:gd name="T50" fmla="*/ 246 w 475"/>
                <a:gd name="T51" fmla="*/ 318 h 722"/>
                <a:gd name="T52" fmla="*/ 214 w 475"/>
                <a:gd name="T53" fmla="*/ 288 h 722"/>
                <a:gd name="T54" fmla="*/ 188 w 475"/>
                <a:gd name="T55" fmla="*/ 287 h 722"/>
                <a:gd name="T56" fmla="*/ 167 w 475"/>
                <a:gd name="T57" fmla="*/ 276 h 722"/>
                <a:gd name="T58" fmla="*/ 153 w 475"/>
                <a:gd name="T59" fmla="*/ 296 h 722"/>
                <a:gd name="T60" fmla="*/ 145 w 475"/>
                <a:gd name="T61" fmla="*/ 319 h 722"/>
                <a:gd name="T62" fmla="*/ 120 w 475"/>
                <a:gd name="T63" fmla="*/ 306 h 722"/>
                <a:gd name="T64" fmla="*/ 100 w 475"/>
                <a:gd name="T65" fmla="*/ 284 h 722"/>
                <a:gd name="T66" fmla="*/ 81 w 475"/>
                <a:gd name="T67" fmla="*/ 257 h 722"/>
                <a:gd name="T68" fmla="*/ 58 w 475"/>
                <a:gd name="T69" fmla="*/ 214 h 722"/>
                <a:gd name="T70" fmla="*/ 28 w 475"/>
                <a:gd name="T71" fmla="*/ 180 h 722"/>
                <a:gd name="T72" fmla="*/ 18 w 475"/>
                <a:gd name="T73" fmla="*/ 162 h 722"/>
                <a:gd name="T74" fmla="*/ 0 w 475"/>
                <a:gd name="T75" fmla="*/ 160 h 722"/>
                <a:gd name="T76" fmla="*/ 11 w 475"/>
                <a:gd name="T77" fmla="*/ 142 h 722"/>
                <a:gd name="T78" fmla="*/ 37 w 475"/>
                <a:gd name="T79" fmla="*/ 123 h 722"/>
                <a:gd name="T80" fmla="*/ 67 w 475"/>
                <a:gd name="T81" fmla="*/ 117 h 722"/>
                <a:gd name="T82" fmla="*/ 90 w 475"/>
                <a:gd name="T83" fmla="*/ 129 h 722"/>
                <a:gd name="T84" fmla="*/ 110 w 475"/>
                <a:gd name="T85" fmla="*/ 147 h 722"/>
                <a:gd name="T86" fmla="*/ 121 w 475"/>
                <a:gd name="T87" fmla="*/ 145 h 722"/>
                <a:gd name="T88" fmla="*/ 114 w 475"/>
                <a:gd name="T89" fmla="*/ 131 h 722"/>
                <a:gd name="T90" fmla="*/ 107 w 475"/>
                <a:gd name="T91" fmla="*/ 115 h 722"/>
                <a:gd name="T92" fmla="*/ 94 w 475"/>
                <a:gd name="T93" fmla="*/ 102 h 722"/>
                <a:gd name="T94" fmla="*/ 79 w 475"/>
                <a:gd name="T95" fmla="*/ 93 h 722"/>
                <a:gd name="T96" fmla="*/ 71 w 475"/>
                <a:gd name="T97" fmla="*/ 78 h 722"/>
                <a:gd name="T98" fmla="*/ 82 w 475"/>
                <a:gd name="T99" fmla="*/ 45 h 722"/>
                <a:gd name="T100" fmla="*/ 95 w 475"/>
                <a:gd name="T101" fmla="*/ 11 h 722"/>
                <a:gd name="T102" fmla="*/ 129 w 475"/>
                <a:gd name="T103" fmla="*/ 14 h 722"/>
                <a:gd name="T104" fmla="*/ 168 w 475"/>
                <a:gd name="T105" fmla="*/ 53 h 722"/>
                <a:gd name="T106" fmla="*/ 191 w 475"/>
                <a:gd name="T107" fmla="*/ 97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5" h="722">
                  <a:moveTo>
                    <a:pt x="191" y="97"/>
                  </a:moveTo>
                  <a:lnTo>
                    <a:pt x="197" y="101"/>
                  </a:lnTo>
                  <a:lnTo>
                    <a:pt x="202" y="107"/>
                  </a:lnTo>
                  <a:lnTo>
                    <a:pt x="204" y="114"/>
                  </a:lnTo>
                  <a:lnTo>
                    <a:pt x="206" y="121"/>
                  </a:lnTo>
                  <a:lnTo>
                    <a:pt x="208" y="129"/>
                  </a:lnTo>
                  <a:lnTo>
                    <a:pt x="209" y="136"/>
                  </a:lnTo>
                  <a:lnTo>
                    <a:pt x="211" y="143"/>
                  </a:lnTo>
                  <a:lnTo>
                    <a:pt x="214" y="150"/>
                  </a:lnTo>
                  <a:lnTo>
                    <a:pt x="242" y="175"/>
                  </a:lnTo>
                  <a:lnTo>
                    <a:pt x="270" y="202"/>
                  </a:lnTo>
                  <a:lnTo>
                    <a:pt x="295" y="229"/>
                  </a:lnTo>
                  <a:lnTo>
                    <a:pt x="319" y="257"/>
                  </a:lnTo>
                  <a:lnTo>
                    <a:pt x="342" y="287"/>
                  </a:lnTo>
                  <a:lnTo>
                    <a:pt x="363" y="317"/>
                  </a:lnTo>
                  <a:lnTo>
                    <a:pt x="383" y="348"/>
                  </a:lnTo>
                  <a:lnTo>
                    <a:pt x="400" y="379"/>
                  </a:lnTo>
                  <a:lnTo>
                    <a:pt x="416" y="412"/>
                  </a:lnTo>
                  <a:lnTo>
                    <a:pt x="430" y="446"/>
                  </a:lnTo>
                  <a:lnTo>
                    <a:pt x="441" y="480"/>
                  </a:lnTo>
                  <a:lnTo>
                    <a:pt x="451" y="516"/>
                  </a:lnTo>
                  <a:lnTo>
                    <a:pt x="457" y="552"/>
                  </a:lnTo>
                  <a:lnTo>
                    <a:pt x="462" y="589"/>
                  </a:lnTo>
                  <a:lnTo>
                    <a:pt x="464" y="627"/>
                  </a:lnTo>
                  <a:lnTo>
                    <a:pt x="464" y="665"/>
                  </a:lnTo>
                  <a:lnTo>
                    <a:pt x="463" y="673"/>
                  </a:lnTo>
                  <a:lnTo>
                    <a:pt x="459" y="679"/>
                  </a:lnTo>
                  <a:lnTo>
                    <a:pt x="452" y="684"/>
                  </a:lnTo>
                  <a:lnTo>
                    <a:pt x="445" y="689"/>
                  </a:lnTo>
                  <a:lnTo>
                    <a:pt x="438" y="695"/>
                  </a:lnTo>
                  <a:lnTo>
                    <a:pt x="434" y="699"/>
                  </a:lnTo>
                  <a:lnTo>
                    <a:pt x="433" y="705"/>
                  </a:lnTo>
                  <a:lnTo>
                    <a:pt x="437" y="711"/>
                  </a:lnTo>
                  <a:lnTo>
                    <a:pt x="444" y="710"/>
                  </a:lnTo>
                  <a:lnTo>
                    <a:pt x="449" y="708"/>
                  </a:lnTo>
                  <a:lnTo>
                    <a:pt x="454" y="705"/>
                  </a:lnTo>
                  <a:lnTo>
                    <a:pt x="459" y="702"/>
                  </a:lnTo>
                  <a:lnTo>
                    <a:pt x="462" y="698"/>
                  </a:lnTo>
                  <a:lnTo>
                    <a:pt x="467" y="693"/>
                  </a:lnTo>
                  <a:lnTo>
                    <a:pt x="470" y="690"/>
                  </a:lnTo>
                  <a:lnTo>
                    <a:pt x="475" y="687"/>
                  </a:lnTo>
                  <a:lnTo>
                    <a:pt x="472" y="696"/>
                  </a:lnTo>
                  <a:lnTo>
                    <a:pt x="468" y="703"/>
                  </a:lnTo>
                  <a:lnTo>
                    <a:pt x="461" y="708"/>
                  </a:lnTo>
                  <a:lnTo>
                    <a:pt x="454" y="712"/>
                  </a:lnTo>
                  <a:lnTo>
                    <a:pt x="446" y="714"/>
                  </a:lnTo>
                  <a:lnTo>
                    <a:pt x="438" y="718"/>
                  </a:lnTo>
                  <a:lnTo>
                    <a:pt x="430" y="720"/>
                  </a:lnTo>
                  <a:lnTo>
                    <a:pt x="422" y="722"/>
                  </a:lnTo>
                  <a:lnTo>
                    <a:pt x="408" y="703"/>
                  </a:lnTo>
                  <a:lnTo>
                    <a:pt x="398" y="682"/>
                  </a:lnTo>
                  <a:lnTo>
                    <a:pt x="388" y="660"/>
                  </a:lnTo>
                  <a:lnTo>
                    <a:pt x="381" y="637"/>
                  </a:lnTo>
                  <a:lnTo>
                    <a:pt x="375" y="614"/>
                  </a:lnTo>
                  <a:lnTo>
                    <a:pt x="368" y="590"/>
                  </a:lnTo>
                  <a:lnTo>
                    <a:pt x="360" y="567"/>
                  </a:lnTo>
                  <a:lnTo>
                    <a:pt x="349" y="545"/>
                  </a:lnTo>
                  <a:lnTo>
                    <a:pt x="357" y="536"/>
                  </a:lnTo>
                  <a:lnTo>
                    <a:pt x="364" y="526"/>
                  </a:lnTo>
                  <a:lnTo>
                    <a:pt x="370" y="517"/>
                  </a:lnTo>
                  <a:lnTo>
                    <a:pt x="376" y="508"/>
                  </a:lnTo>
                  <a:lnTo>
                    <a:pt x="379" y="498"/>
                  </a:lnTo>
                  <a:lnTo>
                    <a:pt x="383" y="487"/>
                  </a:lnTo>
                  <a:lnTo>
                    <a:pt x="386" y="476"/>
                  </a:lnTo>
                  <a:lnTo>
                    <a:pt x="387" y="464"/>
                  </a:lnTo>
                  <a:lnTo>
                    <a:pt x="380" y="449"/>
                  </a:lnTo>
                  <a:lnTo>
                    <a:pt x="372" y="433"/>
                  </a:lnTo>
                  <a:lnTo>
                    <a:pt x="365" y="417"/>
                  </a:lnTo>
                  <a:lnTo>
                    <a:pt x="357" y="401"/>
                  </a:lnTo>
                  <a:lnTo>
                    <a:pt x="349" y="386"/>
                  </a:lnTo>
                  <a:lnTo>
                    <a:pt x="338" y="372"/>
                  </a:lnTo>
                  <a:lnTo>
                    <a:pt x="325" y="359"/>
                  </a:lnTo>
                  <a:lnTo>
                    <a:pt x="310" y="349"/>
                  </a:lnTo>
                  <a:lnTo>
                    <a:pt x="297" y="343"/>
                  </a:lnTo>
                  <a:lnTo>
                    <a:pt x="284" y="337"/>
                  </a:lnTo>
                  <a:lnTo>
                    <a:pt x="271" y="332"/>
                  </a:lnTo>
                  <a:lnTo>
                    <a:pt x="258" y="325"/>
                  </a:lnTo>
                  <a:lnTo>
                    <a:pt x="246" y="318"/>
                  </a:lnTo>
                  <a:lnTo>
                    <a:pt x="234" y="310"/>
                  </a:lnTo>
                  <a:lnTo>
                    <a:pt x="224" y="299"/>
                  </a:lnTo>
                  <a:lnTo>
                    <a:pt x="214" y="288"/>
                  </a:lnTo>
                  <a:lnTo>
                    <a:pt x="205" y="291"/>
                  </a:lnTo>
                  <a:lnTo>
                    <a:pt x="196" y="290"/>
                  </a:lnTo>
                  <a:lnTo>
                    <a:pt x="188" y="287"/>
                  </a:lnTo>
                  <a:lnTo>
                    <a:pt x="181" y="281"/>
                  </a:lnTo>
                  <a:lnTo>
                    <a:pt x="174" y="278"/>
                  </a:lnTo>
                  <a:lnTo>
                    <a:pt x="167" y="276"/>
                  </a:lnTo>
                  <a:lnTo>
                    <a:pt x="160" y="279"/>
                  </a:lnTo>
                  <a:lnTo>
                    <a:pt x="153" y="288"/>
                  </a:lnTo>
                  <a:lnTo>
                    <a:pt x="153" y="296"/>
                  </a:lnTo>
                  <a:lnTo>
                    <a:pt x="151" y="303"/>
                  </a:lnTo>
                  <a:lnTo>
                    <a:pt x="149" y="311"/>
                  </a:lnTo>
                  <a:lnTo>
                    <a:pt x="145" y="319"/>
                  </a:lnTo>
                  <a:lnTo>
                    <a:pt x="136" y="316"/>
                  </a:lnTo>
                  <a:lnTo>
                    <a:pt x="127" y="311"/>
                  </a:lnTo>
                  <a:lnTo>
                    <a:pt x="120" y="306"/>
                  </a:lnTo>
                  <a:lnTo>
                    <a:pt x="113" y="299"/>
                  </a:lnTo>
                  <a:lnTo>
                    <a:pt x="106" y="293"/>
                  </a:lnTo>
                  <a:lnTo>
                    <a:pt x="100" y="284"/>
                  </a:lnTo>
                  <a:lnTo>
                    <a:pt x="94" y="278"/>
                  </a:lnTo>
                  <a:lnTo>
                    <a:pt x="88" y="270"/>
                  </a:lnTo>
                  <a:lnTo>
                    <a:pt x="81" y="257"/>
                  </a:lnTo>
                  <a:lnTo>
                    <a:pt x="73" y="242"/>
                  </a:lnTo>
                  <a:lnTo>
                    <a:pt x="66" y="228"/>
                  </a:lnTo>
                  <a:lnTo>
                    <a:pt x="58" y="214"/>
                  </a:lnTo>
                  <a:lnTo>
                    <a:pt x="50" y="202"/>
                  </a:lnTo>
                  <a:lnTo>
                    <a:pt x="39" y="190"/>
                  </a:lnTo>
                  <a:lnTo>
                    <a:pt x="28" y="180"/>
                  </a:lnTo>
                  <a:lnTo>
                    <a:pt x="14" y="173"/>
                  </a:lnTo>
                  <a:lnTo>
                    <a:pt x="16" y="167"/>
                  </a:lnTo>
                  <a:lnTo>
                    <a:pt x="18" y="162"/>
                  </a:lnTo>
                  <a:lnTo>
                    <a:pt x="15" y="158"/>
                  </a:lnTo>
                  <a:lnTo>
                    <a:pt x="11" y="154"/>
                  </a:lnTo>
                  <a:lnTo>
                    <a:pt x="0" y="160"/>
                  </a:lnTo>
                  <a:lnTo>
                    <a:pt x="1" y="154"/>
                  </a:lnTo>
                  <a:lnTo>
                    <a:pt x="5" y="149"/>
                  </a:lnTo>
                  <a:lnTo>
                    <a:pt x="11" y="142"/>
                  </a:lnTo>
                  <a:lnTo>
                    <a:pt x="19" y="135"/>
                  </a:lnTo>
                  <a:lnTo>
                    <a:pt x="28" y="129"/>
                  </a:lnTo>
                  <a:lnTo>
                    <a:pt x="37" y="123"/>
                  </a:lnTo>
                  <a:lnTo>
                    <a:pt x="47" y="119"/>
                  </a:lnTo>
                  <a:lnTo>
                    <a:pt x="58" y="115"/>
                  </a:lnTo>
                  <a:lnTo>
                    <a:pt x="67" y="117"/>
                  </a:lnTo>
                  <a:lnTo>
                    <a:pt x="75" y="121"/>
                  </a:lnTo>
                  <a:lnTo>
                    <a:pt x="83" y="124"/>
                  </a:lnTo>
                  <a:lnTo>
                    <a:pt x="90" y="129"/>
                  </a:lnTo>
                  <a:lnTo>
                    <a:pt x="97" y="135"/>
                  </a:lnTo>
                  <a:lnTo>
                    <a:pt x="104" y="140"/>
                  </a:lnTo>
                  <a:lnTo>
                    <a:pt x="110" y="147"/>
                  </a:lnTo>
                  <a:lnTo>
                    <a:pt x="115" y="154"/>
                  </a:lnTo>
                  <a:lnTo>
                    <a:pt x="120" y="150"/>
                  </a:lnTo>
                  <a:lnTo>
                    <a:pt x="121" y="145"/>
                  </a:lnTo>
                  <a:lnTo>
                    <a:pt x="120" y="140"/>
                  </a:lnTo>
                  <a:lnTo>
                    <a:pt x="118" y="136"/>
                  </a:lnTo>
                  <a:lnTo>
                    <a:pt x="114" y="131"/>
                  </a:lnTo>
                  <a:lnTo>
                    <a:pt x="111" y="125"/>
                  </a:lnTo>
                  <a:lnTo>
                    <a:pt x="107" y="121"/>
                  </a:lnTo>
                  <a:lnTo>
                    <a:pt x="107" y="115"/>
                  </a:lnTo>
                  <a:lnTo>
                    <a:pt x="103" y="111"/>
                  </a:lnTo>
                  <a:lnTo>
                    <a:pt x="98" y="106"/>
                  </a:lnTo>
                  <a:lnTo>
                    <a:pt x="94" y="102"/>
                  </a:lnTo>
                  <a:lnTo>
                    <a:pt x="89" y="98"/>
                  </a:lnTo>
                  <a:lnTo>
                    <a:pt x="84" y="96"/>
                  </a:lnTo>
                  <a:lnTo>
                    <a:pt x="79" y="93"/>
                  </a:lnTo>
                  <a:lnTo>
                    <a:pt x="74" y="91"/>
                  </a:lnTo>
                  <a:lnTo>
                    <a:pt x="68" y="89"/>
                  </a:lnTo>
                  <a:lnTo>
                    <a:pt x="71" y="78"/>
                  </a:lnTo>
                  <a:lnTo>
                    <a:pt x="74" y="67"/>
                  </a:lnTo>
                  <a:lnTo>
                    <a:pt x="77" y="56"/>
                  </a:lnTo>
                  <a:lnTo>
                    <a:pt x="82" y="45"/>
                  </a:lnTo>
                  <a:lnTo>
                    <a:pt x="85" y="33"/>
                  </a:lnTo>
                  <a:lnTo>
                    <a:pt x="90" y="22"/>
                  </a:lnTo>
                  <a:lnTo>
                    <a:pt x="95" y="11"/>
                  </a:lnTo>
                  <a:lnTo>
                    <a:pt x="99" y="0"/>
                  </a:lnTo>
                  <a:lnTo>
                    <a:pt x="114" y="6"/>
                  </a:lnTo>
                  <a:lnTo>
                    <a:pt x="129" y="14"/>
                  </a:lnTo>
                  <a:lnTo>
                    <a:pt x="144" y="25"/>
                  </a:lnTo>
                  <a:lnTo>
                    <a:pt x="157" y="38"/>
                  </a:lnTo>
                  <a:lnTo>
                    <a:pt x="168" y="53"/>
                  </a:lnTo>
                  <a:lnTo>
                    <a:pt x="179" y="68"/>
                  </a:lnTo>
                  <a:lnTo>
                    <a:pt x="186" y="83"/>
                  </a:lnTo>
                  <a:lnTo>
                    <a:pt x="19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76" name="Freeform 180"/>
            <p:cNvSpPr>
              <a:spLocks/>
            </p:cNvSpPr>
            <p:nvPr/>
          </p:nvSpPr>
          <p:spPr bwMode="auto">
            <a:xfrm>
              <a:off x="1829" y="3572"/>
              <a:ext cx="252" cy="454"/>
            </a:xfrm>
            <a:custGeom>
              <a:avLst/>
              <a:gdLst>
                <a:gd name="T0" fmla="*/ 546 w 576"/>
                <a:gd name="T1" fmla="*/ 208 h 1025"/>
                <a:gd name="T2" fmla="*/ 494 w 576"/>
                <a:gd name="T3" fmla="*/ 242 h 1025"/>
                <a:gd name="T4" fmla="*/ 440 w 576"/>
                <a:gd name="T5" fmla="*/ 272 h 1025"/>
                <a:gd name="T6" fmla="*/ 390 w 576"/>
                <a:gd name="T7" fmla="*/ 308 h 1025"/>
                <a:gd name="T8" fmla="*/ 352 w 576"/>
                <a:gd name="T9" fmla="*/ 353 h 1025"/>
                <a:gd name="T10" fmla="*/ 342 w 576"/>
                <a:gd name="T11" fmla="*/ 437 h 1025"/>
                <a:gd name="T12" fmla="*/ 333 w 576"/>
                <a:gd name="T13" fmla="*/ 564 h 1025"/>
                <a:gd name="T14" fmla="*/ 295 w 576"/>
                <a:gd name="T15" fmla="*/ 684 h 1025"/>
                <a:gd name="T16" fmla="*/ 242 w 576"/>
                <a:gd name="T17" fmla="*/ 798 h 1025"/>
                <a:gd name="T18" fmla="*/ 184 w 576"/>
                <a:gd name="T19" fmla="*/ 911 h 1025"/>
                <a:gd name="T20" fmla="*/ 135 w 576"/>
                <a:gd name="T21" fmla="*/ 1025 h 1025"/>
                <a:gd name="T22" fmla="*/ 112 w 576"/>
                <a:gd name="T23" fmla="*/ 1012 h 1025"/>
                <a:gd name="T24" fmla="*/ 90 w 576"/>
                <a:gd name="T25" fmla="*/ 994 h 1025"/>
                <a:gd name="T26" fmla="*/ 68 w 576"/>
                <a:gd name="T27" fmla="*/ 977 h 1025"/>
                <a:gd name="T28" fmla="*/ 40 w 576"/>
                <a:gd name="T29" fmla="*/ 962 h 1025"/>
                <a:gd name="T30" fmla="*/ 10 w 576"/>
                <a:gd name="T31" fmla="*/ 950 h 1025"/>
                <a:gd name="T32" fmla="*/ 3 w 576"/>
                <a:gd name="T33" fmla="*/ 923 h 1025"/>
                <a:gd name="T34" fmla="*/ 11 w 576"/>
                <a:gd name="T35" fmla="*/ 886 h 1025"/>
                <a:gd name="T36" fmla="*/ 20 w 576"/>
                <a:gd name="T37" fmla="*/ 850 h 1025"/>
                <a:gd name="T38" fmla="*/ 28 w 576"/>
                <a:gd name="T39" fmla="*/ 813 h 1025"/>
                <a:gd name="T40" fmla="*/ 37 w 576"/>
                <a:gd name="T41" fmla="*/ 775 h 1025"/>
                <a:gd name="T42" fmla="*/ 45 w 576"/>
                <a:gd name="T43" fmla="*/ 732 h 1025"/>
                <a:gd name="T44" fmla="*/ 53 w 576"/>
                <a:gd name="T45" fmla="*/ 676 h 1025"/>
                <a:gd name="T46" fmla="*/ 60 w 576"/>
                <a:gd name="T47" fmla="*/ 617 h 1025"/>
                <a:gd name="T48" fmla="*/ 67 w 576"/>
                <a:gd name="T49" fmla="*/ 558 h 1025"/>
                <a:gd name="T50" fmla="*/ 77 w 576"/>
                <a:gd name="T51" fmla="*/ 498 h 1025"/>
                <a:gd name="T52" fmla="*/ 92 w 576"/>
                <a:gd name="T53" fmla="*/ 441 h 1025"/>
                <a:gd name="T54" fmla="*/ 97 w 576"/>
                <a:gd name="T55" fmla="*/ 416 h 1025"/>
                <a:gd name="T56" fmla="*/ 101 w 576"/>
                <a:gd name="T57" fmla="*/ 391 h 1025"/>
                <a:gd name="T58" fmla="*/ 108 w 576"/>
                <a:gd name="T59" fmla="*/ 378 h 1025"/>
                <a:gd name="T60" fmla="*/ 107 w 576"/>
                <a:gd name="T61" fmla="*/ 395 h 1025"/>
                <a:gd name="T62" fmla="*/ 113 w 576"/>
                <a:gd name="T63" fmla="*/ 412 h 1025"/>
                <a:gd name="T64" fmla="*/ 123 w 576"/>
                <a:gd name="T65" fmla="*/ 378 h 1025"/>
                <a:gd name="T66" fmla="*/ 125 w 576"/>
                <a:gd name="T67" fmla="*/ 318 h 1025"/>
                <a:gd name="T68" fmla="*/ 130 w 576"/>
                <a:gd name="T69" fmla="*/ 256 h 1025"/>
                <a:gd name="T70" fmla="*/ 144 w 576"/>
                <a:gd name="T71" fmla="*/ 198 h 1025"/>
                <a:gd name="T72" fmla="*/ 175 w 576"/>
                <a:gd name="T73" fmla="*/ 150 h 1025"/>
                <a:gd name="T74" fmla="*/ 231 w 576"/>
                <a:gd name="T75" fmla="*/ 113 h 1025"/>
                <a:gd name="T76" fmla="*/ 294 w 576"/>
                <a:gd name="T77" fmla="*/ 64 h 1025"/>
                <a:gd name="T78" fmla="*/ 352 w 576"/>
                <a:gd name="T79" fmla="*/ 16 h 1025"/>
                <a:gd name="T80" fmla="*/ 406 w 576"/>
                <a:gd name="T81" fmla="*/ 9 h 1025"/>
                <a:gd name="T82" fmla="*/ 451 w 576"/>
                <a:gd name="T83" fmla="*/ 35 h 1025"/>
                <a:gd name="T84" fmla="*/ 489 w 576"/>
                <a:gd name="T85" fmla="*/ 69 h 1025"/>
                <a:gd name="T86" fmla="*/ 522 w 576"/>
                <a:gd name="T87" fmla="*/ 109 h 1025"/>
                <a:gd name="T88" fmla="*/ 554 w 576"/>
                <a:gd name="T89" fmla="*/ 152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6" h="1025">
                  <a:moveTo>
                    <a:pt x="576" y="181"/>
                  </a:moveTo>
                  <a:lnTo>
                    <a:pt x="562" y="195"/>
                  </a:lnTo>
                  <a:lnTo>
                    <a:pt x="546" y="208"/>
                  </a:lnTo>
                  <a:lnTo>
                    <a:pt x="530" y="220"/>
                  </a:lnTo>
                  <a:lnTo>
                    <a:pt x="511" y="230"/>
                  </a:lnTo>
                  <a:lnTo>
                    <a:pt x="494" y="242"/>
                  </a:lnTo>
                  <a:lnTo>
                    <a:pt x="476" y="252"/>
                  </a:lnTo>
                  <a:lnTo>
                    <a:pt x="457" y="261"/>
                  </a:lnTo>
                  <a:lnTo>
                    <a:pt x="440" y="272"/>
                  </a:lnTo>
                  <a:lnTo>
                    <a:pt x="423" y="283"/>
                  </a:lnTo>
                  <a:lnTo>
                    <a:pt x="405" y="295"/>
                  </a:lnTo>
                  <a:lnTo>
                    <a:pt x="390" y="308"/>
                  </a:lnTo>
                  <a:lnTo>
                    <a:pt x="377" y="320"/>
                  </a:lnTo>
                  <a:lnTo>
                    <a:pt x="364" y="336"/>
                  </a:lnTo>
                  <a:lnTo>
                    <a:pt x="352" y="353"/>
                  </a:lnTo>
                  <a:lnTo>
                    <a:pt x="344" y="371"/>
                  </a:lnTo>
                  <a:lnTo>
                    <a:pt x="337" y="392"/>
                  </a:lnTo>
                  <a:lnTo>
                    <a:pt x="342" y="437"/>
                  </a:lnTo>
                  <a:lnTo>
                    <a:pt x="343" y="480"/>
                  </a:lnTo>
                  <a:lnTo>
                    <a:pt x="340" y="523"/>
                  </a:lnTo>
                  <a:lnTo>
                    <a:pt x="333" y="564"/>
                  </a:lnTo>
                  <a:lnTo>
                    <a:pt x="322" y="606"/>
                  </a:lnTo>
                  <a:lnTo>
                    <a:pt x="310" y="645"/>
                  </a:lnTo>
                  <a:lnTo>
                    <a:pt x="295" y="684"/>
                  </a:lnTo>
                  <a:lnTo>
                    <a:pt x="279" y="722"/>
                  </a:lnTo>
                  <a:lnTo>
                    <a:pt x="260" y="760"/>
                  </a:lnTo>
                  <a:lnTo>
                    <a:pt x="242" y="798"/>
                  </a:lnTo>
                  <a:lnTo>
                    <a:pt x="222" y="836"/>
                  </a:lnTo>
                  <a:lnTo>
                    <a:pt x="204" y="873"/>
                  </a:lnTo>
                  <a:lnTo>
                    <a:pt x="184" y="911"/>
                  </a:lnTo>
                  <a:lnTo>
                    <a:pt x="167" y="948"/>
                  </a:lnTo>
                  <a:lnTo>
                    <a:pt x="150" y="987"/>
                  </a:lnTo>
                  <a:lnTo>
                    <a:pt x="135" y="1025"/>
                  </a:lnTo>
                  <a:lnTo>
                    <a:pt x="127" y="1022"/>
                  </a:lnTo>
                  <a:lnTo>
                    <a:pt x="119" y="1017"/>
                  </a:lnTo>
                  <a:lnTo>
                    <a:pt x="112" y="1012"/>
                  </a:lnTo>
                  <a:lnTo>
                    <a:pt x="105" y="1006"/>
                  </a:lnTo>
                  <a:lnTo>
                    <a:pt x="98" y="1000"/>
                  </a:lnTo>
                  <a:lnTo>
                    <a:pt x="90" y="994"/>
                  </a:lnTo>
                  <a:lnTo>
                    <a:pt x="83" y="988"/>
                  </a:lnTo>
                  <a:lnTo>
                    <a:pt x="76" y="983"/>
                  </a:lnTo>
                  <a:lnTo>
                    <a:pt x="68" y="977"/>
                  </a:lnTo>
                  <a:lnTo>
                    <a:pt x="59" y="971"/>
                  </a:lnTo>
                  <a:lnTo>
                    <a:pt x="49" y="967"/>
                  </a:lnTo>
                  <a:lnTo>
                    <a:pt x="40" y="962"/>
                  </a:lnTo>
                  <a:lnTo>
                    <a:pt x="30" y="957"/>
                  </a:lnTo>
                  <a:lnTo>
                    <a:pt x="20" y="954"/>
                  </a:lnTo>
                  <a:lnTo>
                    <a:pt x="10" y="950"/>
                  </a:lnTo>
                  <a:lnTo>
                    <a:pt x="0" y="948"/>
                  </a:lnTo>
                  <a:lnTo>
                    <a:pt x="2" y="935"/>
                  </a:lnTo>
                  <a:lnTo>
                    <a:pt x="3" y="923"/>
                  </a:lnTo>
                  <a:lnTo>
                    <a:pt x="6" y="910"/>
                  </a:lnTo>
                  <a:lnTo>
                    <a:pt x="8" y="899"/>
                  </a:lnTo>
                  <a:lnTo>
                    <a:pt x="11" y="886"/>
                  </a:lnTo>
                  <a:lnTo>
                    <a:pt x="14" y="874"/>
                  </a:lnTo>
                  <a:lnTo>
                    <a:pt x="16" y="862"/>
                  </a:lnTo>
                  <a:lnTo>
                    <a:pt x="20" y="850"/>
                  </a:lnTo>
                  <a:lnTo>
                    <a:pt x="22" y="838"/>
                  </a:lnTo>
                  <a:lnTo>
                    <a:pt x="25" y="825"/>
                  </a:lnTo>
                  <a:lnTo>
                    <a:pt x="28" y="813"/>
                  </a:lnTo>
                  <a:lnTo>
                    <a:pt x="31" y="801"/>
                  </a:lnTo>
                  <a:lnTo>
                    <a:pt x="33" y="788"/>
                  </a:lnTo>
                  <a:lnTo>
                    <a:pt x="37" y="775"/>
                  </a:lnTo>
                  <a:lnTo>
                    <a:pt x="39" y="763"/>
                  </a:lnTo>
                  <a:lnTo>
                    <a:pt x="41" y="749"/>
                  </a:lnTo>
                  <a:lnTo>
                    <a:pt x="45" y="732"/>
                  </a:lnTo>
                  <a:lnTo>
                    <a:pt x="48" y="713"/>
                  </a:lnTo>
                  <a:lnTo>
                    <a:pt x="51" y="695"/>
                  </a:lnTo>
                  <a:lnTo>
                    <a:pt x="53" y="676"/>
                  </a:lnTo>
                  <a:lnTo>
                    <a:pt x="55" y="657"/>
                  </a:lnTo>
                  <a:lnTo>
                    <a:pt x="58" y="637"/>
                  </a:lnTo>
                  <a:lnTo>
                    <a:pt x="60" y="617"/>
                  </a:lnTo>
                  <a:lnTo>
                    <a:pt x="62" y="597"/>
                  </a:lnTo>
                  <a:lnTo>
                    <a:pt x="64" y="577"/>
                  </a:lnTo>
                  <a:lnTo>
                    <a:pt x="67" y="558"/>
                  </a:lnTo>
                  <a:lnTo>
                    <a:pt x="70" y="537"/>
                  </a:lnTo>
                  <a:lnTo>
                    <a:pt x="72" y="517"/>
                  </a:lnTo>
                  <a:lnTo>
                    <a:pt x="77" y="498"/>
                  </a:lnTo>
                  <a:lnTo>
                    <a:pt x="82" y="478"/>
                  </a:lnTo>
                  <a:lnTo>
                    <a:pt x="86" y="460"/>
                  </a:lnTo>
                  <a:lnTo>
                    <a:pt x="92" y="441"/>
                  </a:lnTo>
                  <a:lnTo>
                    <a:pt x="94" y="433"/>
                  </a:lnTo>
                  <a:lnTo>
                    <a:pt x="96" y="424"/>
                  </a:lnTo>
                  <a:lnTo>
                    <a:pt x="97" y="416"/>
                  </a:lnTo>
                  <a:lnTo>
                    <a:pt x="98" y="408"/>
                  </a:lnTo>
                  <a:lnTo>
                    <a:pt x="100" y="399"/>
                  </a:lnTo>
                  <a:lnTo>
                    <a:pt x="101" y="391"/>
                  </a:lnTo>
                  <a:lnTo>
                    <a:pt x="104" y="384"/>
                  </a:lnTo>
                  <a:lnTo>
                    <a:pt x="107" y="376"/>
                  </a:lnTo>
                  <a:lnTo>
                    <a:pt x="108" y="378"/>
                  </a:lnTo>
                  <a:lnTo>
                    <a:pt x="108" y="382"/>
                  </a:lnTo>
                  <a:lnTo>
                    <a:pt x="107" y="388"/>
                  </a:lnTo>
                  <a:lnTo>
                    <a:pt x="107" y="395"/>
                  </a:lnTo>
                  <a:lnTo>
                    <a:pt x="107" y="402"/>
                  </a:lnTo>
                  <a:lnTo>
                    <a:pt x="108" y="408"/>
                  </a:lnTo>
                  <a:lnTo>
                    <a:pt x="113" y="412"/>
                  </a:lnTo>
                  <a:lnTo>
                    <a:pt x="119" y="415"/>
                  </a:lnTo>
                  <a:lnTo>
                    <a:pt x="121" y="397"/>
                  </a:lnTo>
                  <a:lnTo>
                    <a:pt x="123" y="378"/>
                  </a:lnTo>
                  <a:lnTo>
                    <a:pt x="124" y="358"/>
                  </a:lnTo>
                  <a:lnTo>
                    <a:pt x="125" y="339"/>
                  </a:lnTo>
                  <a:lnTo>
                    <a:pt x="125" y="318"/>
                  </a:lnTo>
                  <a:lnTo>
                    <a:pt x="127" y="297"/>
                  </a:lnTo>
                  <a:lnTo>
                    <a:pt x="128" y="276"/>
                  </a:lnTo>
                  <a:lnTo>
                    <a:pt x="130" y="256"/>
                  </a:lnTo>
                  <a:lnTo>
                    <a:pt x="132" y="236"/>
                  </a:lnTo>
                  <a:lnTo>
                    <a:pt x="137" y="217"/>
                  </a:lnTo>
                  <a:lnTo>
                    <a:pt x="144" y="198"/>
                  </a:lnTo>
                  <a:lnTo>
                    <a:pt x="152" y="181"/>
                  </a:lnTo>
                  <a:lnTo>
                    <a:pt x="162" y="165"/>
                  </a:lnTo>
                  <a:lnTo>
                    <a:pt x="175" y="150"/>
                  </a:lnTo>
                  <a:lnTo>
                    <a:pt x="191" y="137"/>
                  </a:lnTo>
                  <a:lnTo>
                    <a:pt x="211" y="127"/>
                  </a:lnTo>
                  <a:lnTo>
                    <a:pt x="231" y="113"/>
                  </a:lnTo>
                  <a:lnTo>
                    <a:pt x="252" y="98"/>
                  </a:lnTo>
                  <a:lnTo>
                    <a:pt x="273" y="82"/>
                  </a:lnTo>
                  <a:lnTo>
                    <a:pt x="294" y="64"/>
                  </a:lnTo>
                  <a:lnTo>
                    <a:pt x="313" y="48"/>
                  </a:lnTo>
                  <a:lnTo>
                    <a:pt x="333" y="32"/>
                  </a:lnTo>
                  <a:lnTo>
                    <a:pt x="352" y="16"/>
                  </a:lnTo>
                  <a:lnTo>
                    <a:pt x="372" y="0"/>
                  </a:lnTo>
                  <a:lnTo>
                    <a:pt x="390" y="5"/>
                  </a:lnTo>
                  <a:lnTo>
                    <a:pt x="406" y="9"/>
                  </a:lnTo>
                  <a:lnTo>
                    <a:pt x="423" y="16"/>
                  </a:lnTo>
                  <a:lnTo>
                    <a:pt x="438" y="25"/>
                  </a:lnTo>
                  <a:lnTo>
                    <a:pt x="451" y="35"/>
                  </a:lnTo>
                  <a:lnTo>
                    <a:pt x="465" y="45"/>
                  </a:lnTo>
                  <a:lnTo>
                    <a:pt x="477" y="56"/>
                  </a:lnTo>
                  <a:lnTo>
                    <a:pt x="489" y="69"/>
                  </a:lnTo>
                  <a:lnTo>
                    <a:pt x="501" y="82"/>
                  </a:lnTo>
                  <a:lnTo>
                    <a:pt x="511" y="96"/>
                  </a:lnTo>
                  <a:lnTo>
                    <a:pt x="522" y="109"/>
                  </a:lnTo>
                  <a:lnTo>
                    <a:pt x="533" y="123"/>
                  </a:lnTo>
                  <a:lnTo>
                    <a:pt x="544" y="138"/>
                  </a:lnTo>
                  <a:lnTo>
                    <a:pt x="554" y="152"/>
                  </a:lnTo>
                  <a:lnTo>
                    <a:pt x="564" y="167"/>
                  </a:lnTo>
                  <a:lnTo>
                    <a:pt x="576" y="181"/>
                  </a:lnTo>
                  <a:close/>
                </a:path>
              </a:pathLst>
            </a:custGeom>
            <a:solidFill>
              <a:srgbClr val="F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77" name="Freeform 181"/>
            <p:cNvSpPr>
              <a:spLocks/>
            </p:cNvSpPr>
            <p:nvPr/>
          </p:nvSpPr>
          <p:spPr bwMode="auto">
            <a:xfrm>
              <a:off x="2732" y="3620"/>
              <a:ext cx="16" cy="30"/>
            </a:xfrm>
            <a:custGeom>
              <a:avLst/>
              <a:gdLst>
                <a:gd name="T0" fmla="*/ 38 w 38"/>
                <a:gd name="T1" fmla="*/ 69 h 69"/>
                <a:gd name="T2" fmla="*/ 32 w 38"/>
                <a:gd name="T3" fmla="*/ 62 h 69"/>
                <a:gd name="T4" fmla="*/ 26 w 38"/>
                <a:gd name="T5" fmla="*/ 55 h 69"/>
                <a:gd name="T6" fmla="*/ 22 w 38"/>
                <a:gd name="T7" fmla="*/ 48 h 69"/>
                <a:gd name="T8" fmla="*/ 17 w 38"/>
                <a:gd name="T9" fmla="*/ 40 h 69"/>
                <a:gd name="T10" fmla="*/ 12 w 38"/>
                <a:gd name="T11" fmla="*/ 32 h 69"/>
                <a:gd name="T12" fmla="*/ 8 w 38"/>
                <a:gd name="T13" fmla="*/ 24 h 69"/>
                <a:gd name="T14" fmla="*/ 4 w 38"/>
                <a:gd name="T15" fmla="*/ 16 h 69"/>
                <a:gd name="T16" fmla="*/ 0 w 38"/>
                <a:gd name="T17" fmla="*/ 8 h 69"/>
                <a:gd name="T18" fmla="*/ 0 w 38"/>
                <a:gd name="T19" fmla="*/ 0 h 69"/>
                <a:gd name="T20" fmla="*/ 8 w 38"/>
                <a:gd name="T21" fmla="*/ 7 h 69"/>
                <a:gd name="T22" fmla="*/ 15 w 38"/>
                <a:gd name="T23" fmla="*/ 14 h 69"/>
                <a:gd name="T24" fmla="*/ 21 w 38"/>
                <a:gd name="T25" fmla="*/ 22 h 69"/>
                <a:gd name="T26" fmla="*/ 26 w 38"/>
                <a:gd name="T27" fmla="*/ 31 h 69"/>
                <a:gd name="T28" fmla="*/ 30 w 38"/>
                <a:gd name="T29" fmla="*/ 40 h 69"/>
                <a:gd name="T30" fmla="*/ 33 w 38"/>
                <a:gd name="T31" fmla="*/ 50 h 69"/>
                <a:gd name="T32" fmla="*/ 36 w 38"/>
                <a:gd name="T33" fmla="*/ 59 h 69"/>
                <a:gd name="T34" fmla="*/ 38 w 38"/>
                <a:gd name="T3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69">
                  <a:moveTo>
                    <a:pt x="38" y="69"/>
                  </a:moveTo>
                  <a:lnTo>
                    <a:pt x="32" y="62"/>
                  </a:lnTo>
                  <a:lnTo>
                    <a:pt x="26" y="55"/>
                  </a:lnTo>
                  <a:lnTo>
                    <a:pt x="22" y="48"/>
                  </a:lnTo>
                  <a:lnTo>
                    <a:pt x="17" y="40"/>
                  </a:lnTo>
                  <a:lnTo>
                    <a:pt x="12" y="32"/>
                  </a:lnTo>
                  <a:lnTo>
                    <a:pt x="8" y="24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4"/>
                  </a:lnTo>
                  <a:lnTo>
                    <a:pt x="21" y="22"/>
                  </a:lnTo>
                  <a:lnTo>
                    <a:pt x="26" y="31"/>
                  </a:lnTo>
                  <a:lnTo>
                    <a:pt x="30" y="40"/>
                  </a:lnTo>
                  <a:lnTo>
                    <a:pt x="33" y="50"/>
                  </a:lnTo>
                  <a:lnTo>
                    <a:pt x="36" y="59"/>
                  </a:lnTo>
                  <a:lnTo>
                    <a:pt x="3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78" name="Freeform 182"/>
            <p:cNvSpPr>
              <a:spLocks/>
            </p:cNvSpPr>
            <p:nvPr/>
          </p:nvSpPr>
          <p:spPr bwMode="auto">
            <a:xfrm>
              <a:off x="2580" y="3652"/>
              <a:ext cx="164" cy="149"/>
            </a:xfrm>
            <a:custGeom>
              <a:avLst/>
              <a:gdLst>
                <a:gd name="T0" fmla="*/ 312 w 376"/>
                <a:gd name="T1" fmla="*/ 135 h 337"/>
                <a:gd name="T2" fmla="*/ 320 w 376"/>
                <a:gd name="T3" fmla="*/ 142 h 337"/>
                <a:gd name="T4" fmla="*/ 332 w 376"/>
                <a:gd name="T5" fmla="*/ 142 h 337"/>
                <a:gd name="T6" fmla="*/ 343 w 376"/>
                <a:gd name="T7" fmla="*/ 140 h 337"/>
                <a:gd name="T8" fmla="*/ 358 w 376"/>
                <a:gd name="T9" fmla="*/ 139 h 337"/>
                <a:gd name="T10" fmla="*/ 372 w 376"/>
                <a:gd name="T11" fmla="*/ 125 h 337"/>
                <a:gd name="T12" fmla="*/ 372 w 376"/>
                <a:gd name="T13" fmla="*/ 131 h 337"/>
                <a:gd name="T14" fmla="*/ 353 w 376"/>
                <a:gd name="T15" fmla="*/ 154 h 337"/>
                <a:gd name="T16" fmla="*/ 329 w 376"/>
                <a:gd name="T17" fmla="*/ 177 h 337"/>
                <a:gd name="T18" fmla="*/ 307 w 376"/>
                <a:gd name="T19" fmla="*/ 204 h 337"/>
                <a:gd name="T20" fmla="*/ 271 w 376"/>
                <a:gd name="T21" fmla="*/ 222 h 337"/>
                <a:gd name="T22" fmla="*/ 241 w 376"/>
                <a:gd name="T23" fmla="*/ 258 h 337"/>
                <a:gd name="T24" fmla="*/ 222 w 376"/>
                <a:gd name="T25" fmla="*/ 306 h 337"/>
                <a:gd name="T26" fmla="*/ 189 w 376"/>
                <a:gd name="T27" fmla="*/ 337 h 337"/>
                <a:gd name="T28" fmla="*/ 155 w 376"/>
                <a:gd name="T29" fmla="*/ 332 h 337"/>
                <a:gd name="T30" fmla="*/ 161 w 376"/>
                <a:gd name="T31" fmla="*/ 322 h 337"/>
                <a:gd name="T32" fmla="*/ 167 w 376"/>
                <a:gd name="T33" fmla="*/ 320 h 337"/>
                <a:gd name="T34" fmla="*/ 173 w 376"/>
                <a:gd name="T35" fmla="*/ 326 h 337"/>
                <a:gd name="T36" fmla="*/ 181 w 376"/>
                <a:gd name="T37" fmla="*/ 311 h 337"/>
                <a:gd name="T38" fmla="*/ 178 w 376"/>
                <a:gd name="T39" fmla="*/ 282 h 337"/>
                <a:gd name="T40" fmla="*/ 162 w 376"/>
                <a:gd name="T41" fmla="*/ 256 h 337"/>
                <a:gd name="T42" fmla="*/ 144 w 376"/>
                <a:gd name="T43" fmla="*/ 231 h 337"/>
                <a:gd name="T44" fmla="*/ 118 w 376"/>
                <a:gd name="T45" fmla="*/ 205 h 337"/>
                <a:gd name="T46" fmla="*/ 87 w 376"/>
                <a:gd name="T47" fmla="*/ 175 h 337"/>
                <a:gd name="T48" fmla="*/ 56 w 376"/>
                <a:gd name="T49" fmla="*/ 152 h 337"/>
                <a:gd name="T50" fmla="*/ 21 w 376"/>
                <a:gd name="T51" fmla="*/ 144 h 337"/>
                <a:gd name="T52" fmla="*/ 4 w 376"/>
                <a:gd name="T53" fmla="*/ 138 h 337"/>
                <a:gd name="T54" fmla="*/ 13 w 376"/>
                <a:gd name="T55" fmla="*/ 117 h 337"/>
                <a:gd name="T56" fmla="*/ 24 w 376"/>
                <a:gd name="T57" fmla="*/ 98 h 337"/>
                <a:gd name="T58" fmla="*/ 41 w 376"/>
                <a:gd name="T59" fmla="*/ 83 h 337"/>
                <a:gd name="T60" fmla="*/ 77 w 376"/>
                <a:gd name="T61" fmla="*/ 82 h 337"/>
                <a:gd name="T62" fmla="*/ 116 w 376"/>
                <a:gd name="T63" fmla="*/ 68 h 337"/>
                <a:gd name="T64" fmla="*/ 150 w 376"/>
                <a:gd name="T65" fmla="*/ 41 h 337"/>
                <a:gd name="T66" fmla="*/ 183 w 376"/>
                <a:gd name="T67" fmla="*/ 11 h 337"/>
                <a:gd name="T68" fmla="*/ 224 w 376"/>
                <a:gd name="T69" fmla="*/ 9 h 337"/>
                <a:gd name="T70" fmla="*/ 252 w 376"/>
                <a:gd name="T71" fmla="*/ 39 h 337"/>
                <a:gd name="T72" fmla="*/ 269 w 376"/>
                <a:gd name="T73" fmla="*/ 77 h 337"/>
                <a:gd name="T74" fmla="*/ 292 w 376"/>
                <a:gd name="T75" fmla="*/ 113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6" h="337">
                  <a:moveTo>
                    <a:pt x="311" y="127"/>
                  </a:moveTo>
                  <a:lnTo>
                    <a:pt x="312" y="135"/>
                  </a:lnTo>
                  <a:lnTo>
                    <a:pt x="315" y="139"/>
                  </a:lnTo>
                  <a:lnTo>
                    <a:pt x="320" y="142"/>
                  </a:lnTo>
                  <a:lnTo>
                    <a:pt x="326" y="143"/>
                  </a:lnTo>
                  <a:lnTo>
                    <a:pt x="332" y="142"/>
                  </a:lnTo>
                  <a:lnTo>
                    <a:pt x="337" y="142"/>
                  </a:lnTo>
                  <a:lnTo>
                    <a:pt x="343" y="140"/>
                  </a:lnTo>
                  <a:lnTo>
                    <a:pt x="349" y="142"/>
                  </a:lnTo>
                  <a:lnTo>
                    <a:pt x="358" y="139"/>
                  </a:lnTo>
                  <a:lnTo>
                    <a:pt x="365" y="133"/>
                  </a:lnTo>
                  <a:lnTo>
                    <a:pt x="372" y="125"/>
                  </a:lnTo>
                  <a:lnTo>
                    <a:pt x="376" y="119"/>
                  </a:lnTo>
                  <a:lnTo>
                    <a:pt x="372" y="131"/>
                  </a:lnTo>
                  <a:lnTo>
                    <a:pt x="364" y="143"/>
                  </a:lnTo>
                  <a:lnTo>
                    <a:pt x="353" y="154"/>
                  </a:lnTo>
                  <a:lnTo>
                    <a:pt x="342" y="165"/>
                  </a:lnTo>
                  <a:lnTo>
                    <a:pt x="329" y="177"/>
                  </a:lnTo>
                  <a:lnTo>
                    <a:pt x="318" y="190"/>
                  </a:lnTo>
                  <a:lnTo>
                    <a:pt x="307" y="204"/>
                  </a:lnTo>
                  <a:lnTo>
                    <a:pt x="299" y="219"/>
                  </a:lnTo>
                  <a:lnTo>
                    <a:pt x="271" y="222"/>
                  </a:lnTo>
                  <a:lnTo>
                    <a:pt x="252" y="237"/>
                  </a:lnTo>
                  <a:lnTo>
                    <a:pt x="241" y="258"/>
                  </a:lnTo>
                  <a:lnTo>
                    <a:pt x="231" y="283"/>
                  </a:lnTo>
                  <a:lnTo>
                    <a:pt x="222" y="306"/>
                  </a:lnTo>
                  <a:lnTo>
                    <a:pt x="209" y="327"/>
                  </a:lnTo>
                  <a:lnTo>
                    <a:pt x="189" y="337"/>
                  </a:lnTo>
                  <a:lnTo>
                    <a:pt x="156" y="337"/>
                  </a:lnTo>
                  <a:lnTo>
                    <a:pt x="155" y="332"/>
                  </a:lnTo>
                  <a:lnTo>
                    <a:pt x="158" y="327"/>
                  </a:lnTo>
                  <a:lnTo>
                    <a:pt x="161" y="322"/>
                  </a:lnTo>
                  <a:lnTo>
                    <a:pt x="165" y="318"/>
                  </a:lnTo>
                  <a:lnTo>
                    <a:pt x="167" y="320"/>
                  </a:lnTo>
                  <a:lnTo>
                    <a:pt x="170" y="324"/>
                  </a:lnTo>
                  <a:lnTo>
                    <a:pt x="173" y="326"/>
                  </a:lnTo>
                  <a:lnTo>
                    <a:pt x="176" y="326"/>
                  </a:lnTo>
                  <a:lnTo>
                    <a:pt x="181" y="311"/>
                  </a:lnTo>
                  <a:lnTo>
                    <a:pt x="182" y="296"/>
                  </a:lnTo>
                  <a:lnTo>
                    <a:pt x="178" y="282"/>
                  </a:lnTo>
                  <a:lnTo>
                    <a:pt x="171" y="268"/>
                  </a:lnTo>
                  <a:lnTo>
                    <a:pt x="162" y="256"/>
                  </a:lnTo>
                  <a:lnTo>
                    <a:pt x="153" y="243"/>
                  </a:lnTo>
                  <a:lnTo>
                    <a:pt x="144" y="231"/>
                  </a:lnTo>
                  <a:lnTo>
                    <a:pt x="135" y="219"/>
                  </a:lnTo>
                  <a:lnTo>
                    <a:pt x="118" y="205"/>
                  </a:lnTo>
                  <a:lnTo>
                    <a:pt x="104" y="190"/>
                  </a:lnTo>
                  <a:lnTo>
                    <a:pt x="87" y="175"/>
                  </a:lnTo>
                  <a:lnTo>
                    <a:pt x="72" y="162"/>
                  </a:lnTo>
                  <a:lnTo>
                    <a:pt x="56" y="152"/>
                  </a:lnTo>
                  <a:lnTo>
                    <a:pt x="39" y="145"/>
                  </a:lnTo>
                  <a:lnTo>
                    <a:pt x="21" y="144"/>
                  </a:lnTo>
                  <a:lnTo>
                    <a:pt x="0" y="148"/>
                  </a:lnTo>
                  <a:lnTo>
                    <a:pt x="4" y="138"/>
                  </a:lnTo>
                  <a:lnTo>
                    <a:pt x="8" y="128"/>
                  </a:lnTo>
                  <a:lnTo>
                    <a:pt x="13" y="117"/>
                  </a:lnTo>
                  <a:lnTo>
                    <a:pt x="18" y="107"/>
                  </a:lnTo>
                  <a:lnTo>
                    <a:pt x="24" y="98"/>
                  </a:lnTo>
                  <a:lnTo>
                    <a:pt x="32" y="90"/>
                  </a:lnTo>
                  <a:lnTo>
                    <a:pt x="41" y="83"/>
                  </a:lnTo>
                  <a:lnTo>
                    <a:pt x="53" y="79"/>
                  </a:lnTo>
                  <a:lnTo>
                    <a:pt x="77" y="82"/>
                  </a:lnTo>
                  <a:lnTo>
                    <a:pt x="98" y="77"/>
                  </a:lnTo>
                  <a:lnTo>
                    <a:pt x="116" y="68"/>
                  </a:lnTo>
                  <a:lnTo>
                    <a:pt x="133" y="55"/>
                  </a:lnTo>
                  <a:lnTo>
                    <a:pt x="150" y="41"/>
                  </a:lnTo>
                  <a:lnTo>
                    <a:pt x="166" y="25"/>
                  </a:lnTo>
                  <a:lnTo>
                    <a:pt x="183" y="11"/>
                  </a:lnTo>
                  <a:lnTo>
                    <a:pt x="203" y="0"/>
                  </a:lnTo>
                  <a:lnTo>
                    <a:pt x="224" y="9"/>
                  </a:lnTo>
                  <a:lnTo>
                    <a:pt x="241" y="23"/>
                  </a:lnTo>
                  <a:lnTo>
                    <a:pt x="252" y="39"/>
                  </a:lnTo>
                  <a:lnTo>
                    <a:pt x="261" y="57"/>
                  </a:lnTo>
                  <a:lnTo>
                    <a:pt x="269" y="77"/>
                  </a:lnTo>
                  <a:lnTo>
                    <a:pt x="280" y="97"/>
                  </a:lnTo>
                  <a:lnTo>
                    <a:pt x="292" y="113"/>
                  </a:lnTo>
                  <a:lnTo>
                    <a:pt x="311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79" name="Freeform 183"/>
            <p:cNvSpPr>
              <a:spLocks/>
            </p:cNvSpPr>
            <p:nvPr/>
          </p:nvSpPr>
          <p:spPr bwMode="auto">
            <a:xfrm>
              <a:off x="1933" y="3676"/>
              <a:ext cx="18" cy="20"/>
            </a:xfrm>
            <a:custGeom>
              <a:avLst/>
              <a:gdLst>
                <a:gd name="T0" fmla="*/ 43 w 43"/>
                <a:gd name="T1" fmla="*/ 2 h 44"/>
                <a:gd name="T2" fmla="*/ 36 w 43"/>
                <a:gd name="T3" fmla="*/ 5 h 44"/>
                <a:gd name="T4" fmla="*/ 30 w 43"/>
                <a:gd name="T5" fmla="*/ 8 h 44"/>
                <a:gd name="T6" fmla="*/ 24 w 43"/>
                <a:gd name="T7" fmla="*/ 13 h 44"/>
                <a:gd name="T8" fmla="*/ 20 w 43"/>
                <a:gd name="T9" fmla="*/ 19 h 44"/>
                <a:gd name="T10" fmla="*/ 15 w 43"/>
                <a:gd name="T11" fmla="*/ 25 h 44"/>
                <a:gd name="T12" fmla="*/ 12 w 43"/>
                <a:gd name="T13" fmla="*/ 31 h 44"/>
                <a:gd name="T14" fmla="*/ 8 w 43"/>
                <a:gd name="T15" fmla="*/ 38 h 44"/>
                <a:gd name="T16" fmla="*/ 5 w 43"/>
                <a:gd name="T17" fmla="*/ 44 h 44"/>
                <a:gd name="T18" fmla="*/ 1 w 43"/>
                <a:gd name="T19" fmla="*/ 43 h 44"/>
                <a:gd name="T20" fmla="*/ 0 w 43"/>
                <a:gd name="T21" fmla="*/ 39 h 44"/>
                <a:gd name="T22" fmla="*/ 1 w 43"/>
                <a:gd name="T23" fmla="*/ 34 h 44"/>
                <a:gd name="T24" fmla="*/ 1 w 43"/>
                <a:gd name="T25" fmla="*/ 29 h 44"/>
                <a:gd name="T26" fmla="*/ 5 w 43"/>
                <a:gd name="T27" fmla="*/ 23 h 44"/>
                <a:gd name="T28" fmla="*/ 9 w 43"/>
                <a:gd name="T29" fmla="*/ 17 h 44"/>
                <a:gd name="T30" fmla="*/ 14 w 43"/>
                <a:gd name="T31" fmla="*/ 12 h 44"/>
                <a:gd name="T32" fmla="*/ 19 w 43"/>
                <a:gd name="T33" fmla="*/ 7 h 44"/>
                <a:gd name="T34" fmla="*/ 24 w 43"/>
                <a:gd name="T35" fmla="*/ 4 h 44"/>
                <a:gd name="T36" fmla="*/ 29 w 43"/>
                <a:gd name="T37" fmla="*/ 1 h 44"/>
                <a:gd name="T38" fmla="*/ 36 w 43"/>
                <a:gd name="T39" fmla="*/ 0 h 44"/>
                <a:gd name="T40" fmla="*/ 43 w 43"/>
                <a:gd name="T41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44">
                  <a:moveTo>
                    <a:pt x="43" y="2"/>
                  </a:moveTo>
                  <a:lnTo>
                    <a:pt x="36" y="5"/>
                  </a:lnTo>
                  <a:lnTo>
                    <a:pt x="30" y="8"/>
                  </a:lnTo>
                  <a:lnTo>
                    <a:pt x="24" y="13"/>
                  </a:lnTo>
                  <a:lnTo>
                    <a:pt x="20" y="19"/>
                  </a:lnTo>
                  <a:lnTo>
                    <a:pt x="15" y="25"/>
                  </a:lnTo>
                  <a:lnTo>
                    <a:pt x="12" y="31"/>
                  </a:lnTo>
                  <a:lnTo>
                    <a:pt x="8" y="38"/>
                  </a:lnTo>
                  <a:lnTo>
                    <a:pt x="5" y="44"/>
                  </a:lnTo>
                  <a:lnTo>
                    <a:pt x="1" y="43"/>
                  </a:lnTo>
                  <a:lnTo>
                    <a:pt x="0" y="39"/>
                  </a:lnTo>
                  <a:lnTo>
                    <a:pt x="1" y="34"/>
                  </a:lnTo>
                  <a:lnTo>
                    <a:pt x="1" y="29"/>
                  </a:lnTo>
                  <a:lnTo>
                    <a:pt x="5" y="23"/>
                  </a:lnTo>
                  <a:lnTo>
                    <a:pt x="9" y="17"/>
                  </a:lnTo>
                  <a:lnTo>
                    <a:pt x="14" y="12"/>
                  </a:lnTo>
                  <a:lnTo>
                    <a:pt x="19" y="7"/>
                  </a:lnTo>
                  <a:lnTo>
                    <a:pt x="24" y="4"/>
                  </a:lnTo>
                  <a:lnTo>
                    <a:pt x="29" y="1"/>
                  </a:lnTo>
                  <a:lnTo>
                    <a:pt x="36" y="0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0" name="Freeform 184"/>
            <p:cNvSpPr>
              <a:spLocks/>
            </p:cNvSpPr>
            <p:nvPr/>
          </p:nvSpPr>
          <p:spPr bwMode="auto">
            <a:xfrm>
              <a:off x="2341" y="3698"/>
              <a:ext cx="306" cy="247"/>
            </a:xfrm>
            <a:custGeom>
              <a:avLst/>
              <a:gdLst>
                <a:gd name="T0" fmla="*/ 261 w 699"/>
                <a:gd name="T1" fmla="*/ 39 h 556"/>
                <a:gd name="T2" fmla="*/ 272 w 699"/>
                <a:gd name="T3" fmla="*/ 77 h 556"/>
                <a:gd name="T4" fmla="*/ 283 w 699"/>
                <a:gd name="T5" fmla="*/ 114 h 556"/>
                <a:gd name="T6" fmla="*/ 296 w 699"/>
                <a:gd name="T7" fmla="*/ 148 h 556"/>
                <a:gd name="T8" fmla="*/ 312 w 699"/>
                <a:gd name="T9" fmla="*/ 182 h 556"/>
                <a:gd name="T10" fmla="*/ 329 w 699"/>
                <a:gd name="T11" fmla="*/ 215 h 556"/>
                <a:gd name="T12" fmla="*/ 349 w 699"/>
                <a:gd name="T13" fmla="*/ 248 h 556"/>
                <a:gd name="T14" fmla="*/ 370 w 699"/>
                <a:gd name="T15" fmla="*/ 282 h 556"/>
                <a:gd name="T16" fmla="*/ 396 w 699"/>
                <a:gd name="T17" fmla="*/ 313 h 556"/>
                <a:gd name="T18" fmla="*/ 394 w 699"/>
                <a:gd name="T19" fmla="*/ 297 h 556"/>
                <a:gd name="T20" fmla="*/ 378 w 699"/>
                <a:gd name="T21" fmla="*/ 269 h 556"/>
                <a:gd name="T22" fmla="*/ 362 w 699"/>
                <a:gd name="T23" fmla="*/ 243 h 556"/>
                <a:gd name="T24" fmla="*/ 350 w 699"/>
                <a:gd name="T25" fmla="*/ 214 h 556"/>
                <a:gd name="T26" fmla="*/ 359 w 699"/>
                <a:gd name="T27" fmla="*/ 183 h 556"/>
                <a:gd name="T28" fmla="*/ 385 w 699"/>
                <a:gd name="T29" fmla="*/ 161 h 556"/>
                <a:gd name="T30" fmla="*/ 415 w 699"/>
                <a:gd name="T31" fmla="*/ 147 h 556"/>
                <a:gd name="T32" fmla="*/ 446 w 699"/>
                <a:gd name="T33" fmla="*/ 135 h 556"/>
                <a:gd name="T34" fmla="*/ 479 w 699"/>
                <a:gd name="T35" fmla="*/ 127 h 556"/>
                <a:gd name="T36" fmla="*/ 511 w 699"/>
                <a:gd name="T37" fmla="*/ 117 h 556"/>
                <a:gd name="T38" fmla="*/ 541 w 699"/>
                <a:gd name="T39" fmla="*/ 103 h 556"/>
                <a:gd name="T40" fmla="*/ 568 w 699"/>
                <a:gd name="T41" fmla="*/ 82 h 556"/>
                <a:gd name="T42" fmla="*/ 599 w 699"/>
                <a:gd name="T43" fmla="*/ 78 h 556"/>
                <a:gd name="T44" fmla="*/ 632 w 699"/>
                <a:gd name="T45" fmla="*/ 104 h 556"/>
                <a:gd name="T46" fmla="*/ 661 w 699"/>
                <a:gd name="T47" fmla="*/ 139 h 556"/>
                <a:gd name="T48" fmla="*/ 688 w 699"/>
                <a:gd name="T49" fmla="*/ 177 h 556"/>
                <a:gd name="T50" fmla="*/ 688 w 699"/>
                <a:gd name="T51" fmla="*/ 213 h 556"/>
                <a:gd name="T52" fmla="*/ 661 w 699"/>
                <a:gd name="T53" fmla="*/ 245 h 556"/>
                <a:gd name="T54" fmla="*/ 633 w 699"/>
                <a:gd name="T55" fmla="*/ 276 h 556"/>
                <a:gd name="T56" fmla="*/ 605 w 699"/>
                <a:gd name="T57" fmla="*/ 307 h 556"/>
                <a:gd name="T58" fmla="*/ 576 w 699"/>
                <a:gd name="T59" fmla="*/ 337 h 556"/>
                <a:gd name="T60" fmla="*/ 546 w 699"/>
                <a:gd name="T61" fmla="*/ 368 h 556"/>
                <a:gd name="T62" fmla="*/ 517 w 699"/>
                <a:gd name="T63" fmla="*/ 400 h 556"/>
                <a:gd name="T64" fmla="*/ 489 w 699"/>
                <a:gd name="T65" fmla="*/ 435 h 556"/>
                <a:gd name="T66" fmla="*/ 362 w 699"/>
                <a:gd name="T67" fmla="*/ 556 h 556"/>
                <a:gd name="T68" fmla="*/ 328 w 699"/>
                <a:gd name="T69" fmla="*/ 543 h 556"/>
                <a:gd name="T70" fmla="*/ 297 w 699"/>
                <a:gd name="T71" fmla="*/ 521 h 556"/>
                <a:gd name="T72" fmla="*/ 267 w 699"/>
                <a:gd name="T73" fmla="*/ 494 h 556"/>
                <a:gd name="T74" fmla="*/ 238 w 699"/>
                <a:gd name="T75" fmla="*/ 467 h 556"/>
                <a:gd name="T76" fmla="*/ 208 w 699"/>
                <a:gd name="T77" fmla="*/ 422 h 556"/>
                <a:gd name="T78" fmla="*/ 177 w 699"/>
                <a:gd name="T79" fmla="*/ 377 h 556"/>
                <a:gd name="T80" fmla="*/ 146 w 699"/>
                <a:gd name="T81" fmla="*/ 331 h 556"/>
                <a:gd name="T82" fmla="*/ 116 w 699"/>
                <a:gd name="T83" fmla="*/ 286 h 556"/>
                <a:gd name="T84" fmla="*/ 85 w 699"/>
                <a:gd name="T85" fmla="*/ 239 h 556"/>
                <a:gd name="T86" fmla="*/ 56 w 699"/>
                <a:gd name="T87" fmla="*/ 193 h 556"/>
                <a:gd name="T88" fmla="*/ 28 w 699"/>
                <a:gd name="T89" fmla="*/ 146 h 556"/>
                <a:gd name="T90" fmla="*/ 0 w 699"/>
                <a:gd name="T91" fmla="*/ 99 h 556"/>
                <a:gd name="T92" fmla="*/ 31 w 699"/>
                <a:gd name="T93" fmla="*/ 88 h 556"/>
                <a:gd name="T94" fmla="*/ 62 w 699"/>
                <a:gd name="T95" fmla="*/ 76 h 556"/>
                <a:gd name="T96" fmla="*/ 92 w 699"/>
                <a:gd name="T97" fmla="*/ 62 h 556"/>
                <a:gd name="T98" fmla="*/ 122 w 699"/>
                <a:gd name="T99" fmla="*/ 47 h 556"/>
                <a:gd name="T100" fmla="*/ 152 w 699"/>
                <a:gd name="T101" fmla="*/ 33 h 556"/>
                <a:gd name="T102" fmla="*/ 183 w 699"/>
                <a:gd name="T103" fmla="*/ 20 h 556"/>
                <a:gd name="T104" fmla="*/ 214 w 699"/>
                <a:gd name="T105" fmla="*/ 9 h 556"/>
                <a:gd name="T106" fmla="*/ 246 w 699"/>
                <a:gd name="T107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9" h="556">
                  <a:moveTo>
                    <a:pt x="258" y="19"/>
                  </a:moveTo>
                  <a:lnTo>
                    <a:pt x="261" y="39"/>
                  </a:lnTo>
                  <a:lnTo>
                    <a:pt x="266" y="58"/>
                  </a:lnTo>
                  <a:lnTo>
                    <a:pt x="272" y="77"/>
                  </a:lnTo>
                  <a:lnTo>
                    <a:pt x="276" y="95"/>
                  </a:lnTo>
                  <a:lnTo>
                    <a:pt x="283" y="114"/>
                  </a:lnTo>
                  <a:lnTo>
                    <a:pt x="289" y="131"/>
                  </a:lnTo>
                  <a:lnTo>
                    <a:pt x="296" y="148"/>
                  </a:lnTo>
                  <a:lnTo>
                    <a:pt x="304" y="165"/>
                  </a:lnTo>
                  <a:lnTo>
                    <a:pt x="312" y="182"/>
                  </a:lnTo>
                  <a:lnTo>
                    <a:pt x="320" y="199"/>
                  </a:lnTo>
                  <a:lnTo>
                    <a:pt x="329" y="215"/>
                  </a:lnTo>
                  <a:lnTo>
                    <a:pt x="339" y="232"/>
                  </a:lnTo>
                  <a:lnTo>
                    <a:pt x="349" y="248"/>
                  </a:lnTo>
                  <a:lnTo>
                    <a:pt x="359" y="266"/>
                  </a:lnTo>
                  <a:lnTo>
                    <a:pt x="370" y="282"/>
                  </a:lnTo>
                  <a:lnTo>
                    <a:pt x="381" y="299"/>
                  </a:lnTo>
                  <a:lnTo>
                    <a:pt x="396" y="313"/>
                  </a:lnTo>
                  <a:lnTo>
                    <a:pt x="401" y="311"/>
                  </a:lnTo>
                  <a:lnTo>
                    <a:pt x="394" y="297"/>
                  </a:lnTo>
                  <a:lnTo>
                    <a:pt x="386" y="283"/>
                  </a:lnTo>
                  <a:lnTo>
                    <a:pt x="378" y="269"/>
                  </a:lnTo>
                  <a:lnTo>
                    <a:pt x="370" y="256"/>
                  </a:lnTo>
                  <a:lnTo>
                    <a:pt x="362" y="243"/>
                  </a:lnTo>
                  <a:lnTo>
                    <a:pt x="355" y="229"/>
                  </a:lnTo>
                  <a:lnTo>
                    <a:pt x="350" y="214"/>
                  </a:lnTo>
                  <a:lnTo>
                    <a:pt x="349" y="198"/>
                  </a:lnTo>
                  <a:lnTo>
                    <a:pt x="359" y="183"/>
                  </a:lnTo>
                  <a:lnTo>
                    <a:pt x="372" y="171"/>
                  </a:lnTo>
                  <a:lnTo>
                    <a:pt x="385" y="161"/>
                  </a:lnTo>
                  <a:lnTo>
                    <a:pt x="400" y="153"/>
                  </a:lnTo>
                  <a:lnTo>
                    <a:pt x="415" y="147"/>
                  </a:lnTo>
                  <a:lnTo>
                    <a:pt x="430" y="141"/>
                  </a:lnTo>
                  <a:lnTo>
                    <a:pt x="446" y="135"/>
                  </a:lnTo>
                  <a:lnTo>
                    <a:pt x="463" y="131"/>
                  </a:lnTo>
                  <a:lnTo>
                    <a:pt x="479" y="127"/>
                  </a:lnTo>
                  <a:lnTo>
                    <a:pt x="495" y="123"/>
                  </a:lnTo>
                  <a:lnTo>
                    <a:pt x="511" y="117"/>
                  </a:lnTo>
                  <a:lnTo>
                    <a:pt x="526" y="110"/>
                  </a:lnTo>
                  <a:lnTo>
                    <a:pt x="541" y="103"/>
                  </a:lnTo>
                  <a:lnTo>
                    <a:pt x="555" y="94"/>
                  </a:lnTo>
                  <a:lnTo>
                    <a:pt x="568" y="82"/>
                  </a:lnTo>
                  <a:lnTo>
                    <a:pt x="579" y="69"/>
                  </a:lnTo>
                  <a:lnTo>
                    <a:pt x="599" y="78"/>
                  </a:lnTo>
                  <a:lnTo>
                    <a:pt x="616" y="89"/>
                  </a:lnTo>
                  <a:lnTo>
                    <a:pt x="632" y="104"/>
                  </a:lnTo>
                  <a:lnTo>
                    <a:pt x="647" y="122"/>
                  </a:lnTo>
                  <a:lnTo>
                    <a:pt x="661" y="139"/>
                  </a:lnTo>
                  <a:lnTo>
                    <a:pt x="675" y="159"/>
                  </a:lnTo>
                  <a:lnTo>
                    <a:pt x="688" y="177"/>
                  </a:lnTo>
                  <a:lnTo>
                    <a:pt x="699" y="195"/>
                  </a:lnTo>
                  <a:lnTo>
                    <a:pt x="688" y="213"/>
                  </a:lnTo>
                  <a:lnTo>
                    <a:pt x="675" y="229"/>
                  </a:lnTo>
                  <a:lnTo>
                    <a:pt x="661" y="245"/>
                  </a:lnTo>
                  <a:lnTo>
                    <a:pt x="647" y="260"/>
                  </a:lnTo>
                  <a:lnTo>
                    <a:pt x="633" y="276"/>
                  </a:lnTo>
                  <a:lnTo>
                    <a:pt x="620" y="291"/>
                  </a:lnTo>
                  <a:lnTo>
                    <a:pt x="605" y="307"/>
                  </a:lnTo>
                  <a:lnTo>
                    <a:pt x="590" y="322"/>
                  </a:lnTo>
                  <a:lnTo>
                    <a:pt x="576" y="337"/>
                  </a:lnTo>
                  <a:lnTo>
                    <a:pt x="561" y="353"/>
                  </a:lnTo>
                  <a:lnTo>
                    <a:pt x="546" y="368"/>
                  </a:lnTo>
                  <a:lnTo>
                    <a:pt x="531" y="384"/>
                  </a:lnTo>
                  <a:lnTo>
                    <a:pt x="517" y="400"/>
                  </a:lnTo>
                  <a:lnTo>
                    <a:pt x="503" y="418"/>
                  </a:lnTo>
                  <a:lnTo>
                    <a:pt x="489" y="435"/>
                  </a:lnTo>
                  <a:lnTo>
                    <a:pt x="477" y="452"/>
                  </a:lnTo>
                  <a:lnTo>
                    <a:pt x="362" y="556"/>
                  </a:lnTo>
                  <a:lnTo>
                    <a:pt x="344" y="551"/>
                  </a:lnTo>
                  <a:lnTo>
                    <a:pt x="328" y="543"/>
                  </a:lnTo>
                  <a:lnTo>
                    <a:pt x="313" y="533"/>
                  </a:lnTo>
                  <a:lnTo>
                    <a:pt x="297" y="521"/>
                  </a:lnTo>
                  <a:lnTo>
                    <a:pt x="282" y="508"/>
                  </a:lnTo>
                  <a:lnTo>
                    <a:pt x="267" y="494"/>
                  </a:lnTo>
                  <a:lnTo>
                    <a:pt x="253" y="480"/>
                  </a:lnTo>
                  <a:lnTo>
                    <a:pt x="238" y="467"/>
                  </a:lnTo>
                  <a:lnTo>
                    <a:pt x="223" y="445"/>
                  </a:lnTo>
                  <a:lnTo>
                    <a:pt x="208" y="422"/>
                  </a:lnTo>
                  <a:lnTo>
                    <a:pt x="192" y="400"/>
                  </a:lnTo>
                  <a:lnTo>
                    <a:pt x="177" y="377"/>
                  </a:lnTo>
                  <a:lnTo>
                    <a:pt x="161" y="354"/>
                  </a:lnTo>
                  <a:lnTo>
                    <a:pt x="146" y="331"/>
                  </a:lnTo>
                  <a:lnTo>
                    <a:pt x="131" y="309"/>
                  </a:lnTo>
                  <a:lnTo>
                    <a:pt x="116" y="286"/>
                  </a:lnTo>
                  <a:lnTo>
                    <a:pt x="100" y="263"/>
                  </a:lnTo>
                  <a:lnTo>
                    <a:pt x="85" y="239"/>
                  </a:lnTo>
                  <a:lnTo>
                    <a:pt x="70" y="216"/>
                  </a:lnTo>
                  <a:lnTo>
                    <a:pt x="56" y="193"/>
                  </a:lnTo>
                  <a:lnTo>
                    <a:pt x="41" y="170"/>
                  </a:lnTo>
                  <a:lnTo>
                    <a:pt x="28" y="146"/>
                  </a:lnTo>
                  <a:lnTo>
                    <a:pt x="14" y="123"/>
                  </a:lnTo>
                  <a:lnTo>
                    <a:pt x="0" y="99"/>
                  </a:lnTo>
                  <a:lnTo>
                    <a:pt x="16" y="94"/>
                  </a:lnTo>
                  <a:lnTo>
                    <a:pt x="31" y="88"/>
                  </a:lnTo>
                  <a:lnTo>
                    <a:pt x="47" y="81"/>
                  </a:lnTo>
                  <a:lnTo>
                    <a:pt x="62" y="76"/>
                  </a:lnTo>
                  <a:lnTo>
                    <a:pt x="77" y="69"/>
                  </a:lnTo>
                  <a:lnTo>
                    <a:pt x="92" y="62"/>
                  </a:lnTo>
                  <a:lnTo>
                    <a:pt x="107" y="55"/>
                  </a:lnTo>
                  <a:lnTo>
                    <a:pt x="122" y="47"/>
                  </a:lnTo>
                  <a:lnTo>
                    <a:pt x="137" y="40"/>
                  </a:lnTo>
                  <a:lnTo>
                    <a:pt x="152" y="33"/>
                  </a:lnTo>
                  <a:lnTo>
                    <a:pt x="168" y="26"/>
                  </a:lnTo>
                  <a:lnTo>
                    <a:pt x="183" y="20"/>
                  </a:lnTo>
                  <a:lnTo>
                    <a:pt x="198" y="15"/>
                  </a:lnTo>
                  <a:lnTo>
                    <a:pt x="214" y="9"/>
                  </a:lnTo>
                  <a:lnTo>
                    <a:pt x="230" y="4"/>
                  </a:lnTo>
                  <a:lnTo>
                    <a:pt x="246" y="0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FF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1" name="Freeform 185"/>
            <p:cNvSpPr>
              <a:spLocks/>
            </p:cNvSpPr>
            <p:nvPr/>
          </p:nvSpPr>
          <p:spPr bwMode="auto">
            <a:xfrm>
              <a:off x="2726" y="3706"/>
              <a:ext cx="40" cy="49"/>
            </a:xfrm>
            <a:custGeom>
              <a:avLst/>
              <a:gdLst>
                <a:gd name="T0" fmla="*/ 72 w 92"/>
                <a:gd name="T1" fmla="*/ 91 h 111"/>
                <a:gd name="T2" fmla="*/ 67 w 92"/>
                <a:gd name="T3" fmla="*/ 99 h 111"/>
                <a:gd name="T4" fmla="*/ 60 w 92"/>
                <a:gd name="T5" fmla="*/ 104 h 111"/>
                <a:gd name="T6" fmla="*/ 52 w 92"/>
                <a:gd name="T7" fmla="*/ 107 h 111"/>
                <a:gd name="T8" fmla="*/ 44 w 92"/>
                <a:gd name="T9" fmla="*/ 110 h 111"/>
                <a:gd name="T10" fmla="*/ 34 w 92"/>
                <a:gd name="T11" fmla="*/ 110 h 111"/>
                <a:gd name="T12" fmla="*/ 25 w 92"/>
                <a:gd name="T13" fmla="*/ 110 h 111"/>
                <a:gd name="T14" fmla="*/ 16 w 92"/>
                <a:gd name="T15" fmla="*/ 111 h 111"/>
                <a:gd name="T16" fmla="*/ 7 w 92"/>
                <a:gd name="T17" fmla="*/ 111 h 111"/>
                <a:gd name="T18" fmla="*/ 2 w 92"/>
                <a:gd name="T19" fmla="*/ 106 h 111"/>
                <a:gd name="T20" fmla="*/ 0 w 92"/>
                <a:gd name="T21" fmla="*/ 102 h 111"/>
                <a:gd name="T22" fmla="*/ 0 w 92"/>
                <a:gd name="T23" fmla="*/ 97 h 111"/>
                <a:gd name="T24" fmla="*/ 0 w 92"/>
                <a:gd name="T25" fmla="*/ 91 h 111"/>
                <a:gd name="T26" fmla="*/ 7 w 92"/>
                <a:gd name="T27" fmla="*/ 80 h 111"/>
                <a:gd name="T28" fmla="*/ 16 w 92"/>
                <a:gd name="T29" fmla="*/ 68 h 111"/>
                <a:gd name="T30" fmla="*/ 26 w 92"/>
                <a:gd name="T31" fmla="*/ 58 h 111"/>
                <a:gd name="T32" fmla="*/ 37 w 92"/>
                <a:gd name="T33" fmla="*/ 47 h 111"/>
                <a:gd name="T34" fmla="*/ 47 w 92"/>
                <a:gd name="T35" fmla="*/ 37 h 111"/>
                <a:gd name="T36" fmla="*/ 56 w 92"/>
                <a:gd name="T37" fmla="*/ 27 h 111"/>
                <a:gd name="T38" fmla="*/ 64 w 92"/>
                <a:gd name="T39" fmla="*/ 14 h 111"/>
                <a:gd name="T40" fmla="*/ 69 w 92"/>
                <a:gd name="T41" fmla="*/ 0 h 111"/>
                <a:gd name="T42" fmla="*/ 84 w 92"/>
                <a:gd name="T43" fmla="*/ 6 h 111"/>
                <a:gd name="T44" fmla="*/ 91 w 92"/>
                <a:gd name="T45" fmla="*/ 15 h 111"/>
                <a:gd name="T46" fmla="*/ 92 w 92"/>
                <a:gd name="T47" fmla="*/ 25 h 111"/>
                <a:gd name="T48" fmla="*/ 89 w 92"/>
                <a:gd name="T49" fmla="*/ 38 h 111"/>
                <a:gd name="T50" fmla="*/ 83 w 92"/>
                <a:gd name="T51" fmla="*/ 52 h 111"/>
                <a:gd name="T52" fmla="*/ 76 w 92"/>
                <a:gd name="T53" fmla="*/ 65 h 111"/>
                <a:gd name="T54" fmla="*/ 72 w 92"/>
                <a:gd name="T55" fmla="*/ 78 h 111"/>
                <a:gd name="T56" fmla="*/ 72 w 92"/>
                <a:gd name="T57" fmla="*/ 9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2" h="111">
                  <a:moveTo>
                    <a:pt x="72" y="91"/>
                  </a:moveTo>
                  <a:lnTo>
                    <a:pt x="67" y="99"/>
                  </a:lnTo>
                  <a:lnTo>
                    <a:pt x="60" y="104"/>
                  </a:lnTo>
                  <a:lnTo>
                    <a:pt x="52" y="107"/>
                  </a:lnTo>
                  <a:lnTo>
                    <a:pt x="44" y="110"/>
                  </a:lnTo>
                  <a:lnTo>
                    <a:pt x="34" y="110"/>
                  </a:lnTo>
                  <a:lnTo>
                    <a:pt x="25" y="110"/>
                  </a:lnTo>
                  <a:lnTo>
                    <a:pt x="16" y="111"/>
                  </a:lnTo>
                  <a:lnTo>
                    <a:pt x="7" y="111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7" y="80"/>
                  </a:lnTo>
                  <a:lnTo>
                    <a:pt x="16" y="68"/>
                  </a:lnTo>
                  <a:lnTo>
                    <a:pt x="26" y="58"/>
                  </a:lnTo>
                  <a:lnTo>
                    <a:pt x="37" y="47"/>
                  </a:lnTo>
                  <a:lnTo>
                    <a:pt x="47" y="37"/>
                  </a:lnTo>
                  <a:lnTo>
                    <a:pt x="56" y="27"/>
                  </a:lnTo>
                  <a:lnTo>
                    <a:pt x="64" y="1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91" y="15"/>
                  </a:lnTo>
                  <a:lnTo>
                    <a:pt x="92" y="25"/>
                  </a:lnTo>
                  <a:lnTo>
                    <a:pt x="89" y="38"/>
                  </a:lnTo>
                  <a:lnTo>
                    <a:pt x="83" y="52"/>
                  </a:lnTo>
                  <a:lnTo>
                    <a:pt x="76" y="65"/>
                  </a:lnTo>
                  <a:lnTo>
                    <a:pt x="72" y="78"/>
                  </a:lnTo>
                  <a:lnTo>
                    <a:pt x="72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2" name="Freeform 186"/>
            <p:cNvSpPr>
              <a:spLocks/>
            </p:cNvSpPr>
            <p:nvPr/>
          </p:nvSpPr>
          <p:spPr bwMode="auto">
            <a:xfrm>
              <a:off x="2780" y="3718"/>
              <a:ext cx="37" cy="53"/>
            </a:xfrm>
            <a:custGeom>
              <a:avLst/>
              <a:gdLst>
                <a:gd name="T0" fmla="*/ 83 w 83"/>
                <a:gd name="T1" fmla="*/ 51 h 120"/>
                <a:gd name="T2" fmla="*/ 83 w 83"/>
                <a:gd name="T3" fmla="*/ 62 h 120"/>
                <a:gd name="T4" fmla="*/ 81 w 83"/>
                <a:gd name="T5" fmla="*/ 72 h 120"/>
                <a:gd name="T6" fmla="*/ 77 w 83"/>
                <a:gd name="T7" fmla="*/ 82 h 120"/>
                <a:gd name="T8" fmla="*/ 73 w 83"/>
                <a:gd name="T9" fmla="*/ 91 h 120"/>
                <a:gd name="T10" fmla="*/ 67 w 83"/>
                <a:gd name="T11" fmla="*/ 101 h 120"/>
                <a:gd name="T12" fmla="*/ 60 w 83"/>
                <a:gd name="T13" fmla="*/ 108 h 120"/>
                <a:gd name="T14" fmla="*/ 53 w 83"/>
                <a:gd name="T15" fmla="*/ 115 h 120"/>
                <a:gd name="T16" fmla="*/ 44 w 83"/>
                <a:gd name="T17" fmla="*/ 120 h 120"/>
                <a:gd name="T18" fmla="*/ 41 w 83"/>
                <a:gd name="T19" fmla="*/ 117 h 120"/>
                <a:gd name="T20" fmla="*/ 38 w 83"/>
                <a:gd name="T21" fmla="*/ 112 h 120"/>
                <a:gd name="T22" fmla="*/ 36 w 83"/>
                <a:gd name="T23" fmla="*/ 106 h 120"/>
                <a:gd name="T24" fmla="*/ 36 w 83"/>
                <a:gd name="T25" fmla="*/ 101 h 120"/>
                <a:gd name="T26" fmla="*/ 43 w 83"/>
                <a:gd name="T27" fmla="*/ 94 h 120"/>
                <a:gd name="T28" fmla="*/ 47 w 83"/>
                <a:gd name="T29" fmla="*/ 87 h 120"/>
                <a:gd name="T30" fmla="*/ 49 w 83"/>
                <a:gd name="T31" fmla="*/ 79 h 120"/>
                <a:gd name="T32" fmla="*/ 49 w 83"/>
                <a:gd name="T33" fmla="*/ 71 h 120"/>
                <a:gd name="T34" fmla="*/ 43 w 83"/>
                <a:gd name="T35" fmla="*/ 66 h 120"/>
                <a:gd name="T36" fmla="*/ 38 w 83"/>
                <a:gd name="T37" fmla="*/ 68 h 120"/>
                <a:gd name="T38" fmla="*/ 35 w 83"/>
                <a:gd name="T39" fmla="*/ 72 h 120"/>
                <a:gd name="T40" fmla="*/ 30 w 83"/>
                <a:gd name="T41" fmla="*/ 74 h 120"/>
                <a:gd name="T42" fmla="*/ 30 w 83"/>
                <a:gd name="T43" fmla="*/ 70 h 120"/>
                <a:gd name="T44" fmla="*/ 30 w 83"/>
                <a:gd name="T45" fmla="*/ 64 h 120"/>
                <a:gd name="T46" fmla="*/ 30 w 83"/>
                <a:gd name="T47" fmla="*/ 59 h 120"/>
                <a:gd name="T48" fmla="*/ 29 w 83"/>
                <a:gd name="T49" fmla="*/ 55 h 120"/>
                <a:gd name="T50" fmla="*/ 28 w 83"/>
                <a:gd name="T51" fmla="*/ 50 h 120"/>
                <a:gd name="T52" fmla="*/ 26 w 83"/>
                <a:gd name="T53" fmla="*/ 45 h 120"/>
                <a:gd name="T54" fmla="*/ 22 w 83"/>
                <a:gd name="T55" fmla="*/ 42 h 120"/>
                <a:gd name="T56" fmla="*/ 17 w 83"/>
                <a:gd name="T57" fmla="*/ 38 h 120"/>
                <a:gd name="T58" fmla="*/ 13 w 83"/>
                <a:gd name="T59" fmla="*/ 42 h 120"/>
                <a:gd name="T60" fmla="*/ 11 w 83"/>
                <a:gd name="T61" fmla="*/ 47 h 120"/>
                <a:gd name="T62" fmla="*/ 9 w 83"/>
                <a:gd name="T63" fmla="*/ 52 h 120"/>
                <a:gd name="T64" fmla="*/ 11 w 83"/>
                <a:gd name="T65" fmla="*/ 59 h 120"/>
                <a:gd name="T66" fmla="*/ 11 w 83"/>
                <a:gd name="T67" fmla="*/ 66 h 120"/>
                <a:gd name="T68" fmla="*/ 9 w 83"/>
                <a:gd name="T69" fmla="*/ 72 h 120"/>
                <a:gd name="T70" fmla="*/ 7 w 83"/>
                <a:gd name="T71" fmla="*/ 78 h 120"/>
                <a:gd name="T72" fmla="*/ 3 w 83"/>
                <a:gd name="T73" fmla="*/ 82 h 120"/>
                <a:gd name="T74" fmla="*/ 0 w 83"/>
                <a:gd name="T75" fmla="*/ 73 h 120"/>
                <a:gd name="T76" fmla="*/ 0 w 83"/>
                <a:gd name="T77" fmla="*/ 63 h 120"/>
                <a:gd name="T78" fmla="*/ 3 w 83"/>
                <a:gd name="T79" fmla="*/ 53 h 120"/>
                <a:gd name="T80" fmla="*/ 5 w 83"/>
                <a:gd name="T81" fmla="*/ 43 h 120"/>
                <a:gd name="T82" fmla="*/ 9 w 83"/>
                <a:gd name="T83" fmla="*/ 33 h 120"/>
                <a:gd name="T84" fmla="*/ 12 w 83"/>
                <a:gd name="T85" fmla="*/ 22 h 120"/>
                <a:gd name="T86" fmla="*/ 14 w 83"/>
                <a:gd name="T87" fmla="*/ 12 h 120"/>
                <a:gd name="T88" fmla="*/ 14 w 83"/>
                <a:gd name="T89" fmla="*/ 0 h 120"/>
                <a:gd name="T90" fmla="*/ 23 w 83"/>
                <a:gd name="T91" fmla="*/ 6 h 120"/>
                <a:gd name="T92" fmla="*/ 32 w 83"/>
                <a:gd name="T93" fmla="*/ 12 h 120"/>
                <a:gd name="T94" fmla="*/ 41 w 83"/>
                <a:gd name="T95" fmla="*/ 19 h 120"/>
                <a:gd name="T96" fmla="*/ 49 w 83"/>
                <a:gd name="T97" fmla="*/ 26 h 120"/>
                <a:gd name="T98" fmla="*/ 58 w 83"/>
                <a:gd name="T99" fmla="*/ 33 h 120"/>
                <a:gd name="T100" fmla="*/ 66 w 83"/>
                <a:gd name="T101" fmla="*/ 40 h 120"/>
                <a:gd name="T102" fmla="*/ 74 w 83"/>
                <a:gd name="T103" fmla="*/ 45 h 120"/>
                <a:gd name="T104" fmla="*/ 83 w 83"/>
                <a:gd name="T105" fmla="*/ 5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" h="120">
                  <a:moveTo>
                    <a:pt x="83" y="51"/>
                  </a:moveTo>
                  <a:lnTo>
                    <a:pt x="83" y="62"/>
                  </a:lnTo>
                  <a:lnTo>
                    <a:pt x="81" y="72"/>
                  </a:lnTo>
                  <a:lnTo>
                    <a:pt x="77" y="82"/>
                  </a:lnTo>
                  <a:lnTo>
                    <a:pt x="73" y="91"/>
                  </a:lnTo>
                  <a:lnTo>
                    <a:pt x="67" y="101"/>
                  </a:lnTo>
                  <a:lnTo>
                    <a:pt x="60" y="108"/>
                  </a:lnTo>
                  <a:lnTo>
                    <a:pt x="53" y="115"/>
                  </a:lnTo>
                  <a:lnTo>
                    <a:pt x="44" y="120"/>
                  </a:lnTo>
                  <a:lnTo>
                    <a:pt x="41" y="117"/>
                  </a:lnTo>
                  <a:lnTo>
                    <a:pt x="38" y="112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43" y="94"/>
                  </a:lnTo>
                  <a:lnTo>
                    <a:pt x="47" y="87"/>
                  </a:lnTo>
                  <a:lnTo>
                    <a:pt x="49" y="79"/>
                  </a:lnTo>
                  <a:lnTo>
                    <a:pt x="49" y="71"/>
                  </a:lnTo>
                  <a:lnTo>
                    <a:pt x="43" y="66"/>
                  </a:lnTo>
                  <a:lnTo>
                    <a:pt x="38" y="68"/>
                  </a:lnTo>
                  <a:lnTo>
                    <a:pt x="35" y="72"/>
                  </a:lnTo>
                  <a:lnTo>
                    <a:pt x="30" y="74"/>
                  </a:lnTo>
                  <a:lnTo>
                    <a:pt x="30" y="70"/>
                  </a:lnTo>
                  <a:lnTo>
                    <a:pt x="30" y="64"/>
                  </a:lnTo>
                  <a:lnTo>
                    <a:pt x="30" y="59"/>
                  </a:lnTo>
                  <a:lnTo>
                    <a:pt x="29" y="55"/>
                  </a:lnTo>
                  <a:lnTo>
                    <a:pt x="28" y="50"/>
                  </a:lnTo>
                  <a:lnTo>
                    <a:pt x="26" y="45"/>
                  </a:lnTo>
                  <a:lnTo>
                    <a:pt x="22" y="42"/>
                  </a:lnTo>
                  <a:lnTo>
                    <a:pt x="17" y="38"/>
                  </a:lnTo>
                  <a:lnTo>
                    <a:pt x="13" y="42"/>
                  </a:lnTo>
                  <a:lnTo>
                    <a:pt x="11" y="47"/>
                  </a:lnTo>
                  <a:lnTo>
                    <a:pt x="9" y="52"/>
                  </a:lnTo>
                  <a:lnTo>
                    <a:pt x="11" y="59"/>
                  </a:lnTo>
                  <a:lnTo>
                    <a:pt x="11" y="66"/>
                  </a:lnTo>
                  <a:lnTo>
                    <a:pt x="9" y="72"/>
                  </a:lnTo>
                  <a:lnTo>
                    <a:pt x="7" y="78"/>
                  </a:lnTo>
                  <a:lnTo>
                    <a:pt x="3" y="82"/>
                  </a:lnTo>
                  <a:lnTo>
                    <a:pt x="0" y="73"/>
                  </a:lnTo>
                  <a:lnTo>
                    <a:pt x="0" y="63"/>
                  </a:lnTo>
                  <a:lnTo>
                    <a:pt x="3" y="53"/>
                  </a:lnTo>
                  <a:lnTo>
                    <a:pt x="5" y="43"/>
                  </a:lnTo>
                  <a:lnTo>
                    <a:pt x="9" y="33"/>
                  </a:lnTo>
                  <a:lnTo>
                    <a:pt x="12" y="22"/>
                  </a:lnTo>
                  <a:lnTo>
                    <a:pt x="14" y="12"/>
                  </a:lnTo>
                  <a:lnTo>
                    <a:pt x="14" y="0"/>
                  </a:lnTo>
                  <a:lnTo>
                    <a:pt x="23" y="6"/>
                  </a:lnTo>
                  <a:lnTo>
                    <a:pt x="32" y="12"/>
                  </a:lnTo>
                  <a:lnTo>
                    <a:pt x="41" y="19"/>
                  </a:lnTo>
                  <a:lnTo>
                    <a:pt x="49" y="26"/>
                  </a:lnTo>
                  <a:lnTo>
                    <a:pt x="58" y="33"/>
                  </a:lnTo>
                  <a:lnTo>
                    <a:pt x="66" y="40"/>
                  </a:lnTo>
                  <a:lnTo>
                    <a:pt x="74" y="45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3" name="Freeform 187"/>
            <p:cNvSpPr>
              <a:spLocks/>
            </p:cNvSpPr>
            <p:nvPr/>
          </p:nvSpPr>
          <p:spPr bwMode="auto">
            <a:xfrm>
              <a:off x="1893" y="3720"/>
              <a:ext cx="7" cy="38"/>
            </a:xfrm>
            <a:custGeom>
              <a:avLst/>
              <a:gdLst>
                <a:gd name="T0" fmla="*/ 8 w 12"/>
                <a:gd name="T1" fmla="*/ 85 h 85"/>
                <a:gd name="T2" fmla="*/ 5 w 12"/>
                <a:gd name="T3" fmla="*/ 74 h 85"/>
                <a:gd name="T4" fmla="*/ 3 w 12"/>
                <a:gd name="T5" fmla="*/ 63 h 85"/>
                <a:gd name="T6" fmla="*/ 2 w 12"/>
                <a:gd name="T7" fmla="*/ 53 h 85"/>
                <a:gd name="T8" fmla="*/ 1 w 12"/>
                <a:gd name="T9" fmla="*/ 43 h 85"/>
                <a:gd name="T10" fmla="*/ 0 w 12"/>
                <a:gd name="T11" fmla="*/ 32 h 85"/>
                <a:gd name="T12" fmla="*/ 1 w 12"/>
                <a:gd name="T13" fmla="*/ 22 h 85"/>
                <a:gd name="T14" fmla="*/ 2 w 12"/>
                <a:gd name="T15" fmla="*/ 12 h 85"/>
                <a:gd name="T16" fmla="*/ 4 w 12"/>
                <a:gd name="T17" fmla="*/ 0 h 85"/>
                <a:gd name="T18" fmla="*/ 12 w 12"/>
                <a:gd name="T19" fmla="*/ 0 h 85"/>
                <a:gd name="T20" fmla="*/ 8 w 12"/>
                <a:gd name="T2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85">
                  <a:moveTo>
                    <a:pt x="8" y="85"/>
                  </a:moveTo>
                  <a:lnTo>
                    <a:pt x="5" y="74"/>
                  </a:lnTo>
                  <a:lnTo>
                    <a:pt x="3" y="63"/>
                  </a:lnTo>
                  <a:lnTo>
                    <a:pt x="2" y="53"/>
                  </a:lnTo>
                  <a:lnTo>
                    <a:pt x="1" y="43"/>
                  </a:lnTo>
                  <a:lnTo>
                    <a:pt x="0" y="32"/>
                  </a:lnTo>
                  <a:lnTo>
                    <a:pt x="1" y="22"/>
                  </a:lnTo>
                  <a:lnTo>
                    <a:pt x="2" y="12"/>
                  </a:lnTo>
                  <a:lnTo>
                    <a:pt x="4" y="0"/>
                  </a:lnTo>
                  <a:lnTo>
                    <a:pt x="12" y="0"/>
                  </a:lnTo>
                  <a:lnTo>
                    <a:pt x="8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4" name="Freeform 188"/>
            <p:cNvSpPr>
              <a:spLocks/>
            </p:cNvSpPr>
            <p:nvPr/>
          </p:nvSpPr>
          <p:spPr bwMode="auto">
            <a:xfrm>
              <a:off x="2770" y="3720"/>
              <a:ext cx="4" cy="17"/>
            </a:xfrm>
            <a:custGeom>
              <a:avLst/>
              <a:gdLst>
                <a:gd name="T0" fmla="*/ 0 w 8"/>
                <a:gd name="T1" fmla="*/ 38 h 38"/>
                <a:gd name="T2" fmla="*/ 8 w 8"/>
                <a:gd name="T3" fmla="*/ 0 h 38"/>
                <a:gd name="T4" fmla="*/ 8 w 8"/>
                <a:gd name="T5" fmla="*/ 23 h 38"/>
                <a:gd name="T6" fmla="*/ 0 w 8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8">
                  <a:moveTo>
                    <a:pt x="0" y="38"/>
                  </a:moveTo>
                  <a:lnTo>
                    <a:pt x="8" y="0"/>
                  </a:lnTo>
                  <a:lnTo>
                    <a:pt x="8" y="2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5" name="Freeform 189"/>
            <p:cNvSpPr>
              <a:spLocks/>
            </p:cNvSpPr>
            <p:nvPr/>
          </p:nvSpPr>
          <p:spPr bwMode="auto">
            <a:xfrm>
              <a:off x="2808" y="3762"/>
              <a:ext cx="17" cy="30"/>
            </a:xfrm>
            <a:custGeom>
              <a:avLst/>
              <a:gdLst>
                <a:gd name="T0" fmla="*/ 34 w 38"/>
                <a:gd name="T1" fmla="*/ 47 h 69"/>
                <a:gd name="T2" fmla="*/ 28 w 38"/>
                <a:gd name="T3" fmla="*/ 52 h 69"/>
                <a:gd name="T4" fmla="*/ 25 w 38"/>
                <a:gd name="T5" fmla="*/ 57 h 69"/>
                <a:gd name="T6" fmla="*/ 21 w 38"/>
                <a:gd name="T7" fmla="*/ 63 h 69"/>
                <a:gd name="T8" fmla="*/ 16 w 38"/>
                <a:gd name="T9" fmla="*/ 69 h 69"/>
                <a:gd name="T10" fmla="*/ 9 w 38"/>
                <a:gd name="T11" fmla="*/ 62 h 69"/>
                <a:gd name="T12" fmla="*/ 5 w 38"/>
                <a:gd name="T13" fmla="*/ 54 h 69"/>
                <a:gd name="T14" fmla="*/ 2 w 38"/>
                <a:gd name="T15" fmla="*/ 46 h 69"/>
                <a:gd name="T16" fmla="*/ 0 w 38"/>
                <a:gd name="T17" fmla="*/ 39 h 69"/>
                <a:gd name="T18" fmla="*/ 29 w 38"/>
                <a:gd name="T19" fmla="*/ 0 h 69"/>
                <a:gd name="T20" fmla="*/ 35 w 38"/>
                <a:gd name="T21" fmla="*/ 5 h 69"/>
                <a:gd name="T22" fmla="*/ 38 w 38"/>
                <a:gd name="T23" fmla="*/ 11 h 69"/>
                <a:gd name="T24" fmla="*/ 38 w 38"/>
                <a:gd name="T25" fmla="*/ 17 h 69"/>
                <a:gd name="T26" fmla="*/ 38 w 38"/>
                <a:gd name="T27" fmla="*/ 23 h 69"/>
                <a:gd name="T28" fmla="*/ 35 w 38"/>
                <a:gd name="T29" fmla="*/ 28 h 69"/>
                <a:gd name="T30" fmla="*/ 34 w 38"/>
                <a:gd name="T31" fmla="*/ 35 h 69"/>
                <a:gd name="T32" fmla="*/ 33 w 38"/>
                <a:gd name="T33" fmla="*/ 41 h 69"/>
                <a:gd name="T34" fmla="*/ 34 w 38"/>
                <a:gd name="T35" fmla="*/ 4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69">
                  <a:moveTo>
                    <a:pt x="34" y="47"/>
                  </a:moveTo>
                  <a:lnTo>
                    <a:pt x="28" y="52"/>
                  </a:lnTo>
                  <a:lnTo>
                    <a:pt x="25" y="57"/>
                  </a:lnTo>
                  <a:lnTo>
                    <a:pt x="21" y="63"/>
                  </a:lnTo>
                  <a:lnTo>
                    <a:pt x="16" y="69"/>
                  </a:lnTo>
                  <a:lnTo>
                    <a:pt x="9" y="62"/>
                  </a:lnTo>
                  <a:lnTo>
                    <a:pt x="5" y="54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29" y="0"/>
                  </a:lnTo>
                  <a:lnTo>
                    <a:pt x="35" y="5"/>
                  </a:lnTo>
                  <a:lnTo>
                    <a:pt x="38" y="11"/>
                  </a:lnTo>
                  <a:lnTo>
                    <a:pt x="38" y="17"/>
                  </a:lnTo>
                  <a:lnTo>
                    <a:pt x="38" y="23"/>
                  </a:lnTo>
                  <a:lnTo>
                    <a:pt x="35" y="28"/>
                  </a:lnTo>
                  <a:lnTo>
                    <a:pt x="34" y="35"/>
                  </a:lnTo>
                  <a:lnTo>
                    <a:pt x="33" y="41"/>
                  </a:lnTo>
                  <a:lnTo>
                    <a:pt x="34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6" name="Freeform 190"/>
            <p:cNvSpPr>
              <a:spLocks/>
            </p:cNvSpPr>
            <p:nvPr/>
          </p:nvSpPr>
          <p:spPr bwMode="auto">
            <a:xfrm>
              <a:off x="1781" y="4000"/>
              <a:ext cx="103" cy="155"/>
            </a:xfrm>
            <a:custGeom>
              <a:avLst/>
              <a:gdLst>
                <a:gd name="T0" fmla="*/ 230 w 232"/>
                <a:gd name="T1" fmla="*/ 95 h 349"/>
                <a:gd name="T2" fmla="*/ 232 w 232"/>
                <a:gd name="T3" fmla="*/ 113 h 349"/>
                <a:gd name="T4" fmla="*/ 231 w 232"/>
                <a:gd name="T5" fmla="*/ 130 h 349"/>
                <a:gd name="T6" fmla="*/ 229 w 232"/>
                <a:gd name="T7" fmla="*/ 145 h 349"/>
                <a:gd name="T8" fmla="*/ 224 w 232"/>
                <a:gd name="T9" fmla="*/ 161 h 349"/>
                <a:gd name="T10" fmla="*/ 219 w 232"/>
                <a:gd name="T11" fmla="*/ 176 h 349"/>
                <a:gd name="T12" fmla="*/ 212 w 232"/>
                <a:gd name="T13" fmla="*/ 191 h 349"/>
                <a:gd name="T14" fmla="*/ 203 w 232"/>
                <a:gd name="T15" fmla="*/ 206 h 349"/>
                <a:gd name="T16" fmla="*/ 194 w 232"/>
                <a:gd name="T17" fmla="*/ 221 h 349"/>
                <a:gd name="T18" fmla="*/ 185 w 232"/>
                <a:gd name="T19" fmla="*/ 236 h 349"/>
                <a:gd name="T20" fmla="*/ 177 w 232"/>
                <a:gd name="T21" fmla="*/ 251 h 349"/>
                <a:gd name="T22" fmla="*/ 169 w 232"/>
                <a:gd name="T23" fmla="*/ 266 h 349"/>
                <a:gd name="T24" fmla="*/ 162 w 232"/>
                <a:gd name="T25" fmla="*/ 281 h 349"/>
                <a:gd name="T26" fmla="*/ 155 w 232"/>
                <a:gd name="T27" fmla="*/ 297 h 349"/>
                <a:gd name="T28" fmla="*/ 152 w 232"/>
                <a:gd name="T29" fmla="*/ 314 h 349"/>
                <a:gd name="T30" fmla="*/ 148 w 232"/>
                <a:gd name="T31" fmla="*/ 330 h 349"/>
                <a:gd name="T32" fmla="*/ 148 w 232"/>
                <a:gd name="T33" fmla="*/ 349 h 349"/>
                <a:gd name="T34" fmla="*/ 130 w 232"/>
                <a:gd name="T35" fmla="*/ 342 h 349"/>
                <a:gd name="T36" fmla="*/ 112 w 232"/>
                <a:gd name="T37" fmla="*/ 329 h 349"/>
                <a:gd name="T38" fmla="*/ 94 w 232"/>
                <a:gd name="T39" fmla="*/ 313 h 349"/>
                <a:gd name="T40" fmla="*/ 76 w 232"/>
                <a:gd name="T41" fmla="*/ 298 h 349"/>
                <a:gd name="T42" fmla="*/ 57 w 232"/>
                <a:gd name="T43" fmla="*/ 287 h 349"/>
                <a:gd name="T44" fmla="*/ 39 w 232"/>
                <a:gd name="T45" fmla="*/ 282 h 349"/>
                <a:gd name="T46" fmla="*/ 21 w 232"/>
                <a:gd name="T47" fmla="*/ 288 h 349"/>
                <a:gd name="T48" fmla="*/ 0 w 232"/>
                <a:gd name="T49" fmla="*/ 307 h 349"/>
                <a:gd name="T50" fmla="*/ 6 w 232"/>
                <a:gd name="T51" fmla="*/ 299 h 349"/>
                <a:gd name="T52" fmla="*/ 13 w 232"/>
                <a:gd name="T53" fmla="*/ 291 h 349"/>
                <a:gd name="T54" fmla="*/ 21 w 232"/>
                <a:gd name="T55" fmla="*/ 281 h 349"/>
                <a:gd name="T56" fmla="*/ 27 w 232"/>
                <a:gd name="T57" fmla="*/ 270 h 349"/>
                <a:gd name="T58" fmla="*/ 33 w 232"/>
                <a:gd name="T59" fmla="*/ 260 h 349"/>
                <a:gd name="T60" fmla="*/ 36 w 232"/>
                <a:gd name="T61" fmla="*/ 247 h 349"/>
                <a:gd name="T62" fmla="*/ 36 w 232"/>
                <a:gd name="T63" fmla="*/ 235 h 349"/>
                <a:gd name="T64" fmla="*/ 30 w 232"/>
                <a:gd name="T65" fmla="*/ 222 h 349"/>
                <a:gd name="T66" fmla="*/ 26 w 232"/>
                <a:gd name="T67" fmla="*/ 204 h 349"/>
                <a:gd name="T68" fmla="*/ 27 w 232"/>
                <a:gd name="T69" fmla="*/ 185 h 349"/>
                <a:gd name="T70" fmla="*/ 32 w 232"/>
                <a:gd name="T71" fmla="*/ 167 h 349"/>
                <a:gd name="T72" fmla="*/ 38 w 232"/>
                <a:gd name="T73" fmla="*/ 147 h 349"/>
                <a:gd name="T74" fmla="*/ 44 w 232"/>
                <a:gd name="T75" fmla="*/ 128 h 349"/>
                <a:gd name="T76" fmla="*/ 48 w 232"/>
                <a:gd name="T77" fmla="*/ 108 h 349"/>
                <a:gd name="T78" fmla="*/ 49 w 232"/>
                <a:gd name="T79" fmla="*/ 87 h 349"/>
                <a:gd name="T80" fmla="*/ 46 w 232"/>
                <a:gd name="T81" fmla="*/ 65 h 349"/>
                <a:gd name="T82" fmla="*/ 45 w 232"/>
                <a:gd name="T83" fmla="*/ 60 h 349"/>
                <a:gd name="T84" fmla="*/ 45 w 232"/>
                <a:gd name="T85" fmla="*/ 54 h 349"/>
                <a:gd name="T86" fmla="*/ 46 w 232"/>
                <a:gd name="T87" fmla="*/ 48 h 349"/>
                <a:gd name="T88" fmla="*/ 47 w 232"/>
                <a:gd name="T89" fmla="*/ 41 h 349"/>
                <a:gd name="T90" fmla="*/ 49 w 232"/>
                <a:gd name="T91" fmla="*/ 35 h 349"/>
                <a:gd name="T92" fmla="*/ 52 w 232"/>
                <a:gd name="T93" fmla="*/ 30 h 349"/>
                <a:gd name="T94" fmla="*/ 56 w 232"/>
                <a:gd name="T95" fmla="*/ 24 h 349"/>
                <a:gd name="T96" fmla="*/ 61 w 232"/>
                <a:gd name="T97" fmla="*/ 19 h 349"/>
                <a:gd name="T98" fmla="*/ 65 w 232"/>
                <a:gd name="T99" fmla="*/ 15 h 349"/>
                <a:gd name="T100" fmla="*/ 70 w 232"/>
                <a:gd name="T101" fmla="*/ 17 h 349"/>
                <a:gd name="T102" fmla="*/ 75 w 232"/>
                <a:gd name="T103" fmla="*/ 20 h 349"/>
                <a:gd name="T104" fmla="*/ 79 w 232"/>
                <a:gd name="T105" fmla="*/ 23 h 349"/>
                <a:gd name="T106" fmla="*/ 84 w 232"/>
                <a:gd name="T107" fmla="*/ 0 h 349"/>
                <a:gd name="T108" fmla="*/ 106 w 232"/>
                <a:gd name="T109" fmla="*/ 3 h 349"/>
                <a:gd name="T110" fmla="*/ 125 w 232"/>
                <a:gd name="T111" fmla="*/ 10 h 349"/>
                <a:gd name="T112" fmla="*/ 145 w 232"/>
                <a:gd name="T113" fmla="*/ 20 h 349"/>
                <a:gd name="T114" fmla="*/ 163 w 232"/>
                <a:gd name="T115" fmla="*/ 32 h 349"/>
                <a:gd name="T116" fmla="*/ 181 w 232"/>
                <a:gd name="T117" fmla="*/ 47 h 349"/>
                <a:gd name="T118" fmla="*/ 197 w 232"/>
                <a:gd name="T119" fmla="*/ 62 h 349"/>
                <a:gd name="T120" fmla="*/ 214 w 232"/>
                <a:gd name="T121" fmla="*/ 79 h 349"/>
                <a:gd name="T122" fmla="*/ 230 w 232"/>
                <a:gd name="T123" fmla="*/ 9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2" h="349">
                  <a:moveTo>
                    <a:pt x="230" y="95"/>
                  </a:moveTo>
                  <a:lnTo>
                    <a:pt x="232" y="113"/>
                  </a:lnTo>
                  <a:lnTo>
                    <a:pt x="231" y="130"/>
                  </a:lnTo>
                  <a:lnTo>
                    <a:pt x="229" y="145"/>
                  </a:lnTo>
                  <a:lnTo>
                    <a:pt x="224" y="161"/>
                  </a:lnTo>
                  <a:lnTo>
                    <a:pt x="219" y="176"/>
                  </a:lnTo>
                  <a:lnTo>
                    <a:pt x="212" y="191"/>
                  </a:lnTo>
                  <a:lnTo>
                    <a:pt x="203" y="206"/>
                  </a:lnTo>
                  <a:lnTo>
                    <a:pt x="194" y="221"/>
                  </a:lnTo>
                  <a:lnTo>
                    <a:pt x="185" y="236"/>
                  </a:lnTo>
                  <a:lnTo>
                    <a:pt x="177" y="251"/>
                  </a:lnTo>
                  <a:lnTo>
                    <a:pt x="169" y="266"/>
                  </a:lnTo>
                  <a:lnTo>
                    <a:pt x="162" y="281"/>
                  </a:lnTo>
                  <a:lnTo>
                    <a:pt x="155" y="297"/>
                  </a:lnTo>
                  <a:lnTo>
                    <a:pt x="152" y="314"/>
                  </a:lnTo>
                  <a:lnTo>
                    <a:pt x="148" y="330"/>
                  </a:lnTo>
                  <a:lnTo>
                    <a:pt x="148" y="349"/>
                  </a:lnTo>
                  <a:lnTo>
                    <a:pt x="130" y="342"/>
                  </a:lnTo>
                  <a:lnTo>
                    <a:pt x="112" y="329"/>
                  </a:lnTo>
                  <a:lnTo>
                    <a:pt x="94" y="313"/>
                  </a:lnTo>
                  <a:lnTo>
                    <a:pt x="76" y="298"/>
                  </a:lnTo>
                  <a:lnTo>
                    <a:pt x="57" y="287"/>
                  </a:lnTo>
                  <a:lnTo>
                    <a:pt x="39" y="282"/>
                  </a:lnTo>
                  <a:lnTo>
                    <a:pt x="21" y="288"/>
                  </a:lnTo>
                  <a:lnTo>
                    <a:pt x="0" y="307"/>
                  </a:lnTo>
                  <a:lnTo>
                    <a:pt x="6" y="299"/>
                  </a:lnTo>
                  <a:lnTo>
                    <a:pt x="13" y="291"/>
                  </a:lnTo>
                  <a:lnTo>
                    <a:pt x="21" y="281"/>
                  </a:lnTo>
                  <a:lnTo>
                    <a:pt x="27" y="270"/>
                  </a:lnTo>
                  <a:lnTo>
                    <a:pt x="33" y="260"/>
                  </a:lnTo>
                  <a:lnTo>
                    <a:pt x="36" y="247"/>
                  </a:lnTo>
                  <a:lnTo>
                    <a:pt x="36" y="235"/>
                  </a:lnTo>
                  <a:lnTo>
                    <a:pt x="30" y="222"/>
                  </a:lnTo>
                  <a:lnTo>
                    <a:pt x="26" y="204"/>
                  </a:lnTo>
                  <a:lnTo>
                    <a:pt x="27" y="185"/>
                  </a:lnTo>
                  <a:lnTo>
                    <a:pt x="32" y="167"/>
                  </a:lnTo>
                  <a:lnTo>
                    <a:pt x="38" y="147"/>
                  </a:lnTo>
                  <a:lnTo>
                    <a:pt x="44" y="128"/>
                  </a:lnTo>
                  <a:lnTo>
                    <a:pt x="48" y="108"/>
                  </a:lnTo>
                  <a:lnTo>
                    <a:pt x="49" y="87"/>
                  </a:lnTo>
                  <a:lnTo>
                    <a:pt x="46" y="65"/>
                  </a:lnTo>
                  <a:lnTo>
                    <a:pt x="45" y="60"/>
                  </a:lnTo>
                  <a:lnTo>
                    <a:pt x="45" y="54"/>
                  </a:lnTo>
                  <a:lnTo>
                    <a:pt x="46" y="48"/>
                  </a:lnTo>
                  <a:lnTo>
                    <a:pt x="47" y="41"/>
                  </a:lnTo>
                  <a:lnTo>
                    <a:pt x="49" y="35"/>
                  </a:lnTo>
                  <a:lnTo>
                    <a:pt x="52" y="30"/>
                  </a:lnTo>
                  <a:lnTo>
                    <a:pt x="56" y="24"/>
                  </a:lnTo>
                  <a:lnTo>
                    <a:pt x="61" y="19"/>
                  </a:lnTo>
                  <a:lnTo>
                    <a:pt x="65" y="15"/>
                  </a:lnTo>
                  <a:lnTo>
                    <a:pt x="70" y="17"/>
                  </a:lnTo>
                  <a:lnTo>
                    <a:pt x="75" y="20"/>
                  </a:lnTo>
                  <a:lnTo>
                    <a:pt x="79" y="23"/>
                  </a:lnTo>
                  <a:lnTo>
                    <a:pt x="84" y="0"/>
                  </a:lnTo>
                  <a:lnTo>
                    <a:pt x="106" y="3"/>
                  </a:lnTo>
                  <a:lnTo>
                    <a:pt x="125" y="10"/>
                  </a:lnTo>
                  <a:lnTo>
                    <a:pt x="145" y="20"/>
                  </a:lnTo>
                  <a:lnTo>
                    <a:pt x="163" y="32"/>
                  </a:lnTo>
                  <a:lnTo>
                    <a:pt x="181" y="47"/>
                  </a:lnTo>
                  <a:lnTo>
                    <a:pt x="197" y="62"/>
                  </a:lnTo>
                  <a:lnTo>
                    <a:pt x="214" y="79"/>
                  </a:lnTo>
                  <a:lnTo>
                    <a:pt x="230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7" name="Freeform 191"/>
            <p:cNvSpPr>
              <a:spLocks/>
            </p:cNvSpPr>
            <p:nvPr/>
          </p:nvSpPr>
          <p:spPr bwMode="auto">
            <a:xfrm>
              <a:off x="1580" y="4018"/>
              <a:ext cx="231" cy="276"/>
            </a:xfrm>
            <a:custGeom>
              <a:avLst/>
              <a:gdLst>
                <a:gd name="T0" fmla="*/ 123 w 529"/>
                <a:gd name="T1" fmla="*/ 70 h 621"/>
                <a:gd name="T2" fmla="*/ 145 w 529"/>
                <a:gd name="T3" fmla="*/ 97 h 621"/>
                <a:gd name="T4" fmla="*/ 166 w 529"/>
                <a:gd name="T5" fmla="*/ 126 h 621"/>
                <a:gd name="T6" fmla="*/ 184 w 529"/>
                <a:gd name="T7" fmla="*/ 154 h 621"/>
                <a:gd name="T8" fmla="*/ 202 w 529"/>
                <a:gd name="T9" fmla="*/ 184 h 621"/>
                <a:gd name="T10" fmla="*/ 218 w 529"/>
                <a:gd name="T11" fmla="*/ 214 h 621"/>
                <a:gd name="T12" fmla="*/ 233 w 529"/>
                <a:gd name="T13" fmla="*/ 244 h 621"/>
                <a:gd name="T14" fmla="*/ 248 w 529"/>
                <a:gd name="T15" fmla="*/ 275 h 621"/>
                <a:gd name="T16" fmla="*/ 263 w 529"/>
                <a:gd name="T17" fmla="*/ 305 h 621"/>
                <a:gd name="T18" fmla="*/ 279 w 529"/>
                <a:gd name="T19" fmla="*/ 335 h 621"/>
                <a:gd name="T20" fmla="*/ 295 w 529"/>
                <a:gd name="T21" fmla="*/ 365 h 621"/>
                <a:gd name="T22" fmla="*/ 313 w 529"/>
                <a:gd name="T23" fmla="*/ 394 h 621"/>
                <a:gd name="T24" fmla="*/ 333 w 529"/>
                <a:gd name="T25" fmla="*/ 422 h 621"/>
                <a:gd name="T26" fmla="*/ 354 w 529"/>
                <a:gd name="T27" fmla="*/ 448 h 621"/>
                <a:gd name="T28" fmla="*/ 378 w 529"/>
                <a:gd name="T29" fmla="*/ 474 h 621"/>
                <a:gd name="T30" fmla="*/ 403 w 529"/>
                <a:gd name="T31" fmla="*/ 498 h 621"/>
                <a:gd name="T32" fmla="*/ 433 w 529"/>
                <a:gd name="T33" fmla="*/ 520 h 621"/>
                <a:gd name="T34" fmla="*/ 529 w 529"/>
                <a:gd name="T35" fmla="*/ 589 h 621"/>
                <a:gd name="T36" fmla="*/ 518 w 529"/>
                <a:gd name="T37" fmla="*/ 621 h 621"/>
                <a:gd name="T38" fmla="*/ 491 w 529"/>
                <a:gd name="T39" fmla="*/ 603 h 621"/>
                <a:gd name="T40" fmla="*/ 464 w 529"/>
                <a:gd name="T41" fmla="*/ 583 h 621"/>
                <a:gd name="T42" fmla="*/ 439 w 529"/>
                <a:gd name="T43" fmla="*/ 563 h 621"/>
                <a:gd name="T44" fmla="*/ 414 w 529"/>
                <a:gd name="T45" fmla="*/ 542 h 621"/>
                <a:gd name="T46" fmla="*/ 391 w 529"/>
                <a:gd name="T47" fmla="*/ 520 h 621"/>
                <a:gd name="T48" fmla="*/ 368 w 529"/>
                <a:gd name="T49" fmla="*/ 495 h 621"/>
                <a:gd name="T50" fmla="*/ 346 w 529"/>
                <a:gd name="T51" fmla="*/ 472 h 621"/>
                <a:gd name="T52" fmla="*/ 325 w 529"/>
                <a:gd name="T53" fmla="*/ 447 h 621"/>
                <a:gd name="T54" fmla="*/ 305 w 529"/>
                <a:gd name="T55" fmla="*/ 422 h 621"/>
                <a:gd name="T56" fmla="*/ 287 w 529"/>
                <a:gd name="T57" fmla="*/ 395 h 621"/>
                <a:gd name="T58" fmla="*/ 270 w 529"/>
                <a:gd name="T59" fmla="*/ 369 h 621"/>
                <a:gd name="T60" fmla="*/ 255 w 529"/>
                <a:gd name="T61" fmla="*/ 341 h 621"/>
                <a:gd name="T62" fmla="*/ 240 w 529"/>
                <a:gd name="T63" fmla="*/ 313 h 621"/>
                <a:gd name="T64" fmla="*/ 226 w 529"/>
                <a:gd name="T65" fmla="*/ 286 h 621"/>
                <a:gd name="T66" fmla="*/ 213 w 529"/>
                <a:gd name="T67" fmla="*/ 257 h 621"/>
                <a:gd name="T68" fmla="*/ 203 w 529"/>
                <a:gd name="T69" fmla="*/ 228 h 621"/>
                <a:gd name="T70" fmla="*/ 193 w 529"/>
                <a:gd name="T71" fmla="*/ 213 h 621"/>
                <a:gd name="T72" fmla="*/ 181 w 529"/>
                <a:gd name="T73" fmla="*/ 197 h 621"/>
                <a:gd name="T74" fmla="*/ 171 w 529"/>
                <a:gd name="T75" fmla="*/ 182 h 621"/>
                <a:gd name="T76" fmla="*/ 160 w 529"/>
                <a:gd name="T77" fmla="*/ 165 h 621"/>
                <a:gd name="T78" fmla="*/ 149 w 529"/>
                <a:gd name="T79" fmla="*/ 149 h 621"/>
                <a:gd name="T80" fmla="*/ 138 w 529"/>
                <a:gd name="T81" fmla="*/ 133 h 621"/>
                <a:gd name="T82" fmla="*/ 127 w 529"/>
                <a:gd name="T83" fmla="*/ 116 h 621"/>
                <a:gd name="T84" fmla="*/ 115 w 529"/>
                <a:gd name="T85" fmla="*/ 100 h 621"/>
                <a:gd name="T86" fmla="*/ 104 w 529"/>
                <a:gd name="T87" fmla="*/ 85 h 621"/>
                <a:gd name="T88" fmla="*/ 91 w 529"/>
                <a:gd name="T89" fmla="*/ 70 h 621"/>
                <a:gd name="T90" fmla="*/ 77 w 529"/>
                <a:gd name="T91" fmla="*/ 57 h 621"/>
                <a:gd name="T92" fmla="*/ 64 w 529"/>
                <a:gd name="T93" fmla="*/ 43 h 621"/>
                <a:gd name="T94" fmla="*/ 50 w 529"/>
                <a:gd name="T95" fmla="*/ 30 h 621"/>
                <a:gd name="T96" fmla="*/ 34 w 529"/>
                <a:gd name="T97" fmla="*/ 20 h 621"/>
                <a:gd name="T98" fmla="*/ 17 w 529"/>
                <a:gd name="T99" fmla="*/ 9 h 621"/>
                <a:gd name="T100" fmla="*/ 0 w 529"/>
                <a:gd name="T101" fmla="*/ 1 h 621"/>
                <a:gd name="T102" fmla="*/ 20 w 529"/>
                <a:gd name="T103" fmla="*/ 0 h 621"/>
                <a:gd name="T104" fmla="*/ 37 w 529"/>
                <a:gd name="T105" fmla="*/ 5 h 621"/>
                <a:gd name="T106" fmla="*/ 53 w 529"/>
                <a:gd name="T107" fmla="*/ 13 h 621"/>
                <a:gd name="T108" fmla="*/ 67 w 529"/>
                <a:gd name="T109" fmla="*/ 23 h 621"/>
                <a:gd name="T110" fmla="*/ 80 w 529"/>
                <a:gd name="T111" fmla="*/ 36 h 621"/>
                <a:gd name="T112" fmla="*/ 93 w 529"/>
                <a:gd name="T113" fmla="*/ 48 h 621"/>
                <a:gd name="T114" fmla="*/ 107 w 529"/>
                <a:gd name="T115" fmla="*/ 60 h 621"/>
                <a:gd name="T116" fmla="*/ 123 w 529"/>
                <a:gd name="T117" fmla="*/ 7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9" h="621">
                  <a:moveTo>
                    <a:pt x="123" y="70"/>
                  </a:moveTo>
                  <a:lnTo>
                    <a:pt x="145" y="97"/>
                  </a:lnTo>
                  <a:lnTo>
                    <a:pt x="166" y="126"/>
                  </a:lnTo>
                  <a:lnTo>
                    <a:pt x="184" y="154"/>
                  </a:lnTo>
                  <a:lnTo>
                    <a:pt x="202" y="184"/>
                  </a:lnTo>
                  <a:lnTo>
                    <a:pt x="218" y="214"/>
                  </a:lnTo>
                  <a:lnTo>
                    <a:pt x="233" y="244"/>
                  </a:lnTo>
                  <a:lnTo>
                    <a:pt x="248" y="275"/>
                  </a:lnTo>
                  <a:lnTo>
                    <a:pt x="263" y="305"/>
                  </a:lnTo>
                  <a:lnTo>
                    <a:pt x="279" y="335"/>
                  </a:lnTo>
                  <a:lnTo>
                    <a:pt x="295" y="365"/>
                  </a:lnTo>
                  <a:lnTo>
                    <a:pt x="313" y="394"/>
                  </a:lnTo>
                  <a:lnTo>
                    <a:pt x="333" y="422"/>
                  </a:lnTo>
                  <a:lnTo>
                    <a:pt x="354" y="448"/>
                  </a:lnTo>
                  <a:lnTo>
                    <a:pt x="378" y="474"/>
                  </a:lnTo>
                  <a:lnTo>
                    <a:pt x="403" y="498"/>
                  </a:lnTo>
                  <a:lnTo>
                    <a:pt x="433" y="520"/>
                  </a:lnTo>
                  <a:lnTo>
                    <a:pt x="529" y="589"/>
                  </a:lnTo>
                  <a:lnTo>
                    <a:pt x="518" y="621"/>
                  </a:lnTo>
                  <a:lnTo>
                    <a:pt x="491" y="603"/>
                  </a:lnTo>
                  <a:lnTo>
                    <a:pt x="464" y="583"/>
                  </a:lnTo>
                  <a:lnTo>
                    <a:pt x="439" y="563"/>
                  </a:lnTo>
                  <a:lnTo>
                    <a:pt x="414" y="542"/>
                  </a:lnTo>
                  <a:lnTo>
                    <a:pt x="391" y="520"/>
                  </a:lnTo>
                  <a:lnTo>
                    <a:pt x="368" y="495"/>
                  </a:lnTo>
                  <a:lnTo>
                    <a:pt x="346" y="472"/>
                  </a:lnTo>
                  <a:lnTo>
                    <a:pt x="325" y="447"/>
                  </a:lnTo>
                  <a:lnTo>
                    <a:pt x="305" y="422"/>
                  </a:lnTo>
                  <a:lnTo>
                    <a:pt x="287" y="395"/>
                  </a:lnTo>
                  <a:lnTo>
                    <a:pt x="270" y="369"/>
                  </a:lnTo>
                  <a:lnTo>
                    <a:pt x="255" y="341"/>
                  </a:lnTo>
                  <a:lnTo>
                    <a:pt x="240" y="313"/>
                  </a:lnTo>
                  <a:lnTo>
                    <a:pt x="226" y="286"/>
                  </a:lnTo>
                  <a:lnTo>
                    <a:pt x="213" y="257"/>
                  </a:lnTo>
                  <a:lnTo>
                    <a:pt x="203" y="228"/>
                  </a:lnTo>
                  <a:lnTo>
                    <a:pt x="193" y="213"/>
                  </a:lnTo>
                  <a:lnTo>
                    <a:pt x="181" y="197"/>
                  </a:lnTo>
                  <a:lnTo>
                    <a:pt x="171" y="182"/>
                  </a:lnTo>
                  <a:lnTo>
                    <a:pt x="160" y="165"/>
                  </a:lnTo>
                  <a:lnTo>
                    <a:pt x="149" y="149"/>
                  </a:lnTo>
                  <a:lnTo>
                    <a:pt x="138" y="133"/>
                  </a:lnTo>
                  <a:lnTo>
                    <a:pt x="127" y="116"/>
                  </a:lnTo>
                  <a:lnTo>
                    <a:pt x="115" y="100"/>
                  </a:lnTo>
                  <a:lnTo>
                    <a:pt x="104" y="85"/>
                  </a:lnTo>
                  <a:lnTo>
                    <a:pt x="91" y="70"/>
                  </a:lnTo>
                  <a:lnTo>
                    <a:pt x="77" y="57"/>
                  </a:lnTo>
                  <a:lnTo>
                    <a:pt x="64" y="43"/>
                  </a:lnTo>
                  <a:lnTo>
                    <a:pt x="50" y="30"/>
                  </a:lnTo>
                  <a:lnTo>
                    <a:pt x="34" y="20"/>
                  </a:lnTo>
                  <a:lnTo>
                    <a:pt x="17" y="9"/>
                  </a:lnTo>
                  <a:lnTo>
                    <a:pt x="0" y="1"/>
                  </a:lnTo>
                  <a:lnTo>
                    <a:pt x="20" y="0"/>
                  </a:lnTo>
                  <a:lnTo>
                    <a:pt x="37" y="5"/>
                  </a:lnTo>
                  <a:lnTo>
                    <a:pt x="53" y="13"/>
                  </a:lnTo>
                  <a:lnTo>
                    <a:pt x="67" y="23"/>
                  </a:lnTo>
                  <a:lnTo>
                    <a:pt x="80" y="36"/>
                  </a:lnTo>
                  <a:lnTo>
                    <a:pt x="93" y="48"/>
                  </a:lnTo>
                  <a:lnTo>
                    <a:pt x="107" y="60"/>
                  </a:lnTo>
                  <a:lnTo>
                    <a:pt x="123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8" name="Freeform 192"/>
            <p:cNvSpPr>
              <a:spLocks/>
            </p:cNvSpPr>
            <p:nvPr/>
          </p:nvSpPr>
          <p:spPr bwMode="auto">
            <a:xfrm>
              <a:off x="1567" y="4031"/>
              <a:ext cx="218" cy="263"/>
            </a:xfrm>
            <a:custGeom>
              <a:avLst/>
              <a:gdLst>
                <a:gd name="T0" fmla="*/ 194 w 500"/>
                <a:gd name="T1" fmla="*/ 205 h 595"/>
                <a:gd name="T2" fmla="*/ 224 w 500"/>
                <a:gd name="T3" fmla="*/ 260 h 595"/>
                <a:gd name="T4" fmla="*/ 252 w 500"/>
                <a:gd name="T5" fmla="*/ 317 h 595"/>
                <a:gd name="T6" fmla="*/ 283 w 500"/>
                <a:gd name="T7" fmla="*/ 373 h 595"/>
                <a:gd name="T8" fmla="*/ 319 w 500"/>
                <a:gd name="T9" fmla="*/ 426 h 595"/>
                <a:gd name="T10" fmla="*/ 387 w 500"/>
                <a:gd name="T11" fmla="*/ 506 h 595"/>
                <a:gd name="T12" fmla="*/ 376 w 500"/>
                <a:gd name="T13" fmla="*/ 510 h 595"/>
                <a:gd name="T14" fmla="*/ 373 w 500"/>
                <a:gd name="T15" fmla="*/ 521 h 595"/>
                <a:gd name="T16" fmla="*/ 384 w 500"/>
                <a:gd name="T17" fmla="*/ 525 h 595"/>
                <a:gd name="T18" fmla="*/ 395 w 500"/>
                <a:gd name="T19" fmla="*/ 521 h 595"/>
                <a:gd name="T20" fmla="*/ 420 w 500"/>
                <a:gd name="T21" fmla="*/ 537 h 595"/>
                <a:gd name="T22" fmla="*/ 460 w 500"/>
                <a:gd name="T23" fmla="*/ 565 h 595"/>
                <a:gd name="T24" fmla="*/ 500 w 500"/>
                <a:gd name="T25" fmla="*/ 595 h 595"/>
                <a:gd name="T26" fmla="*/ 455 w 500"/>
                <a:gd name="T27" fmla="*/ 591 h 595"/>
                <a:gd name="T28" fmla="*/ 415 w 500"/>
                <a:gd name="T29" fmla="*/ 578 h 595"/>
                <a:gd name="T30" fmla="*/ 377 w 500"/>
                <a:gd name="T31" fmla="*/ 560 h 595"/>
                <a:gd name="T32" fmla="*/ 341 w 500"/>
                <a:gd name="T33" fmla="*/ 537 h 595"/>
                <a:gd name="T34" fmla="*/ 306 w 500"/>
                <a:gd name="T35" fmla="*/ 510 h 595"/>
                <a:gd name="T36" fmla="*/ 308 w 500"/>
                <a:gd name="T37" fmla="*/ 505 h 595"/>
                <a:gd name="T38" fmla="*/ 316 w 500"/>
                <a:gd name="T39" fmla="*/ 492 h 595"/>
                <a:gd name="T40" fmla="*/ 295 w 500"/>
                <a:gd name="T41" fmla="*/ 468 h 595"/>
                <a:gd name="T42" fmla="*/ 287 w 500"/>
                <a:gd name="T43" fmla="*/ 440 h 595"/>
                <a:gd name="T44" fmla="*/ 274 w 500"/>
                <a:gd name="T45" fmla="*/ 416 h 595"/>
                <a:gd name="T46" fmla="*/ 248 w 500"/>
                <a:gd name="T47" fmla="*/ 409 h 595"/>
                <a:gd name="T48" fmla="*/ 240 w 500"/>
                <a:gd name="T49" fmla="*/ 389 h 595"/>
                <a:gd name="T50" fmla="*/ 232 w 500"/>
                <a:gd name="T51" fmla="*/ 370 h 595"/>
                <a:gd name="T52" fmla="*/ 222 w 500"/>
                <a:gd name="T53" fmla="*/ 384 h 595"/>
                <a:gd name="T54" fmla="*/ 226 w 500"/>
                <a:gd name="T55" fmla="*/ 408 h 595"/>
                <a:gd name="T56" fmla="*/ 242 w 500"/>
                <a:gd name="T57" fmla="*/ 429 h 595"/>
                <a:gd name="T58" fmla="*/ 258 w 500"/>
                <a:gd name="T59" fmla="*/ 427 h 595"/>
                <a:gd name="T60" fmla="*/ 258 w 500"/>
                <a:gd name="T61" fmla="*/ 471 h 595"/>
                <a:gd name="T62" fmla="*/ 200 w 500"/>
                <a:gd name="T63" fmla="*/ 417 h 595"/>
                <a:gd name="T64" fmla="*/ 157 w 500"/>
                <a:gd name="T65" fmla="*/ 355 h 595"/>
                <a:gd name="T66" fmla="*/ 119 w 500"/>
                <a:gd name="T67" fmla="*/ 286 h 595"/>
                <a:gd name="T68" fmla="*/ 83 w 500"/>
                <a:gd name="T69" fmla="*/ 217 h 595"/>
                <a:gd name="T70" fmla="*/ 45 w 500"/>
                <a:gd name="T71" fmla="*/ 149 h 595"/>
                <a:gd name="T72" fmla="*/ 29 w 500"/>
                <a:gd name="T73" fmla="*/ 101 h 595"/>
                <a:gd name="T74" fmla="*/ 12 w 500"/>
                <a:gd name="T75" fmla="*/ 53 h 595"/>
                <a:gd name="T76" fmla="*/ 0 w 500"/>
                <a:gd name="T77" fmla="*/ 13 h 595"/>
                <a:gd name="T78" fmla="*/ 13 w 500"/>
                <a:gd name="T79" fmla="*/ 1 h 595"/>
                <a:gd name="T80" fmla="*/ 33 w 500"/>
                <a:gd name="T81" fmla="*/ 3 h 595"/>
                <a:gd name="T82" fmla="*/ 77 w 500"/>
                <a:gd name="T83" fmla="*/ 43 h 595"/>
                <a:gd name="T84" fmla="*/ 126 w 500"/>
                <a:gd name="T85" fmla="*/ 104 h 595"/>
                <a:gd name="T86" fmla="*/ 173 w 500"/>
                <a:gd name="T87" fmla="*/ 168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0" h="595">
                  <a:moveTo>
                    <a:pt x="173" y="168"/>
                  </a:moveTo>
                  <a:lnTo>
                    <a:pt x="183" y="187"/>
                  </a:lnTo>
                  <a:lnTo>
                    <a:pt x="194" y="205"/>
                  </a:lnTo>
                  <a:lnTo>
                    <a:pt x="204" y="224"/>
                  </a:lnTo>
                  <a:lnTo>
                    <a:pt x="213" y="242"/>
                  </a:lnTo>
                  <a:lnTo>
                    <a:pt x="224" y="260"/>
                  </a:lnTo>
                  <a:lnTo>
                    <a:pt x="233" y="280"/>
                  </a:lnTo>
                  <a:lnTo>
                    <a:pt x="243" y="298"/>
                  </a:lnTo>
                  <a:lnTo>
                    <a:pt x="252" y="317"/>
                  </a:lnTo>
                  <a:lnTo>
                    <a:pt x="263" y="336"/>
                  </a:lnTo>
                  <a:lnTo>
                    <a:pt x="273" y="355"/>
                  </a:lnTo>
                  <a:lnTo>
                    <a:pt x="283" y="373"/>
                  </a:lnTo>
                  <a:lnTo>
                    <a:pt x="295" y="391"/>
                  </a:lnTo>
                  <a:lnTo>
                    <a:pt x="306" y="409"/>
                  </a:lnTo>
                  <a:lnTo>
                    <a:pt x="319" y="426"/>
                  </a:lnTo>
                  <a:lnTo>
                    <a:pt x="332" y="444"/>
                  </a:lnTo>
                  <a:lnTo>
                    <a:pt x="346" y="460"/>
                  </a:lnTo>
                  <a:lnTo>
                    <a:pt x="387" y="506"/>
                  </a:lnTo>
                  <a:lnTo>
                    <a:pt x="382" y="505"/>
                  </a:lnTo>
                  <a:lnTo>
                    <a:pt x="379" y="507"/>
                  </a:lnTo>
                  <a:lnTo>
                    <a:pt x="376" y="510"/>
                  </a:lnTo>
                  <a:lnTo>
                    <a:pt x="372" y="514"/>
                  </a:lnTo>
                  <a:lnTo>
                    <a:pt x="372" y="517"/>
                  </a:lnTo>
                  <a:lnTo>
                    <a:pt x="373" y="521"/>
                  </a:lnTo>
                  <a:lnTo>
                    <a:pt x="376" y="524"/>
                  </a:lnTo>
                  <a:lnTo>
                    <a:pt x="380" y="525"/>
                  </a:lnTo>
                  <a:lnTo>
                    <a:pt x="384" y="525"/>
                  </a:lnTo>
                  <a:lnTo>
                    <a:pt x="388" y="525"/>
                  </a:lnTo>
                  <a:lnTo>
                    <a:pt x="393" y="524"/>
                  </a:lnTo>
                  <a:lnTo>
                    <a:pt x="395" y="521"/>
                  </a:lnTo>
                  <a:lnTo>
                    <a:pt x="395" y="514"/>
                  </a:lnTo>
                  <a:lnTo>
                    <a:pt x="408" y="527"/>
                  </a:lnTo>
                  <a:lnTo>
                    <a:pt x="420" y="537"/>
                  </a:lnTo>
                  <a:lnTo>
                    <a:pt x="434" y="546"/>
                  </a:lnTo>
                  <a:lnTo>
                    <a:pt x="447" y="555"/>
                  </a:lnTo>
                  <a:lnTo>
                    <a:pt x="460" y="565"/>
                  </a:lnTo>
                  <a:lnTo>
                    <a:pt x="473" y="574"/>
                  </a:lnTo>
                  <a:lnTo>
                    <a:pt x="486" y="583"/>
                  </a:lnTo>
                  <a:lnTo>
                    <a:pt x="500" y="595"/>
                  </a:lnTo>
                  <a:lnTo>
                    <a:pt x="485" y="595"/>
                  </a:lnTo>
                  <a:lnTo>
                    <a:pt x="470" y="593"/>
                  </a:lnTo>
                  <a:lnTo>
                    <a:pt x="455" y="591"/>
                  </a:lnTo>
                  <a:lnTo>
                    <a:pt x="441" y="588"/>
                  </a:lnTo>
                  <a:lnTo>
                    <a:pt x="427" y="584"/>
                  </a:lnTo>
                  <a:lnTo>
                    <a:pt x="415" y="578"/>
                  </a:lnTo>
                  <a:lnTo>
                    <a:pt x="402" y="573"/>
                  </a:lnTo>
                  <a:lnTo>
                    <a:pt x="389" y="567"/>
                  </a:lnTo>
                  <a:lnTo>
                    <a:pt x="377" y="560"/>
                  </a:lnTo>
                  <a:lnTo>
                    <a:pt x="365" y="553"/>
                  </a:lnTo>
                  <a:lnTo>
                    <a:pt x="352" y="545"/>
                  </a:lnTo>
                  <a:lnTo>
                    <a:pt x="341" y="537"/>
                  </a:lnTo>
                  <a:lnTo>
                    <a:pt x="329" y="528"/>
                  </a:lnTo>
                  <a:lnTo>
                    <a:pt x="318" y="520"/>
                  </a:lnTo>
                  <a:lnTo>
                    <a:pt x="306" y="510"/>
                  </a:lnTo>
                  <a:lnTo>
                    <a:pt x="295" y="501"/>
                  </a:lnTo>
                  <a:lnTo>
                    <a:pt x="302" y="501"/>
                  </a:lnTo>
                  <a:lnTo>
                    <a:pt x="308" y="505"/>
                  </a:lnTo>
                  <a:lnTo>
                    <a:pt x="313" y="506"/>
                  </a:lnTo>
                  <a:lnTo>
                    <a:pt x="319" y="501"/>
                  </a:lnTo>
                  <a:lnTo>
                    <a:pt x="316" y="492"/>
                  </a:lnTo>
                  <a:lnTo>
                    <a:pt x="309" y="484"/>
                  </a:lnTo>
                  <a:lnTo>
                    <a:pt x="301" y="476"/>
                  </a:lnTo>
                  <a:lnTo>
                    <a:pt x="295" y="468"/>
                  </a:lnTo>
                  <a:lnTo>
                    <a:pt x="291" y="460"/>
                  </a:lnTo>
                  <a:lnTo>
                    <a:pt x="289" y="449"/>
                  </a:lnTo>
                  <a:lnTo>
                    <a:pt x="287" y="440"/>
                  </a:lnTo>
                  <a:lnTo>
                    <a:pt x="283" y="430"/>
                  </a:lnTo>
                  <a:lnTo>
                    <a:pt x="280" y="422"/>
                  </a:lnTo>
                  <a:lnTo>
                    <a:pt x="274" y="416"/>
                  </a:lnTo>
                  <a:lnTo>
                    <a:pt x="265" y="412"/>
                  </a:lnTo>
                  <a:lnTo>
                    <a:pt x="253" y="414"/>
                  </a:lnTo>
                  <a:lnTo>
                    <a:pt x="248" y="409"/>
                  </a:lnTo>
                  <a:lnTo>
                    <a:pt x="243" y="403"/>
                  </a:lnTo>
                  <a:lnTo>
                    <a:pt x="241" y="396"/>
                  </a:lnTo>
                  <a:lnTo>
                    <a:pt x="240" y="389"/>
                  </a:lnTo>
                  <a:lnTo>
                    <a:pt x="238" y="383"/>
                  </a:lnTo>
                  <a:lnTo>
                    <a:pt x="236" y="376"/>
                  </a:lnTo>
                  <a:lnTo>
                    <a:pt x="232" y="370"/>
                  </a:lnTo>
                  <a:lnTo>
                    <a:pt x="226" y="366"/>
                  </a:lnTo>
                  <a:lnTo>
                    <a:pt x="224" y="376"/>
                  </a:lnTo>
                  <a:lnTo>
                    <a:pt x="222" y="384"/>
                  </a:lnTo>
                  <a:lnTo>
                    <a:pt x="222" y="392"/>
                  </a:lnTo>
                  <a:lnTo>
                    <a:pt x="224" y="401"/>
                  </a:lnTo>
                  <a:lnTo>
                    <a:pt x="226" y="408"/>
                  </a:lnTo>
                  <a:lnTo>
                    <a:pt x="230" y="416"/>
                  </a:lnTo>
                  <a:lnTo>
                    <a:pt x="235" y="423"/>
                  </a:lnTo>
                  <a:lnTo>
                    <a:pt x="242" y="429"/>
                  </a:lnTo>
                  <a:lnTo>
                    <a:pt x="248" y="429"/>
                  </a:lnTo>
                  <a:lnTo>
                    <a:pt x="252" y="429"/>
                  </a:lnTo>
                  <a:lnTo>
                    <a:pt x="258" y="427"/>
                  </a:lnTo>
                  <a:lnTo>
                    <a:pt x="262" y="424"/>
                  </a:lnTo>
                  <a:lnTo>
                    <a:pt x="280" y="486"/>
                  </a:lnTo>
                  <a:lnTo>
                    <a:pt x="258" y="471"/>
                  </a:lnTo>
                  <a:lnTo>
                    <a:pt x="237" y="455"/>
                  </a:lnTo>
                  <a:lnTo>
                    <a:pt x="218" y="437"/>
                  </a:lnTo>
                  <a:lnTo>
                    <a:pt x="200" y="417"/>
                  </a:lnTo>
                  <a:lnTo>
                    <a:pt x="186" y="398"/>
                  </a:lnTo>
                  <a:lnTo>
                    <a:pt x="171" y="377"/>
                  </a:lnTo>
                  <a:lnTo>
                    <a:pt x="157" y="355"/>
                  </a:lnTo>
                  <a:lnTo>
                    <a:pt x="143" y="332"/>
                  </a:lnTo>
                  <a:lnTo>
                    <a:pt x="130" y="309"/>
                  </a:lnTo>
                  <a:lnTo>
                    <a:pt x="119" y="286"/>
                  </a:lnTo>
                  <a:lnTo>
                    <a:pt x="106" y="263"/>
                  </a:lnTo>
                  <a:lnTo>
                    <a:pt x="95" y="240"/>
                  </a:lnTo>
                  <a:lnTo>
                    <a:pt x="83" y="217"/>
                  </a:lnTo>
                  <a:lnTo>
                    <a:pt x="70" y="194"/>
                  </a:lnTo>
                  <a:lnTo>
                    <a:pt x="58" y="171"/>
                  </a:lnTo>
                  <a:lnTo>
                    <a:pt x="45" y="149"/>
                  </a:lnTo>
                  <a:lnTo>
                    <a:pt x="39" y="133"/>
                  </a:lnTo>
                  <a:lnTo>
                    <a:pt x="35" y="116"/>
                  </a:lnTo>
                  <a:lnTo>
                    <a:pt x="29" y="101"/>
                  </a:lnTo>
                  <a:lnTo>
                    <a:pt x="23" y="85"/>
                  </a:lnTo>
                  <a:lnTo>
                    <a:pt x="17" y="69"/>
                  </a:lnTo>
                  <a:lnTo>
                    <a:pt x="12" y="53"/>
                  </a:lnTo>
                  <a:lnTo>
                    <a:pt x="6" y="37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4" y="7"/>
                  </a:lnTo>
                  <a:lnTo>
                    <a:pt x="7" y="3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3"/>
                  </a:lnTo>
                  <a:lnTo>
                    <a:pt x="39" y="7"/>
                  </a:lnTo>
                  <a:lnTo>
                    <a:pt x="59" y="24"/>
                  </a:lnTo>
                  <a:lnTo>
                    <a:pt x="77" y="43"/>
                  </a:lnTo>
                  <a:lnTo>
                    <a:pt x="95" y="62"/>
                  </a:lnTo>
                  <a:lnTo>
                    <a:pt x="111" y="82"/>
                  </a:lnTo>
                  <a:lnTo>
                    <a:pt x="126" y="104"/>
                  </a:lnTo>
                  <a:lnTo>
                    <a:pt x="142" y="126"/>
                  </a:lnTo>
                  <a:lnTo>
                    <a:pt x="157" y="146"/>
                  </a:lnTo>
                  <a:lnTo>
                    <a:pt x="173" y="1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9" name="Freeform 193"/>
            <p:cNvSpPr>
              <a:spLocks/>
            </p:cNvSpPr>
            <p:nvPr/>
          </p:nvSpPr>
          <p:spPr bwMode="auto">
            <a:xfrm>
              <a:off x="1632" y="4036"/>
              <a:ext cx="5" cy="4"/>
            </a:xfrm>
            <a:custGeom>
              <a:avLst/>
              <a:gdLst>
                <a:gd name="T0" fmla="*/ 0 w 10"/>
                <a:gd name="T1" fmla="*/ 0 h 11"/>
                <a:gd name="T2" fmla="*/ 10 w 10"/>
                <a:gd name="T3" fmla="*/ 11 h 11"/>
                <a:gd name="T4" fmla="*/ 0 w 10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0" name="Freeform 194"/>
            <p:cNvSpPr>
              <a:spLocks/>
            </p:cNvSpPr>
            <p:nvPr/>
          </p:nvSpPr>
          <p:spPr bwMode="auto">
            <a:xfrm>
              <a:off x="1582" y="4058"/>
              <a:ext cx="17" cy="27"/>
            </a:xfrm>
            <a:custGeom>
              <a:avLst/>
              <a:gdLst>
                <a:gd name="T0" fmla="*/ 38 w 38"/>
                <a:gd name="T1" fmla="*/ 54 h 62"/>
                <a:gd name="T2" fmla="*/ 36 w 38"/>
                <a:gd name="T3" fmla="*/ 55 h 62"/>
                <a:gd name="T4" fmla="*/ 34 w 38"/>
                <a:gd name="T5" fmla="*/ 56 h 62"/>
                <a:gd name="T6" fmla="*/ 34 w 38"/>
                <a:gd name="T7" fmla="*/ 59 h 62"/>
                <a:gd name="T8" fmla="*/ 34 w 38"/>
                <a:gd name="T9" fmla="*/ 62 h 62"/>
                <a:gd name="T10" fmla="*/ 25 w 38"/>
                <a:gd name="T11" fmla="*/ 60 h 62"/>
                <a:gd name="T12" fmla="*/ 18 w 38"/>
                <a:gd name="T13" fmla="*/ 55 h 62"/>
                <a:gd name="T14" fmla="*/ 13 w 38"/>
                <a:gd name="T15" fmla="*/ 48 h 62"/>
                <a:gd name="T16" fmla="*/ 10 w 38"/>
                <a:gd name="T17" fmla="*/ 41 h 62"/>
                <a:gd name="T18" fmla="*/ 8 w 38"/>
                <a:gd name="T19" fmla="*/ 34 h 62"/>
                <a:gd name="T20" fmla="*/ 5 w 38"/>
                <a:gd name="T21" fmla="*/ 26 h 62"/>
                <a:gd name="T22" fmla="*/ 3 w 38"/>
                <a:gd name="T23" fmla="*/ 20 h 62"/>
                <a:gd name="T24" fmla="*/ 0 w 38"/>
                <a:gd name="T25" fmla="*/ 13 h 62"/>
                <a:gd name="T26" fmla="*/ 4 w 38"/>
                <a:gd name="T27" fmla="*/ 0 h 62"/>
                <a:gd name="T28" fmla="*/ 9 w 38"/>
                <a:gd name="T29" fmla="*/ 6 h 62"/>
                <a:gd name="T30" fmla="*/ 12 w 38"/>
                <a:gd name="T31" fmla="*/ 11 h 62"/>
                <a:gd name="T32" fmla="*/ 16 w 38"/>
                <a:gd name="T33" fmla="*/ 18 h 62"/>
                <a:gd name="T34" fmla="*/ 19 w 38"/>
                <a:gd name="T35" fmla="*/ 26 h 62"/>
                <a:gd name="T36" fmla="*/ 23 w 38"/>
                <a:gd name="T37" fmla="*/ 33 h 62"/>
                <a:gd name="T38" fmla="*/ 27 w 38"/>
                <a:gd name="T39" fmla="*/ 40 h 62"/>
                <a:gd name="T40" fmla="*/ 32 w 38"/>
                <a:gd name="T41" fmla="*/ 47 h 62"/>
                <a:gd name="T42" fmla="*/ 38 w 38"/>
                <a:gd name="T4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62">
                  <a:moveTo>
                    <a:pt x="38" y="54"/>
                  </a:moveTo>
                  <a:lnTo>
                    <a:pt x="36" y="55"/>
                  </a:lnTo>
                  <a:lnTo>
                    <a:pt x="34" y="56"/>
                  </a:lnTo>
                  <a:lnTo>
                    <a:pt x="34" y="59"/>
                  </a:lnTo>
                  <a:lnTo>
                    <a:pt x="34" y="62"/>
                  </a:lnTo>
                  <a:lnTo>
                    <a:pt x="25" y="60"/>
                  </a:lnTo>
                  <a:lnTo>
                    <a:pt x="18" y="55"/>
                  </a:lnTo>
                  <a:lnTo>
                    <a:pt x="13" y="48"/>
                  </a:lnTo>
                  <a:lnTo>
                    <a:pt x="10" y="41"/>
                  </a:lnTo>
                  <a:lnTo>
                    <a:pt x="8" y="34"/>
                  </a:lnTo>
                  <a:lnTo>
                    <a:pt x="5" y="26"/>
                  </a:lnTo>
                  <a:lnTo>
                    <a:pt x="3" y="20"/>
                  </a:lnTo>
                  <a:lnTo>
                    <a:pt x="0" y="13"/>
                  </a:lnTo>
                  <a:lnTo>
                    <a:pt x="4" y="0"/>
                  </a:lnTo>
                  <a:lnTo>
                    <a:pt x="9" y="6"/>
                  </a:lnTo>
                  <a:lnTo>
                    <a:pt x="12" y="11"/>
                  </a:lnTo>
                  <a:lnTo>
                    <a:pt x="16" y="18"/>
                  </a:lnTo>
                  <a:lnTo>
                    <a:pt x="19" y="26"/>
                  </a:lnTo>
                  <a:lnTo>
                    <a:pt x="23" y="33"/>
                  </a:lnTo>
                  <a:lnTo>
                    <a:pt x="27" y="40"/>
                  </a:lnTo>
                  <a:lnTo>
                    <a:pt x="32" y="47"/>
                  </a:lnTo>
                  <a:lnTo>
                    <a:pt x="38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1" name="Freeform 195"/>
            <p:cNvSpPr>
              <a:spLocks/>
            </p:cNvSpPr>
            <p:nvPr/>
          </p:nvSpPr>
          <p:spPr bwMode="auto">
            <a:xfrm>
              <a:off x="1602" y="4070"/>
              <a:ext cx="15" cy="43"/>
            </a:xfrm>
            <a:custGeom>
              <a:avLst/>
              <a:gdLst>
                <a:gd name="T0" fmla="*/ 34 w 34"/>
                <a:gd name="T1" fmla="*/ 97 h 97"/>
                <a:gd name="T2" fmla="*/ 31 w 34"/>
                <a:gd name="T3" fmla="*/ 95 h 97"/>
                <a:gd name="T4" fmla="*/ 26 w 34"/>
                <a:gd name="T5" fmla="*/ 90 h 97"/>
                <a:gd name="T6" fmla="*/ 22 w 34"/>
                <a:gd name="T7" fmla="*/ 82 h 97"/>
                <a:gd name="T8" fmla="*/ 17 w 34"/>
                <a:gd name="T9" fmla="*/ 74 h 97"/>
                <a:gd name="T10" fmla="*/ 11 w 34"/>
                <a:gd name="T11" fmla="*/ 65 h 97"/>
                <a:gd name="T12" fmla="*/ 8 w 34"/>
                <a:gd name="T13" fmla="*/ 55 h 97"/>
                <a:gd name="T14" fmla="*/ 3 w 34"/>
                <a:gd name="T15" fmla="*/ 45 h 97"/>
                <a:gd name="T16" fmla="*/ 0 w 34"/>
                <a:gd name="T17" fmla="*/ 36 h 97"/>
                <a:gd name="T18" fmla="*/ 3 w 34"/>
                <a:gd name="T19" fmla="*/ 0 h 97"/>
                <a:gd name="T20" fmla="*/ 8 w 34"/>
                <a:gd name="T21" fmla="*/ 12 h 97"/>
                <a:gd name="T22" fmla="*/ 12 w 34"/>
                <a:gd name="T23" fmla="*/ 25 h 97"/>
                <a:gd name="T24" fmla="*/ 16 w 34"/>
                <a:gd name="T25" fmla="*/ 36 h 97"/>
                <a:gd name="T26" fmla="*/ 20 w 34"/>
                <a:gd name="T27" fmla="*/ 49 h 97"/>
                <a:gd name="T28" fmla="*/ 24 w 34"/>
                <a:gd name="T29" fmla="*/ 60 h 97"/>
                <a:gd name="T30" fmla="*/ 27 w 34"/>
                <a:gd name="T31" fmla="*/ 73 h 97"/>
                <a:gd name="T32" fmla="*/ 31 w 34"/>
                <a:gd name="T33" fmla="*/ 85 h 97"/>
                <a:gd name="T34" fmla="*/ 34 w 34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97">
                  <a:moveTo>
                    <a:pt x="34" y="97"/>
                  </a:moveTo>
                  <a:lnTo>
                    <a:pt x="31" y="95"/>
                  </a:lnTo>
                  <a:lnTo>
                    <a:pt x="26" y="90"/>
                  </a:lnTo>
                  <a:lnTo>
                    <a:pt x="22" y="82"/>
                  </a:lnTo>
                  <a:lnTo>
                    <a:pt x="17" y="74"/>
                  </a:lnTo>
                  <a:lnTo>
                    <a:pt x="11" y="65"/>
                  </a:lnTo>
                  <a:lnTo>
                    <a:pt x="8" y="55"/>
                  </a:lnTo>
                  <a:lnTo>
                    <a:pt x="3" y="45"/>
                  </a:lnTo>
                  <a:lnTo>
                    <a:pt x="0" y="36"/>
                  </a:lnTo>
                  <a:lnTo>
                    <a:pt x="3" y="0"/>
                  </a:lnTo>
                  <a:lnTo>
                    <a:pt x="8" y="12"/>
                  </a:lnTo>
                  <a:lnTo>
                    <a:pt x="12" y="25"/>
                  </a:lnTo>
                  <a:lnTo>
                    <a:pt x="16" y="36"/>
                  </a:lnTo>
                  <a:lnTo>
                    <a:pt x="20" y="49"/>
                  </a:lnTo>
                  <a:lnTo>
                    <a:pt x="24" y="60"/>
                  </a:lnTo>
                  <a:lnTo>
                    <a:pt x="27" y="73"/>
                  </a:lnTo>
                  <a:lnTo>
                    <a:pt x="31" y="85"/>
                  </a:lnTo>
                  <a:lnTo>
                    <a:pt x="34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2" name="Freeform 196"/>
            <p:cNvSpPr>
              <a:spLocks/>
            </p:cNvSpPr>
            <p:nvPr/>
          </p:nvSpPr>
          <p:spPr bwMode="auto">
            <a:xfrm>
              <a:off x="1674" y="4087"/>
              <a:ext cx="25" cy="47"/>
            </a:xfrm>
            <a:custGeom>
              <a:avLst/>
              <a:gdLst>
                <a:gd name="T0" fmla="*/ 58 w 58"/>
                <a:gd name="T1" fmla="*/ 107 h 107"/>
                <a:gd name="T2" fmla="*/ 50 w 58"/>
                <a:gd name="T3" fmla="*/ 94 h 107"/>
                <a:gd name="T4" fmla="*/ 43 w 58"/>
                <a:gd name="T5" fmla="*/ 80 h 107"/>
                <a:gd name="T6" fmla="*/ 36 w 58"/>
                <a:gd name="T7" fmla="*/ 66 h 107"/>
                <a:gd name="T8" fmla="*/ 29 w 58"/>
                <a:gd name="T9" fmla="*/ 53 h 107"/>
                <a:gd name="T10" fmla="*/ 23 w 58"/>
                <a:gd name="T11" fmla="*/ 40 h 107"/>
                <a:gd name="T12" fmla="*/ 17 w 58"/>
                <a:gd name="T13" fmla="*/ 26 h 107"/>
                <a:gd name="T14" fmla="*/ 8 w 58"/>
                <a:gd name="T15" fmla="*/ 12 h 107"/>
                <a:gd name="T16" fmla="*/ 0 w 58"/>
                <a:gd name="T17" fmla="*/ 0 h 107"/>
                <a:gd name="T18" fmla="*/ 10 w 58"/>
                <a:gd name="T19" fmla="*/ 12 h 107"/>
                <a:gd name="T20" fmla="*/ 20 w 58"/>
                <a:gd name="T21" fmla="*/ 25 h 107"/>
                <a:gd name="T22" fmla="*/ 29 w 58"/>
                <a:gd name="T23" fmla="*/ 38 h 107"/>
                <a:gd name="T24" fmla="*/ 38 w 58"/>
                <a:gd name="T25" fmla="*/ 49 h 107"/>
                <a:gd name="T26" fmla="*/ 46 w 58"/>
                <a:gd name="T27" fmla="*/ 63 h 107"/>
                <a:gd name="T28" fmla="*/ 53 w 58"/>
                <a:gd name="T29" fmla="*/ 77 h 107"/>
                <a:gd name="T30" fmla="*/ 57 w 58"/>
                <a:gd name="T31" fmla="*/ 91 h 107"/>
                <a:gd name="T32" fmla="*/ 58 w 58"/>
                <a:gd name="T3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07">
                  <a:moveTo>
                    <a:pt x="58" y="107"/>
                  </a:moveTo>
                  <a:lnTo>
                    <a:pt x="50" y="94"/>
                  </a:lnTo>
                  <a:lnTo>
                    <a:pt x="43" y="80"/>
                  </a:lnTo>
                  <a:lnTo>
                    <a:pt x="36" y="66"/>
                  </a:lnTo>
                  <a:lnTo>
                    <a:pt x="29" y="53"/>
                  </a:lnTo>
                  <a:lnTo>
                    <a:pt x="23" y="40"/>
                  </a:lnTo>
                  <a:lnTo>
                    <a:pt x="17" y="26"/>
                  </a:lnTo>
                  <a:lnTo>
                    <a:pt x="8" y="12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20" y="25"/>
                  </a:lnTo>
                  <a:lnTo>
                    <a:pt x="29" y="38"/>
                  </a:lnTo>
                  <a:lnTo>
                    <a:pt x="38" y="49"/>
                  </a:lnTo>
                  <a:lnTo>
                    <a:pt x="46" y="63"/>
                  </a:lnTo>
                  <a:lnTo>
                    <a:pt x="53" y="77"/>
                  </a:lnTo>
                  <a:lnTo>
                    <a:pt x="57" y="91"/>
                  </a:lnTo>
                  <a:lnTo>
                    <a:pt x="58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3" name="Freeform 197"/>
            <p:cNvSpPr>
              <a:spLocks/>
            </p:cNvSpPr>
            <p:nvPr/>
          </p:nvSpPr>
          <p:spPr bwMode="auto">
            <a:xfrm>
              <a:off x="1714" y="4089"/>
              <a:ext cx="157" cy="179"/>
            </a:xfrm>
            <a:custGeom>
              <a:avLst/>
              <a:gdLst>
                <a:gd name="T0" fmla="*/ 160 w 357"/>
                <a:gd name="T1" fmla="*/ 58 h 403"/>
                <a:gd name="T2" fmla="*/ 142 w 357"/>
                <a:gd name="T3" fmla="*/ 81 h 403"/>
                <a:gd name="T4" fmla="*/ 124 w 357"/>
                <a:gd name="T5" fmla="*/ 102 h 403"/>
                <a:gd name="T6" fmla="*/ 125 w 357"/>
                <a:gd name="T7" fmla="*/ 125 h 403"/>
                <a:gd name="T8" fmla="*/ 148 w 357"/>
                <a:gd name="T9" fmla="*/ 138 h 403"/>
                <a:gd name="T10" fmla="*/ 165 w 357"/>
                <a:gd name="T11" fmla="*/ 129 h 403"/>
                <a:gd name="T12" fmla="*/ 180 w 357"/>
                <a:gd name="T13" fmla="*/ 117 h 403"/>
                <a:gd name="T14" fmla="*/ 198 w 357"/>
                <a:gd name="T15" fmla="*/ 112 h 403"/>
                <a:gd name="T16" fmla="*/ 223 w 357"/>
                <a:gd name="T17" fmla="*/ 128 h 403"/>
                <a:gd name="T18" fmla="*/ 256 w 357"/>
                <a:gd name="T19" fmla="*/ 156 h 403"/>
                <a:gd name="T20" fmla="*/ 292 w 357"/>
                <a:gd name="T21" fmla="*/ 178 h 403"/>
                <a:gd name="T22" fmla="*/ 333 w 357"/>
                <a:gd name="T23" fmla="*/ 188 h 403"/>
                <a:gd name="T24" fmla="*/ 353 w 357"/>
                <a:gd name="T25" fmla="*/ 208 h 403"/>
                <a:gd name="T26" fmla="*/ 332 w 357"/>
                <a:gd name="T27" fmla="*/ 238 h 403"/>
                <a:gd name="T28" fmla="*/ 301 w 357"/>
                <a:gd name="T29" fmla="*/ 261 h 403"/>
                <a:gd name="T30" fmla="*/ 270 w 357"/>
                <a:gd name="T31" fmla="*/ 284 h 403"/>
                <a:gd name="T32" fmla="*/ 253 w 357"/>
                <a:gd name="T33" fmla="*/ 311 h 403"/>
                <a:gd name="T34" fmla="*/ 244 w 357"/>
                <a:gd name="T35" fmla="*/ 337 h 403"/>
                <a:gd name="T36" fmla="*/ 237 w 357"/>
                <a:gd name="T37" fmla="*/ 362 h 403"/>
                <a:gd name="T38" fmla="*/ 231 w 357"/>
                <a:gd name="T39" fmla="*/ 390 h 403"/>
                <a:gd name="T40" fmla="*/ 215 w 357"/>
                <a:gd name="T41" fmla="*/ 392 h 403"/>
                <a:gd name="T42" fmla="*/ 185 w 357"/>
                <a:gd name="T43" fmla="*/ 369 h 403"/>
                <a:gd name="T44" fmla="*/ 154 w 357"/>
                <a:gd name="T45" fmla="*/ 348 h 403"/>
                <a:gd name="T46" fmla="*/ 124 w 357"/>
                <a:gd name="T47" fmla="*/ 326 h 403"/>
                <a:gd name="T48" fmla="*/ 95 w 357"/>
                <a:gd name="T49" fmla="*/ 303 h 403"/>
                <a:gd name="T50" fmla="*/ 69 w 357"/>
                <a:gd name="T51" fmla="*/ 279 h 403"/>
                <a:gd name="T52" fmla="*/ 46 w 357"/>
                <a:gd name="T53" fmla="*/ 251 h 403"/>
                <a:gd name="T54" fmla="*/ 27 w 357"/>
                <a:gd name="T55" fmla="*/ 220 h 403"/>
                <a:gd name="T56" fmla="*/ 12 w 357"/>
                <a:gd name="T57" fmla="*/ 196 h 403"/>
                <a:gd name="T58" fmla="*/ 3 w 357"/>
                <a:gd name="T59" fmla="*/ 181 h 403"/>
                <a:gd name="T60" fmla="*/ 12 w 357"/>
                <a:gd name="T61" fmla="*/ 175 h 403"/>
                <a:gd name="T62" fmla="*/ 38 w 357"/>
                <a:gd name="T63" fmla="*/ 190 h 403"/>
                <a:gd name="T64" fmla="*/ 63 w 357"/>
                <a:gd name="T65" fmla="*/ 203 h 403"/>
                <a:gd name="T66" fmla="*/ 86 w 357"/>
                <a:gd name="T67" fmla="*/ 194 h 403"/>
                <a:gd name="T68" fmla="*/ 96 w 357"/>
                <a:gd name="T69" fmla="*/ 167 h 403"/>
                <a:gd name="T70" fmla="*/ 93 w 357"/>
                <a:gd name="T71" fmla="*/ 150 h 403"/>
                <a:gd name="T72" fmla="*/ 87 w 357"/>
                <a:gd name="T73" fmla="*/ 132 h 403"/>
                <a:gd name="T74" fmla="*/ 82 w 357"/>
                <a:gd name="T75" fmla="*/ 113 h 403"/>
                <a:gd name="T76" fmla="*/ 76 w 357"/>
                <a:gd name="T77" fmla="*/ 96 h 403"/>
                <a:gd name="T78" fmla="*/ 72 w 357"/>
                <a:gd name="T79" fmla="*/ 80 h 403"/>
                <a:gd name="T80" fmla="*/ 71 w 357"/>
                <a:gd name="T81" fmla="*/ 65 h 403"/>
                <a:gd name="T82" fmla="*/ 66 w 357"/>
                <a:gd name="T83" fmla="*/ 51 h 403"/>
                <a:gd name="T84" fmla="*/ 88 w 357"/>
                <a:gd name="T85" fmla="*/ 0 h 403"/>
                <a:gd name="T86" fmla="*/ 109 w 357"/>
                <a:gd name="T87" fmla="*/ 7 h 403"/>
                <a:gd name="T88" fmla="*/ 131 w 357"/>
                <a:gd name="T89" fmla="*/ 14 h 403"/>
                <a:gd name="T90" fmla="*/ 149 w 357"/>
                <a:gd name="T91" fmla="*/ 26 h 403"/>
                <a:gd name="T92" fmla="*/ 162 w 357"/>
                <a:gd name="T93" fmla="*/ 4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7" h="403">
                  <a:moveTo>
                    <a:pt x="162" y="45"/>
                  </a:moveTo>
                  <a:lnTo>
                    <a:pt x="160" y="58"/>
                  </a:lnTo>
                  <a:lnTo>
                    <a:pt x="152" y="69"/>
                  </a:lnTo>
                  <a:lnTo>
                    <a:pt x="142" y="81"/>
                  </a:lnTo>
                  <a:lnTo>
                    <a:pt x="132" y="91"/>
                  </a:lnTo>
                  <a:lnTo>
                    <a:pt x="124" y="102"/>
                  </a:lnTo>
                  <a:lnTo>
                    <a:pt x="122" y="113"/>
                  </a:lnTo>
                  <a:lnTo>
                    <a:pt x="125" y="125"/>
                  </a:lnTo>
                  <a:lnTo>
                    <a:pt x="138" y="137"/>
                  </a:lnTo>
                  <a:lnTo>
                    <a:pt x="148" y="138"/>
                  </a:lnTo>
                  <a:lnTo>
                    <a:pt x="157" y="135"/>
                  </a:lnTo>
                  <a:lnTo>
                    <a:pt x="165" y="129"/>
                  </a:lnTo>
                  <a:lnTo>
                    <a:pt x="173" y="122"/>
                  </a:lnTo>
                  <a:lnTo>
                    <a:pt x="180" y="117"/>
                  </a:lnTo>
                  <a:lnTo>
                    <a:pt x="188" y="112"/>
                  </a:lnTo>
                  <a:lnTo>
                    <a:pt x="198" y="112"/>
                  </a:lnTo>
                  <a:lnTo>
                    <a:pt x="207" y="115"/>
                  </a:lnTo>
                  <a:lnTo>
                    <a:pt x="223" y="128"/>
                  </a:lnTo>
                  <a:lnTo>
                    <a:pt x="239" y="142"/>
                  </a:lnTo>
                  <a:lnTo>
                    <a:pt x="256" y="156"/>
                  </a:lnTo>
                  <a:lnTo>
                    <a:pt x="274" y="167"/>
                  </a:lnTo>
                  <a:lnTo>
                    <a:pt x="292" y="178"/>
                  </a:lnTo>
                  <a:lnTo>
                    <a:pt x="313" y="185"/>
                  </a:lnTo>
                  <a:lnTo>
                    <a:pt x="333" y="188"/>
                  </a:lnTo>
                  <a:lnTo>
                    <a:pt x="357" y="187"/>
                  </a:lnTo>
                  <a:lnTo>
                    <a:pt x="353" y="208"/>
                  </a:lnTo>
                  <a:lnTo>
                    <a:pt x="345" y="225"/>
                  </a:lnTo>
                  <a:lnTo>
                    <a:pt x="332" y="238"/>
                  </a:lnTo>
                  <a:lnTo>
                    <a:pt x="317" y="249"/>
                  </a:lnTo>
                  <a:lnTo>
                    <a:pt x="301" y="261"/>
                  </a:lnTo>
                  <a:lnTo>
                    <a:pt x="285" y="271"/>
                  </a:lnTo>
                  <a:lnTo>
                    <a:pt x="270" y="284"/>
                  </a:lnTo>
                  <a:lnTo>
                    <a:pt x="257" y="299"/>
                  </a:lnTo>
                  <a:lnTo>
                    <a:pt x="253" y="311"/>
                  </a:lnTo>
                  <a:lnTo>
                    <a:pt x="248" y="324"/>
                  </a:lnTo>
                  <a:lnTo>
                    <a:pt x="244" y="337"/>
                  </a:lnTo>
                  <a:lnTo>
                    <a:pt x="240" y="349"/>
                  </a:lnTo>
                  <a:lnTo>
                    <a:pt x="237" y="362"/>
                  </a:lnTo>
                  <a:lnTo>
                    <a:pt x="233" y="376"/>
                  </a:lnTo>
                  <a:lnTo>
                    <a:pt x="231" y="390"/>
                  </a:lnTo>
                  <a:lnTo>
                    <a:pt x="230" y="403"/>
                  </a:lnTo>
                  <a:lnTo>
                    <a:pt x="215" y="392"/>
                  </a:lnTo>
                  <a:lnTo>
                    <a:pt x="200" y="380"/>
                  </a:lnTo>
                  <a:lnTo>
                    <a:pt x="185" y="369"/>
                  </a:lnTo>
                  <a:lnTo>
                    <a:pt x="169" y="359"/>
                  </a:lnTo>
                  <a:lnTo>
                    <a:pt x="154" y="348"/>
                  </a:lnTo>
                  <a:lnTo>
                    <a:pt x="139" y="337"/>
                  </a:lnTo>
                  <a:lnTo>
                    <a:pt x="124" y="326"/>
                  </a:lnTo>
                  <a:lnTo>
                    <a:pt x="109" y="315"/>
                  </a:lnTo>
                  <a:lnTo>
                    <a:pt x="95" y="303"/>
                  </a:lnTo>
                  <a:lnTo>
                    <a:pt x="81" y="292"/>
                  </a:lnTo>
                  <a:lnTo>
                    <a:pt x="69" y="279"/>
                  </a:lnTo>
                  <a:lnTo>
                    <a:pt x="57" y="265"/>
                  </a:lnTo>
                  <a:lnTo>
                    <a:pt x="46" y="251"/>
                  </a:lnTo>
                  <a:lnTo>
                    <a:pt x="35" y="236"/>
                  </a:lnTo>
                  <a:lnTo>
                    <a:pt x="27" y="220"/>
                  </a:lnTo>
                  <a:lnTo>
                    <a:pt x="19" y="203"/>
                  </a:lnTo>
                  <a:lnTo>
                    <a:pt x="12" y="196"/>
                  </a:lnTo>
                  <a:lnTo>
                    <a:pt x="6" y="188"/>
                  </a:lnTo>
                  <a:lnTo>
                    <a:pt x="3" y="181"/>
                  </a:lnTo>
                  <a:lnTo>
                    <a:pt x="0" y="173"/>
                  </a:lnTo>
                  <a:lnTo>
                    <a:pt x="12" y="175"/>
                  </a:lnTo>
                  <a:lnTo>
                    <a:pt x="25" y="182"/>
                  </a:lnTo>
                  <a:lnTo>
                    <a:pt x="38" y="190"/>
                  </a:lnTo>
                  <a:lnTo>
                    <a:pt x="50" y="198"/>
                  </a:lnTo>
                  <a:lnTo>
                    <a:pt x="63" y="203"/>
                  </a:lnTo>
                  <a:lnTo>
                    <a:pt x="76" y="202"/>
                  </a:lnTo>
                  <a:lnTo>
                    <a:pt x="86" y="194"/>
                  </a:lnTo>
                  <a:lnTo>
                    <a:pt x="96" y="175"/>
                  </a:lnTo>
                  <a:lnTo>
                    <a:pt x="96" y="167"/>
                  </a:lnTo>
                  <a:lnTo>
                    <a:pt x="95" y="158"/>
                  </a:lnTo>
                  <a:lnTo>
                    <a:pt x="93" y="150"/>
                  </a:lnTo>
                  <a:lnTo>
                    <a:pt x="90" y="141"/>
                  </a:lnTo>
                  <a:lnTo>
                    <a:pt x="87" y="132"/>
                  </a:lnTo>
                  <a:lnTo>
                    <a:pt x="85" y="122"/>
                  </a:lnTo>
                  <a:lnTo>
                    <a:pt x="82" y="113"/>
                  </a:lnTo>
                  <a:lnTo>
                    <a:pt x="80" y="103"/>
                  </a:lnTo>
                  <a:lnTo>
                    <a:pt x="76" y="96"/>
                  </a:lnTo>
                  <a:lnTo>
                    <a:pt x="73" y="88"/>
                  </a:lnTo>
                  <a:lnTo>
                    <a:pt x="72" y="80"/>
                  </a:lnTo>
                  <a:lnTo>
                    <a:pt x="72" y="72"/>
                  </a:lnTo>
                  <a:lnTo>
                    <a:pt x="71" y="65"/>
                  </a:lnTo>
                  <a:lnTo>
                    <a:pt x="70" y="58"/>
                  </a:lnTo>
                  <a:lnTo>
                    <a:pt x="66" y="51"/>
                  </a:lnTo>
                  <a:lnTo>
                    <a:pt x="61" y="4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9" y="7"/>
                  </a:lnTo>
                  <a:lnTo>
                    <a:pt x="120" y="9"/>
                  </a:lnTo>
                  <a:lnTo>
                    <a:pt x="131" y="14"/>
                  </a:lnTo>
                  <a:lnTo>
                    <a:pt x="141" y="19"/>
                  </a:lnTo>
                  <a:lnTo>
                    <a:pt x="149" y="26"/>
                  </a:lnTo>
                  <a:lnTo>
                    <a:pt x="157" y="34"/>
                  </a:lnTo>
                  <a:lnTo>
                    <a:pt x="162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4" name="Freeform 198"/>
            <p:cNvSpPr>
              <a:spLocks/>
            </p:cNvSpPr>
            <p:nvPr/>
          </p:nvSpPr>
          <p:spPr bwMode="auto">
            <a:xfrm>
              <a:off x="1708" y="4121"/>
              <a:ext cx="20" cy="37"/>
            </a:xfrm>
            <a:custGeom>
              <a:avLst/>
              <a:gdLst>
                <a:gd name="T0" fmla="*/ 38 w 46"/>
                <a:gd name="T1" fmla="*/ 54 h 85"/>
                <a:gd name="T2" fmla="*/ 46 w 46"/>
                <a:gd name="T3" fmla="*/ 85 h 85"/>
                <a:gd name="T4" fmla="*/ 40 w 46"/>
                <a:gd name="T5" fmla="*/ 83 h 85"/>
                <a:gd name="T6" fmla="*/ 34 w 46"/>
                <a:gd name="T7" fmla="*/ 80 h 85"/>
                <a:gd name="T8" fmla="*/ 28 w 46"/>
                <a:gd name="T9" fmla="*/ 78 h 85"/>
                <a:gd name="T10" fmla="*/ 23 w 46"/>
                <a:gd name="T11" fmla="*/ 75 h 85"/>
                <a:gd name="T12" fmla="*/ 17 w 46"/>
                <a:gd name="T13" fmla="*/ 72 h 85"/>
                <a:gd name="T14" fmla="*/ 12 w 46"/>
                <a:gd name="T15" fmla="*/ 69 h 85"/>
                <a:gd name="T16" fmla="*/ 8 w 46"/>
                <a:gd name="T17" fmla="*/ 63 h 85"/>
                <a:gd name="T18" fmla="*/ 4 w 46"/>
                <a:gd name="T19" fmla="*/ 57 h 85"/>
                <a:gd name="T20" fmla="*/ 0 w 46"/>
                <a:gd name="T21" fmla="*/ 0 h 85"/>
                <a:gd name="T22" fmla="*/ 6 w 46"/>
                <a:gd name="T23" fmla="*/ 3 h 85"/>
                <a:gd name="T24" fmla="*/ 13 w 46"/>
                <a:gd name="T25" fmla="*/ 9 h 85"/>
                <a:gd name="T26" fmla="*/ 19 w 46"/>
                <a:gd name="T27" fmla="*/ 16 h 85"/>
                <a:gd name="T28" fmla="*/ 24 w 46"/>
                <a:gd name="T29" fmla="*/ 23 h 85"/>
                <a:gd name="T30" fmla="*/ 27 w 46"/>
                <a:gd name="T31" fmla="*/ 31 h 85"/>
                <a:gd name="T32" fmla="*/ 31 w 46"/>
                <a:gd name="T33" fmla="*/ 39 h 85"/>
                <a:gd name="T34" fmla="*/ 34 w 46"/>
                <a:gd name="T35" fmla="*/ 47 h 85"/>
                <a:gd name="T36" fmla="*/ 38 w 46"/>
                <a:gd name="T37" fmla="*/ 5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5">
                  <a:moveTo>
                    <a:pt x="38" y="54"/>
                  </a:moveTo>
                  <a:lnTo>
                    <a:pt x="46" y="85"/>
                  </a:lnTo>
                  <a:lnTo>
                    <a:pt x="40" y="83"/>
                  </a:lnTo>
                  <a:lnTo>
                    <a:pt x="34" y="80"/>
                  </a:lnTo>
                  <a:lnTo>
                    <a:pt x="28" y="78"/>
                  </a:lnTo>
                  <a:lnTo>
                    <a:pt x="23" y="75"/>
                  </a:lnTo>
                  <a:lnTo>
                    <a:pt x="17" y="72"/>
                  </a:lnTo>
                  <a:lnTo>
                    <a:pt x="12" y="69"/>
                  </a:lnTo>
                  <a:lnTo>
                    <a:pt x="8" y="63"/>
                  </a:lnTo>
                  <a:lnTo>
                    <a:pt x="4" y="57"/>
                  </a:lnTo>
                  <a:lnTo>
                    <a:pt x="0" y="0"/>
                  </a:lnTo>
                  <a:lnTo>
                    <a:pt x="6" y="3"/>
                  </a:lnTo>
                  <a:lnTo>
                    <a:pt x="13" y="9"/>
                  </a:lnTo>
                  <a:lnTo>
                    <a:pt x="19" y="16"/>
                  </a:lnTo>
                  <a:lnTo>
                    <a:pt x="24" y="23"/>
                  </a:lnTo>
                  <a:lnTo>
                    <a:pt x="27" y="31"/>
                  </a:lnTo>
                  <a:lnTo>
                    <a:pt x="31" y="39"/>
                  </a:lnTo>
                  <a:lnTo>
                    <a:pt x="34" y="47"/>
                  </a:lnTo>
                  <a:lnTo>
                    <a:pt x="38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5" name="Freeform 199"/>
            <p:cNvSpPr>
              <a:spLocks/>
            </p:cNvSpPr>
            <p:nvPr/>
          </p:nvSpPr>
          <p:spPr bwMode="auto">
            <a:xfrm>
              <a:off x="1727" y="4123"/>
              <a:ext cx="23" cy="44"/>
            </a:xfrm>
            <a:custGeom>
              <a:avLst/>
              <a:gdLst>
                <a:gd name="T0" fmla="*/ 40 w 51"/>
                <a:gd name="T1" fmla="*/ 74 h 100"/>
                <a:gd name="T2" fmla="*/ 51 w 51"/>
                <a:gd name="T3" fmla="*/ 90 h 100"/>
                <a:gd name="T4" fmla="*/ 36 w 51"/>
                <a:gd name="T5" fmla="*/ 100 h 100"/>
                <a:gd name="T6" fmla="*/ 29 w 51"/>
                <a:gd name="T7" fmla="*/ 93 h 100"/>
                <a:gd name="T8" fmla="*/ 26 w 51"/>
                <a:gd name="T9" fmla="*/ 84 h 100"/>
                <a:gd name="T10" fmla="*/ 22 w 51"/>
                <a:gd name="T11" fmla="*/ 74 h 100"/>
                <a:gd name="T12" fmla="*/ 21 w 51"/>
                <a:gd name="T13" fmla="*/ 61 h 100"/>
                <a:gd name="T14" fmla="*/ 18 w 51"/>
                <a:gd name="T15" fmla="*/ 50 h 100"/>
                <a:gd name="T16" fmla="*/ 14 w 51"/>
                <a:gd name="T17" fmla="*/ 37 h 100"/>
                <a:gd name="T18" fmla="*/ 10 w 51"/>
                <a:gd name="T19" fmla="*/ 27 h 100"/>
                <a:gd name="T20" fmla="*/ 2 w 51"/>
                <a:gd name="T21" fmla="*/ 16 h 100"/>
                <a:gd name="T22" fmla="*/ 0 w 51"/>
                <a:gd name="T23" fmla="*/ 9 h 100"/>
                <a:gd name="T24" fmla="*/ 3 w 51"/>
                <a:gd name="T25" fmla="*/ 4 h 100"/>
                <a:gd name="T26" fmla="*/ 6 w 51"/>
                <a:gd name="T27" fmla="*/ 0 h 100"/>
                <a:gd name="T28" fmla="*/ 13 w 51"/>
                <a:gd name="T29" fmla="*/ 1 h 100"/>
                <a:gd name="T30" fmla="*/ 18 w 51"/>
                <a:gd name="T31" fmla="*/ 10 h 100"/>
                <a:gd name="T32" fmla="*/ 22 w 51"/>
                <a:gd name="T33" fmla="*/ 19 h 100"/>
                <a:gd name="T34" fmla="*/ 26 w 51"/>
                <a:gd name="T35" fmla="*/ 28 h 100"/>
                <a:gd name="T36" fmla="*/ 30 w 51"/>
                <a:gd name="T37" fmla="*/ 37 h 100"/>
                <a:gd name="T38" fmla="*/ 33 w 51"/>
                <a:gd name="T39" fmla="*/ 46 h 100"/>
                <a:gd name="T40" fmla="*/ 35 w 51"/>
                <a:gd name="T41" fmla="*/ 55 h 100"/>
                <a:gd name="T42" fmla="*/ 37 w 51"/>
                <a:gd name="T43" fmla="*/ 65 h 100"/>
                <a:gd name="T44" fmla="*/ 40 w 51"/>
                <a:gd name="T45" fmla="*/ 7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100">
                  <a:moveTo>
                    <a:pt x="40" y="74"/>
                  </a:moveTo>
                  <a:lnTo>
                    <a:pt x="51" y="90"/>
                  </a:lnTo>
                  <a:lnTo>
                    <a:pt x="36" y="100"/>
                  </a:lnTo>
                  <a:lnTo>
                    <a:pt x="29" y="93"/>
                  </a:lnTo>
                  <a:lnTo>
                    <a:pt x="26" y="84"/>
                  </a:lnTo>
                  <a:lnTo>
                    <a:pt x="22" y="74"/>
                  </a:lnTo>
                  <a:lnTo>
                    <a:pt x="21" y="61"/>
                  </a:lnTo>
                  <a:lnTo>
                    <a:pt x="18" y="50"/>
                  </a:lnTo>
                  <a:lnTo>
                    <a:pt x="14" y="37"/>
                  </a:lnTo>
                  <a:lnTo>
                    <a:pt x="10" y="27"/>
                  </a:lnTo>
                  <a:lnTo>
                    <a:pt x="2" y="16"/>
                  </a:lnTo>
                  <a:lnTo>
                    <a:pt x="0" y="9"/>
                  </a:lnTo>
                  <a:lnTo>
                    <a:pt x="3" y="4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8" y="10"/>
                  </a:lnTo>
                  <a:lnTo>
                    <a:pt x="22" y="19"/>
                  </a:lnTo>
                  <a:lnTo>
                    <a:pt x="26" y="28"/>
                  </a:lnTo>
                  <a:lnTo>
                    <a:pt x="30" y="37"/>
                  </a:lnTo>
                  <a:lnTo>
                    <a:pt x="33" y="46"/>
                  </a:lnTo>
                  <a:lnTo>
                    <a:pt x="35" y="55"/>
                  </a:lnTo>
                  <a:lnTo>
                    <a:pt x="37" y="65"/>
                  </a:lnTo>
                  <a:lnTo>
                    <a:pt x="40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6" name="Freeform 200"/>
            <p:cNvSpPr>
              <a:spLocks/>
            </p:cNvSpPr>
            <p:nvPr/>
          </p:nvSpPr>
          <p:spPr bwMode="auto">
            <a:xfrm>
              <a:off x="1620" y="4134"/>
              <a:ext cx="37" cy="51"/>
            </a:xfrm>
            <a:custGeom>
              <a:avLst/>
              <a:gdLst>
                <a:gd name="T0" fmla="*/ 28 w 85"/>
                <a:gd name="T1" fmla="*/ 54 h 115"/>
                <a:gd name="T2" fmla="*/ 36 w 85"/>
                <a:gd name="T3" fmla="*/ 55 h 115"/>
                <a:gd name="T4" fmla="*/ 42 w 85"/>
                <a:gd name="T5" fmla="*/ 50 h 115"/>
                <a:gd name="T6" fmla="*/ 44 w 85"/>
                <a:gd name="T7" fmla="*/ 42 h 115"/>
                <a:gd name="T8" fmla="*/ 43 w 85"/>
                <a:gd name="T9" fmla="*/ 34 h 115"/>
                <a:gd name="T10" fmla="*/ 43 w 85"/>
                <a:gd name="T11" fmla="*/ 23 h 115"/>
                <a:gd name="T12" fmla="*/ 47 w 85"/>
                <a:gd name="T13" fmla="*/ 33 h 115"/>
                <a:gd name="T14" fmla="*/ 52 w 85"/>
                <a:gd name="T15" fmla="*/ 45 h 115"/>
                <a:gd name="T16" fmla="*/ 55 w 85"/>
                <a:gd name="T17" fmla="*/ 57 h 115"/>
                <a:gd name="T18" fmla="*/ 60 w 85"/>
                <a:gd name="T19" fmla="*/ 69 h 115"/>
                <a:gd name="T20" fmla="*/ 65 w 85"/>
                <a:gd name="T21" fmla="*/ 82 h 115"/>
                <a:gd name="T22" fmla="*/ 69 w 85"/>
                <a:gd name="T23" fmla="*/ 93 h 115"/>
                <a:gd name="T24" fmla="*/ 76 w 85"/>
                <a:gd name="T25" fmla="*/ 105 h 115"/>
                <a:gd name="T26" fmla="*/ 85 w 85"/>
                <a:gd name="T27" fmla="*/ 115 h 115"/>
                <a:gd name="T28" fmla="*/ 75 w 85"/>
                <a:gd name="T29" fmla="*/ 115 h 115"/>
                <a:gd name="T30" fmla="*/ 67 w 85"/>
                <a:gd name="T31" fmla="*/ 110 h 115"/>
                <a:gd name="T32" fmla="*/ 60 w 85"/>
                <a:gd name="T33" fmla="*/ 105 h 115"/>
                <a:gd name="T34" fmla="*/ 54 w 85"/>
                <a:gd name="T35" fmla="*/ 95 h 115"/>
                <a:gd name="T36" fmla="*/ 53 w 85"/>
                <a:gd name="T37" fmla="*/ 88 h 115"/>
                <a:gd name="T38" fmla="*/ 52 w 85"/>
                <a:gd name="T39" fmla="*/ 82 h 115"/>
                <a:gd name="T40" fmla="*/ 49 w 85"/>
                <a:gd name="T41" fmla="*/ 75 h 115"/>
                <a:gd name="T42" fmla="*/ 43 w 85"/>
                <a:gd name="T43" fmla="*/ 70 h 115"/>
                <a:gd name="T44" fmla="*/ 36 w 85"/>
                <a:gd name="T45" fmla="*/ 71 h 115"/>
                <a:gd name="T46" fmla="*/ 30 w 85"/>
                <a:gd name="T47" fmla="*/ 70 h 115"/>
                <a:gd name="T48" fmla="*/ 26 w 85"/>
                <a:gd name="T49" fmla="*/ 68 h 115"/>
                <a:gd name="T50" fmla="*/ 21 w 85"/>
                <a:gd name="T51" fmla="*/ 63 h 115"/>
                <a:gd name="T52" fmla="*/ 16 w 85"/>
                <a:gd name="T53" fmla="*/ 59 h 115"/>
                <a:gd name="T54" fmla="*/ 12 w 85"/>
                <a:gd name="T55" fmla="*/ 53 h 115"/>
                <a:gd name="T56" fmla="*/ 8 w 85"/>
                <a:gd name="T57" fmla="*/ 49 h 115"/>
                <a:gd name="T58" fmla="*/ 5 w 85"/>
                <a:gd name="T59" fmla="*/ 46 h 115"/>
                <a:gd name="T60" fmla="*/ 5 w 85"/>
                <a:gd name="T61" fmla="*/ 40 h 115"/>
                <a:gd name="T62" fmla="*/ 5 w 85"/>
                <a:gd name="T63" fmla="*/ 33 h 115"/>
                <a:gd name="T64" fmla="*/ 2 w 85"/>
                <a:gd name="T65" fmla="*/ 27 h 115"/>
                <a:gd name="T66" fmla="*/ 1 w 85"/>
                <a:gd name="T67" fmla="*/ 22 h 115"/>
                <a:gd name="T68" fmla="*/ 0 w 85"/>
                <a:gd name="T69" fmla="*/ 16 h 115"/>
                <a:gd name="T70" fmla="*/ 1 w 85"/>
                <a:gd name="T71" fmla="*/ 10 h 115"/>
                <a:gd name="T72" fmla="*/ 4 w 85"/>
                <a:gd name="T73" fmla="*/ 4 h 115"/>
                <a:gd name="T74" fmla="*/ 8 w 85"/>
                <a:gd name="T75" fmla="*/ 0 h 115"/>
                <a:gd name="T76" fmla="*/ 11 w 85"/>
                <a:gd name="T77" fmla="*/ 7 h 115"/>
                <a:gd name="T78" fmla="*/ 12 w 85"/>
                <a:gd name="T79" fmla="*/ 15 h 115"/>
                <a:gd name="T80" fmla="*/ 12 w 85"/>
                <a:gd name="T81" fmla="*/ 22 h 115"/>
                <a:gd name="T82" fmla="*/ 13 w 85"/>
                <a:gd name="T83" fmla="*/ 29 h 115"/>
                <a:gd name="T84" fmla="*/ 15 w 85"/>
                <a:gd name="T85" fmla="*/ 37 h 115"/>
                <a:gd name="T86" fmla="*/ 17 w 85"/>
                <a:gd name="T87" fmla="*/ 42 h 115"/>
                <a:gd name="T88" fmla="*/ 22 w 85"/>
                <a:gd name="T89" fmla="*/ 48 h 115"/>
                <a:gd name="T90" fmla="*/ 28 w 85"/>
                <a:gd name="T91" fmla="*/ 5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" h="115">
                  <a:moveTo>
                    <a:pt x="28" y="54"/>
                  </a:moveTo>
                  <a:lnTo>
                    <a:pt x="36" y="55"/>
                  </a:lnTo>
                  <a:lnTo>
                    <a:pt x="42" y="50"/>
                  </a:lnTo>
                  <a:lnTo>
                    <a:pt x="44" y="42"/>
                  </a:lnTo>
                  <a:lnTo>
                    <a:pt x="43" y="34"/>
                  </a:lnTo>
                  <a:lnTo>
                    <a:pt x="43" y="23"/>
                  </a:lnTo>
                  <a:lnTo>
                    <a:pt x="47" y="33"/>
                  </a:lnTo>
                  <a:lnTo>
                    <a:pt x="52" y="45"/>
                  </a:lnTo>
                  <a:lnTo>
                    <a:pt x="55" y="57"/>
                  </a:lnTo>
                  <a:lnTo>
                    <a:pt x="60" y="69"/>
                  </a:lnTo>
                  <a:lnTo>
                    <a:pt x="65" y="82"/>
                  </a:lnTo>
                  <a:lnTo>
                    <a:pt x="69" y="93"/>
                  </a:lnTo>
                  <a:lnTo>
                    <a:pt x="76" y="105"/>
                  </a:lnTo>
                  <a:lnTo>
                    <a:pt x="85" y="115"/>
                  </a:lnTo>
                  <a:lnTo>
                    <a:pt x="75" y="115"/>
                  </a:lnTo>
                  <a:lnTo>
                    <a:pt x="67" y="110"/>
                  </a:lnTo>
                  <a:lnTo>
                    <a:pt x="60" y="105"/>
                  </a:lnTo>
                  <a:lnTo>
                    <a:pt x="54" y="95"/>
                  </a:lnTo>
                  <a:lnTo>
                    <a:pt x="53" y="88"/>
                  </a:lnTo>
                  <a:lnTo>
                    <a:pt x="52" y="82"/>
                  </a:lnTo>
                  <a:lnTo>
                    <a:pt x="49" y="75"/>
                  </a:lnTo>
                  <a:lnTo>
                    <a:pt x="43" y="70"/>
                  </a:lnTo>
                  <a:lnTo>
                    <a:pt x="36" y="71"/>
                  </a:lnTo>
                  <a:lnTo>
                    <a:pt x="30" y="70"/>
                  </a:lnTo>
                  <a:lnTo>
                    <a:pt x="26" y="68"/>
                  </a:lnTo>
                  <a:lnTo>
                    <a:pt x="21" y="63"/>
                  </a:lnTo>
                  <a:lnTo>
                    <a:pt x="16" y="59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5" y="46"/>
                  </a:lnTo>
                  <a:lnTo>
                    <a:pt x="5" y="40"/>
                  </a:lnTo>
                  <a:lnTo>
                    <a:pt x="5" y="33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4"/>
                  </a:lnTo>
                  <a:lnTo>
                    <a:pt x="8" y="0"/>
                  </a:lnTo>
                  <a:lnTo>
                    <a:pt x="11" y="7"/>
                  </a:lnTo>
                  <a:lnTo>
                    <a:pt x="12" y="15"/>
                  </a:lnTo>
                  <a:lnTo>
                    <a:pt x="12" y="22"/>
                  </a:lnTo>
                  <a:lnTo>
                    <a:pt x="13" y="29"/>
                  </a:lnTo>
                  <a:lnTo>
                    <a:pt x="15" y="37"/>
                  </a:lnTo>
                  <a:lnTo>
                    <a:pt x="17" y="42"/>
                  </a:lnTo>
                  <a:lnTo>
                    <a:pt x="22" y="48"/>
                  </a:lnTo>
                  <a:lnTo>
                    <a:pt x="28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7" name="Freeform 201"/>
            <p:cNvSpPr>
              <a:spLocks/>
            </p:cNvSpPr>
            <p:nvPr/>
          </p:nvSpPr>
          <p:spPr bwMode="auto">
            <a:xfrm>
              <a:off x="1788" y="4180"/>
              <a:ext cx="34" cy="36"/>
            </a:xfrm>
            <a:custGeom>
              <a:avLst/>
              <a:gdLst>
                <a:gd name="T0" fmla="*/ 77 w 77"/>
                <a:gd name="T1" fmla="*/ 78 h 82"/>
                <a:gd name="T2" fmla="*/ 73 w 77"/>
                <a:gd name="T3" fmla="*/ 82 h 82"/>
                <a:gd name="T4" fmla="*/ 64 w 77"/>
                <a:gd name="T5" fmla="*/ 73 h 82"/>
                <a:gd name="T6" fmla="*/ 56 w 77"/>
                <a:gd name="T7" fmla="*/ 64 h 82"/>
                <a:gd name="T8" fmla="*/ 47 w 77"/>
                <a:gd name="T9" fmla="*/ 55 h 82"/>
                <a:gd name="T10" fmla="*/ 38 w 77"/>
                <a:gd name="T11" fmla="*/ 45 h 82"/>
                <a:gd name="T12" fmla="*/ 28 w 77"/>
                <a:gd name="T13" fmla="*/ 36 h 82"/>
                <a:gd name="T14" fmla="*/ 19 w 77"/>
                <a:gd name="T15" fmla="*/ 27 h 82"/>
                <a:gd name="T16" fmla="*/ 10 w 77"/>
                <a:gd name="T17" fmla="*/ 19 h 82"/>
                <a:gd name="T18" fmla="*/ 0 w 77"/>
                <a:gd name="T19" fmla="*/ 12 h 82"/>
                <a:gd name="T20" fmla="*/ 0 w 77"/>
                <a:gd name="T21" fmla="*/ 0 h 82"/>
                <a:gd name="T22" fmla="*/ 12 w 77"/>
                <a:gd name="T23" fmla="*/ 6 h 82"/>
                <a:gd name="T24" fmla="*/ 24 w 77"/>
                <a:gd name="T25" fmla="*/ 14 h 82"/>
                <a:gd name="T26" fmla="*/ 34 w 77"/>
                <a:gd name="T27" fmla="*/ 22 h 82"/>
                <a:gd name="T28" fmla="*/ 45 w 77"/>
                <a:gd name="T29" fmla="*/ 32 h 82"/>
                <a:gd name="T30" fmla="*/ 54 w 77"/>
                <a:gd name="T31" fmla="*/ 43 h 82"/>
                <a:gd name="T32" fmla="*/ 63 w 77"/>
                <a:gd name="T33" fmla="*/ 53 h 82"/>
                <a:gd name="T34" fmla="*/ 70 w 77"/>
                <a:gd name="T35" fmla="*/ 66 h 82"/>
                <a:gd name="T36" fmla="*/ 77 w 77"/>
                <a:gd name="T37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82">
                  <a:moveTo>
                    <a:pt x="77" y="78"/>
                  </a:moveTo>
                  <a:lnTo>
                    <a:pt x="73" y="82"/>
                  </a:lnTo>
                  <a:lnTo>
                    <a:pt x="64" y="73"/>
                  </a:lnTo>
                  <a:lnTo>
                    <a:pt x="56" y="64"/>
                  </a:lnTo>
                  <a:lnTo>
                    <a:pt x="47" y="55"/>
                  </a:lnTo>
                  <a:lnTo>
                    <a:pt x="38" y="45"/>
                  </a:lnTo>
                  <a:lnTo>
                    <a:pt x="28" y="36"/>
                  </a:lnTo>
                  <a:lnTo>
                    <a:pt x="19" y="27"/>
                  </a:lnTo>
                  <a:lnTo>
                    <a:pt x="10" y="19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4" y="14"/>
                  </a:lnTo>
                  <a:lnTo>
                    <a:pt x="34" y="22"/>
                  </a:lnTo>
                  <a:lnTo>
                    <a:pt x="45" y="32"/>
                  </a:lnTo>
                  <a:lnTo>
                    <a:pt x="54" y="43"/>
                  </a:lnTo>
                  <a:lnTo>
                    <a:pt x="63" y="53"/>
                  </a:lnTo>
                  <a:lnTo>
                    <a:pt x="70" y="66"/>
                  </a:lnTo>
                  <a:lnTo>
                    <a:pt x="77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8" name="Freeform 202"/>
            <p:cNvSpPr>
              <a:spLocks/>
            </p:cNvSpPr>
            <p:nvPr/>
          </p:nvSpPr>
          <p:spPr bwMode="auto">
            <a:xfrm>
              <a:off x="1777" y="4192"/>
              <a:ext cx="26" cy="24"/>
            </a:xfrm>
            <a:custGeom>
              <a:avLst/>
              <a:gdLst>
                <a:gd name="T0" fmla="*/ 61 w 61"/>
                <a:gd name="T1" fmla="*/ 55 h 55"/>
                <a:gd name="T2" fmla="*/ 52 w 61"/>
                <a:gd name="T3" fmla="*/ 51 h 55"/>
                <a:gd name="T4" fmla="*/ 44 w 61"/>
                <a:gd name="T5" fmla="*/ 46 h 55"/>
                <a:gd name="T6" fmla="*/ 36 w 61"/>
                <a:gd name="T7" fmla="*/ 41 h 55"/>
                <a:gd name="T8" fmla="*/ 29 w 61"/>
                <a:gd name="T9" fmla="*/ 36 h 55"/>
                <a:gd name="T10" fmla="*/ 21 w 61"/>
                <a:gd name="T11" fmla="*/ 30 h 55"/>
                <a:gd name="T12" fmla="*/ 14 w 61"/>
                <a:gd name="T13" fmla="*/ 23 h 55"/>
                <a:gd name="T14" fmla="*/ 7 w 61"/>
                <a:gd name="T15" fmla="*/ 16 h 55"/>
                <a:gd name="T16" fmla="*/ 0 w 61"/>
                <a:gd name="T17" fmla="*/ 8 h 55"/>
                <a:gd name="T18" fmla="*/ 4 w 61"/>
                <a:gd name="T19" fmla="*/ 0 h 55"/>
                <a:gd name="T20" fmla="*/ 11 w 61"/>
                <a:gd name="T21" fmla="*/ 6 h 55"/>
                <a:gd name="T22" fmla="*/ 19 w 61"/>
                <a:gd name="T23" fmla="*/ 11 h 55"/>
                <a:gd name="T24" fmla="*/ 27 w 61"/>
                <a:gd name="T25" fmla="*/ 18 h 55"/>
                <a:gd name="T26" fmla="*/ 35 w 61"/>
                <a:gd name="T27" fmla="*/ 24 h 55"/>
                <a:gd name="T28" fmla="*/ 42 w 61"/>
                <a:gd name="T29" fmla="*/ 31 h 55"/>
                <a:gd name="T30" fmla="*/ 50 w 61"/>
                <a:gd name="T31" fmla="*/ 39 h 55"/>
                <a:gd name="T32" fmla="*/ 56 w 61"/>
                <a:gd name="T33" fmla="*/ 46 h 55"/>
                <a:gd name="T34" fmla="*/ 61 w 61"/>
                <a:gd name="T3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55">
                  <a:moveTo>
                    <a:pt x="61" y="55"/>
                  </a:moveTo>
                  <a:lnTo>
                    <a:pt x="52" y="51"/>
                  </a:lnTo>
                  <a:lnTo>
                    <a:pt x="44" y="46"/>
                  </a:lnTo>
                  <a:lnTo>
                    <a:pt x="36" y="41"/>
                  </a:lnTo>
                  <a:lnTo>
                    <a:pt x="29" y="36"/>
                  </a:lnTo>
                  <a:lnTo>
                    <a:pt x="21" y="30"/>
                  </a:lnTo>
                  <a:lnTo>
                    <a:pt x="14" y="23"/>
                  </a:lnTo>
                  <a:lnTo>
                    <a:pt x="7" y="1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9" y="11"/>
                  </a:lnTo>
                  <a:lnTo>
                    <a:pt x="27" y="18"/>
                  </a:lnTo>
                  <a:lnTo>
                    <a:pt x="35" y="24"/>
                  </a:lnTo>
                  <a:lnTo>
                    <a:pt x="42" y="31"/>
                  </a:lnTo>
                  <a:lnTo>
                    <a:pt x="50" y="39"/>
                  </a:lnTo>
                  <a:lnTo>
                    <a:pt x="56" y="46"/>
                  </a:lnTo>
                  <a:lnTo>
                    <a:pt x="6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299" name="Group 203"/>
          <p:cNvGrpSpPr>
            <a:grpSpLocks/>
          </p:cNvGrpSpPr>
          <p:nvPr/>
        </p:nvGrpSpPr>
        <p:grpSpPr bwMode="auto">
          <a:xfrm>
            <a:off x="4137026" y="3133726"/>
            <a:ext cx="2263775" cy="3209925"/>
            <a:chOff x="2640" y="2291"/>
            <a:chExt cx="1426" cy="2022"/>
          </a:xfrm>
        </p:grpSpPr>
        <p:sp>
          <p:nvSpPr>
            <p:cNvPr id="4300" name="Freeform 204"/>
            <p:cNvSpPr>
              <a:spLocks/>
            </p:cNvSpPr>
            <p:nvPr/>
          </p:nvSpPr>
          <p:spPr bwMode="auto">
            <a:xfrm>
              <a:off x="2640" y="2291"/>
              <a:ext cx="1426" cy="2022"/>
            </a:xfrm>
            <a:custGeom>
              <a:avLst/>
              <a:gdLst>
                <a:gd name="T0" fmla="*/ 1995 w 3260"/>
                <a:gd name="T1" fmla="*/ 448 h 4568"/>
                <a:gd name="T2" fmla="*/ 2060 w 3260"/>
                <a:gd name="T3" fmla="*/ 608 h 4568"/>
                <a:gd name="T4" fmla="*/ 2105 w 3260"/>
                <a:gd name="T5" fmla="*/ 818 h 4568"/>
                <a:gd name="T6" fmla="*/ 2227 w 3260"/>
                <a:gd name="T7" fmla="*/ 918 h 4568"/>
                <a:gd name="T8" fmla="*/ 2207 w 3260"/>
                <a:gd name="T9" fmla="*/ 1049 h 4568"/>
                <a:gd name="T10" fmla="*/ 2226 w 3260"/>
                <a:gd name="T11" fmla="*/ 1117 h 4568"/>
                <a:gd name="T12" fmla="*/ 2397 w 3260"/>
                <a:gd name="T13" fmla="*/ 1138 h 4568"/>
                <a:gd name="T14" fmla="*/ 2223 w 3260"/>
                <a:gd name="T15" fmla="*/ 1249 h 4568"/>
                <a:gd name="T16" fmla="*/ 2092 w 3260"/>
                <a:gd name="T17" fmla="*/ 1335 h 4568"/>
                <a:gd name="T18" fmla="*/ 2421 w 3260"/>
                <a:gd name="T19" fmla="*/ 1675 h 4568"/>
                <a:gd name="T20" fmla="*/ 2487 w 3260"/>
                <a:gd name="T21" fmla="*/ 2033 h 4568"/>
                <a:gd name="T22" fmla="*/ 2503 w 3260"/>
                <a:gd name="T23" fmla="*/ 2464 h 4568"/>
                <a:gd name="T24" fmla="*/ 2300 w 3260"/>
                <a:gd name="T25" fmla="*/ 2710 h 4568"/>
                <a:gd name="T26" fmla="*/ 2191 w 3260"/>
                <a:gd name="T27" fmla="*/ 2600 h 4568"/>
                <a:gd name="T28" fmla="*/ 2222 w 3260"/>
                <a:gd name="T29" fmla="*/ 2365 h 4568"/>
                <a:gd name="T30" fmla="*/ 2219 w 3260"/>
                <a:gd name="T31" fmla="*/ 1952 h 4568"/>
                <a:gd name="T32" fmla="*/ 2009 w 3260"/>
                <a:gd name="T33" fmla="*/ 1775 h 4568"/>
                <a:gd name="T34" fmla="*/ 2099 w 3260"/>
                <a:gd name="T35" fmla="*/ 2066 h 4568"/>
                <a:gd name="T36" fmla="*/ 1993 w 3260"/>
                <a:gd name="T37" fmla="*/ 2296 h 4568"/>
                <a:gd name="T38" fmla="*/ 2110 w 3260"/>
                <a:gd name="T39" fmla="*/ 2588 h 4568"/>
                <a:gd name="T40" fmla="*/ 2145 w 3260"/>
                <a:gd name="T41" fmla="*/ 2980 h 4568"/>
                <a:gd name="T42" fmla="*/ 2416 w 3260"/>
                <a:gd name="T43" fmla="*/ 3247 h 4568"/>
                <a:gd name="T44" fmla="*/ 2728 w 3260"/>
                <a:gd name="T45" fmla="*/ 3140 h 4568"/>
                <a:gd name="T46" fmla="*/ 2964 w 3260"/>
                <a:gd name="T47" fmla="*/ 2966 h 4568"/>
                <a:gd name="T48" fmla="*/ 3216 w 3260"/>
                <a:gd name="T49" fmla="*/ 3363 h 4568"/>
                <a:gd name="T50" fmla="*/ 3148 w 3260"/>
                <a:gd name="T51" fmla="*/ 3617 h 4568"/>
                <a:gd name="T52" fmla="*/ 3019 w 3260"/>
                <a:gd name="T53" fmla="*/ 3425 h 4568"/>
                <a:gd name="T54" fmla="*/ 2813 w 3260"/>
                <a:gd name="T55" fmla="*/ 3349 h 4568"/>
                <a:gd name="T56" fmla="*/ 2545 w 3260"/>
                <a:gd name="T57" fmla="*/ 3446 h 4568"/>
                <a:gd name="T58" fmla="*/ 2034 w 3260"/>
                <a:gd name="T59" fmla="*/ 3571 h 4568"/>
                <a:gd name="T60" fmla="*/ 1759 w 3260"/>
                <a:gd name="T61" fmla="*/ 3163 h 4568"/>
                <a:gd name="T62" fmla="*/ 1593 w 3260"/>
                <a:gd name="T63" fmla="*/ 3173 h 4568"/>
                <a:gd name="T64" fmla="*/ 1296 w 3260"/>
                <a:gd name="T65" fmla="*/ 3529 h 4568"/>
                <a:gd name="T66" fmla="*/ 940 w 3260"/>
                <a:gd name="T67" fmla="*/ 4028 h 4568"/>
                <a:gd name="T68" fmla="*/ 878 w 3260"/>
                <a:gd name="T69" fmla="*/ 4257 h 4568"/>
                <a:gd name="T70" fmla="*/ 657 w 3260"/>
                <a:gd name="T71" fmla="*/ 4550 h 4568"/>
                <a:gd name="T72" fmla="*/ 209 w 3260"/>
                <a:gd name="T73" fmla="*/ 4442 h 4568"/>
                <a:gd name="T74" fmla="*/ 145 w 3260"/>
                <a:gd name="T75" fmla="*/ 4191 h 4568"/>
                <a:gd name="T76" fmla="*/ 483 w 3260"/>
                <a:gd name="T77" fmla="*/ 4227 h 4568"/>
                <a:gd name="T78" fmla="*/ 496 w 3260"/>
                <a:gd name="T79" fmla="*/ 4166 h 4568"/>
                <a:gd name="T80" fmla="*/ 596 w 3260"/>
                <a:gd name="T81" fmla="*/ 4104 h 4568"/>
                <a:gd name="T82" fmla="*/ 784 w 3260"/>
                <a:gd name="T83" fmla="*/ 3887 h 4568"/>
                <a:gd name="T84" fmla="*/ 1090 w 3260"/>
                <a:gd name="T85" fmla="*/ 3226 h 4568"/>
                <a:gd name="T86" fmla="*/ 1409 w 3260"/>
                <a:gd name="T87" fmla="*/ 2824 h 4568"/>
                <a:gd name="T88" fmla="*/ 1458 w 3260"/>
                <a:gd name="T89" fmla="*/ 2615 h 4568"/>
                <a:gd name="T90" fmla="*/ 1418 w 3260"/>
                <a:gd name="T91" fmla="*/ 2399 h 4568"/>
                <a:gd name="T92" fmla="*/ 1048 w 3260"/>
                <a:gd name="T93" fmla="*/ 2282 h 4568"/>
                <a:gd name="T94" fmla="*/ 698 w 3260"/>
                <a:gd name="T95" fmla="*/ 2310 h 4568"/>
                <a:gd name="T96" fmla="*/ 453 w 3260"/>
                <a:gd name="T97" fmla="*/ 2284 h 4568"/>
                <a:gd name="T98" fmla="*/ 564 w 3260"/>
                <a:gd name="T99" fmla="*/ 2009 h 4568"/>
                <a:gd name="T100" fmla="*/ 744 w 3260"/>
                <a:gd name="T101" fmla="*/ 2081 h 4568"/>
                <a:gd name="T102" fmla="*/ 1157 w 3260"/>
                <a:gd name="T103" fmla="*/ 1975 h 4568"/>
                <a:gd name="T104" fmla="*/ 1206 w 3260"/>
                <a:gd name="T105" fmla="*/ 1691 h 4568"/>
                <a:gd name="T106" fmla="*/ 1367 w 3260"/>
                <a:gd name="T107" fmla="*/ 1341 h 4568"/>
                <a:gd name="T108" fmla="*/ 1454 w 3260"/>
                <a:gd name="T109" fmla="*/ 1113 h 4568"/>
                <a:gd name="T110" fmla="*/ 1225 w 3260"/>
                <a:gd name="T111" fmla="*/ 1003 h 4568"/>
                <a:gd name="T112" fmla="*/ 1139 w 3260"/>
                <a:gd name="T113" fmla="*/ 821 h 4568"/>
                <a:gd name="T114" fmla="*/ 1172 w 3260"/>
                <a:gd name="T115" fmla="*/ 598 h 4568"/>
                <a:gd name="T116" fmla="*/ 1181 w 3260"/>
                <a:gd name="T117" fmla="*/ 273 h 4568"/>
                <a:gd name="T118" fmla="*/ 1393 w 3260"/>
                <a:gd name="T119" fmla="*/ 30 h 4568"/>
                <a:gd name="T120" fmla="*/ 1734 w 3260"/>
                <a:gd name="T121" fmla="*/ 21 h 4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60" h="4568">
                  <a:moveTo>
                    <a:pt x="1849" y="128"/>
                  </a:moveTo>
                  <a:lnTo>
                    <a:pt x="1859" y="143"/>
                  </a:lnTo>
                  <a:lnTo>
                    <a:pt x="1870" y="158"/>
                  </a:lnTo>
                  <a:lnTo>
                    <a:pt x="1881" y="172"/>
                  </a:lnTo>
                  <a:lnTo>
                    <a:pt x="1893" y="185"/>
                  </a:lnTo>
                  <a:lnTo>
                    <a:pt x="1904" y="200"/>
                  </a:lnTo>
                  <a:lnTo>
                    <a:pt x="1916" y="214"/>
                  </a:lnTo>
                  <a:lnTo>
                    <a:pt x="1926" y="228"/>
                  </a:lnTo>
                  <a:lnTo>
                    <a:pt x="1938" y="242"/>
                  </a:lnTo>
                  <a:lnTo>
                    <a:pt x="1947" y="256"/>
                  </a:lnTo>
                  <a:lnTo>
                    <a:pt x="1956" y="271"/>
                  </a:lnTo>
                  <a:lnTo>
                    <a:pt x="1964" y="286"/>
                  </a:lnTo>
                  <a:lnTo>
                    <a:pt x="1971" y="302"/>
                  </a:lnTo>
                  <a:lnTo>
                    <a:pt x="1977" y="318"/>
                  </a:lnTo>
                  <a:lnTo>
                    <a:pt x="1981" y="335"/>
                  </a:lnTo>
                  <a:lnTo>
                    <a:pt x="1984" y="354"/>
                  </a:lnTo>
                  <a:lnTo>
                    <a:pt x="1984" y="372"/>
                  </a:lnTo>
                  <a:lnTo>
                    <a:pt x="1988" y="387"/>
                  </a:lnTo>
                  <a:lnTo>
                    <a:pt x="1991" y="402"/>
                  </a:lnTo>
                  <a:lnTo>
                    <a:pt x="1993" y="417"/>
                  </a:lnTo>
                  <a:lnTo>
                    <a:pt x="1994" y="432"/>
                  </a:lnTo>
                  <a:lnTo>
                    <a:pt x="1995" y="448"/>
                  </a:lnTo>
                  <a:lnTo>
                    <a:pt x="1996" y="464"/>
                  </a:lnTo>
                  <a:lnTo>
                    <a:pt x="1996" y="479"/>
                  </a:lnTo>
                  <a:lnTo>
                    <a:pt x="1996" y="495"/>
                  </a:lnTo>
                  <a:lnTo>
                    <a:pt x="1995" y="511"/>
                  </a:lnTo>
                  <a:lnTo>
                    <a:pt x="1995" y="528"/>
                  </a:lnTo>
                  <a:lnTo>
                    <a:pt x="1996" y="544"/>
                  </a:lnTo>
                  <a:lnTo>
                    <a:pt x="1997" y="560"/>
                  </a:lnTo>
                  <a:lnTo>
                    <a:pt x="1999" y="576"/>
                  </a:lnTo>
                  <a:lnTo>
                    <a:pt x="2001" y="591"/>
                  </a:lnTo>
                  <a:lnTo>
                    <a:pt x="2003" y="607"/>
                  </a:lnTo>
                  <a:lnTo>
                    <a:pt x="2008" y="622"/>
                  </a:lnTo>
                  <a:lnTo>
                    <a:pt x="2012" y="624"/>
                  </a:lnTo>
                  <a:lnTo>
                    <a:pt x="2017" y="625"/>
                  </a:lnTo>
                  <a:lnTo>
                    <a:pt x="2023" y="625"/>
                  </a:lnTo>
                  <a:lnTo>
                    <a:pt x="2027" y="624"/>
                  </a:lnTo>
                  <a:lnTo>
                    <a:pt x="2032" y="623"/>
                  </a:lnTo>
                  <a:lnTo>
                    <a:pt x="2037" y="621"/>
                  </a:lnTo>
                  <a:lnTo>
                    <a:pt x="2041" y="617"/>
                  </a:lnTo>
                  <a:lnTo>
                    <a:pt x="2046" y="614"/>
                  </a:lnTo>
                  <a:lnTo>
                    <a:pt x="2050" y="609"/>
                  </a:lnTo>
                  <a:lnTo>
                    <a:pt x="2055" y="608"/>
                  </a:lnTo>
                  <a:lnTo>
                    <a:pt x="2060" y="608"/>
                  </a:lnTo>
                  <a:lnTo>
                    <a:pt x="2065" y="610"/>
                  </a:lnTo>
                  <a:lnTo>
                    <a:pt x="2063" y="624"/>
                  </a:lnTo>
                  <a:lnTo>
                    <a:pt x="2062" y="639"/>
                  </a:lnTo>
                  <a:lnTo>
                    <a:pt x="2061" y="653"/>
                  </a:lnTo>
                  <a:lnTo>
                    <a:pt x="2060" y="668"/>
                  </a:lnTo>
                  <a:lnTo>
                    <a:pt x="2057" y="682"/>
                  </a:lnTo>
                  <a:lnTo>
                    <a:pt x="2055" y="696"/>
                  </a:lnTo>
                  <a:lnTo>
                    <a:pt x="2052" y="710"/>
                  </a:lnTo>
                  <a:lnTo>
                    <a:pt x="2046" y="722"/>
                  </a:lnTo>
                  <a:lnTo>
                    <a:pt x="2059" y="731"/>
                  </a:lnTo>
                  <a:lnTo>
                    <a:pt x="2078" y="734"/>
                  </a:lnTo>
                  <a:lnTo>
                    <a:pt x="2099" y="733"/>
                  </a:lnTo>
                  <a:lnTo>
                    <a:pt x="2120" y="731"/>
                  </a:lnTo>
                  <a:lnTo>
                    <a:pt x="2138" y="733"/>
                  </a:lnTo>
                  <a:lnTo>
                    <a:pt x="2150" y="739"/>
                  </a:lnTo>
                  <a:lnTo>
                    <a:pt x="2152" y="754"/>
                  </a:lnTo>
                  <a:lnTo>
                    <a:pt x="2141" y="780"/>
                  </a:lnTo>
                  <a:lnTo>
                    <a:pt x="2136" y="789"/>
                  </a:lnTo>
                  <a:lnTo>
                    <a:pt x="2129" y="796"/>
                  </a:lnTo>
                  <a:lnTo>
                    <a:pt x="2121" y="804"/>
                  </a:lnTo>
                  <a:lnTo>
                    <a:pt x="2113" y="811"/>
                  </a:lnTo>
                  <a:lnTo>
                    <a:pt x="2105" y="818"/>
                  </a:lnTo>
                  <a:lnTo>
                    <a:pt x="2095" y="824"/>
                  </a:lnTo>
                  <a:lnTo>
                    <a:pt x="2087" y="830"/>
                  </a:lnTo>
                  <a:lnTo>
                    <a:pt x="2079" y="837"/>
                  </a:lnTo>
                  <a:lnTo>
                    <a:pt x="2088" y="842"/>
                  </a:lnTo>
                  <a:lnTo>
                    <a:pt x="2097" y="845"/>
                  </a:lnTo>
                  <a:lnTo>
                    <a:pt x="2106" y="850"/>
                  </a:lnTo>
                  <a:lnTo>
                    <a:pt x="2114" y="853"/>
                  </a:lnTo>
                  <a:lnTo>
                    <a:pt x="2121" y="858"/>
                  </a:lnTo>
                  <a:lnTo>
                    <a:pt x="2126" y="864"/>
                  </a:lnTo>
                  <a:lnTo>
                    <a:pt x="2132" y="871"/>
                  </a:lnTo>
                  <a:lnTo>
                    <a:pt x="2137" y="879"/>
                  </a:lnTo>
                  <a:lnTo>
                    <a:pt x="2150" y="881"/>
                  </a:lnTo>
                  <a:lnTo>
                    <a:pt x="2160" y="882"/>
                  </a:lnTo>
                  <a:lnTo>
                    <a:pt x="2171" y="883"/>
                  </a:lnTo>
                  <a:lnTo>
                    <a:pt x="2182" y="885"/>
                  </a:lnTo>
                  <a:lnTo>
                    <a:pt x="2193" y="886"/>
                  </a:lnTo>
                  <a:lnTo>
                    <a:pt x="2204" y="888"/>
                  </a:lnTo>
                  <a:lnTo>
                    <a:pt x="2215" y="890"/>
                  </a:lnTo>
                  <a:lnTo>
                    <a:pt x="2227" y="895"/>
                  </a:lnTo>
                  <a:lnTo>
                    <a:pt x="2230" y="904"/>
                  </a:lnTo>
                  <a:lnTo>
                    <a:pt x="2230" y="912"/>
                  </a:lnTo>
                  <a:lnTo>
                    <a:pt x="2227" y="918"/>
                  </a:lnTo>
                  <a:lnTo>
                    <a:pt x="2221" y="924"/>
                  </a:lnTo>
                  <a:lnTo>
                    <a:pt x="2213" y="928"/>
                  </a:lnTo>
                  <a:lnTo>
                    <a:pt x="2205" y="932"/>
                  </a:lnTo>
                  <a:lnTo>
                    <a:pt x="2197" y="935"/>
                  </a:lnTo>
                  <a:lnTo>
                    <a:pt x="2189" y="938"/>
                  </a:lnTo>
                  <a:lnTo>
                    <a:pt x="2178" y="938"/>
                  </a:lnTo>
                  <a:lnTo>
                    <a:pt x="2167" y="940"/>
                  </a:lnTo>
                  <a:lnTo>
                    <a:pt x="2156" y="942"/>
                  </a:lnTo>
                  <a:lnTo>
                    <a:pt x="2146" y="946"/>
                  </a:lnTo>
                  <a:lnTo>
                    <a:pt x="2136" y="950"/>
                  </a:lnTo>
                  <a:lnTo>
                    <a:pt x="2128" y="956"/>
                  </a:lnTo>
                  <a:lnTo>
                    <a:pt x="2121" y="964"/>
                  </a:lnTo>
                  <a:lnTo>
                    <a:pt x="2115" y="972"/>
                  </a:lnTo>
                  <a:lnTo>
                    <a:pt x="2128" y="980"/>
                  </a:lnTo>
                  <a:lnTo>
                    <a:pt x="2143" y="986"/>
                  </a:lnTo>
                  <a:lnTo>
                    <a:pt x="2158" y="992"/>
                  </a:lnTo>
                  <a:lnTo>
                    <a:pt x="2173" y="996"/>
                  </a:lnTo>
                  <a:lnTo>
                    <a:pt x="2188" y="1001"/>
                  </a:lnTo>
                  <a:lnTo>
                    <a:pt x="2201" y="1007"/>
                  </a:lnTo>
                  <a:lnTo>
                    <a:pt x="2215" y="1012"/>
                  </a:lnTo>
                  <a:lnTo>
                    <a:pt x="2227" y="1022"/>
                  </a:lnTo>
                  <a:lnTo>
                    <a:pt x="2207" y="1049"/>
                  </a:lnTo>
                  <a:lnTo>
                    <a:pt x="2228" y="1058"/>
                  </a:lnTo>
                  <a:lnTo>
                    <a:pt x="2247" y="1061"/>
                  </a:lnTo>
                  <a:lnTo>
                    <a:pt x="2267" y="1060"/>
                  </a:lnTo>
                  <a:lnTo>
                    <a:pt x="2287" y="1055"/>
                  </a:lnTo>
                  <a:lnTo>
                    <a:pt x="2306" y="1048"/>
                  </a:lnTo>
                  <a:lnTo>
                    <a:pt x="2326" y="1040"/>
                  </a:lnTo>
                  <a:lnTo>
                    <a:pt x="2345" y="1034"/>
                  </a:lnTo>
                  <a:lnTo>
                    <a:pt x="2365" y="1030"/>
                  </a:lnTo>
                  <a:lnTo>
                    <a:pt x="2364" y="1040"/>
                  </a:lnTo>
                  <a:lnTo>
                    <a:pt x="2360" y="1050"/>
                  </a:lnTo>
                  <a:lnTo>
                    <a:pt x="2355" y="1060"/>
                  </a:lnTo>
                  <a:lnTo>
                    <a:pt x="2349" y="1069"/>
                  </a:lnTo>
                  <a:lnTo>
                    <a:pt x="2341" y="1077"/>
                  </a:lnTo>
                  <a:lnTo>
                    <a:pt x="2332" y="1085"/>
                  </a:lnTo>
                  <a:lnTo>
                    <a:pt x="2323" y="1092"/>
                  </a:lnTo>
                  <a:lnTo>
                    <a:pt x="2314" y="1099"/>
                  </a:lnTo>
                  <a:lnTo>
                    <a:pt x="2302" y="1107"/>
                  </a:lnTo>
                  <a:lnTo>
                    <a:pt x="2287" y="1111"/>
                  </a:lnTo>
                  <a:lnTo>
                    <a:pt x="2272" y="1115"/>
                  </a:lnTo>
                  <a:lnTo>
                    <a:pt x="2257" y="1116"/>
                  </a:lnTo>
                  <a:lnTo>
                    <a:pt x="2241" y="1117"/>
                  </a:lnTo>
                  <a:lnTo>
                    <a:pt x="2226" y="1117"/>
                  </a:lnTo>
                  <a:lnTo>
                    <a:pt x="2209" y="1117"/>
                  </a:lnTo>
                  <a:lnTo>
                    <a:pt x="2194" y="1117"/>
                  </a:lnTo>
                  <a:lnTo>
                    <a:pt x="2206" y="1128"/>
                  </a:lnTo>
                  <a:lnTo>
                    <a:pt x="2219" y="1137"/>
                  </a:lnTo>
                  <a:lnTo>
                    <a:pt x="2231" y="1144"/>
                  </a:lnTo>
                  <a:lnTo>
                    <a:pt x="2246" y="1148"/>
                  </a:lnTo>
                  <a:lnTo>
                    <a:pt x="2261" y="1152"/>
                  </a:lnTo>
                  <a:lnTo>
                    <a:pt x="2276" y="1153"/>
                  </a:lnTo>
                  <a:lnTo>
                    <a:pt x="2291" y="1153"/>
                  </a:lnTo>
                  <a:lnTo>
                    <a:pt x="2306" y="1152"/>
                  </a:lnTo>
                  <a:lnTo>
                    <a:pt x="2317" y="1146"/>
                  </a:lnTo>
                  <a:lnTo>
                    <a:pt x="2327" y="1143"/>
                  </a:lnTo>
                  <a:lnTo>
                    <a:pt x="2338" y="1139"/>
                  </a:lnTo>
                  <a:lnTo>
                    <a:pt x="2349" y="1136"/>
                  </a:lnTo>
                  <a:lnTo>
                    <a:pt x="2360" y="1133"/>
                  </a:lnTo>
                  <a:lnTo>
                    <a:pt x="2371" y="1130"/>
                  </a:lnTo>
                  <a:lnTo>
                    <a:pt x="2381" y="1126"/>
                  </a:lnTo>
                  <a:lnTo>
                    <a:pt x="2391" y="1121"/>
                  </a:lnTo>
                  <a:lnTo>
                    <a:pt x="2393" y="1125"/>
                  </a:lnTo>
                  <a:lnTo>
                    <a:pt x="2394" y="1130"/>
                  </a:lnTo>
                  <a:lnTo>
                    <a:pt x="2396" y="1135"/>
                  </a:lnTo>
                  <a:lnTo>
                    <a:pt x="2397" y="1138"/>
                  </a:lnTo>
                  <a:lnTo>
                    <a:pt x="2398" y="1143"/>
                  </a:lnTo>
                  <a:lnTo>
                    <a:pt x="2399" y="1147"/>
                  </a:lnTo>
                  <a:lnTo>
                    <a:pt x="2398" y="1152"/>
                  </a:lnTo>
                  <a:lnTo>
                    <a:pt x="2395" y="1156"/>
                  </a:lnTo>
                  <a:lnTo>
                    <a:pt x="2372" y="1178"/>
                  </a:lnTo>
                  <a:lnTo>
                    <a:pt x="2378" y="1185"/>
                  </a:lnTo>
                  <a:lnTo>
                    <a:pt x="2385" y="1187"/>
                  </a:lnTo>
                  <a:lnTo>
                    <a:pt x="2393" y="1190"/>
                  </a:lnTo>
                  <a:lnTo>
                    <a:pt x="2399" y="1194"/>
                  </a:lnTo>
                  <a:lnTo>
                    <a:pt x="2395" y="1208"/>
                  </a:lnTo>
                  <a:lnTo>
                    <a:pt x="2388" y="1219"/>
                  </a:lnTo>
                  <a:lnTo>
                    <a:pt x="2378" y="1226"/>
                  </a:lnTo>
                  <a:lnTo>
                    <a:pt x="2366" y="1231"/>
                  </a:lnTo>
                  <a:lnTo>
                    <a:pt x="2353" y="1235"/>
                  </a:lnTo>
                  <a:lnTo>
                    <a:pt x="2341" y="1238"/>
                  </a:lnTo>
                  <a:lnTo>
                    <a:pt x="2328" y="1240"/>
                  </a:lnTo>
                  <a:lnTo>
                    <a:pt x="2318" y="1244"/>
                  </a:lnTo>
                  <a:lnTo>
                    <a:pt x="2299" y="1237"/>
                  </a:lnTo>
                  <a:lnTo>
                    <a:pt x="2281" y="1235"/>
                  </a:lnTo>
                  <a:lnTo>
                    <a:pt x="2261" y="1238"/>
                  </a:lnTo>
                  <a:lnTo>
                    <a:pt x="2243" y="1243"/>
                  </a:lnTo>
                  <a:lnTo>
                    <a:pt x="2223" y="1249"/>
                  </a:lnTo>
                  <a:lnTo>
                    <a:pt x="2204" y="1253"/>
                  </a:lnTo>
                  <a:lnTo>
                    <a:pt x="2183" y="1254"/>
                  </a:lnTo>
                  <a:lnTo>
                    <a:pt x="2161" y="1252"/>
                  </a:lnTo>
                  <a:lnTo>
                    <a:pt x="2155" y="1259"/>
                  </a:lnTo>
                  <a:lnTo>
                    <a:pt x="2148" y="1261"/>
                  </a:lnTo>
                  <a:lnTo>
                    <a:pt x="2141" y="1265"/>
                  </a:lnTo>
                  <a:lnTo>
                    <a:pt x="2137" y="1272"/>
                  </a:lnTo>
                  <a:lnTo>
                    <a:pt x="2144" y="1275"/>
                  </a:lnTo>
                  <a:lnTo>
                    <a:pt x="2151" y="1278"/>
                  </a:lnTo>
                  <a:lnTo>
                    <a:pt x="2156" y="1282"/>
                  </a:lnTo>
                  <a:lnTo>
                    <a:pt x="2162" y="1285"/>
                  </a:lnTo>
                  <a:lnTo>
                    <a:pt x="2168" y="1290"/>
                  </a:lnTo>
                  <a:lnTo>
                    <a:pt x="2171" y="1296"/>
                  </a:lnTo>
                  <a:lnTo>
                    <a:pt x="2175" y="1303"/>
                  </a:lnTo>
                  <a:lnTo>
                    <a:pt x="2176" y="1310"/>
                  </a:lnTo>
                  <a:lnTo>
                    <a:pt x="2169" y="1313"/>
                  </a:lnTo>
                  <a:lnTo>
                    <a:pt x="2165" y="1310"/>
                  </a:lnTo>
                  <a:lnTo>
                    <a:pt x="2159" y="1304"/>
                  </a:lnTo>
                  <a:lnTo>
                    <a:pt x="2153" y="1302"/>
                  </a:lnTo>
                  <a:lnTo>
                    <a:pt x="2131" y="1308"/>
                  </a:lnTo>
                  <a:lnTo>
                    <a:pt x="2112" y="1320"/>
                  </a:lnTo>
                  <a:lnTo>
                    <a:pt x="2092" y="1335"/>
                  </a:lnTo>
                  <a:lnTo>
                    <a:pt x="2075" y="1351"/>
                  </a:lnTo>
                  <a:lnTo>
                    <a:pt x="2055" y="1366"/>
                  </a:lnTo>
                  <a:lnTo>
                    <a:pt x="2035" y="1380"/>
                  </a:lnTo>
                  <a:lnTo>
                    <a:pt x="2015" y="1390"/>
                  </a:lnTo>
                  <a:lnTo>
                    <a:pt x="1992" y="1395"/>
                  </a:lnTo>
                  <a:lnTo>
                    <a:pt x="1992" y="1401"/>
                  </a:lnTo>
                  <a:lnTo>
                    <a:pt x="2016" y="1425"/>
                  </a:lnTo>
                  <a:lnTo>
                    <a:pt x="2041" y="1445"/>
                  </a:lnTo>
                  <a:lnTo>
                    <a:pt x="2067" y="1465"/>
                  </a:lnTo>
                  <a:lnTo>
                    <a:pt x="2094" y="1484"/>
                  </a:lnTo>
                  <a:lnTo>
                    <a:pt x="2121" y="1500"/>
                  </a:lnTo>
                  <a:lnTo>
                    <a:pt x="2148" y="1516"/>
                  </a:lnTo>
                  <a:lnTo>
                    <a:pt x="2176" y="1531"/>
                  </a:lnTo>
                  <a:lnTo>
                    <a:pt x="2205" y="1545"/>
                  </a:lnTo>
                  <a:lnTo>
                    <a:pt x="2232" y="1558"/>
                  </a:lnTo>
                  <a:lnTo>
                    <a:pt x="2260" y="1572"/>
                  </a:lnTo>
                  <a:lnTo>
                    <a:pt x="2289" y="1587"/>
                  </a:lnTo>
                  <a:lnTo>
                    <a:pt x="2317" y="1602"/>
                  </a:lnTo>
                  <a:lnTo>
                    <a:pt x="2343" y="1618"/>
                  </a:lnTo>
                  <a:lnTo>
                    <a:pt x="2370" y="1636"/>
                  </a:lnTo>
                  <a:lnTo>
                    <a:pt x="2396" y="1654"/>
                  </a:lnTo>
                  <a:lnTo>
                    <a:pt x="2421" y="1675"/>
                  </a:lnTo>
                  <a:lnTo>
                    <a:pt x="2440" y="1686"/>
                  </a:lnTo>
                  <a:lnTo>
                    <a:pt x="2455" y="1700"/>
                  </a:lnTo>
                  <a:lnTo>
                    <a:pt x="2466" y="1715"/>
                  </a:lnTo>
                  <a:lnTo>
                    <a:pt x="2476" y="1730"/>
                  </a:lnTo>
                  <a:lnTo>
                    <a:pt x="2484" y="1748"/>
                  </a:lnTo>
                  <a:lnTo>
                    <a:pt x="2488" y="1766"/>
                  </a:lnTo>
                  <a:lnTo>
                    <a:pt x="2492" y="1785"/>
                  </a:lnTo>
                  <a:lnTo>
                    <a:pt x="2494" y="1805"/>
                  </a:lnTo>
                  <a:lnTo>
                    <a:pt x="2495" y="1826"/>
                  </a:lnTo>
                  <a:lnTo>
                    <a:pt x="2495" y="1847"/>
                  </a:lnTo>
                  <a:lnTo>
                    <a:pt x="2494" y="1868"/>
                  </a:lnTo>
                  <a:lnTo>
                    <a:pt x="2493" y="1890"/>
                  </a:lnTo>
                  <a:lnTo>
                    <a:pt x="2492" y="1911"/>
                  </a:lnTo>
                  <a:lnTo>
                    <a:pt x="2491" y="1933"/>
                  </a:lnTo>
                  <a:lnTo>
                    <a:pt x="2491" y="1953"/>
                  </a:lnTo>
                  <a:lnTo>
                    <a:pt x="2491" y="1974"/>
                  </a:lnTo>
                  <a:lnTo>
                    <a:pt x="2488" y="1985"/>
                  </a:lnTo>
                  <a:lnTo>
                    <a:pt x="2487" y="1995"/>
                  </a:lnTo>
                  <a:lnTo>
                    <a:pt x="2487" y="2004"/>
                  </a:lnTo>
                  <a:lnTo>
                    <a:pt x="2487" y="2013"/>
                  </a:lnTo>
                  <a:lnTo>
                    <a:pt x="2487" y="2024"/>
                  </a:lnTo>
                  <a:lnTo>
                    <a:pt x="2487" y="2033"/>
                  </a:lnTo>
                  <a:lnTo>
                    <a:pt x="2486" y="2043"/>
                  </a:lnTo>
                  <a:lnTo>
                    <a:pt x="2482" y="2054"/>
                  </a:lnTo>
                  <a:lnTo>
                    <a:pt x="2481" y="2077"/>
                  </a:lnTo>
                  <a:lnTo>
                    <a:pt x="2479" y="2100"/>
                  </a:lnTo>
                  <a:lnTo>
                    <a:pt x="2474" y="2122"/>
                  </a:lnTo>
                  <a:lnTo>
                    <a:pt x="2469" y="2145"/>
                  </a:lnTo>
                  <a:lnTo>
                    <a:pt x="2462" y="2167"/>
                  </a:lnTo>
                  <a:lnTo>
                    <a:pt x="2455" y="2188"/>
                  </a:lnTo>
                  <a:lnTo>
                    <a:pt x="2449" y="2210"/>
                  </a:lnTo>
                  <a:lnTo>
                    <a:pt x="2443" y="2231"/>
                  </a:lnTo>
                  <a:lnTo>
                    <a:pt x="2440" y="2253"/>
                  </a:lnTo>
                  <a:lnTo>
                    <a:pt x="2438" y="2274"/>
                  </a:lnTo>
                  <a:lnTo>
                    <a:pt x="2438" y="2294"/>
                  </a:lnTo>
                  <a:lnTo>
                    <a:pt x="2441" y="2314"/>
                  </a:lnTo>
                  <a:lnTo>
                    <a:pt x="2448" y="2335"/>
                  </a:lnTo>
                  <a:lnTo>
                    <a:pt x="2459" y="2354"/>
                  </a:lnTo>
                  <a:lnTo>
                    <a:pt x="2474" y="2374"/>
                  </a:lnTo>
                  <a:lnTo>
                    <a:pt x="2495" y="2392"/>
                  </a:lnTo>
                  <a:lnTo>
                    <a:pt x="2496" y="2410"/>
                  </a:lnTo>
                  <a:lnTo>
                    <a:pt x="2499" y="2428"/>
                  </a:lnTo>
                  <a:lnTo>
                    <a:pt x="2501" y="2445"/>
                  </a:lnTo>
                  <a:lnTo>
                    <a:pt x="2503" y="2464"/>
                  </a:lnTo>
                  <a:lnTo>
                    <a:pt x="2505" y="2482"/>
                  </a:lnTo>
                  <a:lnTo>
                    <a:pt x="2507" y="2501"/>
                  </a:lnTo>
                  <a:lnTo>
                    <a:pt x="2508" y="2519"/>
                  </a:lnTo>
                  <a:lnTo>
                    <a:pt x="2508" y="2537"/>
                  </a:lnTo>
                  <a:lnTo>
                    <a:pt x="2507" y="2555"/>
                  </a:lnTo>
                  <a:lnTo>
                    <a:pt x="2503" y="2572"/>
                  </a:lnTo>
                  <a:lnTo>
                    <a:pt x="2499" y="2589"/>
                  </a:lnTo>
                  <a:lnTo>
                    <a:pt x="2492" y="2605"/>
                  </a:lnTo>
                  <a:lnTo>
                    <a:pt x="2484" y="2620"/>
                  </a:lnTo>
                  <a:lnTo>
                    <a:pt x="2472" y="2635"/>
                  </a:lnTo>
                  <a:lnTo>
                    <a:pt x="2458" y="2649"/>
                  </a:lnTo>
                  <a:lnTo>
                    <a:pt x="2441" y="2662"/>
                  </a:lnTo>
                  <a:lnTo>
                    <a:pt x="2426" y="2676"/>
                  </a:lnTo>
                  <a:lnTo>
                    <a:pt x="2409" y="2680"/>
                  </a:lnTo>
                  <a:lnTo>
                    <a:pt x="2391" y="2679"/>
                  </a:lnTo>
                  <a:lnTo>
                    <a:pt x="2373" y="2677"/>
                  </a:lnTo>
                  <a:lnTo>
                    <a:pt x="2356" y="2674"/>
                  </a:lnTo>
                  <a:lnTo>
                    <a:pt x="2340" y="2677"/>
                  </a:lnTo>
                  <a:lnTo>
                    <a:pt x="2325" y="2686"/>
                  </a:lnTo>
                  <a:lnTo>
                    <a:pt x="2314" y="2707"/>
                  </a:lnTo>
                  <a:lnTo>
                    <a:pt x="2307" y="2709"/>
                  </a:lnTo>
                  <a:lnTo>
                    <a:pt x="2300" y="2710"/>
                  </a:lnTo>
                  <a:lnTo>
                    <a:pt x="2294" y="2710"/>
                  </a:lnTo>
                  <a:lnTo>
                    <a:pt x="2287" y="2710"/>
                  </a:lnTo>
                  <a:lnTo>
                    <a:pt x="2280" y="2708"/>
                  </a:lnTo>
                  <a:lnTo>
                    <a:pt x="2273" y="2706"/>
                  </a:lnTo>
                  <a:lnTo>
                    <a:pt x="2266" y="2703"/>
                  </a:lnTo>
                  <a:lnTo>
                    <a:pt x="2260" y="2700"/>
                  </a:lnTo>
                  <a:lnTo>
                    <a:pt x="2252" y="2688"/>
                  </a:lnTo>
                  <a:lnTo>
                    <a:pt x="2247" y="2676"/>
                  </a:lnTo>
                  <a:lnTo>
                    <a:pt x="2245" y="2661"/>
                  </a:lnTo>
                  <a:lnTo>
                    <a:pt x="2244" y="2646"/>
                  </a:lnTo>
                  <a:lnTo>
                    <a:pt x="2245" y="2631"/>
                  </a:lnTo>
                  <a:lnTo>
                    <a:pt x="2246" y="2617"/>
                  </a:lnTo>
                  <a:lnTo>
                    <a:pt x="2249" y="2603"/>
                  </a:lnTo>
                  <a:lnTo>
                    <a:pt x="2250" y="2592"/>
                  </a:lnTo>
                  <a:lnTo>
                    <a:pt x="2243" y="2598"/>
                  </a:lnTo>
                  <a:lnTo>
                    <a:pt x="2236" y="2602"/>
                  </a:lnTo>
                  <a:lnTo>
                    <a:pt x="2229" y="2604"/>
                  </a:lnTo>
                  <a:lnTo>
                    <a:pt x="2222" y="2604"/>
                  </a:lnTo>
                  <a:lnTo>
                    <a:pt x="2214" y="2603"/>
                  </a:lnTo>
                  <a:lnTo>
                    <a:pt x="2207" y="2602"/>
                  </a:lnTo>
                  <a:lnTo>
                    <a:pt x="2199" y="2601"/>
                  </a:lnTo>
                  <a:lnTo>
                    <a:pt x="2191" y="2600"/>
                  </a:lnTo>
                  <a:lnTo>
                    <a:pt x="2185" y="2594"/>
                  </a:lnTo>
                  <a:lnTo>
                    <a:pt x="2179" y="2587"/>
                  </a:lnTo>
                  <a:lnTo>
                    <a:pt x="2175" y="2580"/>
                  </a:lnTo>
                  <a:lnTo>
                    <a:pt x="2171" y="2573"/>
                  </a:lnTo>
                  <a:lnTo>
                    <a:pt x="2169" y="2565"/>
                  </a:lnTo>
                  <a:lnTo>
                    <a:pt x="2168" y="2558"/>
                  </a:lnTo>
                  <a:lnTo>
                    <a:pt x="2169" y="2550"/>
                  </a:lnTo>
                  <a:lnTo>
                    <a:pt x="2173" y="2542"/>
                  </a:lnTo>
                  <a:lnTo>
                    <a:pt x="2178" y="2528"/>
                  </a:lnTo>
                  <a:lnTo>
                    <a:pt x="2186" y="2513"/>
                  </a:lnTo>
                  <a:lnTo>
                    <a:pt x="2193" y="2497"/>
                  </a:lnTo>
                  <a:lnTo>
                    <a:pt x="2201" y="2482"/>
                  </a:lnTo>
                  <a:lnTo>
                    <a:pt x="2206" y="2466"/>
                  </a:lnTo>
                  <a:lnTo>
                    <a:pt x="2207" y="2449"/>
                  </a:lnTo>
                  <a:lnTo>
                    <a:pt x="2204" y="2433"/>
                  </a:lnTo>
                  <a:lnTo>
                    <a:pt x="2194" y="2415"/>
                  </a:lnTo>
                  <a:lnTo>
                    <a:pt x="2194" y="2404"/>
                  </a:lnTo>
                  <a:lnTo>
                    <a:pt x="2197" y="2395"/>
                  </a:lnTo>
                  <a:lnTo>
                    <a:pt x="2201" y="2385"/>
                  </a:lnTo>
                  <a:lnTo>
                    <a:pt x="2207" y="2377"/>
                  </a:lnTo>
                  <a:lnTo>
                    <a:pt x="2214" y="2370"/>
                  </a:lnTo>
                  <a:lnTo>
                    <a:pt x="2222" y="2365"/>
                  </a:lnTo>
                  <a:lnTo>
                    <a:pt x="2230" y="2359"/>
                  </a:lnTo>
                  <a:lnTo>
                    <a:pt x="2238" y="2354"/>
                  </a:lnTo>
                  <a:lnTo>
                    <a:pt x="2245" y="2353"/>
                  </a:lnTo>
                  <a:lnTo>
                    <a:pt x="2253" y="2351"/>
                  </a:lnTo>
                  <a:lnTo>
                    <a:pt x="2260" y="2350"/>
                  </a:lnTo>
                  <a:lnTo>
                    <a:pt x="2268" y="2347"/>
                  </a:lnTo>
                  <a:lnTo>
                    <a:pt x="2275" y="2345"/>
                  </a:lnTo>
                  <a:lnTo>
                    <a:pt x="2283" y="2343"/>
                  </a:lnTo>
                  <a:lnTo>
                    <a:pt x="2289" y="2339"/>
                  </a:lnTo>
                  <a:lnTo>
                    <a:pt x="2296" y="2335"/>
                  </a:lnTo>
                  <a:lnTo>
                    <a:pt x="2291" y="2302"/>
                  </a:lnTo>
                  <a:lnTo>
                    <a:pt x="2285" y="2270"/>
                  </a:lnTo>
                  <a:lnTo>
                    <a:pt x="2279" y="2239"/>
                  </a:lnTo>
                  <a:lnTo>
                    <a:pt x="2270" y="2207"/>
                  </a:lnTo>
                  <a:lnTo>
                    <a:pt x="2262" y="2175"/>
                  </a:lnTo>
                  <a:lnTo>
                    <a:pt x="2254" y="2143"/>
                  </a:lnTo>
                  <a:lnTo>
                    <a:pt x="2246" y="2112"/>
                  </a:lnTo>
                  <a:lnTo>
                    <a:pt x="2238" y="2080"/>
                  </a:lnTo>
                  <a:lnTo>
                    <a:pt x="2231" y="2049"/>
                  </a:lnTo>
                  <a:lnTo>
                    <a:pt x="2226" y="2017"/>
                  </a:lnTo>
                  <a:lnTo>
                    <a:pt x="2221" y="1985"/>
                  </a:lnTo>
                  <a:lnTo>
                    <a:pt x="2219" y="1952"/>
                  </a:lnTo>
                  <a:lnTo>
                    <a:pt x="2217" y="1920"/>
                  </a:lnTo>
                  <a:lnTo>
                    <a:pt x="2219" y="1887"/>
                  </a:lnTo>
                  <a:lnTo>
                    <a:pt x="2223" y="1853"/>
                  </a:lnTo>
                  <a:lnTo>
                    <a:pt x="2230" y="1820"/>
                  </a:lnTo>
                  <a:lnTo>
                    <a:pt x="2216" y="1818"/>
                  </a:lnTo>
                  <a:lnTo>
                    <a:pt x="2203" y="1815"/>
                  </a:lnTo>
                  <a:lnTo>
                    <a:pt x="2189" y="1814"/>
                  </a:lnTo>
                  <a:lnTo>
                    <a:pt x="2176" y="1812"/>
                  </a:lnTo>
                  <a:lnTo>
                    <a:pt x="2162" y="1809"/>
                  </a:lnTo>
                  <a:lnTo>
                    <a:pt x="2148" y="1807"/>
                  </a:lnTo>
                  <a:lnTo>
                    <a:pt x="2136" y="1805"/>
                  </a:lnTo>
                  <a:lnTo>
                    <a:pt x="2123" y="1801"/>
                  </a:lnTo>
                  <a:lnTo>
                    <a:pt x="2109" y="1799"/>
                  </a:lnTo>
                  <a:lnTo>
                    <a:pt x="2097" y="1796"/>
                  </a:lnTo>
                  <a:lnTo>
                    <a:pt x="2083" y="1792"/>
                  </a:lnTo>
                  <a:lnTo>
                    <a:pt x="2070" y="1788"/>
                  </a:lnTo>
                  <a:lnTo>
                    <a:pt x="2057" y="1783"/>
                  </a:lnTo>
                  <a:lnTo>
                    <a:pt x="2045" y="1778"/>
                  </a:lnTo>
                  <a:lnTo>
                    <a:pt x="2031" y="1773"/>
                  </a:lnTo>
                  <a:lnTo>
                    <a:pt x="2018" y="1766"/>
                  </a:lnTo>
                  <a:lnTo>
                    <a:pt x="2012" y="1770"/>
                  </a:lnTo>
                  <a:lnTo>
                    <a:pt x="2009" y="1775"/>
                  </a:lnTo>
                  <a:lnTo>
                    <a:pt x="2008" y="1781"/>
                  </a:lnTo>
                  <a:lnTo>
                    <a:pt x="2008" y="1786"/>
                  </a:lnTo>
                  <a:lnTo>
                    <a:pt x="2009" y="1792"/>
                  </a:lnTo>
                  <a:lnTo>
                    <a:pt x="2010" y="1799"/>
                  </a:lnTo>
                  <a:lnTo>
                    <a:pt x="2010" y="1805"/>
                  </a:lnTo>
                  <a:lnTo>
                    <a:pt x="2008" y="1812"/>
                  </a:lnTo>
                  <a:lnTo>
                    <a:pt x="2006" y="1830"/>
                  </a:lnTo>
                  <a:lnTo>
                    <a:pt x="2006" y="1847"/>
                  </a:lnTo>
                  <a:lnTo>
                    <a:pt x="2007" y="1865"/>
                  </a:lnTo>
                  <a:lnTo>
                    <a:pt x="2009" y="1882"/>
                  </a:lnTo>
                  <a:lnTo>
                    <a:pt x="2014" y="1898"/>
                  </a:lnTo>
                  <a:lnTo>
                    <a:pt x="2018" y="1914"/>
                  </a:lnTo>
                  <a:lnTo>
                    <a:pt x="2024" y="1930"/>
                  </a:lnTo>
                  <a:lnTo>
                    <a:pt x="2031" y="1947"/>
                  </a:lnTo>
                  <a:lnTo>
                    <a:pt x="2038" y="1961"/>
                  </a:lnTo>
                  <a:lnTo>
                    <a:pt x="2046" y="1978"/>
                  </a:lnTo>
                  <a:lnTo>
                    <a:pt x="2054" y="1993"/>
                  </a:lnTo>
                  <a:lnTo>
                    <a:pt x="2063" y="2008"/>
                  </a:lnTo>
                  <a:lnTo>
                    <a:pt x="2072" y="2023"/>
                  </a:lnTo>
                  <a:lnTo>
                    <a:pt x="2082" y="2036"/>
                  </a:lnTo>
                  <a:lnTo>
                    <a:pt x="2090" y="2051"/>
                  </a:lnTo>
                  <a:lnTo>
                    <a:pt x="2099" y="2066"/>
                  </a:lnTo>
                  <a:lnTo>
                    <a:pt x="2084" y="2071"/>
                  </a:lnTo>
                  <a:lnTo>
                    <a:pt x="2067" y="2073"/>
                  </a:lnTo>
                  <a:lnTo>
                    <a:pt x="2050" y="2073"/>
                  </a:lnTo>
                  <a:lnTo>
                    <a:pt x="2033" y="2072"/>
                  </a:lnTo>
                  <a:lnTo>
                    <a:pt x="2015" y="2070"/>
                  </a:lnTo>
                  <a:lnTo>
                    <a:pt x="1997" y="2069"/>
                  </a:lnTo>
                  <a:lnTo>
                    <a:pt x="1979" y="2069"/>
                  </a:lnTo>
                  <a:lnTo>
                    <a:pt x="1962" y="2070"/>
                  </a:lnTo>
                  <a:lnTo>
                    <a:pt x="1962" y="2086"/>
                  </a:lnTo>
                  <a:lnTo>
                    <a:pt x="1961" y="2103"/>
                  </a:lnTo>
                  <a:lnTo>
                    <a:pt x="1961" y="2119"/>
                  </a:lnTo>
                  <a:lnTo>
                    <a:pt x="1961" y="2137"/>
                  </a:lnTo>
                  <a:lnTo>
                    <a:pt x="1961" y="2154"/>
                  </a:lnTo>
                  <a:lnTo>
                    <a:pt x="1962" y="2170"/>
                  </a:lnTo>
                  <a:lnTo>
                    <a:pt x="1963" y="2187"/>
                  </a:lnTo>
                  <a:lnTo>
                    <a:pt x="1964" y="2203"/>
                  </a:lnTo>
                  <a:lnTo>
                    <a:pt x="1968" y="2219"/>
                  </a:lnTo>
                  <a:lnTo>
                    <a:pt x="1970" y="2236"/>
                  </a:lnTo>
                  <a:lnTo>
                    <a:pt x="1974" y="2252"/>
                  </a:lnTo>
                  <a:lnTo>
                    <a:pt x="1979" y="2267"/>
                  </a:lnTo>
                  <a:lnTo>
                    <a:pt x="1986" y="2282"/>
                  </a:lnTo>
                  <a:lnTo>
                    <a:pt x="1993" y="2296"/>
                  </a:lnTo>
                  <a:lnTo>
                    <a:pt x="2001" y="2309"/>
                  </a:lnTo>
                  <a:lnTo>
                    <a:pt x="2011" y="2322"/>
                  </a:lnTo>
                  <a:lnTo>
                    <a:pt x="2018" y="2330"/>
                  </a:lnTo>
                  <a:lnTo>
                    <a:pt x="2022" y="2340"/>
                  </a:lnTo>
                  <a:lnTo>
                    <a:pt x="2023" y="2351"/>
                  </a:lnTo>
                  <a:lnTo>
                    <a:pt x="2023" y="2361"/>
                  </a:lnTo>
                  <a:lnTo>
                    <a:pt x="2023" y="2373"/>
                  </a:lnTo>
                  <a:lnTo>
                    <a:pt x="2023" y="2383"/>
                  </a:lnTo>
                  <a:lnTo>
                    <a:pt x="2024" y="2392"/>
                  </a:lnTo>
                  <a:lnTo>
                    <a:pt x="2026" y="2399"/>
                  </a:lnTo>
                  <a:lnTo>
                    <a:pt x="2024" y="2416"/>
                  </a:lnTo>
                  <a:lnTo>
                    <a:pt x="2027" y="2434"/>
                  </a:lnTo>
                  <a:lnTo>
                    <a:pt x="2035" y="2449"/>
                  </a:lnTo>
                  <a:lnTo>
                    <a:pt x="2046" y="2464"/>
                  </a:lnTo>
                  <a:lnTo>
                    <a:pt x="2056" y="2479"/>
                  </a:lnTo>
                  <a:lnTo>
                    <a:pt x="2067" y="2492"/>
                  </a:lnTo>
                  <a:lnTo>
                    <a:pt x="2075" y="2507"/>
                  </a:lnTo>
                  <a:lnTo>
                    <a:pt x="2079" y="2522"/>
                  </a:lnTo>
                  <a:lnTo>
                    <a:pt x="2088" y="2539"/>
                  </a:lnTo>
                  <a:lnTo>
                    <a:pt x="2097" y="2555"/>
                  </a:lnTo>
                  <a:lnTo>
                    <a:pt x="2105" y="2571"/>
                  </a:lnTo>
                  <a:lnTo>
                    <a:pt x="2110" y="2588"/>
                  </a:lnTo>
                  <a:lnTo>
                    <a:pt x="2116" y="2605"/>
                  </a:lnTo>
                  <a:lnTo>
                    <a:pt x="2121" y="2624"/>
                  </a:lnTo>
                  <a:lnTo>
                    <a:pt x="2125" y="2641"/>
                  </a:lnTo>
                  <a:lnTo>
                    <a:pt x="2129" y="2659"/>
                  </a:lnTo>
                  <a:lnTo>
                    <a:pt x="2131" y="2679"/>
                  </a:lnTo>
                  <a:lnTo>
                    <a:pt x="2133" y="2697"/>
                  </a:lnTo>
                  <a:lnTo>
                    <a:pt x="2135" y="2717"/>
                  </a:lnTo>
                  <a:lnTo>
                    <a:pt x="2135" y="2737"/>
                  </a:lnTo>
                  <a:lnTo>
                    <a:pt x="2135" y="2756"/>
                  </a:lnTo>
                  <a:lnTo>
                    <a:pt x="2133" y="2776"/>
                  </a:lnTo>
                  <a:lnTo>
                    <a:pt x="2132" y="2795"/>
                  </a:lnTo>
                  <a:lnTo>
                    <a:pt x="2131" y="2815"/>
                  </a:lnTo>
                  <a:lnTo>
                    <a:pt x="2126" y="2828"/>
                  </a:lnTo>
                  <a:lnTo>
                    <a:pt x="2124" y="2841"/>
                  </a:lnTo>
                  <a:lnTo>
                    <a:pt x="2124" y="2855"/>
                  </a:lnTo>
                  <a:lnTo>
                    <a:pt x="2126" y="2870"/>
                  </a:lnTo>
                  <a:lnTo>
                    <a:pt x="2129" y="2886"/>
                  </a:lnTo>
                  <a:lnTo>
                    <a:pt x="2131" y="2903"/>
                  </a:lnTo>
                  <a:lnTo>
                    <a:pt x="2133" y="2917"/>
                  </a:lnTo>
                  <a:lnTo>
                    <a:pt x="2133" y="2934"/>
                  </a:lnTo>
                  <a:lnTo>
                    <a:pt x="2139" y="2957"/>
                  </a:lnTo>
                  <a:lnTo>
                    <a:pt x="2145" y="2980"/>
                  </a:lnTo>
                  <a:lnTo>
                    <a:pt x="2151" y="3003"/>
                  </a:lnTo>
                  <a:lnTo>
                    <a:pt x="2156" y="3026"/>
                  </a:lnTo>
                  <a:lnTo>
                    <a:pt x="2162" y="3049"/>
                  </a:lnTo>
                  <a:lnTo>
                    <a:pt x="2169" y="3072"/>
                  </a:lnTo>
                  <a:lnTo>
                    <a:pt x="2176" y="3096"/>
                  </a:lnTo>
                  <a:lnTo>
                    <a:pt x="2183" y="3119"/>
                  </a:lnTo>
                  <a:lnTo>
                    <a:pt x="2190" y="3142"/>
                  </a:lnTo>
                  <a:lnTo>
                    <a:pt x="2198" y="3165"/>
                  </a:lnTo>
                  <a:lnTo>
                    <a:pt x="2206" y="3188"/>
                  </a:lnTo>
                  <a:lnTo>
                    <a:pt x="2214" y="3211"/>
                  </a:lnTo>
                  <a:lnTo>
                    <a:pt x="2222" y="3234"/>
                  </a:lnTo>
                  <a:lnTo>
                    <a:pt x="2231" y="3257"/>
                  </a:lnTo>
                  <a:lnTo>
                    <a:pt x="2241" y="3279"/>
                  </a:lnTo>
                  <a:lnTo>
                    <a:pt x="2250" y="3301"/>
                  </a:lnTo>
                  <a:lnTo>
                    <a:pt x="2268" y="3288"/>
                  </a:lnTo>
                  <a:lnTo>
                    <a:pt x="2287" y="3278"/>
                  </a:lnTo>
                  <a:lnTo>
                    <a:pt x="2307" y="3269"/>
                  </a:lnTo>
                  <a:lnTo>
                    <a:pt x="2328" y="3263"/>
                  </a:lnTo>
                  <a:lnTo>
                    <a:pt x="2349" y="3257"/>
                  </a:lnTo>
                  <a:lnTo>
                    <a:pt x="2371" y="3253"/>
                  </a:lnTo>
                  <a:lnTo>
                    <a:pt x="2394" y="3249"/>
                  </a:lnTo>
                  <a:lnTo>
                    <a:pt x="2416" y="3247"/>
                  </a:lnTo>
                  <a:lnTo>
                    <a:pt x="2439" y="3245"/>
                  </a:lnTo>
                  <a:lnTo>
                    <a:pt x="2462" y="3242"/>
                  </a:lnTo>
                  <a:lnTo>
                    <a:pt x="2485" y="3239"/>
                  </a:lnTo>
                  <a:lnTo>
                    <a:pt x="2507" y="3235"/>
                  </a:lnTo>
                  <a:lnTo>
                    <a:pt x="2529" y="3231"/>
                  </a:lnTo>
                  <a:lnTo>
                    <a:pt x="2550" y="3226"/>
                  </a:lnTo>
                  <a:lnTo>
                    <a:pt x="2571" y="3219"/>
                  </a:lnTo>
                  <a:lnTo>
                    <a:pt x="2592" y="3210"/>
                  </a:lnTo>
                  <a:lnTo>
                    <a:pt x="2594" y="3200"/>
                  </a:lnTo>
                  <a:lnTo>
                    <a:pt x="2596" y="3189"/>
                  </a:lnTo>
                  <a:lnTo>
                    <a:pt x="2600" y="3179"/>
                  </a:lnTo>
                  <a:lnTo>
                    <a:pt x="2603" y="3170"/>
                  </a:lnTo>
                  <a:lnTo>
                    <a:pt x="2608" y="3159"/>
                  </a:lnTo>
                  <a:lnTo>
                    <a:pt x="2613" y="3150"/>
                  </a:lnTo>
                  <a:lnTo>
                    <a:pt x="2618" y="3142"/>
                  </a:lnTo>
                  <a:lnTo>
                    <a:pt x="2625" y="3133"/>
                  </a:lnTo>
                  <a:lnTo>
                    <a:pt x="2640" y="3133"/>
                  </a:lnTo>
                  <a:lnTo>
                    <a:pt x="2658" y="3135"/>
                  </a:lnTo>
                  <a:lnTo>
                    <a:pt x="2675" y="3137"/>
                  </a:lnTo>
                  <a:lnTo>
                    <a:pt x="2693" y="3140"/>
                  </a:lnTo>
                  <a:lnTo>
                    <a:pt x="2711" y="3141"/>
                  </a:lnTo>
                  <a:lnTo>
                    <a:pt x="2728" y="3140"/>
                  </a:lnTo>
                  <a:lnTo>
                    <a:pt x="2743" y="3134"/>
                  </a:lnTo>
                  <a:lnTo>
                    <a:pt x="2757" y="3123"/>
                  </a:lnTo>
                  <a:lnTo>
                    <a:pt x="2747" y="3118"/>
                  </a:lnTo>
                  <a:lnTo>
                    <a:pt x="2743" y="3112"/>
                  </a:lnTo>
                  <a:lnTo>
                    <a:pt x="2740" y="3104"/>
                  </a:lnTo>
                  <a:lnTo>
                    <a:pt x="2742" y="3096"/>
                  </a:lnTo>
                  <a:lnTo>
                    <a:pt x="2744" y="3089"/>
                  </a:lnTo>
                  <a:lnTo>
                    <a:pt x="2747" y="3081"/>
                  </a:lnTo>
                  <a:lnTo>
                    <a:pt x="2752" y="3073"/>
                  </a:lnTo>
                  <a:lnTo>
                    <a:pt x="2757" y="3067"/>
                  </a:lnTo>
                  <a:lnTo>
                    <a:pt x="2770" y="3044"/>
                  </a:lnTo>
                  <a:lnTo>
                    <a:pt x="2787" y="3021"/>
                  </a:lnTo>
                  <a:lnTo>
                    <a:pt x="2804" y="3000"/>
                  </a:lnTo>
                  <a:lnTo>
                    <a:pt x="2822" y="2981"/>
                  </a:lnTo>
                  <a:lnTo>
                    <a:pt x="2843" y="2962"/>
                  </a:lnTo>
                  <a:lnTo>
                    <a:pt x="2864" y="2945"/>
                  </a:lnTo>
                  <a:lnTo>
                    <a:pt x="2887" y="2929"/>
                  </a:lnTo>
                  <a:lnTo>
                    <a:pt x="2910" y="2914"/>
                  </a:lnTo>
                  <a:lnTo>
                    <a:pt x="2928" y="2923"/>
                  </a:lnTo>
                  <a:lnTo>
                    <a:pt x="2943" y="2935"/>
                  </a:lnTo>
                  <a:lnTo>
                    <a:pt x="2955" y="2950"/>
                  </a:lnTo>
                  <a:lnTo>
                    <a:pt x="2964" y="2966"/>
                  </a:lnTo>
                  <a:lnTo>
                    <a:pt x="2973" y="2983"/>
                  </a:lnTo>
                  <a:lnTo>
                    <a:pt x="2980" y="3000"/>
                  </a:lnTo>
                  <a:lnTo>
                    <a:pt x="2988" y="3017"/>
                  </a:lnTo>
                  <a:lnTo>
                    <a:pt x="2997" y="3033"/>
                  </a:lnTo>
                  <a:lnTo>
                    <a:pt x="3009" y="3055"/>
                  </a:lnTo>
                  <a:lnTo>
                    <a:pt x="3018" y="3076"/>
                  </a:lnTo>
                  <a:lnTo>
                    <a:pt x="3027" y="3098"/>
                  </a:lnTo>
                  <a:lnTo>
                    <a:pt x="3035" y="3120"/>
                  </a:lnTo>
                  <a:lnTo>
                    <a:pt x="3045" y="3142"/>
                  </a:lnTo>
                  <a:lnTo>
                    <a:pt x="3054" y="3164"/>
                  </a:lnTo>
                  <a:lnTo>
                    <a:pt x="3065" y="3185"/>
                  </a:lnTo>
                  <a:lnTo>
                    <a:pt x="3078" y="3205"/>
                  </a:lnTo>
                  <a:lnTo>
                    <a:pt x="3096" y="3218"/>
                  </a:lnTo>
                  <a:lnTo>
                    <a:pt x="3114" y="3232"/>
                  </a:lnTo>
                  <a:lnTo>
                    <a:pt x="3130" y="3247"/>
                  </a:lnTo>
                  <a:lnTo>
                    <a:pt x="3145" y="3262"/>
                  </a:lnTo>
                  <a:lnTo>
                    <a:pt x="3159" y="3277"/>
                  </a:lnTo>
                  <a:lnTo>
                    <a:pt x="3172" y="3293"/>
                  </a:lnTo>
                  <a:lnTo>
                    <a:pt x="3184" y="3310"/>
                  </a:lnTo>
                  <a:lnTo>
                    <a:pt x="3195" y="3328"/>
                  </a:lnTo>
                  <a:lnTo>
                    <a:pt x="3206" y="3346"/>
                  </a:lnTo>
                  <a:lnTo>
                    <a:pt x="3216" y="3363"/>
                  </a:lnTo>
                  <a:lnTo>
                    <a:pt x="3224" y="3382"/>
                  </a:lnTo>
                  <a:lnTo>
                    <a:pt x="3234" y="3401"/>
                  </a:lnTo>
                  <a:lnTo>
                    <a:pt x="3240" y="3420"/>
                  </a:lnTo>
                  <a:lnTo>
                    <a:pt x="3247" y="3439"/>
                  </a:lnTo>
                  <a:lnTo>
                    <a:pt x="3253" y="3459"/>
                  </a:lnTo>
                  <a:lnTo>
                    <a:pt x="3259" y="3478"/>
                  </a:lnTo>
                  <a:lnTo>
                    <a:pt x="3260" y="3495"/>
                  </a:lnTo>
                  <a:lnTo>
                    <a:pt x="3260" y="3511"/>
                  </a:lnTo>
                  <a:lnTo>
                    <a:pt x="3259" y="3526"/>
                  </a:lnTo>
                  <a:lnTo>
                    <a:pt x="3255" y="3542"/>
                  </a:lnTo>
                  <a:lnTo>
                    <a:pt x="3251" y="3557"/>
                  </a:lnTo>
                  <a:lnTo>
                    <a:pt x="3245" y="3571"/>
                  </a:lnTo>
                  <a:lnTo>
                    <a:pt x="3238" y="3584"/>
                  </a:lnTo>
                  <a:lnTo>
                    <a:pt x="3229" y="3597"/>
                  </a:lnTo>
                  <a:lnTo>
                    <a:pt x="3220" y="3602"/>
                  </a:lnTo>
                  <a:lnTo>
                    <a:pt x="3210" y="3607"/>
                  </a:lnTo>
                  <a:lnTo>
                    <a:pt x="3200" y="3612"/>
                  </a:lnTo>
                  <a:lnTo>
                    <a:pt x="3191" y="3617"/>
                  </a:lnTo>
                  <a:lnTo>
                    <a:pt x="3181" y="3620"/>
                  </a:lnTo>
                  <a:lnTo>
                    <a:pt x="3170" y="3621"/>
                  </a:lnTo>
                  <a:lnTo>
                    <a:pt x="3160" y="3620"/>
                  </a:lnTo>
                  <a:lnTo>
                    <a:pt x="3148" y="3617"/>
                  </a:lnTo>
                  <a:lnTo>
                    <a:pt x="3141" y="3612"/>
                  </a:lnTo>
                  <a:lnTo>
                    <a:pt x="3136" y="3605"/>
                  </a:lnTo>
                  <a:lnTo>
                    <a:pt x="3131" y="3598"/>
                  </a:lnTo>
                  <a:lnTo>
                    <a:pt x="3128" y="3589"/>
                  </a:lnTo>
                  <a:lnTo>
                    <a:pt x="3124" y="3580"/>
                  </a:lnTo>
                  <a:lnTo>
                    <a:pt x="3121" y="3571"/>
                  </a:lnTo>
                  <a:lnTo>
                    <a:pt x="3116" y="3562"/>
                  </a:lnTo>
                  <a:lnTo>
                    <a:pt x="3110" y="3556"/>
                  </a:lnTo>
                  <a:lnTo>
                    <a:pt x="3103" y="3541"/>
                  </a:lnTo>
                  <a:lnTo>
                    <a:pt x="3098" y="3526"/>
                  </a:lnTo>
                  <a:lnTo>
                    <a:pt x="3091" y="3512"/>
                  </a:lnTo>
                  <a:lnTo>
                    <a:pt x="3084" y="3497"/>
                  </a:lnTo>
                  <a:lnTo>
                    <a:pt x="3076" y="3483"/>
                  </a:lnTo>
                  <a:lnTo>
                    <a:pt x="3066" y="3470"/>
                  </a:lnTo>
                  <a:lnTo>
                    <a:pt x="3055" y="3459"/>
                  </a:lnTo>
                  <a:lnTo>
                    <a:pt x="3040" y="3448"/>
                  </a:lnTo>
                  <a:lnTo>
                    <a:pt x="3041" y="3442"/>
                  </a:lnTo>
                  <a:lnTo>
                    <a:pt x="3039" y="3436"/>
                  </a:lnTo>
                  <a:lnTo>
                    <a:pt x="3035" y="3432"/>
                  </a:lnTo>
                  <a:lnTo>
                    <a:pt x="3031" y="3429"/>
                  </a:lnTo>
                  <a:lnTo>
                    <a:pt x="3025" y="3428"/>
                  </a:lnTo>
                  <a:lnTo>
                    <a:pt x="3019" y="3425"/>
                  </a:lnTo>
                  <a:lnTo>
                    <a:pt x="3013" y="3423"/>
                  </a:lnTo>
                  <a:lnTo>
                    <a:pt x="3009" y="3421"/>
                  </a:lnTo>
                  <a:lnTo>
                    <a:pt x="3000" y="3414"/>
                  </a:lnTo>
                  <a:lnTo>
                    <a:pt x="2994" y="3406"/>
                  </a:lnTo>
                  <a:lnTo>
                    <a:pt x="2988" y="3398"/>
                  </a:lnTo>
                  <a:lnTo>
                    <a:pt x="2982" y="3389"/>
                  </a:lnTo>
                  <a:lnTo>
                    <a:pt x="2977" y="3381"/>
                  </a:lnTo>
                  <a:lnTo>
                    <a:pt x="2970" y="3374"/>
                  </a:lnTo>
                  <a:lnTo>
                    <a:pt x="2960" y="3369"/>
                  </a:lnTo>
                  <a:lnTo>
                    <a:pt x="2948" y="3367"/>
                  </a:lnTo>
                  <a:lnTo>
                    <a:pt x="2934" y="3367"/>
                  </a:lnTo>
                  <a:lnTo>
                    <a:pt x="2919" y="3366"/>
                  </a:lnTo>
                  <a:lnTo>
                    <a:pt x="2905" y="3363"/>
                  </a:lnTo>
                  <a:lnTo>
                    <a:pt x="2893" y="3361"/>
                  </a:lnTo>
                  <a:lnTo>
                    <a:pt x="2879" y="3357"/>
                  </a:lnTo>
                  <a:lnTo>
                    <a:pt x="2867" y="3353"/>
                  </a:lnTo>
                  <a:lnTo>
                    <a:pt x="2855" y="3346"/>
                  </a:lnTo>
                  <a:lnTo>
                    <a:pt x="2844" y="3337"/>
                  </a:lnTo>
                  <a:lnTo>
                    <a:pt x="2837" y="3344"/>
                  </a:lnTo>
                  <a:lnTo>
                    <a:pt x="2830" y="3347"/>
                  </a:lnTo>
                  <a:lnTo>
                    <a:pt x="2821" y="3348"/>
                  </a:lnTo>
                  <a:lnTo>
                    <a:pt x="2813" y="3349"/>
                  </a:lnTo>
                  <a:lnTo>
                    <a:pt x="2804" y="3349"/>
                  </a:lnTo>
                  <a:lnTo>
                    <a:pt x="2795" y="3349"/>
                  </a:lnTo>
                  <a:lnTo>
                    <a:pt x="2787" y="3352"/>
                  </a:lnTo>
                  <a:lnTo>
                    <a:pt x="2778" y="3355"/>
                  </a:lnTo>
                  <a:lnTo>
                    <a:pt x="2770" y="3363"/>
                  </a:lnTo>
                  <a:lnTo>
                    <a:pt x="2761" y="3370"/>
                  </a:lnTo>
                  <a:lnTo>
                    <a:pt x="2752" y="3378"/>
                  </a:lnTo>
                  <a:lnTo>
                    <a:pt x="2743" y="3385"/>
                  </a:lnTo>
                  <a:lnTo>
                    <a:pt x="2732" y="3390"/>
                  </a:lnTo>
                  <a:lnTo>
                    <a:pt x="2722" y="3393"/>
                  </a:lnTo>
                  <a:lnTo>
                    <a:pt x="2711" y="3393"/>
                  </a:lnTo>
                  <a:lnTo>
                    <a:pt x="2699" y="3391"/>
                  </a:lnTo>
                  <a:lnTo>
                    <a:pt x="2686" y="3381"/>
                  </a:lnTo>
                  <a:lnTo>
                    <a:pt x="2675" y="3378"/>
                  </a:lnTo>
                  <a:lnTo>
                    <a:pt x="2662" y="3381"/>
                  </a:lnTo>
                  <a:lnTo>
                    <a:pt x="2651" y="3386"/>
                  </a:lnTo>
                  <a:lnTo>
                    <a:pt x="2638" y="3394"/>
                  </a:lnTo>
                  <a:lnTo>
                    <a:pt x="2626" y="3402"/>
                  </a:lnTo>
                  <a:lnTo>
                    <a:pt x="2614" y="3410"/>
                  </a:lnTo>
                  <a:lnTo>
                    <a:pt x="2602" y="3416"/>
                  </a:lnTo>
                  <a:lnTo>
                    <a:pt x="2573" y="3431"/>
                  </a:lnTo>
                  <a:lnTo>
                    <a:pt x="2545" y="3446"/>
                  </a:lnTo>
                  <a:lnTo>
                    <a:pt x="2516" y="3461"/>
                  </a:lnTo>
                  <a:lnTo>
                    <a:pt x="2488" y="3476"/>
                  </a:lnTo>
                  <a:lnTo>
                    <a:pt x="2459" y="3491"/>
                  </a:lnTo>
                  <a:lnTo>
                    <a:pt x="2431" y="3507"/>
                  </a:lnTo>
                  <a:lnTo>
                    <a:pt x="2402" y="3522"/>
                  </a:lnTo>
                  <a:lnTo>
                    <a:pt x="2373" y="3536"/>
                  </a:lnTo>
                  <a:lnTo>
                    <a:pt x="2344" y="3551"/>
                  </a:lnTo>
                  <a:lnTo>
                    <a:pt x="2315" y="3565"/>
                  </a:lnTo>
                  <a:lnTo>
                    <a:pt x="2285" y="3579"/>
                  </a:lnTo>
                  <a:lnTo>
                    <a:pt x="2257" y="3591"/>
                  </a:lnTo>
                  <a:lnTo>
                    <a:pt x="2227" y="3603"/>
                  </a:lnTo>
                  <a:lnTo>
                    <a:pt x="2197" y="3613"/>
                  </a:lnTo>
                  <a:lnTo>
                    <a:pt x="2167" y="3624"/>
                  </a:lnTo>
                  <a:lnTo>
                    <a:pt x="2137" y="3633"/>
                  </a:lnTo>
                  <a:lnTo>
                    <a:pt x="2121" y="3634"/>
                  </a:lnTo>
                  <a:lnTo>
                    <a:pt x="2106" y="3630"/>
                  </a:lnTo>
                  <a:lnTo>
                    <a:pt x="2093" y="3625"/>
                  </a:lnTo>
                  <a:lnTo>
                    <a:pt x="2080" y="3615"/>
                  </a:lnTo>
                  <a:lnTo>
                    <a:pt x="2069" y="3605"/>
                  </a:lnTo>
                  <a:lnTo>
                    <a:pt x="2057" y="3594"/>
                  </a:lnTo>
                  <a:lnTo>
                    <a:pt x="2046" y="3582"/>
                  </a:lnTo>
                  <a:lnTo>
                    <a:pt x="2034" y="3571"/>
                  </a:lnTo>
                  <a:lnTo>
                    <a:pt x="2014" y="3548"/>
                  </a:lnTo>
                  <a:lnTo>
                    <a:pt x="1994" y="3524"/>
                  </a:lnTo>
                  <a:lnTo>
                    <a:pt x="1976" y="3500"/>
                  </a:lnTo>
                  <a:lnTo>
                    <a:pt x="1957" y="3476"/>
                  </a:lnTo>
                  <a:lnTo>
                    <a:pt x="1940" y="3452"/>
                  </a:lnTo>
                  <a:lnTo>
                    <a:pt x="1923" y="3427"/>
                  </a:lnTo>
                  <a:lnTo>
                    <a:pt x="1906" y="3401"/>
                  </a:lnTo>
                  <a:lnTo>
                    <a:pt x="1890" y="3376"/>
                  </a:lnTo>
                  <a:lnTo>
                    <a:pt x="1875" y="3351"/>
                  </a:lnTo>
                  <a:lnTo>
                    <a:pt x="1860" y="3324"/>
                  </a:lnTo>
                  <a:lnTo>
                    <a:pt x="1847" y="3298"/>
                  </a:lnTo>
                  <a:lnTo>
                    <a:pt x="1833" y="3271"/>
                  </a:lnTo>
                  <a:lnTo>
                    <a:pt x="1820" y="3245"/>
                  </a:lnTo>
                  <a:lnTo>
                    <a:pt x="1809" y="3218"/>
                  </a:lnTo>
                  <a:lnTo>
                    <a:pt x="1797" y="3192"/>
                  </a:lnTo>
                  <a:lnTo>
                    <a:pt x="1786" y="3164"/>
                  </a:lnTo>
                  <a:lnTo>
                    <a:pt x="1784" y="3156"/>
                  </a:lnTo>
                  <a:lnTo>
                    <a:pt x="1786" y="3148"/>
                  </a:lnTo>
                  <a:lnTo>
                    <a:pt x="1783" y="3141"/>
                  </a:lnTo>
                  <a:lnTo>
                    <a:pt x="1777" y="3136"/>
                  </a:lnTo>
                  <a:lnTo>
                    <a:pt x="1767" y="3149"/>
                  </a:lnTo>
                  <a:lnTo>
                    <a:pt x="1759" y="3163"/>
                  </a:lnTo>
                  <a:lnTo>
                    <a:pt x="1752" y="3177"/>
                  </a:lnTo>
                  <a:lnTo>
                    <a:pt x="1746" y="3190"/>
                  </a:lnTo>
                  <a:lnTo>
                    <a:pt x="1741" y="3204"/>
                  </a:lnTo>
                  <a:lnTo>
                    <a:pt x="1735" y="3219"/>
                  </a:lnTo>
                  <a:lnTo>
                    <a:pt x="1729" y="3234"/>
                  </a:lnTo>
                  <a:lnTo>
                    <a:pt x="1723" y="3248"/>
                  </a:lnTo>
                  <a:lnTo>
                    <a:pt x="1720" y="3248"/>
                  </a:lnTo>
                  <a:lnTo>
                    <a:pt x="1716" y="3248"/>
                  </a:lnTo>
                  <a:lnTo>
                    <a:pt x="1714" y="3249"/>
                  </a:lnTo>
                  <a:lnTo>
                    <a:pt x="1712" y="3252"/>
                  </a:lnTo>
                  <a:lnTo>
                    <a:pt x="1703" y="3245"/>
                  </a:lnTo>
                  <a:lnTo>
                    <a:pt x="1692" y="3237"/>
                  </a:lnTo>
                  <a:lnTo>
                    <a:pt x="1680" y="3230"/>
                  </a:lnTo>
                  <a:lnTo>
                    <a:pt x="1666" y="3223"/>
                  </a:lnTo>
                  <a:lnTo>
                    <a:pt x="1653" y="3215"/>
                  </a:lnTo>
                  <a:lnTo>
                    <a:pt x="1640" y="3205"/>
                  </a:lnTo>
                  <a:lnTo>
                    <a:pt x="1628" y="3195"/>
                  </a:lnTo>
                  <a:lnTo>
                    <a:pt x="1618" y="3184"/>
                  </a:lnTo>
                  <a:lnTo>
                    <a:pt x="1613" y="3177"/>
                  </a:lnTo>
                  <a:lnTo>
                    <a:pt x="1607" y="3173"/>
                  </a:lnTo>
                  <a:lnTo>
                    <a:pt x="1600" y="3172"/>
                  </a:lnTo>
                  <a:lnTo>
                    <a:pt x="1593" y="3173"/>
                  </a:lnTo>
                  <a:lnTo>
                    <a:pt x="1586" y="3175"/>
                  </a:lnTo>
                  <a:lnTo>
                    <a:pt x="1579" y="3179"/>
                  </a:lnTo>
                  <a:lnTo>
                    <a:pt x="1572" y="3181"/>
                  </a:lnTo>
                  <a:lnTo>
                    <a:pt x="1565" y="3184"/>
                  </a:lnTo>
                  <a:lnTo>
                    <a:pt x="1546" y="3194"/>
                  </a:lnTo>
                  <a:lnTo>
                    <a:pt x="1525" y="3204"/>
                  </a:lnTo>
                  <a:lnTo>
                    <a:pt x="1502" y="3215"/>
                  </a:lnTo>
                  <a:lnTo>
                    <a:pt x="1480" y="3226"/>
                  </a:lnTo>
                  <a:lnTo>
                    <a:pt x="1457" y="3238"/>
                  </a:lnTo>
                  <a:lnTo>
                    <a:pt x="1435" y="3250"/>
                  </a:lnTo>
                  <a:lnTo>
                    <a:pt x="1413" y="3263"/>
                  </a:lnTo>
                  <a:lnTo>
                    <a:pt x="1392" y="3277"/>
                  </a:lnTo>
                  <a:lnTo>
                    <a:pt x="1372" y="3293"/>
                  </a:lnTo>
                  <a:lnTo>
                    <a:pt x="1354" y="3309"/>
                  </a:lnTo>
                  <a:lnTo>
                    <a:pt x="1339" y="3328"/>
                  </a:lnTo>
                  <a:lnTo>
                    <a:pt x="1325" y="3347"/>
                  </a:lnTo>
                  <a:lnTo>
                    <a:pt x="1313" y="3369"/>
                  </a:lnTo>
                  <a:lnTo>
                    <a:pt x="1305" y="3392"/>
                  </a:lnTo>
                  <a:lnTo>
                    <a:pt x="1301" y="3416"/>
                  </a:lnTo>
                  <a:lnTo>
                    <a:pt x="1301" y="3444"/>
                  </a:lnTo>
                  <a:lnTo>
                    <a:pt x="1301" y="3488"/>
                  </a:lnTo>
                  <a:lnTo>
                    <a:pt x="1296" y="3529"/>
                  </a:lnTo>
                  <a:lnTo>
                    <a:pt x="1287" y="3568"/>
                  </a:lnTo>
                  <a:lnTo>
                    <a:pt x="1274" y="3605"/>
                  </a:lnTo>
                  <a:lnTo>
                    <a:pt x="1257" y="3641"/>
                  </a:lnTo>
                  <a:lnTo>
                    <a:pt x="1237" y="3673"/>
                  </a:lnTo>
                  <a:lnTo>
                    <a:pt x="1214" y="3705"/>
                  </a:lnTo>
                  <a:lnTo>
                    <a:pt x="1190" y="3736"/>
                  </a:lnTo>
                  <a:lnTo>
                    <a:pt x="1163" y="3766"/>
                  </a:lnTo>
                  <a:lnTo>
                    <a:pt x="1137" y="3795"/>
                  </a:lnTo>
                  <a:lnTo>
                    <a:pt x="1108" y="3825"/>
                  </a:lnTo>
                  <a:lnTo>
                    <a:pt x="1081" y="3854"/>
                  </a:lnTo>
                  <a:lnTo>
                    <a:pt x="1054" y="3884"/>
                  </a:lnTo>
                  <a:lnTo>
                    <a:pt x="1028" y="3915"/>
                  </a:lnTo>
                  <a:lnTo>
                    <a:pt x="1002" y="3946"/>
                  </a:lnTo>
                  <a:lnTo>
                    <a:pt x="979" y="3978"/>
                  </a:lnTo>
                  <a:lnTo>
                    <a:pt x="975" y="3983"/>
                  </a:lnTo>
                  <a:lnTo>
                    <a:pt x="968" y="3989"/>
                  </a:lnTo>
                  <a:lnTo>
                    <a:pt x="962" y="3994"/>
                  </a:lnTo>
                  <a:lnTo>
                    <a:pt x="955" y="3999"/>
                  </a:lnTo>
                  <a:lnTo>
                    <a:pt x="949" y="4006"/>
                  </a:lnTo>
                  <a:lnTo>
                    <a:pt x="945" y="4013"/>
                  </a:lnTo>
                  <a:lnTo>
                    <a:pt x="941" y="4020"/>
                  </a:lnTo>
                  <a:lnTo>
                    <a:pt x="940" y="4028"/>
                  </a:lnTo>
                  <a:lnTo>
                    <a:pt x="947" y="4032"/>
                  </a:lnTo>
                  <a:lnTo>
                    <a:pt x="952" y="4038"/>
                  </a:lnTo>
                  <a:lnTo>
                    <a:pt x="955" y="4045"/>
                  </a:lnTo>
                  <a:lnTo>
                    <a:pt x="957" y="4052"/>
                  </a:lnTo>
                  <a:lnTo>
                    <a:pt x="958" y="4059"/>
                  </a:lnTo>
                  <a:lnTo>
                    <a:pt x="958" y="4067"/>
                  </a:lnTo>
                  <a:lnTo>
                    <a:pt x="957" y="4075"/>
                  </a:lnTo>
                  <a:lnTo>
                    <a:pt x="955" y="4082"/>
                  </a:lnTo>
                  <a:lnTo>
                    <a:pt x="943" y="4102"/>
                  </a:lnTo>
                  <a:lnTo>
                    <a:pt x="930" y="4120"/>
                  </a:lnTo>
                  <a:lnTo>
                    <a:pt x="915" y="4138"/>
                  </a:lnTo>
                  <a:lnTo>
                    <a:pt x="900" y="4156"/>
                  </a:lnTo>
                  <a:lnTo>
                    <a:pt x="885" y="4174"/>
                  </a:lnTo>
                  <a:lnTo>
                    <a:pt x="870" y="4193"/>
                  </a:lnTo>
                  <a:lnTo>
                    <a:pt x="856" y="4211"/>
                  </a:lnTo>
                  <a:lnTo>
                    <a:pt x="844" y="4231"/>
                  </a:lnTo>
                  <a:lnTo>
                    <a:pt x="850" y="4237"/>
                  </a:lnTo>
                  <a:lnTo>
                    <a:pt x="856" y="4242"/>
                  </a:lnTo>
                  <a:lnTo>
                    <a:pt x="861" y="4247"/>
                  </a:lnTo>
                  <a:lnTo>
                    <a:pt x="866" y="4250"/>
                  </a:lnTo>
                  <a:lnTo>
                    <a:pt x="872" y="4254"/>
                  </a:lnTo>
                  <a:lnTo>
                    <a:pt x="878" y="4257"/>
                  </a:lnTo>
                  <a:lnTo>
                    <a:pt x="884" y="4260"/>
                  </a:lnTo>
                  <a:lnTo>
                    <a:pt x="889" y="4266"/>
                  </a:lnTo>
                  <a:lnTo>
                    <a:pt x="882" y="4292"/>
                  </a:lnTo>
                  <a:lnTo>
                    <a:pt x="869" y="4313"/>
                  </a:lnTo>
                  <a:lnTo>
                    <a:pt x="850" y="4333"/>
                  </a:lnTo>
                  <a:lnTo>
                    <a:pt x="831" y="4350"/>
                  </a:lnTo>
                  <a:lnTo>
                    <a:pt x="811" y="4369"/>
                  </a:lnTo>
                  <a:lnTo>
                    <a:pt x="795" y="4389"/>
                  </a:lnTo>
                  <a:lnTo>
                    <a:pt x="784" y="4414"/>
                  </a:lnTo>
                  <a:lnTo>
                    <a:pt x="782" y="4442"/>
                  </a:lnTo>
                  <a:lnTo>
                    <a:pt x="780" y="4461"/>
                  </a:lnTo>
                  <a:lnTo>
                    <a:pt x="776" y="4480"/>
                  </a:lnTo>
                  <a:lnTo>
                    <a:pt x="773" y="4499"/>
                  </a:lnTo>
                  <a:lnTo>
                    <a:pt x="768" y="4517"/>
                  </a:lnTo>
                  <a:lnTo>
                    <a:pt x="760" y="4535"/>
                  </a:lnTo>
                  <a:lnTo>
                    <a:pt x="750" y="4550"/>
                  </a:lnTo>
                  <a:lnTo>
                    <a:pt x="735" y="4561"/>
                  </a:lnTo>
                  <a:lnTo>
                    <a:pt x="717" y="4568"/>
                  </a:lnTo>
                  <a:lnTo>
                    <a:pt x="702" y="4563"/>
                  </a:lnTo>
                  <a:lnTo>
                    <a:pt x="687" y="4559"/>
                  </a:lnTo>
                  <a:lnTo>
                    <a:pt x="672" y="4554"/>
                  </a:lnTo>
                  <a:lnTo>
                    <a:pt x="657" y="4550"/>
                  </a:lnTo>
                  <a:lnTo>
                    <a:pt x="642" y="4544"/>
                  </a:lnTo>
                  <a:lnTo>
                    <a:pt x="627" y="4538"/>
                  </a:lnTo>
                  <a:lnTo>
                    <a:pt x="612" y="4531"/>
                  </a:lnTo>
                  <a:lnTo>
                    <a:pt x="598" y="4523"/>
                  </a:lnTo>
                  <a:lnTo>
                    <a:pt x="576" y="4521"/>
                  </a:lnTo>
                  <a:lnTo>
                    <a:pt x="553" y="4520"/>
                  </a:lnTo>
                  <a:lnTo>
                    <a:pt x="531" y="4517"/>
                  </a:lnTo>
                  <a:lnTo>
                    <a:pt x="509" y="4516"/>
                  </a:lnTo>
                  <a:lnTo>
                    <a:pt x="486" y="4516"/>
                  </a:lnTo>
                  <a:lnTo>
                    <a:pt x="464" y="4515"/>
                  </a:lnTo>
                  <a:lnTo>
                    <a:pt x="442" y="4513"/>
                  </a:lnTo>
                  <a:lnTo>
                    <a:pt x="420" y="4512"/>
                  </a:lnTo>
                  <a:lnTo>
                    <a:pt x="397" y="4509"/>
                  </a:lnTo>
                  <a:lnTo>
                    <a:pt x="376" y="4507"/>
                  </a:lnTo>
                  <a:lnTo>
                    <a:pt x="355" y="4502"/>
                  </a:lnTo>
                  <a:lnTo>
                    <a:pt x="333" y="4498"/>
                  </a:lnTo>
                  <a:lnTo>
                    <a:pt x="311" y="4492"/>
                  </a:lnTo>
                  <a:lnTo>
                    <a:pt x="290" y="4485"/>
                  </a:lnTo>
                  <a:lnTo>
                    <a:pt x="270" y="4476"/>
                  </a:lnTo>
                  <a:lnTo>
                    <a:pt x="249" y="4465"/>
                  </a:lnTo>
                  <a:lnTo>
                    <a:pt x="229" y="4455"/>
                  </a:lnTo>
                  <a:lnTo>
                    <a:pt x="209" y="4442"/>
                  </a:lnTo>
                  <a:lnTo>
                    <a:pt x="189" y="4430"/>
                  </a:lnTo>
                  <a:lnTo>
                    <a:pt x="168" y="4416"/>
                  </a:lnTo>
                  <a:lnTo>
                    <a:pt x="147" y="4402"/>
                  </a:lnTo>
                  <a:lnTo>
                    <a:pt x="128" y="4386"/>
                  </a:lnTo>
                  <a:lnTo>
                    <a:pt x="109" y="4370"/>
                  </a:lnTo>
                  <a:lnTo>
                    <a:pt x="91" y="4353"/>
                  </a:lnTo>
                  <a:lnTo>
                    <a:pt x="74" y="4334"/>
                  </a:lnTo>
                  <a:lnTo>
                    <a:pt x="58" y="4316"/>
                  </a:lnTo>
                  <a:lnTo>
                    <a:pt x="43" y="4296"/>
                  </a:lnTo>
                  <a:lnTo>
                    <a:pt x="30" y="4275"/>
                  </a:lnTo>
                  <a:lnTo>
                    <a:pt x="20" y="4254"/>
                  </a:lnTo>
                  <a:lnTo>
                    <a:pt x="10" y="4232"/>
                  </a:lnTo>
                  <a:lnTo>
                    <a:pt x="3" y="4209"/>
                  </a:lnTo>
                  <a:lnTo>
                    <a:pt x="0" y="4184"/>
                  </a:lnTo>
                  <a:lnTo>
                    <a:pt x="20" y="4178"/>
                  </a:lnTo>
                  <a:lnTo>
                    <a:pt x="38" y="4173"/>
                  </a:lnTo>
                  <a:lnTo>
                    <a:pt x="56" y="4171"/>
                  </a:lnTo>
                  <a:lnTo>
                    <a:pt x="75" y="4172"/>
                  </a:lnTo>
                  <a:lnTo>
                    <a:pt x="92" y="4174"/>
                  </a:lnTo>
                  <a:lnTo>
                    <a:pt x="109" y="4179"/>
                  </a:lnTo>
                  <a:lnTo>
                    <a:pt x="128" y="4184"/>
                  </a:lnTo>
                  <a:lnTo>
                    <a:pt x="145" y="4191"/>
                  </a:lnTo>
                  <a:lnTo>
                    <a:pt x="162" y="4198"/>
                  </a:lnTo>
                  <a:lnTo>
                    <a:pt x="180" y="4206"/>
                  </a:lnTo>
                  <a:lnTo>
                    <a:pt x="197" y="4213"/>
                  </a:lnTo>
                  <a:lnTo>
                    <a:pt x="214" y="4221"/>
                  </a:lnTo>
                  <a:lnTo>
                    <a:pt x="233" y="4227"/>
                  </a:lnTo>
                  <a:lnTo>
                    <a:pt x="251" y="4233"/>
                  </a:lnTo>
                  <a:lnTo>
                    <a:pt x="270" y="4236"/>
                  </a:lnTo>
                  <a:lnTo>
                    <a:pt x="288" y="4239"/>
                  </a:lnTo>
                  <a:lnTo>
                    <a:pt x="302" y="4239"/>
                  </a:lnTo>
                  <a:lnTo>
                    <a:pt x="317" y="4240"/>
                  </a:lnTo>
                  <a:lnTo>
                    <a:pt x="331" y="4240"/>
                  </a:lnTo>
                  <a:lnTo>
                    <a:pt x="344" y="4239"/>
                  </a:lnTo>
                  <a:lnTo>
                    <a:pt x="358" y="4239"/>
                  </a:lnTo>
                  <a:lnTo>
                    <a:pt x="372" y="4239"/>
                  </a:lnTo>
                  <a:lnTo>
                    <a:pt x="387" y="4237"/>
                  </a:lnTo>
                  <a:lnTo>
                    <a:pt x="401" y="4237"/>
                  </a:lnTo>
                  <a:lnTo>
                    <a:pt x="415" y="4236"/>
                  </a:lnTo>
                  <a:lnTo>
                    <a:pt x="429" y="4235"/>
                  </a:lnTo>
                  <a:lnTo>
                    <a:pt x="442" y="4233"/>
                  </a:lnTo>
                  <a:lnTo>
                    <a:pt x="456" y="4232"/>
                  </a:lnTo>
                  <a:lnTo>
                    <a:pt x="469" y="4229"/>
                  </a:lnTo>
                  <a:lnTo>
                    <a:pt x="483" y="4227"/>
                  </a:lnTo>
                  <a:lnTo>
                    <a:pt x="496" y="4225"/>
                  </a:lnTo>
                  <a:lnTo>
                    <a:pt x="510" y="4222"/>
                  </a:lnTo>
                  <a:lnTo>
                    <a:pt x="502" y="4220"/>
                  </a:lnTo>
                  <a:lnTo>
                    <a:pt x="494" y="4218"/>
                  </a:lnTo>
                  <a:lnTo>
                    <a:pt x="485" y="4214"/>
                  </a:lnTo>
                  <a:lnTo>
                    <a:pt x="477" y="4210"/>
                  </a:lnTo>
                  <a:lnTo>
                    <a:pt x="469" y="4205"/>
                  </a:lnTo>
                  <a:lnTo>
                    <a:pt x="462" y="4199"/>
                  </a:lnTo>
                  <a:lnTo>
                    <a:pt x="456" y="4193"/>
                  </a:lnTo>
                  <a:lnTo>
                    <a:pt x="453" y="4184"/>
                  </a:lnTo>
                  <a:lnTo>
                    <a:pt x="458" y="4182"/>
                  </a:lnTo>
                  <a:lnTo>
                    <a:pt x="463" y="4181"/>
                  </a:lnTo>
                  <a:lnTo>
                    <a:pt x="469" y="4181"/>
                  </a:lnTo>
                  <a:lnTo>
                    <a:pt x="475" y="4183"/>
                  </a:lnTo>
                  <a:lnTo>
                    <a:pt x="480" y="4184"/>
                  </a:lnTo>
                  <a:lnTo>
                    <a:pt x="487" y="4187"/>
                  </a:lnTo>
                  <a:lnTo>
                    <a:pt x="493" y="4188"/>
                  </a:lnTo>
                  <a:lnTo>
                    <a:pt x="499" y="4189"/>
                  </a:lnTo>
                  <a:lnTo>
                    <a:pt x="500" y="4183"/>
                  </a:lnTo>
                  <a:lnTo>
                    <a:pt x="500" y="4178"/>
                  </a:lnTo>
                  <a:lnTo>
                    <a:pt x="499" y="4172"/>
                  </a:lnTo>
                  <a:lnTo>
                    <a:pt x="496" y="4166"/>
                  </a:lnTo>
                  <a:lnTo>
                    <a:pt x="495" y="4159"/>
                  </a:lnTo>
                  <a:lnTo>
                    <a:pt x="495" y="4153"/>
                  </a:lnTo>
                  <a:lnTo>
                    <a:pt x="498" y="4148"/>
                  </a:lnTo>
                  <a:lnTo>
                    <a:pt x="502" y="4143"/>
                  </a:lnTo>
                  <a:lnTo>
                    <a:pt x="514" y="4143"/>
                  </a:lnTo>
                  <a:lnTo>
                    <a:pt x="517" y="4149"/>
                  </a:lnTo>
                  <a:lnTo>
                    <a:pt x="522" y="4155"/>
                  </a:lnTo>
                  <a:lnTo>
                    <a:pt x="526" y="4160"/>
                  </a:lnTo>
                  <a:lnTo>
                    <a:pt x="532" y="4165"/>
                  </a:lnTo>
                  <a:lnTo>
                    <a:pt x="537" y="4171"/>
                  </a:lnTo>
                  <a:lnTo>
                    <a:pt x="543" y="4176"/>
                  </a:lnTo>
                  <a:lnTo>
                    <a:pt x="547" y="4182"/>
                  </a:lnTo>
                  <a:lnTo>
                    <a:pt x="552" y="4189"/>
                  </a:lnTo>
                  <a:lnTo>
                    <a:pt x="560" y="4182"/>
                  </a:lnTo>
                  <a:lnTo>
                    <a:pt x="568" y="4174"/>
                  </a:lnTo>
                  <a:lnTo>
                    <a:pt x="575" y="4165"/>
                  </a:lnTo>
                  <a:lnTo>
                    <a:pt x="579" y="4155"/>
                  </a:lnTo>
                  <a:lnTo>
                    <a:pt x="584" y="4143"/>
                  </a:lnTo>
                  <a:lnTo>
                    <a:pt x="587" y="4131"/>
                  </a:lnTo>
                  <a:lnTo>
                    <a:pt x="589" y="4120"/>
                  </a:lnTo>
                  <a:lnTo>
                    <a:pt x="590" y="4107"/>
                  </a:lnTo>
                  <a:lnTo>
                    <a:pt x="596" y="4104"/>
                  </a:lnTo>
                  <a:lnTo>
                    <a:pt x="601" y="4102"/>
                  </a:lnTo>
                  <a:lnTo>
                    <a:pt x="607" y="4102"/>
                  </a:lnTo>
                  <a:lnTo>
                    <a:pt x="614" y="4103"/>
                  </a:lnTo>
                  <a:lnTo>
                    <a:pt x="620" y="4104"/>
                  </a:lnTo>
                  <a:lnTo>
                    <a:pt x="626" y="4107"/>
                  </a:lnTo>
                  <a:lnTo>
                    <a:pt x="631" y="4110"/>
                  </a:lnTo>
                  <a:lnTo>
                    <a:pt x="636" y="4112"/>
                  </a:lnTo>
                  <a:lnTo>
                    <a:pt x="678" y="4054"/>
                  </a:lnTo>
                  <a:lnTo>
                    <a:pt x="678" y="4034"/>
                  </a:lnTo>
                  <a:lnTo>
                    <a:pt x="682" y="4013"/>
                  </a:lnTo>
                  <a:lnTo>
                    <a:pt x="688" y="3994"/>
                  </a:lnTo>
                  <a:lnTo>
                    <a:pt x="697" y="3976"/>
                  </a:lnTo>
                  <a:lnTo>
                    <a:pt x="708" y="3960"/>
                  </a:lnTo>
                  <a:lnTo>
                    <a:pt x="721" y="3944"/>
                  </a:lnTo>
                  <a:lnTo>
                    <a:pt x="736" y="3928"/>
                  </a:lnTo>
                  <a:lnTo>
                    <a:pt x="751" y="3913"/>
                  </a:lnTo>
                  <a:lnTo>
                    <a:pt x="761" y="3917"/>
                  </a:lnTo>
                  <a:lnTo>
                    <a:pt x="769" y="3917"/>
                  </a:lnTo>
                  <a:lnTo>
                    <a:pt x="774" y="3913"/>
                  </a:lnTo>
                  <a:lnTo>
                    <a:pt x="779" y="3905"/>
                  </a:lnTo>
                  <a:lnTo>
                    <a:pt x="782" y="3897"/>
                  </a:lnTo>
                  <a:lnTo>
                    <a:pt x="784" y="3887"/>
                  </a:lnTo>
                  <a:lnTo>
                    <a:pt x="789" y="3879"/>
                  </a:lnTo>
                  <a:lnTo>
                    <a:pt x="794" y="3873"/>
                  </a:lnTo>
                  <a:lnTo>
                    <a:pt x="811" y="3842"/>
                  </a:lnTo>
                  <a:lnTo>
                    <a:pt x="827" y="3811"/>
                  </a:lnTo>
                  <a:lnTo>
                    <a:pt x="843" y="3779"/>
                  </a:lnTo>
                  <a:lnTo>
                    <a:pt x="858" y="3747"/>
                  </a:lnTo>
                  <a:lnTo>
                    <a:pt x="873" y="3715"/>
                  </a:lnTo>
                  <a:lnTo>
                    <a:pt x="888" y="3682"/>
                  </a:lnTo>
                  <a:lnTo>
                    <a:pt x="902" y="3650"/>
                  </a:lnTo>
                  <a:lnTo>
                    <a:pt x="916" y="3618"/>
                  </a:lnTo>
                  <a:lnTo>
                    <a:pt x="930" y="3586"/>
                  </a:lnTo>
                  <a:lnTo>
                    <a:pt x="943" y="3552"/>
                  </a:lnTo>
                  <a:lnTo>
                    <a:pt x="957" y="3520"/>
                  </a:lnTo>
                  <a:lnTo>
                    <a:pt x="970" y="3486"/>
                  </a:lnTo>
                  <a:lnTo>
                    <a:pt x="984" y="3454"/>
                  </a:lnTo>
                  <a:lnTo>
                    <a:pt x="998" y="3421"/>
                  </a:lnTo>
                  <a:lnTo>
                    <a:pt x="1010" y="3389"/>
                  </a:lnTo>
                  <a:lnTo>
                    <a:pt x="1024" y="3355"/>
                  </a:lnTo>
                  <a:lnTo>
                    <a:pt x="1036" y="3321"/>
                  </a:lnTo>
                  <a:lnTo>
                    <a:pt x="1052" y="3288"/>
                  </a:lnTo>
                  <a:lnTo>
                    <a:pt x="1069" y="3257"/>
                  </a:lnTo>
                  <a:lnTo>
                    <a:pt x="1090" y="3226"/>
                  </a:lnTo>
                  <a:lnTo>
                    <a:pt x="1113" y="3196"/>
                  </a:lnTo>
                  <a:lnTo>
                    <a:pt x="1137" y="3167"/>
                  </a:lnTo>
                  <a:lnTo>
                    <a:pt x="1162" y="3140"/>
                  </a:lnTo>
                  <a:lnTo>
                    <a:pt x="1190" y="3112"/>
                  </a:lnTo>
                  <a:lnTo>
                    <a:pt x="1218" y="3084"/>
                  </a:lnTo>
                  <a:lnTo>
                    <a:pt x="1245" y="3058"/>
                  </a:lnTo>
                  <a:lnTo>
                    <a:pt x="1273" y="3032"/>
                  </a:lnTo>
                  <a:lnTo>
                    <a:pt x="1301" y="3005"/>
                  </a:lnTo>
                  <a:lnTo>
                    <a:pt x="1327" y="2977"/>
                  </a:lnTo>
                  <a:lnTo>
                    <a:pt x="1354" y="2951"/>
                  </a:lnTo>
                  <a:lnTo>
                    <a:pt x="1378" y="2923"/>
                  </a:lnTo>
                  <a:lnTo>
                    <a:pt x="1401" y="2896"/>
                  </a:lnTo>
                  <a:lnTo>
                    <a:pt x="1393" y="2890"/>
                  </a:lnTo>
                  <a:lnTo>
                    <a:pt x="1389" y="2884"/>
                  </a:lnTo>
                  <a:lnTo>
                    <a:pt x="1389" y="2877"/>
                  </a:lnTo>
                  <a:lnTo>
                    <a:pt x="1392" y="2870"/>
                  </a:lnTo>
                  <a:lnTo>
                    <a:pt x="1395" y="2863"/>
                  </a:lnTo>
                  <a:lnTo>
                    <a:pt x="1396" y="2858"/>
                  </a:lnTo>
                  <a:lnTo>
                    <a:pt x="1394" y="2851"/>
                  </a:lnTo>
                  <a:lnTo>
                    <a:pt x="1388" y="2845"/>
                  </a:lnTo>
                  <a:lnTo>
                    <a:pt x="1398" y="2835"/>
                  </a:lnTo>
                  <a:lnTo>
                    <a:pt x="1409" y="2824"/>
                  </a:lnTo>
                  <a:lnTo>
                    <a:pt x="1421" y="2816"/>
                  </a:lnTo>
                  <a:lnTo>
                    <a:pt x="1435" y="2807"/>
                  </a:lnTo>
                  <a:lnTo>
                    <a:pt x="1448" y="2799"/>
                  </a:lnTo>
                  <a:lnTo>
                    <a:pt x="1461" y="2790"/>
                  </a:lnTo>
                  <a:lnTo>
                    <a:pt x="1473" y="2780"/>
                  </a:lnTo>
                  <a:lnTo>
                    <a:pt x="1485" y="2769"/>
                  </a:lnTo>
                  <a:lnTo>
                    <a:pt x="1479" y="2761"/>
                  </a:lnTo>
                  <a:lnTo>
                    <a:pt x="1476" y="2753"/>
                  </a:lnTo>
                  <a:lnTo>
                    <a:pt x="1473" y="2744"/>
                  </a:lnTo>
                  <a:lnTo>
                    <a:pt x="1473" y="2736"/>
                  </a:lnTo>
                  <a:lnTo>
                    <a:pt x="1474" y="2726"/>
                  </a:lnTo>
                  <a:lnTo>
                    <a:pt x="1477" y="2718"/>
                  </a:lnTo>
                  <a:lnTo>
                    <a:pt x="1479" y="2710"/>
                  </a:lnTo>
                  <a:lnTo>
                    <a:pt x="1481" y="2703"/>
                  </a:lnTo>
                  <a:lnTo>
                    <a:pt x="1476" y="2693"/>
                  </a:lnTo>
                  <a:lnTo>
                    <a:pt x="1469" y="2683"/>
                  </a:lnTo>
                  <a:lnTo>
                    <a:pt x="1463" y="2672"/>
                  </a:lnTo>
                  <a:lnTo>
                    <a:pt x="1458" y="2662"/>
                  </a:lnTo>
                  <a:lnTo>
                    <a:pt x="1455" y="2650"/>
                  </a:lnTo>
                  <a:lnTo>
                    <a:pt x="1453" y="2639"/>
                  </a:lnTo>
                  <a:lnTo>
                    <a:pt x="1454" y="2627"/>
                  </a:lnTo>
                  <a:lnTo>
                    <a:pt x="1458" y="2615"/>
                  </a:lnTo>
                  <a:lnTo>
                    <a:pt x="1466" y="2607"/>
                  </a:lnTo>
                  <a:lnTo>
                    <a:pt x="1470" y="2600"/>
                  </a:lnTo>
                  <a:lnTo>
                    <a:pt x="1470" y="2592"/>
                  </a:lnTo>
                  <a:lnTo>
                    <a:pt x="1469" y="2585"/>
                  </a:lnTo>
                  <a:lnTo>
                    <a:pt x="1465" y="2577"/>
                  </a:lnTo>
                  <a:lnTo>
                    <a:pt x="1461" y="2568"/>
                  </a:lnTo>
                  <a:lnTo>
                    <a:pt x="1457" y="2560"/>
                  </a:lnTo>
                  <a:lnTo>
                    <a:pt x="1454" y="2552"/>
                  </a:lnTo>
                  <a:lnTo>
                    <a:pt x="1443" y="2544"/>
                  </a:lnTo>
                  <a:lnTo>
                    <a:pt x="1435" y="2534"/>
                  </a:lnTo>
                  <a:lnTo>
                    <a:pt x="1430" y="2522"/>
                  </a:lnTo>
                  <a:lnTo>
                    <a:pt x="1425" y="2510"/>
                  </a:lnTo>
                  <a:lnTo>
                    <a:pt x="1424" y="2496"/>
                  </a:lnTo>
                  <a:lnTo>
                    <a:pt x="1424" y="2481"/>
                  </a:lnTo>
                  <a:lnTo>
                    <a:pt x="1425" y="2467"/>
                  </a:lnTo>
                  <a:lnTo>
                    <a:pt x="1427" y="2453"/>
                  </a:lnTo>
                  <a:lnTo>
                    <a:pt x="1434" y="2444"/>
                  </a:lnTo>
                  <a:lnTo>
                    <a:pt x="1436" y="2435"/>
                  </a:lnTo>
                  <a:lnTo>
                    <a:pt x="1434" y="2426"/>
                  </a:lnTo>
                  <a:lnTo>
                    <a:pt x="1430" y="2416"/>
                  </a:lnTo>
                  <a:lnTo>
                    <a:pt x="1424" y="2408"/>
                  </a:lnTo>
                  <a:lnTo>
                    <a:pt x="1418" y="2399"/>
                  </a:lnTo>
                  <a:lnTo>
                    <a:pt x="1413" y="2390"/>
                  </a:lnTo>
                  <a:lnTo>
                    <a:pt x="1412" y="2380"/>
                  </a:lnTo>
                  <a:lnTo>
                    <a:pt x="1409" y="2359"/>
                  </a:lnTo>
                  <a:lnTo>
                    <a:pt x="1404" y="2338"/>
                  </a:lnTo>
                  <a:lnTo>
                    <a:pt x="1396" y="2317"/>
                  </a:lnTo>
                  <a:lnTo>
                    <a:pt x="1387" y="2298"/>
                  </a:lnTo>
                  <a:lnTo>
                    <a:pt x="1374" y="2281"/>
                  </a:lnTo>
                  <a:lnTo>
                    <a:pt x="1360" y="2266"/>
                  </a:lnTo>
                  <a:lnTo>
                    <a:pt x="1344" y="2254"/>
                  </a:lnTo>
                  <a:lnTo>
                    <a:pt x="1325" y="2246"/>
                  </a:lnTo>
                  <a:lnTo>
                    <a:pt x="1304" y="2260"/>
                  </a:lnTo>
                  <a:lnTo>
                    <a:pt x="1283" y="2270"/>
                  </a:lnTo>
                  <a:lnTo>
                    <a:pt x="1261" y="2278"/>
                  </a:lnTo>
                  <a:lnTo>
                    <a:pt x="1239" y="2284"/>
                  </a:lnTo>
                  <a:lnTo>
                    <a:pt x="1216" y="2287"/>
                  </a:lnTo>
                  <a:lnTo>
                    <a:pt x="1193" y="2289"/>
                  </a:lnTo>
                  <a:lnTo>
                    <a:pt x="1170" y="2290"/>
                  </a:lnTo>
                  <a:lnTo>
                    <a:pt x="1146" y="2289"/>
                  </a:lnTo>
                  <a:lnTo>
                    <a:pt x="1122" y="2287"/>
                  </a:lnTo>
                  <a:lnTo>
                    <a:pt x="1098" y="2285"/>
                  </a:lnTo>
                  <a:lnTo>
                    <a:pt x="1072" y="2284"/>
                  </a:lnTo>
                  <a:lnTo>
                    <a:pt x="1048" y="2282"/>
                  </a:lnTo>
                  <a:lnTo>
                    <a:pt x="1024" y="2281"/>
                  </a:lnTo>
                  <a:lnTo>
                    <a:pt x="1000" y="2281"/>
                  </a:lnTo>
                  <a:lnTo>
                    <a:pt x="976" y="2282"/>
                  </a:lnTo>
                  <a:lnTo>
                    <a:pt x="952" y="2284"/>
                  </a:lnTo>
                  <a:lnTo>
                    <a:pt x="937" y="2281"/>
                  </a:lnTo>
                  <a:lnTo>
                    <a:pt x="923" y="2278"/>
                  </a:lnTo>
                  <a:lnTo>
                    <a:pt x="908" y="2275"/>
                  </a:lnTo>
                  <a:lnTo>
                    <a:pt x="893" y="2272"/>
                  </a:lnTo>
                  <a:lnTo>
                    <a:pt x="877" y="2270"/>
                  </a:lnTo>
                  <a:lnTo>
                    <a:pt x="862" y="2268"/>
                  </a:lnTo>
                  <a:lnTo>
                    <a:pt x="847" y="2267"/>
                  </a:lnTo>
                  <a:lnTo>
                    <a:pt x="832" y="2266"/>
                  </a:lnTo>
                  <a:lnTo>
                    <a:pt x="817" y="2267"/>
                  </a:lnTo>
                  <a:lnTo>
                    <a:pt x="803" y="2268"/>
                  </a:lnTo>
                  <a:lnTo>
                    <a:pt x="788" y="2270"/>
                  </a:lnTo>
                  <a:lnTo>
                    <a:pt x="774" y="2274"/>
                  </a:lnTo>
                  <a:lnTo>
                    <a:pt x="760" y="2279"/>
                  </a:lnTo>
                  <a:lnTo>
                    <a:pt x="746" y="2285"/>
                  </a:lnTo>
                  <a:lnTo>
                    <a:pt x="734" y="2293"/>
                  </a:lnTo>
                  <a:lnTo>
                    <a:pt x="721" y="2304"/>
                  </a:lnTo>
                  <a:lnTo>
                    <a:pt x="711" y="2308"/>
                  </a:lnTo>
                  <a:lnTo>
                    <a:pt x="698" y="2310"/>
                  </a:lnTo>
                  <a:lnTo>
                    <a:pt x="684" y="2312"/>
                  </a:lnTo>
                  <a:lnTo>
                    <a:pt x="670" y="2310"/>
                  </a:lnTo>
                  <a:lnTo>
                    <a:pt x="658" y="2310"/>
                  </a:lnTo>
                  <a:lnTo>
                    <a:pt x="645" y="2313"/>
                  </a:lnTo>
                  <a:lnTo>
                    <a:pt x="636" y="2317"/>
                  </a:lnTo>
                  <a:lnTo>
                    <a:pt x="629" y="2327"/>
                  </a:lnTo>
                  <a:lnTo>
                    <a:pt x="612" y="2335"/>
                  </a:lnTo>
                  <a:lnTo>
                    <a:pt x="594" y="2344"/>
                  </a:lnTo>
                  <a:lnTo>
                    <a:pt x="576" y="2353"/>
                  </a:lnTo>
                  <a:lnTo>
                    <a:pt x="556" y="2360"/>
                  </a:lnTo>
                  <a:lnTo>
                    <a:pt x="538" y="2366"/>
                  </a:lnTo>
                  <a:lnTo>
                    <a:pt x="518" y="2367"/>
                  </a:lnTo>
                  <a:lnTo>
                    <a:pt x="500" y="2363"/>
                  </a:lnTo>
                  <a:lnTo>
                    <a:pt x="483" y="2354"/>
                  </a:lnTo>
                  <a:lnTo>
                    <a:pt x="476" y="2347"/>
                  </a:lnTo>
                  <a:lnTo>
                    <a:pt x="472" y="2338"/>
                  </a:lnTo>
                  <a:lnTo>
                    <a:pt x="471" y="2328"/>
                  </a:lnTo>
                  <a:lnTo>
                    <a:pt x="472" y="2316"/>
                  </a:lnTo>
                  <a:lnTo>
                    <a:pt x="472" y="2305"/>
                  </a:lnTo>
                  <a:lnTo>
                    <a:pt x="470" y="2296"/>
                  </a:lnTo>
                  <a:lnTo>
                    <a:pt x="464" y="2287"/>
                  </a:lnTo>
                  <a:lnTo>
                    <a:pt x="453" y="2284"/>
                  </a:lnTo>
                  <a:lnTo>
                    <a:pt x="446" y="2268"/>
                  </a:lnTo>
                  <a:lnTo>
                    <a:pt x="445" y="2254"/>
                  </a:lnTo>
                  <a:lnTo>
                    <a:pt x="446" y="2239"/>
                  </a:lnTo>
                  <a:lnTo>
                    <a:pt x="449" y="2226"/>
                  </a:lnTo>
                  <a:lnTo>
                    <a:pt x="452" y="2213"/>
                  </a:lnTo>
                  <a:lnTo>
                    <a:pt x="453" y="2199"/>
                  </a:lnTo>
                  <a:lnTo>
                    <a:pt x="452" y="2184"/>
                  </a:lnTo>
                  <a:lnTo>
                    <a:pt x="445" y="2169"/>
                  </a:lnTo>
                  <a:lnTo>
                    <a:pt x="458" y="2150"/>
                  </a:lnTo>
                  <a:lnTo>
                    <a:pt x="465" y="2127"/>
                  </a:lnTo>
                  <a:lnTo>
                    <a:pt x="468" y="2101"/>
                  </a:lnTo>
                  <a:lnTo>
                    <a:pt x="471" y="2074"/>
                  </a:lnTo>
                  <a:lnTo>
                    <a:pt x="477" y="2051"/>
                  </a:lnTo>
                  <a:lnTo>
                    <a:pt x="490" y="2034"/>
                  </a:lnTo>
                  <a:lnTo>
                    <a:pt x="510" y="2026"/>
                  </a:lnTo>
                  <a:lnTo>
                    <a:pt x="544" y="2031"/>
                  </a:lnTo>
                  <a:lnTo>
                    <a:pt x="549" y="2032"/>
                  </a:lnTo>
                  <a:lnTo>
                    <a:pt x="554" y="2031"/>
                  </a:lnTo>
                  <a:lnTo>
                    <a:pt x="559" y="2027"/>
                  </a:lnTo>
                  <a:lnTo>
                    <a:pt x="563" y="2024"/>
                  </a:lnTo>
                  <a:lnTo>
                    <a:pt x="562" y="2014"/>
                  </a:lnTo>
                  <a:lnTo>
                    <a:pt x="564" y="2009"/>
                  </a:lnTo>
                  <a:lnTo>
                    <a:pt x="569" y="2004"/>
                  </a:lnTo>
                  <a:lnTo>
                    <a:pt x="575" y="2002"/>
                  </a:lnTo>
                  <a:lnTo>
                    <a:pt x="582" y="2000"/>
                  </a:lnTo>
                  <a:lnTo>
                    <a:pt x="590" y="1998"/>
                  </a:lnTo>
                  <a:lnTo>
                    <a:pt x="596" y="1996"/>
                  </a:lnTo>
                  <a:lnTo>
                    <a:pt x="601" y="1993"/>
                  </a:lnTo>
                  <a:lnTo>
                    <a:pt x="619" y="1994"/>
                  </a:lnTo>
                  <a:lnTo>
                    <a:pt x="636" y="1994"/>
                  </a:lnTo>
                  <a:lnTo>
                    <a:pt x="651" y="1993"/>
                  </a:lnTo>
                  <a:lnTo>
                    <a:pt x="666" y="1991"/>
                  </a:lnTo>
                  <a:lnTo>
                    <a:pt x="680" y="1993"/>
                  </a:lnTo>
                  <a:lnTo>
                    <a:pt x="692" y="1996"/>
                  </a:lnTo>
                  <a:lnTo>
                    <a:pt x="705" y="2003"/>
                  </a:lnTo>
                  <a:lnTo>
                    <a:pt x="717" y="2016"/>
                  </a:lnTo>
                  <a:lnTo>
                    <a:pt x="719" y="2026"/>
                  </a:lnTo>
                  <a:lnTo>
                    <a:pt x="720" y="2035"/>
                  </a:lnTo>
                  <a:lnTo>
                    <a:pt x="721" y="2046"/>
                  </a:lnTo>
                  <a:lnTo>
                    <a:pt x="722" y="2055"/>
                  </a:lnTo>
                  <a:lnTo>
                    <a:pt x="723" y="2063"/>
                  </a:lnTo>
                  <a:lnTo>
                    <a:pt x="728" y="2071"/>
                  </a:lnTo>
                  <a:lnTo>
                    <a:pt x="734" y="2077"/>
                  </a:lnTo>
                  <a:lnTo>
                    <a:pt x="744" y="2081"/>
                  </a:lnTo>
                  <a:lnTo>
                    <a:pt x="768" y="2082"/>
                  </a:lnTo>
                  <a:lnTo>
                    <a:pt x="793" y="2081"/>
                  </a:lnTo>
                  <a:lnTo>
                    <a:pt x="817" y="2081"/>
                  </a:lnTo>
                  <a:lnTo>
                    <a:pt x="841" y="2079"/>
                  </a:lnTo>
                  <a:lnTo>
                    <a:pt x="865" y="2078"/>
                  </a:lnTo>
                  <a:lnTo>
                    <a:pt x="889" y="2076"/>
                  </a:lnTo>
                  <a:lnTo>
                    <a:pt x="915" y="2072"/>
                  </a:lnTo>
                  <a:lnTo>
                    <a:pt x="939" y="2070"/>
                  </a:lnTo>
                  <a:lnTo>
                    <a:pt x="963" y="2066"/>
                  </a:lnTo>
                  <a:lnTo>
                    <a:pt x="987" y="2064"/>
                  </a:lnTo>
                  <a:lnTo>
                    <a:pt x="1013" y="2061"/>
                  </a:lnTo>
                  <a:lnTo>
                    <a:pt x="1037" y="2058"/>
                  </a:lnTo>
                  <a:lnTo>
                    <a:pt x="1062" y="2055"/>
                  </a:lnTo>
                  <a:lnTo>
                    <a:pt x="1086" y="2054"/>
                  </a:lnTo>
                  <a:lnTo>
                    <a:pt x="1110" y="2051"/>
                  </a:lnTo>
                  <a:lnTo>
                    <a:pt x="1136" y="2050"/>
                  </a:lnTo>
                  <a:lnTo>
                    <a:pt x="1142" y="2039"/>
                  </a:lnTo>
                  <a:lnTo>
                    <a:pt x="1145" y="2026"/>
                  </a:lnTo>
                  <a:lnTo>
                    <a:pt x="1148" y="2013"/>
                  </a:lnTo>
                  <a:lnTo>
                    <a:pt x="1151" y="2001"/>
                  </a:lnTo>
                  <a:lnTo>
                    <a:pt x="1153" y="1988"/>
                  </a:lnTo>
                  <a:lnTo>
                    <a:pt x="1157" y="1975"/>
                  </a:lnTo>
                  <a:lnTo>
                    <a:pt x="1160" y="1963"/>
                  </a:lnTo>
                  <a:lnTo>
                    <a:pt x="1166" y="1951"/>
                  </a:lnTo>
                  <a:lnTo>
                    <a:pt x="1169" y="1937"/>
                  </a:lnTo>
                  <a:lnTo>
                    <a:pt x="1172" y="1925"/>
                  </a:lnTo>
                  <a:lnTo>
                    <a:pt x="1174" y="1911"/>
                  </a:lnTo>
                  <a:lnTo>
                    <a:pt x="1175" y="1898"/>
                  </a:lnTo>
                  <a:lnTo>
                    <a:pt x="1176" y="1887"/>
                  </a:lnTo>
                  <a:lnTo>
                    <a:pt x="1177" y="1874"/>
                  </a:lnTo>
                  <a:lnTo>
                    <a:pt x="1177" y="1861"/>
                  </a:lnTo>
                  <a:lnTo>
                    <a:pt x="1178" y="1850"/>
                  </a:lnTo>
                  <a:lnTo>
                    <a:pt x="1178" y="1837"/>
                  </a:lnTo>
                  <a:lnTo>
                    <a:pt x="1180" y="1824"/>
                  </a:lnTo>
                  <a:lnTo>
                    <a:pt x="1181" y="1813"/>
                  </a:lnTo>
                  <a:lnTo>
                    <a:pt x="1183" y="1800"/>
                  </a:lnTo>
                  <a:lnTo>
                    <a:pt x="1185" y="1786"/>
                  </a:lnTo>
                  <a:lnTo>
                    <a:pt x="1188" y="1774"/>
                  </a:lnTo>
                  <a:lnTo>
                    <a:pt x="1192" y="1760"/>
                  </a:lnTo>
                  <a:lnTo>
                    <a:pt x="1197" y="1746"/>
                  </a:lnTo>
                  <a:lnTo>
                    <a:pt x="1197" y="1732"/>
                  </a:lnTo>
                  <a:lnTo>
                    <a:pt x="1198" y="1718"/>
                  </a:lnTo>
                  <a:lnTo>
                    <a:pt x="1201" y="1705"/>
                  </a:lnTo>
                  <a:lnTo>
                    <a:pt x="1206" y="1691"/>
                  </a:lnTo>
                  <a:lnTo>
                    <a:pt x="1212" y="1677"/>
                  </a:lnTo>
                  <a:lnTo>
                    <a:pt x="1218" y="1663"/>
                  </a:lnTo>
                  <a:lnTo>
                    <a:pt x="1225" y="1649"/>
                  </a:lnTo>
                  <a:lnTo>
                    <a:pt x="1231" y="1637"/>
                  </a:lnTo>
                  <a:lnTo>
                    <a:pt x="1238" y="1623"/>
                  </a:lnTo>
                  <a:lnTo>
                    <a:pt x="1245" y="1609"/>
                  </a:lnTo>
                  <a:lnTo>
                    <a:pt x="1251" y="1595"/>
                  </a:lnTo>
                  <a:lnTo>
                    <a:pt x="1256" y="1580"/>
                  </a:lnTo>
                  <a:lnTo>
                    <a:pt x="1260" y="1566"/>
                  </a:lnTo>
                  <a:lnTo>
                    <a:pt x="1263" y="1551"/>
                  </a:lnTo>
                  <a:lnTo>
                    <a:pt x="1264" y="1536"/>
                  </a:lnTo>
                  <a:lnTo>
                    <a:pt x="1263" y="1520"/>
                  </a:lnTo>
                  <a:lnTo>
                    <a:pt x="1267" y="1498"/>
                  </a:lnTo>
                  <a:lnTo>
                    <a:pt x="1271" y="1475"/>
                  </a:lnTo>
                  <a:lnTo>
                    <a:pt x="1275" y="1454"/>
                  </a:lnTo>
                  <a:lnTo>
                    <a:pt x="1282" y="1431"/>
                  </a:lnTo>
                  <a:lnTo>
                    <a:pt x="1290" y="1410"/>
                  </a:lnTo>
                  <a:lnTo>
                    <a:pt x="1301" y="1390"/>
                  </a:lnTo>
                  <a:lnTo>
                    <a:pt x="1316" y="1372"/>
                  </a:lnTo>
                  <a:lnTo>
                    <a:pt x="1335" y="1356"/>
                  </a:lnTo>
                  <a:lnTo>
                    <a:pt x="1351" y="1349"/>
                  </a:lnTo>
                  <a:lnTo>
                    <a:pt x="1367" y="1341"/>
                  </a:lnTo>
                  <a:lnTo>
                    <a:pt x="1383" y="1334"/>
                  </a:lnTo>
                  <a:lnTo>
                    <a:pt x="1400" y="1327"/>
                  </a:lnTo>
                  <a:lnTo>
                    <a:pt x="1416" y="1320"/>
                  </a:lnTo>
                  <a:lnTo>
                    <a:pt x="1433" y="1314"/>
                  </a:lnTo>
                  <a:lnTo>
                    <a:pt x="1449" y="1308"/>
                  </a:lnTo>
                  <a:lnTo>
                    <a:pt x="1465" y="1305"/>
                  </a:lnTo>
                  <a:lnTo>
                    <a:pt x="1468" y="1295"/>
                  </a:lnTo>
                  <a:lnTo>
                    <a:pt x="1470" y="1283"/>
                  </a:lnTo>
                  <a:lnTo>
                    <a:pt x="1471" y="1272"/>
                  </a:lnTo>
                  <a:lnTo>
                    <a:pt x="1472" y="1259"/>
                  </a:lnTo>
                  <a:lnTo>
                    <a:pt x="1473" y="1247"/>
                  </a:lnTo>
                  <a:lnTo>
                    <a:pt x="1473" y="1235"/>
                  </a:lnTo>
                  <a:lnTo>
                    <a:pt x="1473" y="1222"/>
                  </a:lnTo>
                  <a:lnTo>
                    <a:pt x="1472" y="1209"/>
                  </a:lnTo>
                  <a:lnTo>
                    <a:pt x="1471" y="1197"/>
                  </a:lnTo>
                  <a:lnTo>
                    <a:pt x="1470" y="1184"/>
                  </a:lnTo>
                  <a:lnTo>
                    <a:pt x="1469" y="1171"/>
                  </a:lnTo>
                  <a:lnTo>
                    <a:pt x="1466" y="1159"/>
                  </a:lnTo>
                  <a:lnTo>
                    <a:pt x="1464" y="1147"/>
                  </a:lnTo>
                  <a:lnTo>
                    <a:pt x="1461" y="1136"/>
                  </a:lnTo>
                  <a:lnTo>
                    <a:pt x="1457" y="1124"/>
                  </a:lnTo>
                  <a:lnTo>
                    <a:pt x="1454" y="1113"/>
                  </a:lnTo>
                  <a:lnTo>
                    <a:pt x="1447" y="1106"/>
                  </a:lnTo>
                  <a:lnTo>
                    <a:pt x="1439" y="1102"/>
                  </a:lnTo>
                  <a:lnTo>
                    <a:pt x="1430" y="1101"/>
                  </a:lnTo>
                  <a:lnTo>
                    <a:pt x="1420" y="1103"/>
                  </a:lnTo>
                  <a:lnTo>
                    <a:pt x="1410" y="1107"/>
                  </a:lnTo>
                  <a:lnTo>
                    <a:pt x="1400" y="1110"/>
                  </a:lnTo>
                  <a:lnTo>
                    <a:pt x="1390" y="1114"/>
                  </a:lnTo>
                  <a:lnTo>
                    <a:pt x="1382" y="1117"/>
                  </a:lnTo>
                  <a:lnTo>
                    <a:pt x="1364" y="1118"/>
                  </a:lnTo>
                  <a:lnTo>
                    <a:pt x="1347" y="1120"/>
                  </a:lnTo>
                  <a:lnTo>
                    <a:pt x="1328" y="1122"/>
                  </a:lnTo>
                  <a:lnTo>
                    <a:pt x="1311" y="1122"/>
                  </a:lnTo>
                  <a:lnTo>
                    <a:pt x="1294" y="1122"/>
                  </a:lnTo>
                  <a:lnTo>
                    <a:pt x="1278" y="1118"/>
                  </a:lnTo>
                  <a:lnTo>
                    <a:pt x="1261" y="1113"/>
                  </a:lnTo>
                  <a:lnTo>
                    <a:pt x="1248" y="1102"/>
                  </a:lnTo>
                  <a:lnTo>
                    <a:pt x="1242" y="1087"/>
                  </a:lnTo>
                  <a:lnTo>
                    <a:pt x="1237" y="1070"/>
                  </a:lnTo>
                  <a:lnTo>
                    <a:pt x="1235" y="1054"/>
                  </a:lnTo>
                  <a:lnTo>
                    <a:pt x="1233" y="1037"/>
                  </a:lnTo>
                  <a:lnTo>
                    <a:pt x="1229" y="1019"/>
                  </a:lnTo>
                  <a:lnTo>
                    <a:pt x="1225" y="1003"/>
                  </a:lnTo>
                  <a:lnTo>
                    <a:pt x="1216" y="988"/>
                  </a:lnTo>
                  <a:lnTo>
                    <a:pt x="1205" y="976"/>
                  </a:lnTo>
                  <a:lnTo>
                    <a:pt x="1204" y="970"/>
                  </a:lnTo>
                  <a:lnTo>
                    <a:pt x="1204" y="964"/>
                  </a:lnTo>
                  <a:lnTo>
                    <a:pt x="1206" y="959"/>
                  </a:lnTo>
                  <a:lnTo>
                    <a:pt x="1208" y="955"/>
                  </a:lnTo>
                  <a:lnTo>
                    <a:pt x="1212" y="950"/>
                  </a:lnTo>
                  <a:lnTo>
                    <a:pt x="1214" y="944"/>
                  </a:lnTo>
                  <a:lnTo>
                    <a:pt x="1215" y="940"/>
                  </a:lnTo>
                  <a:lnTo>
                    <a:pt x="1215" y="934"/>
                  </a:lnTo>
                  <a:lnTo>
                    <a:pt x="1197" y="931"/>
                  </a:lnTo>
                  <a:lnTo>
                    <a:pt x="1187" y="923"/>
                  </a:lnTo>
                  <a:lnTo>
                    <a:pt x="1183" y="912"/>
                  </a:lnTo>
                  <a:lnTo>
                    <a:pt x="1183" y="898"/>
                  </a:lnTo>
                  <a:lnTo>
                    <a:pt x="1184" y="883"/>
                  </a:lnTo>
                  <a:lnTo>
                    <a:pt x="1187" y="868"/>
                  </a:lnTo>
                  <a:lnTo>
                    <a:pt x="1187" y="853"/>
                  </a:lnTo>
                  <a:lnTo>
                    <a:pt x="1182" y="841"/>
                  </a:lnTo>
                  <a:lnTo>
                    <a:pt x="1172" y="835"/>
                  </a:lnTo>
                  <a:lnTo>
                    <a:pt x="1161" y="830"/>
                  </a:lnTo>
                  <a:lnTo>
                    <a:pt x="1150" y="826"/>
                  </a:lnTo>
                  <a:lnTo>
                    <a:pt x="1139" y="821"/>
                  </a:lnTo>
                  <a:lnTo>
                    <a:pt x="1129" y="817"/>
                  </a:lnTo>
                  <a:lnTo>
                    <a:pt x="1119" y="810"/>
                  </a:lnTo>
                  <a:lnTo>
                    <a:pt x="1110" y="802"/>
                  </a:lnTo>
                  <a:lnTo>
                    <a:pt x="1105" y="791"/>
                  </a:lnTo>
                  <a:lnTo>
                    <a:pt x="1106" y="767"/>
                  </a:lnTo>
                  <a:lnTo>
                    <a:pt x="1116" y="746"/>
                  </a:lnTo>
                  <a:lnTo>
                    <a:pt x="1131" y="728"/>
                  </a:lnTo>
                  <a:lnTo>
                    <a:pt x="1150" y="710"/>
                  </a:lnTo>
                  <a:lnTo>
                    <a:pt x="1168" y="691"/>
                  </a:lnTo>
                  <a:lnTo>
                    <a:pt x="1183" y="671"/>
                  </a:lnTo>
                  <a:lnTo>
                    <a:pt x="1192" y="648"/>
                  </a:lnTo>
                  <a:lnTo>
                    <a:pt x="1193" y="622"/>
                  </a:lnTo>
                  <a:lnTo>
                    <a:pt x="1189" y="619"/>
                  </a:lnTo>
                  <a:lnTo>
                    <a:pt x="1182" y="615"/>
                  </a:lnTo>
                  <a:lnTo>
                    <a:pt x="1175" y="614"/>
                  </a:lnTo>
                  <a:lnTo>
                    <a:pt x="1169" y="612"/>
                  </a:lnTo>
                  <a:lnTo>
                    <a:pt x="1162" y="609"/>
                  </a:lnTo>
                  <a:lnTo>
                    <a:pt x="1158" y="607"/>
                  </a:lnTo>
                  <a:lnTo>
                    <a:pt x="1154" y="601"/>
                  </a:lnTo>
                  <a:lnTo>
                    <a:pt x="1154" y="594"/>
                  </a:lnTo>
                  <a:lnTo>
                    <a:pt x="1163" y="594"/>
                  </a:lnTo>
                  <a:lnTo>
                    <a:pt x="1172" y="598"/>
                  </a:lnTo>
                  <a:lnTo>
                    <a:pt x="1178" y="599"/>
                  </a:lnTo>
                  <a:lnTo>
                    <a:pt x="1185" y="594"/>
                  </a:lnTo>
                  <a:lnTo>
                    <a:pt x="1183" y="583"/>
                  </a:lnTo>
                  <a:lnTo>
                    <a:pt x="1178" y="575"/>
                  </a:lnTo>
                  <a:lnTo>
                    <a:pt x="1173" y="567"/>
                  </a:lnTo>
                  <a:lnTo>
                    <a:pt x="1166" y="560"/>
                  </a:lnTo>
                  <a:lnTo>
                    <a:pt x="1159" y="554"/>
                  </a:lnTo>
                  <a:lnTo>
                    <a:pt x="1154" y="546"/>
                  </a:lnTo>
                  <a:lnTo>
                    <a:pt x="1151" y="538"/>
                  </a:lnTo>
                  <a:lnTo>
                    <a:pt x="1152" y="526"/>
                  </a:lnTo>
                  <a:lnTo>
                    <a:pt x="1163" y="519"/>
                  </a:lnTo>
                  <a:lnTo>
                    <a:pt x="1172" y="509"/>
                  </a:lnTo>
                  <a:lnTo>
                    <a:pt x="1175" y="496"/>
                  </a:lnTo>
                  <a:lnTo>
                    <a:pt x="1177" y="481"/>
                  </a:lnTo>
                  <a:lnTo>
                    <a:pt x="1177" y="465"/>
                  </a:lnTo>
                  <a:lnTo>
                    <a:pt x="1178" y="450"/>
                  </a:lnTo>
                  <a:lnTo>
                    <a:pt x="1181" y="435"/>
                  </a:lnTo>
                  <a:lnTo>
                    <a:pt x="1185" y="422"/>
                  </a:lnTo>
                  <a:lnTo>
                    <a:pt x="1223" y="323"/>
                  </a:lnTo>
                  <a:lnTo>
                    <a:pt x="1208" y="308"/>
                  </a:lnTo>
                  <a:lnTo>
                    <a:pt x="1195" y="290"/>
                  </a:lnTo>
                  <a:lnTo>
                    <a:pt x="1181" y="273"/>
                  </a:lnTo>
                  <a:lnTo>
                    <a:pt x="1170" y="253"/>
                  </a:lnTo>
                  <a:lnTo>
                    <a:pt x="1161" y="233"/>
                  </a:lnTo>
                  <a:lnTo>
                    <a:pt x="1155" y="211"/>
                  </a:lnTo>
                  <a:lnTo>
                    <a:pt x="1153" y="189"/>
                  </a:lnTo>
                  <a:lnTo>
                    <a:pt x="1154" y="166"/>
                  </a:lnTo>
                  <a:lnTo>
                    <a:pt x="1159" y="152"/>
                  </a:lnTo>
                  <a:lnTo>
                    <a:pt x="1165" y="141"/>
                  </a:lnTo>
                  <a:lnTo>
                    <a:pt x="1170" y="129"/>
                  </a:lnTo>
                  <a:lnTo>
                    <a:pt x="1176" y="117"/>
                  </a:lnTo>
                  <a:lnTo>
                    <a:pt x="1183" y="107"/>
                  </a:lnTo>
                  <a:lnTo>
                    <a:pt x="1190" y="96"/>
                  </a:lnTo>
                  <a:lnTo>
                    <a:pt x="1198" y="85"/>
                  </a:lnTo>
                  <a:lnTo>
                    <a:pt x="1205" y="74"/>
                  </a:lnTo>
                  <a:lnTo>
                    <a:pt x="1228" y="73"/>
                  </a:lnTo>
                  <a:lnTo>
                    <a:pt x="1250" y="67"/>
                  </a:lnTo>
                  <a:lnTo>
                    <a:pt x="1272" y="59"/>
                  </a:lnTo>
                  <a:lnTo>
                    <a:pt x="1292" y="51"/>
                  </a:lnTo>
                  <a:lnTo>
                    <a:pt x="1313" y="41"/>
                  </a:lnTo>
                  <a:lnTo>
                    <a:pt x="1334" y="35"/>
                  </a:lnTo>
                  <a:lnTo>
                    <a:pt x="1356" y="31"/>
                  </a:lnTo>
                  <a:lnTo>
                    <a:pt x="1378" y="31"/>
                  </a:lnTo>
                  <a:lnTo>
                    <a:pt x="1393" y="30"/>
                  </a:lnTo>
                  <a:lnTo>
                    <a:pt x="1409" y="30"/>
                  </a:lnTo>
                  <a:lnTo>
                    <a:pt x="1424" y="30"/>
                  </a:lnTo>
                  <a:lnTo>
                    <a:pt x="1438" y="31"/>
                  </a:lnTo>
                  <a:lnTo>
                    <a:pt x="1453" y="31"/>
                  </a:lnTo>
                  <a:lnTo>
                    <a:pt x="1466" y="31"/>
                  </a:lnTo>
                  <a:lnTo>
                    <a:pt x="1481" y="31"/>
                  </a:lnTo>
                  <a:lnTo>
                    <a:pt x="1495" y="31"/>
                  </a:lnTo>
                  <a:lnTo>
                    <a:pt x="1509" y="30"/>
                  </a:lnTo>
                  <a:lnTo>
                    <a:pt x="1523" y="29"/>
                  </a:lnTo>
                  <a:lnTo>
                    <a:pt x="1537" y="26"/>
                  </a:lnTo>
                  <a:lnTo>
                    <a:pt x="1551" y="24"/>
                  </a:lnTo>
                  <a:lnTo>
                    <a:pt x="1564" y="20"/>
                  </a:lnTo>
                  <a:lnTo>
                    <a:pt x="1577" y="14"/>
                  </a:lnTo>
                  <a:lnTo>
                    <a:pt x="1591" y="8"/>
                  </a:lnTo>
                  <a:lnTo>
                    <a:pt x="1605" y="0"/>
                  </a:lnTo>
                  <a:lnTo>
                    <a:pt x="1623" y="1"/>
                  </a:lnTo>
                  <a:lnTo>
                    <a:pt x="1642" y="2"/>
                  </a:lnTo>
                  <a:lnTo>
                    <a:pt x="1661" y="3"/>
                  </a:lnTo>
                  <a:lnTo>
                    <a:pt x="1680" y="7"/>
                  </a:lnTo>
                  <a:lnTo>
                    <a:pt x="1698" y="10"/>
                  </a:lnTo>
                  <a:lnTo>
                    <a:pt x="1715" y="15"/>
                  </a:lnTo>
                  <a:lnTo>
                    <a:pt x="1734" y="21"/>
                  </a:lnTo>
                  <a:lnTo>
                    <a:pt x="1750" y="26"/>
                  </a:lnTo>
                  <a:lnTo>
                    <a:pt x="1766" y="35"/>
                  </a:lnTo>
                  <a:lnTo>
                    <a:pt x="1782" y="44"/>
                  </a:lnTo>
                  <a:lnTo>
                    <a:pt x="1796" y="54"/>
                  </a:lnTo>
                  <a:lnTo>
                    <a:pt x="1809" y="66"/>
                  </a:lnTo>
                  <a:lnTo>
                    <a:pt x="1821" y="78"/>
                  </a:lnTo>
                  <a:lnTo>
                    <a:pt x="1832" y="93"/>
                  </a:lnTo>
                  <a:lnTo>
                    <a:pt x="1841" y="109"/>
                  </a:lnTo>
                  <a:lnTo>
                    <a:pt x="1849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1" name="Freeform 205"/>
            <p:cNvSpPr>
              <a:spLocks/>
            </p:cNvSpPr>
            <p:nvPr/>
          </p:nvSpPr>
          <p:spPr bwMode="auto">
            <a:xfrm>
              <a:off x="3166" y="2302"/>
              <a:ext cx="517" cy="598"/>
            </a:xfrm>
            <a:custGeom>
              <a:avLst/>
              <a:gdLst>
                <a:gd name="T0" fmla="*/ 672 w 1182"/>
                <a:gd name="T1" fmla="*/ 183 h 1352"/>
                <a:gd name="T2" fmla="*/ 761 w 1182"/>
                <a:gd name="T3" fmla="*/ 319 h 1352"/>
                <a:gd name="T4" fmla="*/ 772 w 1182"/>
                <a:gd name="T5" fmla="*/ 530 h 1352"/>
                <a:gd name="T6" fmla="*/ 793 w 1182"/>
                <a:gd name="T7" fmla="*/ 614 h 1352"/>
                <a:gd name="T8" fmla="*/ 825 w 1182"/>
                <a:gd name="T9" fmla="*/ 689 h 1352"/>
                <a:gd name="T10" fmla="*/ 891 w 1182"/>
                <a:gd name="T11" fmla="*/ 729 h 1352"/>
                <a:gd name="T12" fmla="*/ 882 w 1182"/>
                <a:gd name="T13" fmla="*/ 788 h 1352"/>
                <a:gd name="T14" fmla="*/ 889 w 1182"/>
                <a:gd name="T15" fmla="*/ 840 h 1352"/>
                <a:gd name="T16" fmla="*/ 972 w 1182"/>
                <a:gd name="T17" fmla="*/ 875 h 1352"/>
                <a:gd name="T18" fmla="*/ 931 w 1182"/>
                <a:gd name="T19" fmla="*/ 913 h 1352"/>
                <a:gd name="T20" fmla="*/ 928 w 1182"/>
                <a:gd name="T21" fmla="*/ 977 h 1352"/>
                <a:gd name="T22" fmla="*/ 996 w 1182"/>
                <a:gd name="T23" fmla="*/ 1004 h 1352"/>
                <a:gd name="T24" fmla="*/ 1072 w 1182"/>
                <a:gd name="T25" fmla="*/ 1050 h 1352"/>
                <a:gd name="T26" fmla="*/ 1080 w 1182"/>
                <a:gd name="T27" fmla="*/ 1070 h 1352"/>
                <a:gd name="T28" fmla="*/ 955 w 1182"/>
                <a:gd name="T29" fmla="*/ 1088 h 1352"/>
                <a:gd name="T30" fmla="*/ 1091 w 1182"/>
                <a:gd name="T31" fmla="*/ 1146 h 1352"/>
                <a:gd name="T32" fmla="*/ 1135 w 1182"/>
                <a:gd name="T33" fmla="*/ 1156 h 1352"/>
                <a:gd name="T34" fmla="*/ 1067 w 1182"/>
                <a:gd name="T35" fmla="*/ 1198 h 1352"/>
                <a:gd name="T36" fmla="*/ 973 w 1182"/>
                <a:gd name="T37" fmla="*/ 1214 h 1352"/>
                <a:gd name="T38" fmla="*/ 908 w 1182"/>
                <a:gd name="T39" fmla="*/ 1236 h 1352"/>
                <a:gd name="T40" fmla="*/ 837 w 1182"/>
                <a:gd name="T41" fmla="*/ 1229 h 1352"/>
                <a:gd name="T42" fmla="*/ 877 w 1182"/>
                <a:gd name="T43" fmla="*/ 1267 h 1352"/>
                <a:gd name="T44" fmla="*/ 838 w 1182"/>
                <a:gd name="T45" fmla="*/ 1333 h 1352"/>
                <a:gd name="T46" fmla="*/ 687 w 1182"/>
                <a:gd name="T47" fmla="*/ 1307 h 1352"/>
                <a:gd name="T48" fmla="*/ 575 w 1182"/>
                <a:gd name="T49" fmla="*/ 1274 h 1352"/>
                <a:gd name="T50" fmla="*/ 647 w 1182"/>
                <a:gd name="T51" fmla="*/ 1275 h 1352"/>
                <a:gd name="T52" fmla="*/ 583 w 1182"/>
                <a:gd name="T53" fmla="*/ 1237 h 1352"/>
                <a:gd name="T54" fmla="*/ 497 w 1182"/>
                <a:gd name="T55" fmla="*/ 1110 h 1352"/>
                <a:gd name="T56" fmla="*/ 556 w 1182"/>
                <a:gd name="T57" fmla="*/ 1147 h 1352"/>
                <a:gd name="T58" fmla="*/ 659 w 1182"/>
                <a:gd name="T59" fmla="*/ 1177 h 1352"/>
                <a:gd name="T60" fmla="*/ 621 w 1182"/>
                <a:gd name="T61" fmla="*/ 1158 h 1352"/>
                <a:gd name="T62" fmla="*/ 546 w 1182"/>
                <a:gd name="T63" fmla="*/ 1110 h 1352"/>
                <a:gd name="T64" fmla="*/ 489 w 1182"/>
                <a:gd name="T65" fmla="*/ 983 h 1352"/>
                <a:gd name="T66" fmla="*/ 552 w 1182"/>
                <a:gd name="T67" fmla="*/ 989 h 1352"/>
                <a:gd name="T68" fmla="*/ 623 w 1182"/>
                <a:gd name="T69" fmla="*/ 992 h 1352"/>
                <a:gd name="T70" fmla="*/ 519 w 1182"/>
                <a:gd name="T71" fmla="*/ 919 h 1352"/>
                <a:gd name="T72" fmla="*/ 517 w 1182"/>
                <a:gd name="T73" fmla="*/ 858 h 1352"/>
                <a:gd name="T74" fmla="*/ 610 w 1182"/>
                <a:gd name="T75" fmla="*/ 941 h 1352"/>
                <a:gd name="T76" fmla="*/ 609 w 1182"/>
                <a:gd name="T77" fmla="*/ 926 h 1352"/>
                <a:gd name="T78" fmla="*/ 533 w 1182"/>
                <a:gd name="T79" fmla="*/ 836 h 1352"/>
                <a:gd name="T80" fmla="*/ 580 w 1182"/>
                <a:gd name="T81" fmla="*/ 758 h 1352"/>
                <a:gd name="T82" fmla="*/ 529 w 1182"/>
                <a:gd name="T83" fmla="*/ 745 h 1352"/>
                <a:gd name="T84" fmla="*/ 396 w 1182"/>
                <a:gd name="T85" fmla="*/ 622 h 1352"/>
                <a:gd name="T86" fmla="*/ 313 w 1182"/>
                <a:gd name="T87" fmla="*/ 420 h 1352"/>
                <a:gd name="T88" fmla="*/ 341 w 1182"/>
                <a:gd name="T89" fmla="*/ 320 h 1352"/>
                <a:gd name="T90" fmla="*/ 341 w 1182"/>
                <a:gd name="T91" fmla="*/ 310 h 1352"/>
                <a:gd name="T92" fmla="*/ 232 w 1182"/>
                <a:gd name="T93" fmla="*/ 310 h 1352"/>
                <a:gd name="T94" fmla="*/ 113 w 1182"/>
                <a:gd name="T95" fmla="*/ 237 h 1352"/>
                <a:gd name="T96" fmla="*/ 30 w 1182"/>
                <a:gd name="T97" fmla="*/ 124 h 1352"/>
                <a:gd name="T98" fmla="*/ 34 w 1182"/>
                <a:gd name="T99" fmla="*/ 69 h 1352"/>
                <a:gd name="T100" fmla="*/ 140 w 1182"/>
                <a:gd name="T101" fmla="*/ 134 h 1352"/>
                <a:gd name="T102" fmla="*/ 93 w 1182"/>
                <a:gd name="T103" fmla="*/ 56 h 1352"/>
                <a:gd name="T104" fmla="*/ 225 w 1182"/>
                <a:gd name="T105" fmla="*/ 118 h 1352"/>
                <a:gd name="T106" fmla="*/ 189 w 1182"/>
                <a:gd name="T107" fmla="*/ 67 h 1352"/>
                <a:gd name="T108" fmla="*/ 141 w 1182"/>
                <a:gd name="T109" fmla="*/ 30 h 1352"/>
                <a:gd name="T110" fmla="*/ 275 w 1182"/>
                <a:gd name="T111" fmla="*/ 75 h 1352"/>
                <a:gd name="T112" fmla="*/ 224 w 1182"/>
                <a:gd name="T113" fmla="*/ 30 h 1352"/>
                <a:gd name="T114" fmla="*/ 321 w 1182"/>
                <a:gd name="T115" fmla="*/ 25 h 1352"/>
                <a:gd name="T116" fmla="*/ 420 w 1182"/>
                <a:gd name="T117" fmla="*/ 2 h 1352"/>
                <a:gd name="T118" fmla="*/ 549 w 1182"/>
                <a:gd name="T119" fmla="*/ 28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2" h="1352">
                  <a:moveTo>
                    <a:pt x="629" y="105"/>
                  </a:moveTo>
                  <a:lnTo>
                    <a:pt x="635" y="116"/>
                  </a:lnTo>
                  <a:lnTo>
                    <a:pt x="642" y="127"/>
                  </a:lnTo>
                  <a:lnTo>
                    <a:pt x="648" y="138"/>
                  </a:lnTo>
                  <a:lnTo>
                    <a:pt x="654" y="150"/>
                  </a:lnTo>
                  <a:lnTo>
                    <a:pt x="659" y="161"/>
                  </a:lnTo>
                  <a:lnTo>
                    <a:pt x="665" y="173"/>
                  </a:lnTo>
                  <a:lnTo>
                    <a:pt x="672" y="183"/>
                  </a:lnTo>
                  <a:lnTo>
                    <a:pt x="680" y="192"/>
                  </a:lnTo>
                  <a:lnTo>
                    <a:pt x="684" y="188"/>
                  </a:lnTo>
                  <a:lnTo>
                    <a:pt x="703" y="207"/>
                  </a:lnTo>
                  <a:lnTo>
                    <a:pt x="720" y="227"/>
                  </a:lnTo>
                  <a:lnTo>
                    <a:pt x="734" y="249"/>
                  </a:lnTo>
                  <a:lnTo>
                    <a:pt x="745" y="271"/>
                  </a:lnTo>
                  <a:lnTo>
                    <a:pt x="754" y="295"/>
                  </a:lnTo>
                  <a:lnTo>
                    <a:pt x="761" y="319"/>
                  </a:lnTo>
                  <a:lnTo>
                    <a:pt x="765" y="343"/>
                  </a:lnTo>
                  <a:lnTo>
                    <a:pt x="768" y="369"/>
                  </a:lnTo>
                  <a:lnTo>
                    <a:pt x="770" y="395"/>
                  </a:lnTo>
                  <a:lnTo>
                    <a:pt x="771" y="422"/>
                  </a:lnTo>
                  <a:lnTo>
                    <a:pt x="771" y="448"/>
                  </a:lnTo>
                  <a:lnTo>
                    <a:pt x="772" y="476"/>
                  </a:lnTo>
                  <a:lnTo>
                    <a:pt x="772" y="502"/>
                  </a:lnTo>
                  <a:lnTo>
                    <a:pt x="772" y="530"/>
                  </a:lnTo>
                  <a:lnTo>
                    <a:pt x="773" y="556"/>
                  </a:lnTo>
                  <a:lnTo>
                    <a:pt x="776" y="584"/>
                  </a:lnTo>
                  <a:lnTo>
                    <a:pt x="778" y="590"/>
                  </a:lnTo>
                  <a:lnTo>
                    <a:pt x="780" y="594"/>
                  </a:lnTo>
                  <a:lnTo>
                    <a:pt x="783" y="600"/>
                  </a:lnTo>
                  <a:lnTo>
                    <a:pt x="786" y="605"/>
                  </a:lnTo>
                  <a:lnTo>
                    <a:pt x="790" y="609"/>
                  </a:lnTo>
                  <a:lnTo>
                    <a:pt x="793" y="614"/>
                  </a:lnTo>
                  <a:lnTo>
                    <a:pt x="798" y="619"/>
                  </a:lnTo>
                  <a:lnTo>
                    <a:pt x="802" y="623"/>
                  </a:lnTo>
                  <a:lnTo>
                    <a:pt x="840" y="627"/>
                  </a:lnTo>
                  <a:lnTo>
                    <a:pt x="841" y="639"/>
                  </a:lnTo>
                  <a:lnTo>
                    <a:pt x="839" y="653"/>
                  </a:lnTo>
                  <a:lnTo>
                    <a:pt x="834" y="665"/>
                  </a:lnTo>
                  <a:lnTo>
                    <a:pt x="829" y="677"/>
                  </a:lnTo>
                  <a:lnTo>
                    <a:pt x="825" y="689"/>
                  </a:lnTo>
                  <a:lnTo>
                    <a:pt x="823" y="700"/>
                  </a:lnTo>
                  <a:lnTo>
                    <a:pt x="826" y="712"/>
                  </a:lnTo>
                  <a:lnTo>
                    <a:pt x="837" y="722"/>
                  </a:lnTo>
                  <a:lnTo>
                    <a:pt x="847" y="725"/>
                  </a:lnTo>
                  <a:lnTo>
                    <a:pt x="858" y="726"/>
                  </a:lnTo>
                  <a:lnTo>
                    <a:pt x="869" y="727"/>
                  </a:lnTo>
                  <a:lnTo>
                    <a:pt x="879" y="728"/>
                  </a:lnTo>
                  <a:lnTo>
                    <a:pt x="891" y="729"/>
                  </a:lnTo>
                  <a:lnTo>
                    <a:pt x="902" y="730"/>
                  </a:lnTo>
                  <a:lnTo>
                    <a:pt x="914" y="730"/>
                  </a:lnTo>
                  <a:lnTo>
                    <a:pt x="925" y="730"/>
                  </a:lnTo>
                  <a:lnTo>
                    <a:pt x="922" y="745"/>
                  </a:lnTo>
                  <a:lnTo>
                    <a:pt x="915" y="757"/>
                  </a:lnTo>
                  <a:lnTo>
                    <a:pt x="906" y="768"/>
                  </a:lnTo>
                  <a:lnTo>
                    <a:pt x="894" y="779"/>
                  </a:lnTo>
                  <a:lnTo>
                    <a:pt x="882" y="788"/>
                  </a:lnTo>
                  <a:lnTo>
                    <a:pt x="869" y="797"/>
                  </a:lnTo>
                  <a:lnTo>
                    <a:pt x="858" y="807"/>
                  </a:lnTo>
                  <a:lnTo>
                    <a:pt x="848" y="818"/>
                  </a:lnTo>
                  <a:lnTo>
                    <a:pt x="854" y="826"/>
                  </a:lnTo>
                  <a:lnTo>
                    <a:pt x="861" y="830"/>
                  </a:lnTo>
                  <a:lnTo>
                    <a:pt x="870" y="834"/>
                  </a:lnTo>
                  <a:lnTo>
                    <a:pt x="879" y="837"/>
                  </a:lnTo>
                  <a:lnTo>
                    <a:pt x="889" y="840"/>
                  </a:lnTo>
                  <a:lnTo>
                    <a:pt x="897" y="844"/>
                  </a:lnTo>
                  <a:lnTo>
                    <a:pt x="902" y="850"/>
                  </a:lnTo>
                  <a:lnTo>
                    <a:pt x="906" y="859"/>
                  </a:lnTo>
                  <a:lnTo>
                    <a:pt x="917" y="866"/>
                  </a:lnTo>
                  <a:lnTo>
                    <a:pt x="930" y="871"/>
                  </a:lnTo>
                  <a:lnTo>
                    <a:pt x="944" y="873"/>
                  </a:lnTo>
                  <a:lnTo>
                    <a:pt x="958" y="874"/>
                  </a:lnTo>
                  <a:lnTo>
                    <a:pt x="972" y="875"/>
                  </a:lnTo>
                  <a:lnTo>
                    <a:pt x="984" y="877"/>
                  </a:lnTo>
                  <a:lnTo>
                    <a:pt x="998" y="879"/>
                  </a:lnTo>
                  <a:lnTo>
                    <a:pt x="1010" y="883"/>
                  </a:lnTo>
                  <a:lnTo>
                    <a:pt x="995" y="889"/>
                  </a:lnTo>
                  <a:lnTo>
                    <a:pt x="980" y="895"/>
                  </a:lnTo>
                  <a:lnTo>
                    <a:pt x="964" y="901"/>
                  </a:lnTo>
                  <a:lnTo>
                    <a:pt x="947" y="906"/>
                  </a:lnTo>
                  <a:lnTo>
                    <a:pt x="931" y="913"/>
                  </a:lnTo>
                  <a:lnTo>
                    <a:pt x="916" y="923"/>
                  </a:lnTo>
                  <a:lnTo>
                    <a:pt x="902" y="932"/>
                  </a:lnTo>
                  <a:lnTo>
                    <a:pt x="891" y="945"/>
                  </a:lnTo>
                  <a:lnTo>
                    <a:pt x="893" y="955"/>
                  </a:lnTo>
                  <a:lnTo>
                    <a:pt x="901" y="962"/>
                  </a:lnTo>
                  <a:lnTo>
                    <a:pt x="909" y="966"/>
                  </a:lnTo>
                  <a:lnTo>
                    <a:pt x="917" y="972"/>
                  </a:lnTo>
                  <a:lnTo>
                    <a:pt x="928" y="977"/>
                  </a:lnTo>
                  <a:lnTo>
                    <a:pt x="938" y="981"/>
                  </a:lnTo>
                  <a:lnTo>
                    <a:pt x="949" y="984"/>
                  </a:lnTo>
                  <a:lnTo>
                    <a:pt x="960" y="987"/>
                  </a:lnTo>
                  <a:lnTo>
                    <a:pt x="970" y="989"/>
                  </a:lnTo>
                  <a:lnTo>
                    <a:pt x="981" y="993"/>
                  </a:lnTo>
                  <a:lnTo>
                    <a:pt x="991" y="995"/>
                  </a:lnTo>
                  <a:lnTo>
                    <a:pt x="1002" y="999"/>
                  </a:lnTo>
                  <a:lnTo>
                    <a:pt x="996" y="1004"/>
                  </a:lnTo>
                  <a:lnTo>
                    <a:pt x="990" y="1011"/>
                  </a:lnTo>
                  <a:lnTo>
                    <a:pt x="985" y="1019"/>
                  </a:lnTo>
                  <a:lnTo>
                    <a:pt x="983" y="1029"/>
                  </a:lnTo>
                  <a:lnTo>
                    <a:pt x="997" y="1041"/>
                  </a:lnTo>
                  <a:lnTo>
                    <a:pt x="1014" y="1049"/>
                  </a:lnTo>
                  <a:lnTo>
                    <a:pt x="1033" y="1053"/>
                  </a:lnTo>
                  <a:lnTo>
                    <a:pt x="1052" y="1053"/>
                  </a:lnTo>
                  <a:lnTo>
                    <a:pt x="1072" y="1050"/>
                  </a:lnTo>
                  <a:lnTo>
                    <a:pt x="1090" y="1045"/>
                  </a:lnTo>
                  <a:lnTo>
                    <a:pt x="1109" y="1039"/>
                  </a:lnTo>
                  <a:lnTo>
                    <a:pt x="1125" y="1032"/>
                  </a:lnTo>
                  <a:lnTo>
                    <a:pt x="1128" y="1029"/>
                  </a:lnTo>
                  <a:lnTo>
                    <a:pt x="1133" y="1032"/>
                  </a:lnTo>
                  <a:lnTo>
                    <a:pt x="1118" y="1048"/>
                  </a:lnTo>
                  <a:lnTo>
                    <a:pt x="1099" y="1061"/>
                  </a:lnTo>
                  <a:lnTo>
                    <a:pt x="1080" y="1070"/>
                  </a:lnTo>
                  <a:lnTo>
                    <a:pt x="1058" y="1076"/>
                  </a:lnTo>
                  <a:lnTo>
                    <a:pt x="1036" y="1079"/>
                  </a:lnTo>
                  <a:lnTo>
                    <a:pt x="1013" y="1079"/>
                  </a:lnTo>
                  <a:lnTo>
                    <a:pt x="990" y="1076"/>
                  </a:lnTo>
                  <a:lnTo>
                    <a:pt x="968" y="1071"/>
                  </a:lnTo>
                  <a:lnTo>
                    <a:pt x="962" y="1076"/>
                  </a:lnTo>
                  <a:lnTo>
                    <a:pt x="958" y="1083"/>
                  </a:lnTo>
                  <a:lnTo>
                    <a:pt x="955" y="1088"/>
                  </a:lnTo>
                  <a:lnTo>
                    <a:pt x="960" y="1094"/>
                  </a:lnTo>
                  <a:lnTo>
                    <a:pt x="976" y="1106"/>
                  </a:lnTo>
                  <a:lnTo>
                    <a:pt x="995" y="1117"/>
                  </a:lnTo>
                  <a:lnTo>
                    <a:pt x="1012" y="1128"/>
                  </a:lnTo>
                  <a:lnTo>
                    <a:pt x="1030" y="1137"/>
                  </a:lnTo>
                  <a:lnTo>
                    <a:pt x="1050" y="1143"/>
                  </a:lnTo>
                  <a:lnTo>
                    <a:pt x="1071" y="1146"/>
                  </a:lnTo>
                  <a:lnTo>
                    <a:pt x="1091" y="1146"/>
                  </a:lnTo>
                  <a:lnTo>
                    <a:pt x="1113" y="1141"/>
                  </a:lnTo>
                  <a:lnTo>
                    <a:pt x="1182" y="1114"/>
                  </a:lnTo>
                  <a:lnTo>
                    <a:pt x="1180" y="1124"/>
                  </a:lnTo>
                  <a:lnTo>
                    <a:pt x="1172" y="1133"/>
                  </a:lnTo>
                  <a:lnTo>
                    <a:pt x="1163" y="1139"/>
                  </a:lnTo>
                  <a:lnTo>
                    <a:pt x="1152" y="1145"/>
                  </a:lnTo>
                  <a:lnTo>
                    <a:pt x="1142" y="1151"/>
                  </a:lnTo>
                  <a:lnTo>
                    <a:pt x="1135" y="1156"/>
                  </a:lnTo>
                  <a:lnTo>
                    <a:pt x="1133" y="1164"/>
                  </a:lnTo>
                  <a:lnTo>
                    <a:pt x="1136" y="1175"/>
                  </a:lnTo>
                  <a:lnTo>
                    <a:pt x="1171" y="1179"/>
                  </a:lnTo>
                  <a:lnTo>
                    <a:pt x="1155" y="1194"/>
                  </a:lnTo>
                  <a:lnTo>
                    <a:pt x="1135" y="1201"/>
                  </a:lnTo>
                  <a:lnTo>
                    <a:pt x="1114" y="1203"/>
                  </a:lnTo>
                  <a:lnTo>
                    <a:pt x="1091" y="1200"/>
                  </a:lnTo>
                  <a:lnTo>
                    <a:pt x="1067" y="1198"/>
                  </a:lnTo>
                  <a:lnTo>
                    <a:pt x="1043" y="1198"/>
                  </a:lnTo>
                  <a:lnTo>
                    <a:pt x="1020" y="1203"/>
                  </a:lnTo>
                  <a:lnTo>
                    <a:pt x="998" y="1213"/>
                  </a:lnTo>
                  <a:lnTo>
                    <a:pt x="993" y="1213"/>
                  </a:lnTo>
                  <a:lnTo>
                    <a:pt x="988" y="1213"/>
                  </a:lnTo>
                  <a:lnTo>
                    <a:pt x="983" y="1214"/>
                  </a:lnTo>
                  <a:lnTo>
                    <a:pt x="977" y="1214"/>
                  </a:lnTo>
                  <a:lnTo>
                    <a:pt x="973" y="1214"/>
                  </a:lnTo>
                  <a:lnTo>
                    <a:pt x="968" y="1213"/>
                  </a:lnTo>
                  <a:lnTo>
                    <a:pt x="964" y="1212"/>
                  </a:lnTo>
                  <a:lnTo>
                    <a:pt x="960" y="1209"/>
                  </a:lnTo>
                  <a:lnTo>
                    <a:pt x="951" y="1217"/>
                  </a:lnTo>
                  <a:lnTo>
                    <a:pt x="940" y="1224"/>
                  </a:lnTo>
                  <a:lnTo>
                    <a:pt x="930" y="1229"/>
                  </a:lnTo>
                  <a:lnTo>
                    <a:pt x="920" y="1232"/>
                  </a:lnTo>
                  <a:lnTo>
                    <a:pt x="908" y="1236"/>
                  </a:lnTo>
                  <a:lnTo>
                    <a:pt x="897" y="1237"/>
                  </a:lnTo>
                  <a:lnTo>
                    <a:pt x="884" y="1239"/>
                  </a:lnTo>
                  <a:lnTo>
                    <a:pt x="872" y="1241"/>
                  </a:lnTo>
                  <a:lnTo>
                    <a:pt x="867" y="1241"/>
                  </a:lnTo>
                  <a:lnTo>
                    <a:pt x="859" y="1239"/>
                  </a:lnTo>
                  <a:lnTo>
                    <a:pt x="852" y="1236"/>
                  </a:lnTo>
                  <a:lnTo>
                    <a:pt x="844" y="1231"/>
                  </a:lnTo>
                  <a:lnTo>
                    <a:pt x="837" y="1229"/>
                  </a:lnTo>
                  <a:lnTo>
                    <a:pt x="830" y="1229"/>
                  </a:lnTo>
                  <a:lnTo>
                    <a:pt x="824" y="1232"/>
                  </a:lnTo>
                  <a:lnTo>
                    <a:pt x="821" y="1241"/>
                  </a:lnTo>
                  <a:lnTo>
                    <a:pt x="831" y="1247"/>
                  </a:lnTo>
                  <a:lnTo>
                    <a:pt x="843" y="1254"/>
                  </a:lnTo>
                  <a:lnTo>
                    <a:pt x="854" y="1260"/>
                  </a:lnTo>
                  <a:lnTo>
                    <a:pt x="866" y="1264"/>
                  </a:lnTo>
                  <a:lnTo>
                    <a:pt x="877" y="1267"/>
                  </a:lnTo>
                  <a:lnTo>
                    <a:pt x="890" y="1268"/>
                  </a:lnTo>
                  <a:lnTo>
                    <a:pt x="904" y="1268"/>
                  </a:lnTo>
                  <a:lnTo>
                    <a:pt x="917" y="1267"/>
                  </a:lnTo>
                  <a:lnTo>
                    <a:pt x="902" y="1281"/>
                  </a:lnTo>
                  <a:lnTo>
                    <a:pt x="887" y="1295"/>
                  </a:lnTo>
                  <a:lnTo>
                    <a:pt x="871" y="1308"/>
                  </a:lnTo>
                  <a:lnTo>
                    <a:pt x="855" y="1321"/>
                  </a:lnTo>
                  <a:lnTo>
                    <a:pt x="838" y="1333"/>
                  </a:lnTo>
                  <a:lnTo>
                    <a:pt x="820" y="1343"/>
                  </a:lnTo>
                  <a:lnTo>
                    <a:pt x="800" y="1349"/>
                  </a:lnTo>
                  <a:lnTo>
                    <a:pt x="779" y="1352"/>
                  </a:lnTo>
                  <a:lnTo>
                    <a:pt x="761" y="1343"/>
                  </a:lnTo>
                  <a:lnTo>
                    <a:pt x="742" y="1334"/>
                  </a:lnTo>
                  <a:lnTo>
                    <a:pt x="724" y="1323"/>
                  </a:lnTo>
                  <a:lnTo>
                    <a:pt x="707" y="1315"/>
                  </a:lnTo>
                  <a:lnTo>
                    <a:pt x="687" y="1307"/>
                  </a:lnTo>
                  <a:lnTo>
                    <a:pt x="667" y="1304"/>
                  </a:lnTo>
                  <a:lnTo>
                    <a:pt x="648" y="1303"/>
                  </a:lnTo>
                  <a:lnTo>
                    <a:pt x="626" y="1306"/>
                  </a:lnTo>
                  <a:lnTo>
                    <a:pt x="616" y="1300"/>
                  </a:lnTo>
                  <a:lnTo>
                    <a:pt x="605" y="1295"/>
                  </a:lnTo>
                  <a:lnTo>
                    <a:pt x="595" y="1288"/>
                  </a:lnTo>
                  <a:lnTo>
                    <a:pt x="585" y="1282"/>
                  </a:lnTo>
                  <a:lnTo>
                    <a:pt x="575" y="1274"/>
                  </a:lnTo>
                  <a:lnTo>
                    <a:pt x="567" y="1266"/>
                  </a:lnTo>
                  <a:lnTo>
                    <a:pt x="561" y="1255"/>
                  </a:lnTo>
                  <a:lnTo>
                    <a:pt x="557" y="1244"/>
                  </a:lnTo>
                  <a:lnTo>
                    <a:pt x="572" y="1253"/>
                  </a:lnTo>
                  <a:lnTo>
                    <a:pt x="589" y="1262"/>
                  </a:lnTo>
                  <a:lnTo>
                    <a:pt x="609" y="1268"/>
                  </a:lnTo>
                  <a:lnTo>
                    <a:pt x="627" y="1273"/>
                  </a:lnTo>
                  <a:lnTo>
                    <a:pt x="647" y="1275"/>
                  </a:lnTo>
                  <a:lnTo>
                    <a:pt x="666" y="1274"/>
                  </a:lnTo>
                  <a:lnTo>
                    <a:pt x="684" y="1269"/>
                  </a:lnTo>
                  <a:lnTo>
                    <a:pt x="700" y="1260"/>
                  </a:lnTo>
                  <a:lnTo>
                    <a:pt x="676" y="1260"/>
                  </a:lnTo>
                  <a:lnTo>
                    <a:pt x="650" y="1259"/>
                  </a:lnTo>
                  <a:lnTo>
                    <a:pt x="627" y="1254"/>
                  </a:lnTo>
                  <a:lnTo>
                    <a:pt x="604" y="1247"/>
                  </a:lnTo>
                  <a:lnTo>
                    <a:pt x="583" y="1237"/>
                  </a:lnTo>
                  <a:lnTo>
                    <a:pt x="564" y="1223"/>
                  </a:lnTo>
                  <a:lnTo>
                    <a:pt x="546" y="1207"/>
                  </a:lnTo>
                  <a:lnTo>
                    <a:pt x="533" y="1186"/>
                  </a:lnTo>
                  <a:lnTo>
                    <a:pt x="526" y="1171"/>
                  </a:lnTo>
                  <a:lnTo>
                    <a:pt x="518" y="1156"/>
                  </a:lnTo>
                  <a:lnTo>
                    <a:pt x="511" y="1141"/>
                  </a:lnTo>
                  <a:lnTo>
                    <a:pt x="504" y="1126"/>
                  </a:lnTo>
                  <a:lnTo>
                    <a:pt x="497" y="1110"/>
                  </a:lnTo>
                  <a:lnTo>
                    <a:pt x="492" y="1094"/>
                  </a:lnTo>
                  <a:lnTo>
                    <a:pt x="489" y="1077"/>
                  </a:lnTo>
                  <a:lnTo>
                    <a:pt x="488" y="1060"/>
                  </a:lnTo>
                  <a:lnTo>
                    <a:pt x="498" y="1078"/>
                  </a:lnTo>
                  <a:lnTo>
                    <a:pt x="510" y="1098"/>
                  </a:lnTo>
                  <a:lnTo>
                    <a:pt x="523" y="1115"/>
                  </a:lnTo>
                  <a:lnTo>
                    <a:pt x="538" y="1132"/>
                  </a:lnTo>
                  <a:lnTo>
                    <a:pt x="556" y="1147"/>
                  </a:lnTo>
                  <a:lnTo>
                    <a:pt x="574" y="1160"/>
                  </a:lnTo>
                  <a:lnTo>
                    <a:pt x="594" y="1169"/>
                  </a:lnTo>
                  <a:lnTo>
                    <a:pt x="614" y="1175"/>
                  </a:lnTo>
                  <a:lnTo>
                    <a:pt x="625" y="1177"/>
                  </a:lnTo>
                  <a:lnTo>
                    <a:pt x="634" y="1178"/>
                  </a:lnTo>
                  <a:lnTo>
                    <a:pt x="643" y="1178"/>
                  </a:lnTo>
                  <a:lnTo>
                    <a:pt x="651" y="1178"/>
                  </a:lnTo>
                  <a:lnTo>
                    <a:pt x="659" y="1177"/>
                  </a:lnTo>
                  <a:lnTo>
                    <a:pt x="667" y="1175"/>
                  </a:lnTo>
                  <a:lnTo>
                    <a:pt x="676" y="1171"/>
                  </a:lnTo>
                  <a:lnTo>
                    <a:pt x="684" y="1167"/>
                  </a:lnTo>
                  <a:lnTo>
                    <a:pt x="670" y="1166"/>
                  </a:lnTo>
                  <a:lnTo>
                    <a:pt x="657" y="1164"/>
                  </a:lnTo>
                  <a:lnTo>
                    <a:pt x="644" y="1163"/>
                  </a:lnTo>
                  <a:lnTo>
                    <a:pt x="633" y="1161"/>
                  </a:lnTo>
                  <a:lnTo>
                    <a:pt x="621" y="1158"/>
                  </a:lnTo>
                  <a:lnTo>
                    <a:pt x="610" y="1153"/>
                  </a:lnTo>
                  <a:lnTo>
                    <a:pt x="599" y="1147"/>
                  </a:lnTo>
                  <a:lnTo>
                    <a:pt x="588" y="1141"/>
                  </a:lnTo>
                  <a:lnTo>
                    <a:pt x="579" y="1136"/>
                  </a:lnTo>
                  <a:lnTo>
                    <a:pt x="571" y="1130"/>
                  </a:lnTo>
                  <a:lnTo>
                    <a:pt x="563" y="1124"/>
                  </a:lnTo>
                  <a:lnTo>
                    <a:pt x="555" y="1117"/>
                  </a:lnTo>
                  <a:lnTo>
                    <a:pt x="546" y="1110"/>
                  </a:lnTo>
                  <a:lnTo>
                    <a:pt x="540" y="1103"/>
                  </a:lnTo>
                  <a:lnTo>
                    <a:pt x="533" y="1095"/>
                  </a:lnTo>
                  <a:lnTo>
                    <a:pt x="527" y="1087"/>
                  </a:lnTo>
                  <a:lnTo>
                    <a:pt x="518" y="1068"/>
                  </a:lnTo>
                  <a:lnTo>
                    <a:pt x="510" y="1047"/>
                  </a:lnTo>
                  <a:lnTo>
                    <a:pt x="502" y="1026"/>
                  </a:lnTo>
                  <a:lnTo>
                    <a:pt x="495" y="1004"/>
                  </a:lnTo>
                  <a:lnTo>
                    <a:pt x="489" y="983"/>
                  </a:lnTo>
                  <a:lnTo>
                    <a:pt x="487" y="961"/>
                  </a:lnTo>
                  <a:lnTo>
                    <a:pt x="485" y="938"/>
                  </a:lnTo>
                  <a:lnTo>
                    <a:pt x="488" y="915"/>
                  </a:lnTo>
                  <a:lnTo>
                    <a:pt x="496" y="934"/>
                  </a:lnTo>
                  <a:lnTo>
                    <a:pt x="506" y="951"/>
                  </a:lnTo>
                  <a:lnTo>
                    <a:pt x="520" y="966"/>
                  </a:lnTo>
                  <a:lnTo>
                    <a:pt x="535" y="979"/>
                  </a:lnTo>
                  <a:lnTo>
                    <a:pt x="552" y="989"/>
                  </a:lnTo>
                  <a:lnTo>
                    <a:pt x="571" y="997"/>
                  </a:lnTo>
                  <a:lnTo>
                    <a:pt x="590" y="1003"/>
                  </a:lnTo>
                  <a:lnTo>
                    <a:pt x="610" y="1007"/>
                  </a:lnTo>
                  <a:lnTo>
                    <a:pt x="618" y="1004"/>
                  </a:lnTo>
                  <a:lnTo>
                    <a:pt x="626" y="1001"/>
                  </a:lnTo>
                  <a:lnTo>
                    <a:pt x="633" y="997"/>
                  </a:lnTo>
                  <a:lnTo>
                    <a:pt x="638" y="991"/>
                  </a:lnTo>
                  <a:lnTo>
                    <a:pt x="623" y="992"/>
                  </a:lnTo>
                  <a:lnTo>
                    <a:pt x="606" y="989"/>
                  </a:lnTo>
                  <a:lnTo>
                    <a:pt x="591" y="985"/>
                  </a:lnTo>
                  <a:lnTo>
                    <a:pt x="575" y="977"/>
                  </a:lnTo>
                  <a:lnTo>
                    <a:pt x="560" y="968"/>
                  </a:lnTo>
                  <a:lnTo>
                    <a:pt x="546" y="956"/>
                  </a:lnTo>
                  <a:lnTo>
                    <a:pt x="534" y="943"/>
                  </a:lnTo>
                  <a:lnTo>
                    <a:pt x="522" y="930"/>
                  </a:lnTo>
                  <a:lnTo>
                    <a:pt x="519" y="919"/>
                  </a:lnTo>
                  <a:lnTo>
                    <a:pt x="513" y="909"/>
                  </a:lnTo>
                  <a:lnTo>
                    <a:pt x="507" y="898"/>
                  </a:lnTo>
                  <a:lnTo>
                    <a:pt x="503" y="887"/>
                  </a:lnTo>
                  <a:lnTo>
                    <a:pt x="499" y="877"/>
                  </a:lnTo>
                  <a:lnTo>
                    <a:pt x="498" y="866"/>
                  </a:lnTo>
                  <a:lnTo>
                    <a:pt x="502" y="856"/>
                  </a:lnTo>
                  <a:lnTo>
                    <a:pt x="511" y="845"/>
                  </a:lnTo>
                  <a:lnTo>
                    <a:pt x="517" y="858"/>
                  </a:lnTo>
                  <a:lnTo>
                    <a:pt x="523" y="872"/>
                  </a:lnTo>
                  <a:lnTo>
                    <a:pt x="533" y="886"/>
                  </a:lnTo>
                  <a:lnTo>
                    <a:pt x="544" y="900"/>
                  </a:lnTo>
                  <a:lnTo>
                    <a:pt x="557" y="913"/>
                  </a:lnTo>
                  <a:lnTo>
                    <a:pt x="571" y="925"/>
                  </a:lnTo>
                  <a:lnTo>
                    <a:pt x="586" y="935"/>
                  </a:lnTo>
                  <a:lnTo>
                    <a:pt x="603" y="941"/>
                  </a:lnTo>
                  <a:lnTo>
                    <a:pt x="610" y="941"/>
                  </a:lnTo>
                  <a:lnTo>
                    <a:pt x="617" y="941"/>
                  </a:lnTo>
                  <a:lnTo>
                    <a:pt x="624" y="940"/>
                  </a:lnTo>
                  <a:lnTo>
                    <a:pt x="629" y="936"/>
                  </a:lnTo>
                  <a:lnTo>
                    <a:pt x="626" y="933"/>
                  </a:lnTo>
                  <a:lnTo>
                    <a:pt x="623" y="931"/>
                  </a:lnTo>
                  <a:lnTo>
                    <a:pt x="618" y="928"/>
                  </a:lnTo>
                  <a:lnTo>
                    <a:pt x="613" y="927"/>
                  </a:lnTo>
                  <a:lnTo>
                    <a:pt x="609" y="926"/>
                  </a:lnTo>
                  <a:lnTo>
                    <a:pt x="604" y="925"/>
                  </a:lnTo>
                  <a:lnTo>
                    <a:pt x="599" y="924"/>
                  </a:lnTo>
                  <a:lnTo>
                    <a:pt x="595" y="921"/>
                  </a:lnTo>
                  <a:lnTo>
                    <a:pt x="579" y="908"/>
                  </a:lnTo>
                  <a:lnTo>
                    <a:pt x="565" y="892"/>
                  </a:lnTo>
                  <a:lnTo>
                    <a:pt x="552" y="874"/>
                  </a:lnTo>
                  <a:lnTo>
                    <a:pt x="542" y="856"/>
                  </a:lnTo>
                  <a:lnTo>
                    <a:pt x="533" y="836"/>
                  </a:lnTo>
                  <a:lnTo>
                    <a:pt x="525" y="817"/>
                  </a:lnTo>
                  <a:lnTo>
                    <a:pt x="519" y="796"/>
                  </a:lnTo>
                  <a:lnTo>
                    <a:pt x="514" y="776"/>
                  </a:lnTo>
                  <a:lnTo>
                    <a:pt x="527" y="773"/>
                  </a:lnTo>
                  <a:lnTo>
                    <a:pt x="541" y="769"/>
                  </a:lnTo>
                  <a:lnTo>
                    <a:pt x="555" y="767"/>
                  </a:lnTo>
                  <a:lnTo>
                    <a:pt x="567" y="763"/>
                  </a:lnTo>
                  <a:lnTo>
                    <a:pt x="580" y="758"/>
                  </a:lnTo>
                  <a:lnTo>
                    <a:pt x="591" y="752"/>
                  </a:lnTo>
                  <a:lnTo>
                    <a:pt x="601" y="744"/>
                  </a:lnTo>
                  <a:lnTo>
                    <a:pt x="610" y="734"/>
                  </a:lnTo>
                  <a:lnTo>
                    <a:pt x="595" y="738"/>
                  </a:lnTo>
                  <a:lnTo>
                    <a:pt x="579" y="743"/>
                  </a:lnTo>
                  <a:lnTo>
                    <a:pt x="563" y="745"/>
                  </a:lnTo>
                  <a:lnTo>
                    <a:pt x="545" y="746"/>
                  </a:lnTo>
                  <a:lnTo>
                    <a:pt x="529" y="745"/>
                  </a:lnTo>
                  <a:lnTo>
                    <a:pt x="512" y="742"/>
                  </a:lnTo>
                  <a:lnTo>
                    <a:pt x="496" y="736"/>
                  </a:lnTo>
                  <a:lnTo>
                    <a:pt x="480" y="726"/>
                  </a:lnTo>
                  <a:lnTo>
                    <a:pt x="461" y="707"/>
                  </a:lnTo>
                  <a:lnTo>
                    <a:pt x="443" y="687"/>
                  </a:lnTo>
                  <a:lnTo>
                    <a:pt x="426" y="666"/>
                  </a:lnTo>
                  <a:lnTo>
                    <a:pt x="411" y="644"/>
                  </a:lnTo>
                  <a:lnTo>
                    <a:pt x="396" y="622"/>
                  </a:lnTo>
                  <a:lnTo>
                    <a:pt x="382" y="599"/>
                  </a:lnTo>
                  <a:lnTo>
                    <a:pt x="369" y="575"/>
                  </a:lnTo>
                  <a:lnTo>
                    <a:pt x="358" y="549"/>
                  </a:lnTo>
                  <a:lnTo>
                    <a:pt x="346" y="525"/>
                  </a:lnTo>
                  <a:lnTo>
                    <a:pt x="336" y="499"/>
                  </a:lnTo>
                  <a:lnTo>
                    <a:pt x="328" y="473"/>
                  </a:lnTo>
                  <a:lnTo>
                    <a:pt x="320" y="447"/>
                  </a:lnTo>
                  <a:lnTo>
                    <a:pt x="313" y="420"/>
                  </a:lnTo>
                  <a:lnTo>
                    <a:pt x="306" y="393"/>
                  </a:lnTo>
                  <a:lnTo>
                    <a:pt x="301" y="366"/>
                  </a:lnTo>
                  <a:lnTo>
                    <a:pt x="297" y="339"/>
                  </a:lnTo>
                  <a:lnTo>
                    <a:pt x="302" y="333"/>
                  </a:lnTo>
                  <a:lnTo>
                    <a:pt x="312" y="329"/>
                  </a:lnTo>
                  <a:lnTo>
                    <a:pt x="321" y="326"/>
                  </a:lnTo>
                  <a:lnTo>
                    <a:pt x="331" y="323"/>
                  </a:lnTo>
                  <a:lnTo>
                    <a:pt x="341" y="320"/>
                  </a:lnTo>
                  <a:lnTo>
                    <a:pt x="353" y="317"/>
                  </a:lnTo>
                  <a:lnTo>
                    <a:pt x="363" y="313"/>
                  </a:lnTo>
                  <a:lnTo>
                    <a:pt x="373" y="308"/>
                  </a:lnTo>
                  <a:lnTo>
                    <a:pt x="367" y="304"/>
                  </a:lnTo>
                  <a:lnTo>
                    <a:pt x="360" y="304"/>
                  </a:lnTo>
                  <a:lnTo>
                    <a:pt x="354" y="305"/>
                  </a:lnTo>
                  <a:lnTo>
                    <a:pt x="348" y="308"/>
                  </a:lnTo>
                  <a:lnTo>
                    <a:pt x="341" y="310"/>
                  </a:lnTo>
                  <a:lnTo>
                    <a:pt x="336" y="312"/>
                  </a:lnTo>
                  <a:lnTo>
                    <a:pt x="329" y="314"/>
                  </a:lnTo>
                  <a:lnTo>
                    <a:pt x="322" y="316"/>
                  </a:lnTo>
                  <a:lnTo>
                    <a:pt x="303" y="318"/>
                  </a:lnTo>
                  <a:lnTo>
                    <a:pt x="284" y="318"/>
                  </a:lnTo>
                  <a:lnTo>
                    <a:pt x="267" y="317"/>
                  </a:lnTo>
                  <a:lnTo>
                    <a:pt x="249" y="314"/>
                  </a:lnTo>
                  <a:lnTo>
                    <a:pt x="232" y="310"/>
                  </a:lnTo>
                  <a:lnTo>
                    <a:pt x="215" y="304"/>
                  </a:lnTo>
                  <a:lnTo>
                    <a:pt x="200" y="298"/>
                  </a:lnTo>
                  <a:lnTo>
                    <a:pt x="184" y="290"/>
                  </a:lnTo>
                  <a:lnTo>
                    <a:pt x="169" y="281"/>
                  </a:lnTo>
                  <a:lnTo>
                    <a:pt x="154" y="272"/>
                  </a:lnTo>
                  <a:lnTo>
                    <a:pt x="140" y="260"/>
                  </a:lnTo>
                  <a:lnTo>
                    <a:pt x="126" y="249"/>
                  </a:lnTo>
                  <a:lnTo>
                    <a:pt x="113" y="237"/>
                  </a:lnTo>
                  <a:lnTo>
                    <a:pt x="101" y="223"/>
                  </a:lnTo>
                  <a:lnTo>
                    <a:pt x="88" y="210"/>
                  </a:lnTo>
                  <a:lnTo>
                    <a:pt x="77" y="196"/>
                  </a:lnTo>
                  <a:lnTo>
                    <a:pt x="68" y="182"/>
                  </a:lnTo>
                  <a:lnTo>
                    <a:pt x="59" y="167"/>
                  </a:lnTo>
                  <a:lnTo>
                    <a:pt x="50" y="153"/>
                  </a:lnTo>
                  <a:lnTo>
                    <a:pt x="41" y="138"/>
                  </a:lnTo>
                  <a:lnTo>
                    <a:pt x="30" y="124"/>
                  </a:lnTo>
                  <a:lnTo>
                    <a:pt x="20" y="112"/>
                  </a:lnTo>
                  <a:lnTo>
                    <a:pt x="11" y="98"/>
                  </a:lnTo>
                  <a:lnTo>
                    <a:pt x="0" y="85"/>
                  </a:lnTo>
                  <a:lnTo>
                    <a:pt x="2" y="80"/>
                  </a:lnTo>
                  <a:lnTo>
                    <a:pt x="6" y="75"/>
                  </a:lnTo>
                  <a:lnTo>
                    <a:pt x="10" y="70"/>
                  </a:lnTo>
                  <a:lnTo>
                    <a:pt x="14" y="66"/>
                  </a:lnTo>
                  <a:lnTo>
                    <a:pt x="34" y="69"/>
                  </a:lnTo>
                  <a:lnTo>
                    <a:pt x="52" y="76"/>
                  </a:lnTo>
                  <a:lnTo>
                    <a:pt x="68" y="86"/>
                  </a:lnTo>
                  <a:lnTo>
                    <a:pt x="83" y="98"/>
                  </a:lnTo>
                  <a:lnTo>
                    <a:pt x="98" y="112"/>
                  </a:lnTo>
                  <a:lnTo>
                    <a:pt x="113" y="124"/>
                  </a:lnTo>
                  <a:lnTo>
                    <a:pt x="129" y="136"/>
                  </a:lnTo>
                  <a:lnTo>
                    <a:pt x="146" y="146"/>
                  </a:lnTo>
                  <a:lnTo>
                    <a:pt x="140" y="134"/>
                  </a:lnTo>
                  <a:lnTo>
                    <a:pt x="132" y="122"/>
                  </a:lnTo>
                  <a:lnTo>
                    <a:pt x="124" y="112"/>
                  </a:lnTo>
                  <a:lnTo>
                    <a:pt x="113" y="101"/>
                  </a:lnTo>
                  <a:lnTo>
                    <a:pt x="103" y="92"/>
                  </a:lnTo>
                  <a:lnTo>
                    <a:pt x="93" y="82"/>
                  </a:lnTo>
                  <a:lnTo>
                    <a:pt x="82" y="70"/>
                  </a:lnTo>
                  <a:lnTo>
                    <a:pt x="72" y="58"/>
                  </a:lnTo>
                  <a:lnTo>
                    <a:pt x="93" y="56"/>
                  </a:lnTo>
                  <a:lnTo>
                    <a:pt x="113" y="58"/>
                  </a:lnTo>
                  <a:lnTo>
                    <a:pt x="134" y="63"/>
                  </a:lnTo>
                  <a:lnTo>
                    <a:pt x="155" y="71"/>
                  </a:lnTo>
                  <a:lnTo>
                    <a:pt x="174" y="82"/>
                  </a:lnTo>
                  <a:lnTo>
                    <a:pt x="193" y="93"/>
                  </a:lnTo>
                  <a:lnTo>
                    <a:pt x="210" y="108"/>
                  </a:lnTo>
                  <a:lnTo>
                    <a:pt x="226" y="123"/>
                  </a:lnTo>
                  <a:lnTo>
                    <a:pt x="225" y="118"/>
                  </a:lnTo>
                  <a:lnTo>
                    <a:pt x="224" y="112"/>
                  </a:lnTo>
                  <a:lnTo>
                    <a:pt x="220" y="105"/>
                  </a:lnTo>
                  <a:lnTo>
                    <a:pt x="217" y="99"/>
                  </a:lnTo>
                  <a:lnTo>
                    <a:pt x="212" y="92"/>
                  </a:lnTo>
                  <a:lnTo>
                    <a:pt x="208" y="85"/>
                  </a:lnTo>
                  <a:lnTo>
                    <a:pt x="204" y="80"/>
                  </a:lnTo>
                  <a:lnTo>
                    <a:pt x="200" y="73"/>
                  </a:lnTo>
                  <a:lnTo>
                    <a:pt x="189" y="67"/>
                  </a:lnTo>
                  <a:lnTo>
                    <a:pt x="180" y="61"/>
                  </a:lnTo>
                  <a:lnTo>
                    <a:pt x="171" y="55"/>
                  </a:lnTo>
                  <a:lnTo>
                    <a:pt x="161" y="50"/>
                  </a:lnTo>
                  <a:lnTo>
                    <a:pt x="151" y="45"/>
                  </a:lnTo>
                  <a:lnTo>
                    <a:pt x="141" y="40"/>
                  </a:lnTo>
                  <a:lnTo>
                    <a:pt x="131" y="37"/>
                  </a:lnTo>
                  <a:lnTo>
                    <a:pt x="119" y="35"/>
                  </a:lnTo>
                  <a:lnTo>
                    <a:pt x="141" y="30"/>
                  </a:lnTo>
                  <a:lnTo>
                    <a:pt x="162" y="31"/>
                  </a:lnTo>
                  <a:lnTo>
                    <a:pt x="181" y="37"/>
                  </a:lnTo>
                  <a:lnTo>
                    <a:pt x="202" y="45"/>
                  </a:lnTo>
                  <a:lnTo>
                    <a:pt x="220" y="55"/>
                  </a:lnTo>
                  <a:lnTo>
                    <a:pt x="240" y="67"/>
                  </a:lnTo>
                  <a:lnTo>
                    <a:pt x="259" y="77"/>
                  </a:lnTo>
                  <a:lnTo>
                    <a:pt x="277" y="85"/>
                  </a:lnTo>
                  <a:lnTo>
                    <a:pt x="275" y="75"/>
                  </a:lnTo>
                  <a:lnTo>
                    <a:pt x="270" y="67"/>
                  </a:lnTo>
                  <a:lnTo>
                    <a:pt x="262" y="59"/>
                  </a:lnTo>
                  <a:lnTo>
                    <a:pt x="253" y="52"/>
                  </a:lnTo>
                  <a:lnTo>
                    <a:pt x="242" y="45"/>
                  </a:lnTo>
                  <a:lnTo>
                    <a:pt x="232" y="39"/>
                  </a:lnTo>
                  <a:lnTo>
                    <a:pt x="220" y="33"/>
                  </a:lnTo>
                  <a:lnTo>
                    <a:pt x="211" y="28"/>
                  </a:lnTo>
                  <a:lnTo>
                    <a:pt x="224" y="30"/>
                  </a:lnTo>
                  <a:lnTo>
                    <a:pt x="237" y="31"/>
                  </a:lnTo>
                  <a:lnTo>
                    <a:pt x="248" y="31"/>
                  </a:lnTo>
                  <a:lnTo>
                    <a:pt x="261" y="31"/>
                  </a:lnTo>
                  <a:lnTo>
                    <a:pt x="273" y="31"/>
                  </a:lnTo>
                  <a:lnTo>
                    <a:pt x="285" y="30"/>
                  </a:lnTo>
                  <a:lnTo>
                    <a:pt x="298" y="29"/>
                  </a:lnTo>
                  <a:lnTo>
                    <a:pt x="309" y="28"/>
                  </a:lnTo>
                  <a:lnTo>
                    <a:pt x="321" y="25"/>
                  </a:lnTo>
                  <a:lnTo>
                    <a:pt x="333" y="22"/>
                  </a:lnTo>
                  <a:lnTo>
                    <a:pt x="345" y="20"/>
                  </a:lnTo>
                  <a:lnTo>
                    <a:pt x="356" y="16"/>
                  </a:lnTo>
                  <a:lnTo>
                    <a:pt x="369" y="13"/>
                  </a:lnTo>
                  <a:lnTo>
                    <a:pt x="381" y="8"/>
                  </a:lnTo>
                  <a:lnTo>
                    <a:pt x="392" y="5"/>
                  </a:lnTo>
                  <a:lnTo>
                    <a:pt x="404" y="0"/>
                  </a:lnTo>
                  <a:lnTo>
                    <a:pt x="420" y="2"/>
                  </a:lnTo>
                  <a:lnTo>
                    <a:pt x="436" y="3"/>
                  </a:lnTo>
                  <a:lnTo>
                    <a:pt x="453" y="6"/>
                  </a:lnTo>
                  <a:lnTo>
                    <a:pt x="469" y="8"/>
                  </a:lnTo>
                  <a:lnTo>
                    <a:pt x="485" y="10"/>
                  </a:lnTo>
                  <a:lnTo>
                    <a:pt x="502" y="14"/>
                  </a:lnTo>
                  <a:lnTo>
                    <a:pt x="518" y="17"/>
                  </a:lnTo>
                  <a:lnTo>
                    <a:pt x="534" y="22"/>
                  </a:lnTo>
                  <a:lnTo>
                    <a:pt x="549" y="28"/>
                  </a:lnTo>
                  <a:lnTo>
                    <a:pt x="563" y="35"/>
                  </a:lnTo>
                  <a:lnTo>
                    <a:pt x="576" y="43"/>
                  </a:lnTo>
                  <a:lnTo>
                    <a:pt x="589" y="52"/>
                  </a:lnTo>
                  <a:lnTo>
                    <a:pt x="601" y="62"/>
                  </a:lnTo>
                  <a:lnTo>
                    <a:pt x="611" y="75"/>
                  </a:lnTo>
                  <a:lnTo>
                    <a:pt x="621" y="89"/>
                  </a:lnTo>
                  <a:lnTo>
                    <a:pt x="629" y="105"/>
                  </a:lnTo>
                  <a:close/>
                </a:path>
              </a:pathLst>
            </a:custGeom>
            <a:solidFill>
              <a:srgbClr val="BF7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2" name="Freeform 206"/>
            <p:cNvSpPr>
              <a:spLocks/>
            </p:cNvSpPr>
            <p:nvPr/>
          </p:nvSpPr>
          <p:spPr bwMode="auto">
            <a:xfrm>
              <a:off x="3153" y="2352"/>
              <a:ext cx="39" cy="62"/>
            </a:xfrm>
            <a:custGeom>
              <a:avLst/>
              <a:gdLst>
                <a:gd name="T0" fmla="*/ 24 w 90"/>
                <a:gd name="T1" fmla="*/ 0 h 140"/>
                <a:gd name="T2" fmla="*/ 33 w 90"/>
                <a:gd name="T3" fmla="*/ 14 h 140"/>
                <a:gd name="T4" fmla="*/ 42 w 90"/>
                <a:gd name="T5" fmla="*/ 27 h 140"/>
                <a:gd name="T6" fmla="*/ 52 w 90"/>
                <a:gd name="T7" fmla="*/ 41 h 140"/>
                <a:gd name="T8" fmla="*/ 61 w 90"/>
                <a:gd name="T9" fmla="*/ 53 h 140"/>
                <a:gd name="T10" fmla="*/ 70 w 90"/>
                <a:gd name="T11" fmla="*/ 67 h 140"/>
                <a:gd name="T12" fmla="*/ 78 w 90"/>
                <a:gd name="T13" fmla="*/ 81 h 140"/>
                <a:gd name="T14" fmla="*/ 85 w 90"/>
                <a:gd name="T15" fmla="*/ 96 h 140"/>
                <a:gd name="T16" fmla="*/ 90 w 90"/>
                <a:gd name="T17" fmla="*/ 111 h 140"/>
                <a:gd name="T18" fmla="*/ 81 w 90"/>
                <a:gd name="T19" fmla="*/ 119 h 140"/>
                <a:gd name="T20" fmla="*/ 75 w 90"/>
                <a:gd name="T21" fmla="*/ 114 h 140"/>
                <a:gd name="T22" fmla="*/ 70 w 90"/>
                <a:gd name="T23" fmla="*/ 108 h 140"/>
                <a:gd name="T24" fmla="*/ 66 w 90"/>
                <a:gd name="T25" fmla="*/ 103 h 140"/>
                <a:gd name="T26" fmla="*/ 64 w 90"/>
                <a:gd name="T27" fmla="*/ 96 h 140"/>
                <a:gd name="T28" fmla="*/ 61 w 90"/>
                <a:gd name="T29" fmla="*/ 88 h 140"/>
                <a:gd name="T30" fmla="*/ 57 w 90"/>
                <a:gd name="T31" fmla="*/ 81 h 140"/>
                <a:gd name="T32" fmla="*/ 53 w 90"/>
                <a:gd name="T33" fmla="*/ 75 h 140"/>
                <a:gd name="T34" fmla="*/ 47 w 90"/>
                <a:gd name="T35" fmla="*/ 69 h 140"/>
                <a:gd name="T36" fmla="*/ 41 w 90"/>
                <a:gd name="T37" fmla="*/ 77 h 140"/>
                <a:gd name="T38" fmla="*/ 39 w 90"/>
                <a:gd name="T39" fmla="*/ 87 h 140"/>
                <a:gd name="T40" fmla="*/ 40 w 90"/>
                <a:gd name="T41" fmla="*/ 95 h 140"/>
                <a:gd name="T42" fmla="*/ 43 w 90"/>
                <a:gd name="T43" fmla="*/ 103 h 140"/>
                <a:gd name="T44" fmla="*/ 48 w 90"/>
                <a:gd name="T45" fmla="*/ 111 h 140"/>
                <a:gd name="T46" fmla="*/ 53 w 90"/>
                <a:gd name="T47" fmla="*/ 119 h 140"/>
                <a:gd name="T48" fmla="*/ 57 w 90"/>
                <a:gd name="T49" fmla="*/ 127 h 140"/>
                <a:gd name="T50" fmla="*/ 62 w 90"/>
                <a:gd name="T51" fmla="*/ 135 h 140"/>
                <a:gd name="T52" fmla="*/ 66 w 90"/>
                <a:gd name="T53" fmla="*/ 138 h 140"/>
                <a:gd name="T54" fmla="*/ 55 w 90"/>
                <a:gd name="T55" fmla="*/ 140 h 140"/>
                <a:gd name="T56" fmla="*/ 46 w 90"/>
                <a:gd name="T57" fmla="*/ 138 h 140"/>
                <a:gd name="T58" fmla="*/ 38 w 90"/>
                <a:gd name="T59" fmla="*/ 134 h 140"/>
                <a:gd name="T60" fmla="*/ 31 w 90"/>
                <a:gd name="T61" fmla="*/ 128 h 140"/>
                <a:gd name="T62" fmla="*/ 24 w 90"/>
                <a:gd name="T63" fmla="*/ 120 h 140"/>
                <a:gd name="T64" fmla="*/ 19 w 90"/>
                <a:gd name="T65" fmla="*/ 112 h 140"/>
                <a:gd name="T66" fmla="*/ 14 w 90"/>
                <a:gd name="T67" fmla="*/ 104 h 140"/>
                <a:gd name="T68" fmla="*/ 9 w 90"/>
                <a:gd name="T69" fmla="*/ 97 h 140"/>
                <a:gd name="T70" fmla="*/ 7 w 90"/>
                <a:gd name="T71" fmla="*/ 84 h 140"/>
                <a:gd name="T72" fmla="*/ 3 w 90"/>
                <a:gd name="T73" fmla="*/ 70 h 140"/>
                <a:gd name="T74" fmla="*/ 1 w 90"/>
                <a:gd name="T75" fmla="*/ 56 h 140"/>
                <a:gd name="T76" fmla="*/ 0 w 90"/>
                <a:gd name="T77" fmla="*/ 42 h 140"/>
                <a:gd name="T78" fmla="*/ 1 w 90"/>
                <a:gd name="T79" fmla="*/ 28 h 140"/>
                <a:gd name="T80" fmla="*/ 4 w 90"/>
                <a:gd name="T81" fmla="*/ 16 h 140"/>
                <a:gd name="T82" fmla="*/ 11 w 90"/>
                <a:gd name="T83" fmla="*/ 7 h 140"/>
                <a:gd name="T84" fmla="*/ 24 w 90"/>
                <a:gd name="T8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140">
                  <a:moveTo>
                    <a:pt x="24" y="0"/>
                  </a:moveTo>
                  <a:lnTo>
                    <a:pt x="33" y="14"/>
                  </a:lnTo>
                  <a:lnTo>
                    <a:pt x="42" y="27"/>
                  </a:lnTo>
                  <a:lnTo>
                    <a:pt x="52" y="41"/>
                  </a:lnTo>
                  <a:lnTo>
                    <a:pt x="61" y="53"/>
                  </a:lnTo>
                  <a:lnTo>
                    <a:pt x="70" y="67"/>
                  </a:lnTo>
                  <a:lnTo>
                    <a:pt x="78" y="81"/>
                  </a:lnTo>
                  <a:lnTo>
                    <a:pt x="85" y="96"/>
                  </a:lnTo>
                  <a:lnTo>
                    <a:pt x="90" y="111"/>
                  </a:lnTo>
                  <a:lnTo>
                    <a:pt x="81" y="119"/>
                  </a:lnTo>
                  <a:lnTo>
                    <a:pt x="75" y="114"/>
                  </a:lnTo>
                  <a:lnTo>
                    <a:pt x="70" y="108"/>
                  </a:lnTo>
                  <a:lnTo>
                    <a:pt x="66" y="103"/>
                  </a:lnTo>
                  <a:lnTo>
                    <a:pt x="64" y="96"/>
                  </a:lnTo>
                  <a:lnTo>
                    <a:pt x="61" y="88"/>
                  </a:lnTo>
                  <a:lnTo>
                    <a:pt x="57" y="81"/>
                  </a:lnTo>
                  <a:lnTo>
                    <a:pt x="53" y="75"/>
                  </a:lnTo>
                  <a:lnTo>
                    <a:pt x="47" y="69"/>
                  </a:lnTo>
                  <a:lnTo>
                    <a:pt x="41" y="77"/>
                  </a:lnTo>
                  <a:lnTo>
                    <a:pt x="39" y="87"/>
                  </a:lnTo>
                  <a:lnTo>
                    <a:pt x="40" y="95"/>
                  </a:lnTo>
                  <a:lnTo>
                    <a:pt x="43" y="103"/>
                  </a:lnTo>
                  <a:lnTo>
                    <a:pt x="48" y="111"/>
                  </a:lnTo>
                  <a:lnTo>
                    <a:pt x="53" y="119"/>
                  </a:lnTo>
                  <a:lnTo>
                    <a:pt x="57" y="127"/>
                  </a:lnTo>
                  <a:lnTo>
                    <a:pt x="62" y="135"/>
                  </a:lnTo>
                  <a:lnTo>
                    <a:pt x="66" y="138"/>
                  </a:lnTo>
                  <a:lnTo>
                    <a:pt x="55" y="140"/>
                  </a:lnTo>
                  <a:lnTo>
                    <a:pt x="46" y="138"/>
                  </a:lnTo>
                  <a:lnTo>
                    <a:pt x="38" y="134"/>
                  </a:lnTo>
                  <a:lnTo>
                    <a:pt x="31" y="128"/>
                  </a:lnTo>
                  <a:lnTo>
                    <a:pt x="24" y="120"/>
                  </a:lnTo>
                  <a:lnTo>
                    <a:pt x="19" y="112"/>
                  </a:lnTo>
                  <a:lnTo>
                    <a:pt x="14" y="104"/>
                  </a:lnTo>
                  <a:lnTo>
                    <a:pt x="9" y="97"/>
                  </a:lnTo>
                  <a:lnTo>
                    <a:pt x="7" y="84"/>
                  </a:lnTo>
                  <a:lnTo>
                    <a:pt x="3" y="70"/>
                  </a:lnTo>
                  <a:lnTo>
                    <a:pt x="1" y="56"/>
                  </a:lnTo>
                  <a:lnTo>
                    <a:pt x="0" y="42"/>
                  </a:lnTo>
                  <a:lnTo>
                    <a:pt x="1" y="28"/>
                  </a:lnTo>
                  <a:lnTo>
                    <a:pt x="4" y="16"/>
                  </a:lnTo>
                  <a:lnTo>
                    <a:pt x="11" y="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E5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3" name="Freeform 207"/>
            <p:cNvSpPr>
              <a:spLocks/>
            </p:cNvSpPr>
            <p:nvPr/>
          </p:nvSpPr>
          <p:spPr bwMode="auto">
            <a:xfrm>
              <a:off x="3132" y="2410"/>
              <a:ext cx="280" cy="595"/>
            </a:xfrm>
            <a:custGeom>
              <a:avLst/>
              <a:gdLst>
                <a:gd name="T0" fmla="*/ 348 w 642"/>
                <a:gd name="T1" fmla="*/ 124 h 1346"/>
                <a:gd name="T2" fmla="*/ 368 w 642"/>
                <a:gd name="T3" fmla="*/ 171 h 1346"/>
                <a:gd name="T4" fmla="*/ 389 w 642"/>
                <a:gd name="T5" fmla="*/ 265 h 1346"/>
                <a:gd name="T6" fmla="*/ 425 w 642"/>
                <a:gd name="T7" fmla="*/ 353 h 1346"/>
                <a:gd name="T8" fmla="*/ 476 w 642"/>
                <a:gd name="T9" fmla="*/ 436 h 1346"/>
                <a:gd name="T10" fmla="*/ 476 w 642"/>
                <a:gd name="T11" fmla="*/ 462 h 1346"/>
                <a:gd name="T12" fmla="*/ 500 w 642"/>
                <a:gd name="T13" fmla="*/ 463 h 1346"/>
                <a:gd name="T14" fmla="*/ 522 w 642"/>
                <a:gd name="T15" fmla="*/ 496 h 1346"/>
                <a:gd name="T16" fmla="*/ 520 w 642"/>
                <a:gd name="T17" fmla="*/ 532 h 1346"/>
                <a:gd name="T18" fmla="*/ 549 w 642"/>
                <a:gd name="T19" fmla="*/ 519 h 1346"/>
                <a:gd name="T20" fmla="*/ 574 w 642"/>
                <a:gd name="T21" fmla="*/ 532 h 1346"/>
                <a:gd name="T22" fmla="*/ 566 w 642"/>
                <a:gd name="T23" fmla="*/ 587 h 1346"/>
                <a:gd name="T24" fmla="*/ 544 w 642"/>
                <a:gd name="T25" fmla="*/ 634 h 1346"/>
                <a:gd name="T26" fmla="*/ 492 w 642"/>
                <a:gd name="T27" fmla="*/ 651 h 1346"/>
                <a:gd name="T28" fmla="*/ 513 w 642"/>
                <a:gd name="T29" fmla="*/ 675 h 1346"/>
                <a:gd name="T30" fmla="*/ 542 w 642"/>
                <a:gd name="T31" fmla="*/ 719 h 1346"/>
                <a:gd name="T32" fmla="*/ 552 w 642"/>
                <a:gd name="T33" fmla="*/ 800 h 1346"/>
                <a:gd name="T34" fmla="*/ 547 w 642"/>
                <a:gd name="T35" fmla="*/ 845 h 1346"/>
                <a:gd name="T36" fmla="*/ 567 w 642"/>
                <a:gd name="T37" fmla="*/ 905 h 1346"/>
                <a:gd name="T38" fmla="*/ 606 w 642"/>
                <a:gd name="T39" fmla="*/ 982 h 1346"/>
                <a:gd name="T40" fmla="*/ 622 w 642"/>
                <a:gd name="T41" fmla="*/ 1024 h 1346"/>
                <a:gd name="T42" fmla="*/ 613 w 642"/>
                <a:gd name="T43" fmla="*/ 1061 h 1346"/>
                <a:gd name="T44" fmla="*/ 490 w 642"/>
                <a:gd name="T45" fmla="*/ 1145 h 1346"/>
                <a:gd name="T46" fmla="*/ 382 w 642"/>
                <a:gd name="T47" fmla="*/ 1251 h 1346"/>
                <a:gd name="T48" fmla="*/ 264 w 642"/>
                <a:gd name="T49" fmla="*/ 1345 h 1346"/>
                <a:gd name="T50" fmla="*/ 223 w 642"/>
                <a:gd name="T51" fmla="*/ 1336 h 1346"/>
                <a:gd name="T52" fmla="*/ 209 w 642"/>
                <a:gd name="T53" fmla="*/ 1279 h 1346"/>
                <a:gd name="T54" fmla="*/ 239 w 642"/>
                <a:gd name="T55" fmla="*/ 1202 h 1346"/>
                <a:gd name="T56" fmla="*/ 289 w 642"/>
                <a:gd name="T57" fmla="*/ 1133 h 1346"/>
                <a:gd name="T58" fmla="*/ 333 w 642"/>
                <a:gd name="T59" fmla="*/ 1087 h 1346"/>
                <a:gd name="T60" fmla="*/ 331 w 642"/>
                <a:gd name="T61" fmla="*/ 1121 h 1346"/>
                <a:gd name="T62" fmla="*/ 356 w 642"/>
                <a:gd name="T63" fmla="*/ 1080 h 1346"/>
                <a:gd name="T64" fmla="*/ 369 w 642"/>
                <a:gd name="T65" fmla="*/ 985 h 1346"/>
                <a:gd name="T66" fmla="*/ 365 w 642"/>
                <a:gd name="T67" fmla="*/ 890 h 1346"/>
                <a:gd name="T68" fmla="*/ 391 w 642"/>
                <a:gd name="T69" fmla="*/ 810 h 1346"/>
                <a:gd name="T70" fmla="*/ 458 w 642"/>
                <a:gd name="T71" fmla="*/ 732 h 1346"/>
                <a:gd name="T72" fmla="*/ 453 w 642"/>
                <a:gd name="T73" fmla="*/ 711 h 1346"/>
                <a:gd name="T74" fmla="*/ 391 w 642"/>
                <a:gd name="T75" fmla="*/ 772 h 1346"/>
                <a:gd name="T76" fmla="*/ 312 w 642"/>
                <a:gd name="T77" fmla="*/ 807 h 1346"/>
                <a:gd name="T78" fmla="*/ 228 w 642"/>
                <a:gd name="T79" fmla="*/ 827 h 1346"/>
                <a:gd name="T80" fmla="*/ 168 w 642"/>
                <a:gd name="T81" fmla="*/ 829 h 1346"/>
                <a:gd name="T82" fmla="*/ 135 w 642"/>
                <a:gd name="T83" fmla="*/ 788 h 1346"/>
                <a:gd name="T84" fmla="*/ 112 w 642"/>
                <a:gd name="T85" fmla="*/ 709 h 1346"/>
                <a:gd name="T86" fmla="*/ 130 w 642"/>
                <a:gd name="T87" fmla="*/ 664 h 1346"/>
                <a:gd name="T88" fmla="*/ 173 w 642"/>
                <a:gd name="T89" fmla="*/ 658 h 1346"/>
                <a:gd name="T90" fmla="*/ 224 w 642"/>
                <a:gd name="T91" fmla="*/ 648 h 1346"/>
                <a:gd name="T92" fmla="*/ 204 w 642"/>
                <a:gd name="T93" fmla="*/ 627 h 1346"/>
                <a:gd name="T94" fmla="*/ 103 w 642"/>
                <a:gd name="T95" fmla="*/ 637 h 1346"/>
                <a:gd name="T96" fmla="*/ 82 w 642"/>
                <a:gd name="T97" fmla="*/ 599 h 1346"/>
                <a:gd name="T98" fmla="*/ 86 w 642"/>
                <a:gd name="T99" fmla="*/ 560 h 1346"/>
                <a:gd name="T100" fmla="*/ 15 w 642"/>
                <a:gd name="T101" fmla="*/ 524 h 1346"/>
                <a:gd name="T102" fmla="*/ 54 w 642"/>
                <a:gd name="T103" fmla="*/ 437 h 1346"/>
                <a:gd name="T104" fmla="*/ 89 w 642"/>
                <a:gd name="T105" fmla="*/ 316 h 1346"/>
                <a:gd name="T106" fmla="*/ 67 w 642"/>
                <a:gd name="T107" fmla="*/ 218 h 1346"/>
                <a:gd name="T108" fmla="*/ 96 w 642"/>
                <a:gd name="T109" fmla="*/ 120 h 1346"/>
                <a:gd name="T110" fmla="*/ 136 w 642"/>
                <a:gd name="T111" fmla="*/ 37 h 1346"/>
                <a:gd name="T112" fmla="*/ 193 w 642"/>
                <a:gd name="T113" fmla="*/ 25 h 1346"/>
                <a:gd name="T114" fmla="*/ 248 w 642"/>
                <a:gd name="T115" fmla="*/ 60 h 1346"/>
                <a:gd name="T116" fmla="*/ 309 w 642"/>
                <a:gd name="T117" fmla="*/ 82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42" h="1346">
                  <a:moveTo>
                    <a:pt x="349" y="86"/>
                  </a:moveTo>
                  <a:lnTo>
                    <a:pt x="350" y="95"/>
                  </a:lnTo>
                  <a:lnTo>
                    <a:pt x="349" y="104"/>
                  </a:lnTo>
                  <a:lnTo>
                    <a:pt x="349" y="114"/>
                  </a:lnTo>
                  <a:lnTo>
                    <a:pt x="348" y="124"/>
                  </a:lnTo>
                  <a:lnTo>
                    <a:pt x="349" y="133"/>
                  </a:lnTo>
                  <a:lnTo>
                    <a:pt x="352" y="141"/>
                  </a:lnTo>
                  <a:lnTo>
                    <a:pt x="356" y="147"/>
                  </a:lnTo>
                  <a:lnTo>
                    <a:pt x="365" y="151"/>
                  </a:lnTo>
                  <a:lnTo>
                    <a:pt x="368" y="171"/>
                  </a:lnTo>
                  <a:lnTo>
                    <a:pt x="370" y="190"/>
                  </a:lnTo>
                  <a:lnTo>
                    <a:pt x="374" y="210"/>
                  </a:lnTo>
                  <a:lnTo>
                    <a:pt x="378" y="228"/>
                  </a:lnTo>
                  <a:lnTo>
                    <a:pt x="383" y="247"/>
                  </a:lnTo>
                  <a:lnTo>
                    <a:pt x="389" y="265"/>
                  </a:lnTo>
                  <a:lnTo>
                    <a:pt x="394" y="284"/>
                  </a:lnTo>
                  <a:lnTo>
                    <a:pt x="401" y="301"/>
                  </a:lnTo>
                  <a:lnTo>
                    <a:pt x="409" y="318"/>
                  </a:lnTo>
                  <a:lnTo>
                    <a:pt x="417" y="336"/>
                  </a:lnTo>
                  <a:lnTo>
                    <a:pt x="425" y="353"/>
                  </a:lnTo>
                  <a:lnTo>
                    <a:pt x="435" y="370"/>
                  </a:lnTo>
                  <a:lnTo>
                    <a:pt x="444" y="386"/>
                  </a:lnTo>
                  <a:lnTo>
                    <a:pt x="454" y="403"/>
                  </a:lnTo>
                  <a:lnTo>
                    <a:pt x="465" y="420"/>
                  </a:lnTo>
                  <a:lnTo>
                    <a:pt x="476" y="436"/>
                  </a:lnTo>
                  <a:lnTo>
                    <a:pt x="476" y="442"/>
                  </a:lnTo>
                  <a:lnTo>
                    <a:pt x="474" y="446"/>
                  </a:lnTo>
                  <a:lnTo>
                    <a:pt x="471" y="452"/>
                  </a:lnTo>
                  <a:lnTo>
                    <a:pt x="473" y="458"/>
                  </a:lnTo>
                  <a:lnTo>
                    <a:pt x="476" y="462"/>
                  </a:lnTo>
                  <a:lnTo>
                    <a:pt x="481" y="465"/>
                  </a:lnTo>
                  <a:lnTo>
                    <a:pt x="486" y="466"/>
                  </a:lnTo>
                  <a:lnTo>
                    <a:pt x="491" y="466"/>
                  </a:lnTo>
                  <a:lnTo>
                    <a:pt x="494" y="461"/>
                  </a:lnTo>
                  <a:lnTo>
                    <a:pt x="500" y="463"/>
                  </a:lnTo>
                  <a:lnTo>
                    <a:pt x="505" y="468"/>
                  </a:lnTo>
                  <a:lnTo>
                    <a:pt x="511" y="474"/>
                  </a:lnTo>
                  <a:lnTo>
                    <a:pt x="515" y="481"/>
                  </a:lnTo>
                  <a:lnTo>
                    <a:pt x="519" y="488"/>
                  </a:lnTo>
                  <a:lnTo>
                    <a:pt x="522" y="496"/>
                  </a:lnTo>
                  <a:lnTo>
                    <a:pt x="524" y="504"/>
                  </a:lnTo>
                  <a:lnTo>
                    <a:pt x="527" y="512"/>
                  </a:lnTo>
                  <a:lnTo>
                    <a:pt x="524" y="519"/>
                  </a:lnTo>
                  <a:lnTo>
                    <a:pt x="520" y="526"/>
                  </a:lnTo>
                  <a:lnTo>
                    <a:pt x="520" y="532"/>
                  </a:lnTo>
                  <a:lnTo>
                    <a:pt x="527" y="538"/>
                  </a:lnTo>
                  <a:lnTo>
                    <a:pt x="537" y="539"/>
                  </a:lnTo>
                  <a:lnTo>
                    <a:pt x="541" y="534"/>
                  </a:lnTo>
                  <a:lnTo>
                    <a:pt x="543" y="524"/>
                  </a:lnTo>
                  <a:lnTo>
                    <a:pt x="549" y="519"/>
                  </a:lnTo>
                  <a:lnTo>
                    <a:pt x="549" y="504"/>
                  </a:lnTo>
                  <a:lnTo>
                    <a:pt x="562" y="508"/>
                  </a:lnTo>
                  <a:lnTo>
                    <a:pt x="571" y="514"/>
                  </a:lnTo>
                  <a:lnTo>
                    <a:pt x="574" y="523"/>
                  </a:lnTo>
                  <a:lnTo>
                    <a:pt x="574" y="532"/>
                  </a:lnTo>
                  <a:lnTo>
                    <a:pt x="573" y="544"/>
                  </a:lnTo>
                  <a:lnTo>
                    <a:pt x="571" y="556"/>
                  </a:lnTo>
                  <a:lnTo>
                    <a:pt x="569" y="566"/>
                  </a:lnTo>
                  <a:lnTo>
                    <a:pt x="568" y="576"/>
                  </a:lnTo>
                  <a:lnTo>
                    <a:pt x="566" y="587"/>
                  </a:lnTo>
                  <a:lnTo>
                    <a:pt x="562" y="597"/>
                  </a:lnTo>
                  <a:lnTo>
                    <a:pt x="559" y="606"/>
                  </a:lnTo>
                  <a:lnTo>
                    <a:pt x="554" y="615"/>
                  </a:lnTo>
                  <a:lnTo>
                    <a:pt x="550" y="625"/>
                  </a:lnTo>
                  <a:lnTo>
                    <a:pt x="544" y="634"/>
                  </a:lnTo>
                  <a:lnTo>
                    <a:pt x="537" y="642"/>
                  </a:lnTo>
                  <a:lnTo>
                    <a:pt x="530" y="650"/>
                  </a:lnTo>
                  <a:lnTo>
                    <a:pt x="494" y="638"/>
                  </a:lnTo>
                  <a:lnTo>
                    <a:pt x="492" y="644"/>
                  </a:lnTo>
                  <a:lnTo>
                    <a:pt x="492" y="651"/>
                  </a:lnTo>
                  <a:lnTo>
                    <a:pt x="493" y="657"/>
                  </a:lnTo>
                  <a:lnTo>
                    <a:pt x="497" y="663"/>
                  </a:lnTo>
                  <a:lnTo>
                    <a:pt x="501" y="667"/>
                  </a:lnTo>
                  <a:lnTo>
                    <a:pt x="507" y="672"/>
                  </a:lnTo>
                  <a:lnTo>
                    <a:pt x="513" y="675"/>
                  </a:lnTo>
                  <a:lnTo>
                    <a:pt x="519" y="676"/>
                  </a:lnTo>
                  <a:lnTo>
                    <a:pt x="542" y="672"/>
                  </a:lnTo>
                  <a:lnTo>
                    <a:pt x="541" y="688"/>
                  </a:lnTo>
                  <a:lnTo>
                    <a:pt x="541" y="703"/>
                  </a:lnTo>
                  <a:lnTo>
                    <a:pt x="542" y="719"/>
                  </a:lnTo>
                  <a:lnTo>
                    <a:pt x="543" y="735"/>
                  </a:lnTo>
                  <a:lnTo>
                    <a:pt x="544" y="752"/>
                  </a:lnTo>
                  <a:lnTo>
                    <a:pt x="546" y="769"/>
                  </a:lnTo>
                  <a:lnTo>
                    <a:pt x="549" y="784"/>
                  </a:lnTo>
                  <a:lnTo>
                    <a:pt x="552" y="800"/>
                  </a:lnTo>
                  <a:lnTo>
                    <a:pt x="547" y="808"/>
                  </a:lnTo>
                  <a:lnTo>
                    <a:pt x="545" y="816"/>
                  </a:lnTo>
                  <a:lnTo>
                    <a:pt x="545" y="825"/>
                  </a:lnTo>
                  <a:lnTo>
                    <a:pt x="546" y="834"/>
                  </a:lnTo>
                  <a:lnTo>
                    <a:pt x="547" y="845"/>
                  </a:lnTo>
                  <a:lnTo>
                    <a:pt x="550" y="854"/>
                  </a:lnTo>
                  <a:lnTo>
                    <a:pt x="551" y="863"/>
                  </a:lnTo>
                  <a:lnTo>
                    <a:pt x="552" y="872"/>
                  </a:lnTo>
                  <a:lnTo>
                    <a:pt x="559" y="888"/>
                  </a:lnTo>
                  <a:lnTo>
                    <a:pt x="567" y="905"/>
                  </a:lnTo>
                  <a:lnTo>
                    <a:pt x="575" y="919"/>
                  </a:lnTo>
                  <a:lnTo>
                    <a:pt x="584" y="934"/>
                  </a:lnTo>
                  <a:lnTo>
                    <a:pt x="592" y="949"/>
                  </a:lnTo>
                  <a:lnTo>
                    <a:pt x="600" y="966"/>
                  </a:lnTo>
                  <a:lnTo>
                    <a:pt x="606" y="982"/>
                  </a:lnTo>
                  <a:lnTo>
                    <a:pt x="610" y="999"/>
                  </a:lnTo>
                  <a:lnTo>
                    <a:pt x="612" y="1006"/>
                  </a:lnTo>
                  <a:lnTo>
                    <a:pt x="615" y="1013"/>
                  </a:lnTo>
                  <a:lnTo>
                    <a:pt x="619" y="1019"/>
                  </a:lnTo>
                  <a:lnTo>
                    <a:pt x="622" y="1024"/>
                  </a:lnTo>
                  <a:lnTo>
                    <a:pt x="627" y="1031"/>
                  </a:lnTo>
                  <a:lnTo>
                    <a:pt x="633" y="1037"/>
                  </a:lnTo>
                  <a:lnTo>
                    <a:pt x="637" y="1043"/>
                  </a:lnTo>
                  <a:lnTo>
                    <a:pt x="642" y="1050"/>
                  </a:lnTo>
                  <a:lnTo>
                    <a:pt x="613" y="1061"/>
                  </a:lnTo>
                  <a:lnTo>
                    <a:pt x="587" y="1075"/>
                  </a:lnTo>
                  <a:lnTo>
                    <a:pt x="561" y="1090"/>
                  </a:lnTo>
                  <a:lnTo>
                    <a:pt x="536" y="1107"/>
                  </a:lnTo>
                  <a:lnTo>
                    <a:pt x="513" y="1126"/>
                  </a:lnTo>
                  <a:lnTo>
                    <a:pt x="490" y="1145"/>
                  </a:lnTo>
                  <a:lnTo>
                    <a:pt x="468" y="1166"/>
                  </a:lnTo>
                  <a:lnTo>
                    <a:pt x="446" y="1187"/>
                  </a:lnTo>
                  <a:lnTo>
                    <a:pt x="424" y="1209"/>
                  </a:lnTo>
                  <a:lnTo>
                    <a:pt x="403" y="1230"/>
                  </a:lnTo>
                  <a:lnTo>
                    <a:pt x="382" y="1251"/>
                  </a:lnTo>
                  <a:lnTo>
                    <a:pt x="360" y="1272"/>
                  </a:lnTo>
                  <a:lnTo>
                    <a:pt x="337" y="1292"/>
                  </a:lnTo>
                  <a:lnTo>
                    <a:pt x="314" y="1311"/>
                  </a:lnTo>
                  <a:lnTo>
                    <a:pt x="289" y="1328"/>
                  </a:lnTo>
                  <a:lnTo>
                    <a:pt x="264" y="1345"/>
                  </a:lnTo>
                  <a:lnTo>
                    <a:pt x="256" y="1346"/>
                  </a:lnTo>
                  <a:lnTo>
                    <a:pt x="247" y="1346"/>
                  </a:lnTo>
                  <a:lnTo>
                    <a:pt x="239" y="1343"/>
                  </a:lnTo>
                  <a:lnTo>
                    <a:pt x="231" y="1341"/>
                  </a:lnTo>
                  <a:lnTo>
                    <a:pt x="223" y="1336"/>
                  </a:lnTo>
                  <a:lnTo>
                    <a:pt x="216" y="1330"/>
                  </a:lnTo>
                  <a:lnTo>
                    <a:pt x="210" y="1323"/>
                  </a:lnTo>
                  <a:lnTo>
                    <a:pt x="206" y="1313"/>
                  </a:lnTo>
                  <a:lnTo>
                    <a:pt x="208" y="1296"/>
                  </a:lnTo>
                  <a:lnTo>
                    <a:pt x="209" y="1279"/>
                  </a:lnTo>
                  <a:lnTo>
                    <a:pt x="213" y="1263"/>
                  </a:lnTo>
                  <a:lnTo>
                    <a:pt x="218" y="1247"/>
                  </a:lnTo>
                  <a:lnTo>
                    <a:pt x="224" y="1232"/>
                  </a:lnTo>
                  <a:lnTo>
                    <a:pt x="231" y="1217"/>
                  </a:lnTo>
                  <a:lnTo>
                    <a:pt x="239" y="1202"/>
                  </a:lnTo>
                  <a:lnTo>
                    <a:pt x="248" y="1188"/>
                  </a:lnTo>
                  <a:lnTo>
                    <a:pt x="257" y="1174"/>
                  </a:lnTo>
                  <a:lnTo>
                    <a:pt x="268" y="1160"/>
                  </a:lnTo>
                  <a:lnTo>
                    <a:pt x="278" y="1146"/>
                  </a:lnTo>
                  <a:lnTo>
                    <a:pt x="289" y="1133"/>
                  </a:lnTo>
                  <a:lnTo>
                    <a:pt x="301" y="1120"/>
                  </a:lnTo>
                  <a:lnTo>
                    <a:pt x="312" y="1106"/>
                  </a:lnTo>
                  <a:lnTo>
                    <a:pt x="323" y="1093"/>
                  </a:lnTo>
                  <a:lnTo>
                    <a:pt x="334" y="1080"/>
                  </a:lnTo>
                  <a:lnTo>
                    <a:pt x="333" y="1087"/>
                  </a:lnTo>
                  <a:lnTo>
                    <a:pt x="332" y="1093"/>
                  </a:lnTo>
                  <a:lnTo>
                    <a:pt x="331" y="1100"/>
                  </a:lnTo>
                  <a:lnTo>
                    <a:pt x="330" y="1107"/>
                  </a:lnTo>
                  <a:lnTo>
                    <a:pt x="330" y="1114"/>
                  </a:lnTo>
                  <a:lnTo>
                    <a:pt x="331" y="1121"/>
                  </a:lnTo>
                  <a:lnTo>
                    <a:pt x="333" y="1127"/>
                  </a:lnTo>
                  <a:lnTo>
                    <a:pt x="338" y="1133"/>
                  </a:lnTo>
                  <a:lnTo>
                    <a:pt x="345" y="1115"/>
                  </a:lnTo>
                  <a:lnTo>
                    <a:pt x="352" y="1098"/>
                  </a:lnTo>
                  <a:lnTo>
                    <a:pt x="356" y="1080"/>
                  </a:lnTo>
                  <a:lnTo>
                    <a:pt x="361" y="1061"/>
                  </a:lnTo>
                  <a:lnTo>
                    <a:pt x="364" y="1043"/>
                  </a:lnTo>
                  <a:lnTo>
                    <a:pt x="367" y="1024"/>
                  </a:lnTo>
                  <a:lnTo>
                    <a:pt x="368" y="1005"/>
                  </a:lnTo>
                  <a:lnTo>
                    <a:pt x="369" y="985"/>
                  </a:lnTo>
                  <a:lnTo>
                    <a:pt x="370" y="967"/>
                  </a:lnTo>
                  <a:lnTo>
                    <a:pt x="369" y="947"/>
                  </a:lnTo>
                  <a:lnTo>
                    <a:pt x="369" y="928"/>
                  </a:lnTo>
                  <a:lnTo>
                    <a:pt x="367" y="909"/>
                  </a:lnTo>
                  <a:lnTo>
                    <a:pt x="365" y="890"/>
                  </a:lnTo>
                  <a:lnTo>
                    <a:pt x="363" y="871"/>
                  </a:lnTo>
                  <a:lnTo>
                    <a:pt x="361" y="853"/>
                  </a:lnTo>
                  <a:lnTo>
                    <a:pt x="357" y="834"/>
                  </a:lnTo>
                  <a:lnTo>
                    <a:pt x="375" y="823"/>
                  </a:lnTo>
                  <a:lnTo>
                    <a:pt x="391" y="810"/>
                  </a:lnTo>
                  <a:lnTo>
                    <a:pt x="407" y="796"/>
                  </a:lnTo>
                  <a:lnTo>
                    <a:pt x="422" y="780"/>
                  </a:lnTo>
                  <a:lnTo>
                    <a:pt x="436" y="764"/>
                  </a:lnTo>
                  <a:lnTo>
                    <a:pt x="447" y="748"/>
                  </a:lnTo>
                  <a:lnTo>
                    <a:pt x="458" y="732"/>
                  </a:lnTo>
                  <a:lnTo>
                    <a:pt x="465" y="716"/>
                  </a:lnTo>
                  <a:lnTo>
                    <a:pt x="462" y="713"/>
                  </a:lnTo>
                  <a:lnTo>
                    <a:pt x="459" y="711"/>
                  </a:lnTo>
                  <a:lnTo>
                    <a:pt x="456" y="711"/>
                  </a:lnTo>
                  <a:lnTo>
                    <a:pt x="453" y="711"/>
                  </a:lnTo>
                  <a:lnTo>
                    <a:pt x="443" y="726"/>
                  </a:lnTo>
                  <a:lnTo>
                    <a:pt x="430" y="740"/>
                  </a:lnTo>
                  <a:lnTo>
                    <a:pt x="417" y="751"/>
                  </a:lnTo>
                  <a:lnTo>
                    <a:pt x="405" y="763"/>
                  </a:lnTo>
                  <a:lnTo>
                    <a:pt x="391" y="772"/>
                  </a:lnTo>
                  <a:lnTo>
                    <a:pt x="376" y="781"/>
                  </a:lnTo>
                  <a:lnTo>
                    <a:pt x="361" y="788"/>
                  </a:lnTo>
                  <a:lnTo>
                    <a:pt x="345" y="795"/>
                  </a:lnTo>
                  <a:lnTo>
                    <a:pt x="329" y="801"/>
                  </a:lnTo>
                  <a:lnTo>
                    <a:pt x="312" y="807"/>
                  </a:lnTo>
                  <a:lnTo>
                    <a:pt x="296" y="811"/>
                  </a:lnTo>
                  <a:lnTo>
                    <a:pt x="279" y="816"/>
                  </a:lnTo>
                  <a:lnTo>
                    <a:pt x="262" y="819"/>
                  </a:lnTo>
                  <a:lnTo>
                    <a:pt x="245" y="824"/>
                  </a:lnTo>
                  <a:lnTo>
                    <a:pt x="228" y="827"/>
                  </a:lnTo>
                  <a:lnTo>
                    <a:pt x="211" y="831"/>
                  </a:lnTo>
                  <a:lnTo>
                    <a:pt x="201" y="831"/>
                  </a:lnTo>
                  <a:lnTo>
                    <a:pt x="189" y="831"/>
                  </a:lnTo>
                  <a:lnTo>
                    <a:pt x="179" y="831"/>
                  </a:lnTo>
                  <a:lnTo>
                    <a:pt x="168" y="829"/>
                  </a:lnTo>
                  <a:lnTo>
                    <a:pt x="159" y="826"/>
                  </a:lnTo>
                  <a:lnTo>
                    <a:pt x="150" y="822"/>
                  </a:lnTo>
                  <a:lnTo>
                    <a:pt x="142" y="816"/>
                  </a:lnTo>
                  <a:lnTo>
                    <a:pt x="135" y="807"/>
                  </a:lnTo>
                  <a:lnTo>
                    <a:pt x="135" y="788"/>
                  </a:lnTo>
                  <a:lnTo>
                    <a:pt x="133" y="772"/>
                  </a:lnTo>
                  <a:lnTo>
                    <a:pt x="128" y="755"/>
                  </a:lnTo>
                  <a:lnTo>
                    <a:pt x="124" y="740"/>
                  </a:lnTo>
                  <a:lnTo>
                    <a:pt x="117" y="724"/>
                  </a:lnTo>
                  <a:lnTo>
                    <a:pt x="112" y="709"/>
                  </a:lnTo>
                  <a:lnTo>
                    <a:pt x="109" y="693"/>
                  </a:lnTo>
                  <a:lnTo>
                    <a:pt x="107" y="676"/>
                  </a:lnTo>
                  <a:lnTo>
                    <a:pt x="114" y="671"/>
                  </a:lnTo>
                  <a:lnTo>
                    <a:pt x="122" y="666"/>
                  </a:lnTo>
                  <a:lnTo>
                    <a:pt x="130" y="664"/>
                  </a:lnTo>
                  <a:lnTo>
                    <a:pt x="139" y="663"/>
                  </a:lnTo>
                  <a:lnTo>
                    <a:pt x="148" y="661"/>
                  </a:lnTo>
                  <a:lnTo>
                    <a:pt x="156" y="660"/>
                  </a:lnTo>
                  <a:lnTo>
                    <a:pt x="165" y="659"/>
                  </a:lnTo>
                  <a:lnTo>
                    <a:pt x="173" y="658"/>
                  </a:lnTo>
                  <a:lnTo>
                    <a:pt x="182" y="651"/>
                  </a:lnTo>
                  <a:lnTo>
                    <a:pt x="193" y="648"/>
                  </a:lnTo>
                  <a:lnTo>
                    <a:pt x="203" y="648"/>
                  </a:lnTo>
                  <a:lnTo>
                    <a:pt x="215" y="648"/>
                  </a:lnTo>
                  <a:lnTo>
                    <a:pt x="224" y="648"/>
                  </a:lnTo>
                  <a:lnTo>
                    <a:pt x="233" y="644"/>
                  </a:lnTo>
                  <a:lnTo>
                    <a:pt x="241" y="638"/>
                  </a:lnTo>
                  <a:lnTo>
                    <a:pt x="246" y="627"/>
                  </a:lnTo>
                  <a:lnTo>
                    <a:pt x="225" y="625"/>
                  </a:lnTo>
                  <a:lnTo>
                    <a:pt x="204" y="627"/>
                  </a:lnTo>
                  <a:lnTo>
                    <a:pt x="183" y="630"/>
                  </a:lnTo>
                  <a:lnTo>
                    <a:pt x="163" y="634"/>
                  </a:lnTo>
                  <a:lnTo>
                    <a:pt x="142" y="637"/>
                  </a:lnTo>
                  <a:lnTo>
                    <a:pt x="122" y="640"/>
                  </a:lnTo>
                  <a:lnTo>
                    <a:pt x="103" y="637"/>
                  </a:lnTo>
                  <a:lnTo>
                    <a:pt x="86" y="630"/>
                  </a:lnTo>
                  <a:lnTo>
                    <a:pt x="87" y="625"/>
                  </a:lnTo>
                  <a:lnTo>
                    <a:pt x="87" y="617"/>
                  </a:lnTo>
                  <a:lnTo>
                    <a:pt x="84" y="609"/>
                  </a:lnTo>
                  <a:lnTo>
                    <a:pt x="82" y="599"/>
                  </a:lnTo>
                  <a:lnTo>
                    <a:pt x="81" y="591"/>
                  </a:lnTo>
                  <a:lnTo>
                    <a:pt x="81" y="583"/>
                  </a:lnTo>
                  <a:lnTo>
                    <a:pt x="87" y="576"/>
                  </a:lnTo>
                  <a:lnTo>
                    <a:pt x="96" y="573"/>
                  </a:lnTo>
                  <a:lnTo>
                    <a:pt x="86" y="560"/>
                  </a:lnTo>
                  <a:lnTo>
                    <a:pt x="73" y="551"/>
                  </a:lnTo>
                  <a:lnTo>
                    <a:pt x="58" y="545"/>
                  </a:lnTo>
                  <a:lnTo>
                    <a:pt x="43" y="539"/>
                  </a:lnTo>
                  <a:lnTo>
                    <a:pt x="28" y="532"/>
                  </a:lnTo>
                  <a:lnTo>
                    <a:pt x="15" y="524"/>
                  </a:lnTo>
                  <a:lnTo>
                    <a:pt x="6" y="513"/>
                  </a:lnTo>
                  <a:lnTo>
                    <a:pt x="0" y="496"/>
                  </a:lnTo>
                  <a:lnTo>
                    <a:pt x="19" y="476"/>
                  </a:lnTo>
                  <a:lnTo>
                    <a:pt x="37" y="458"/>
                  </a:lnTo>
                  <a:lnTo>
                    <a:pt x="54" y="437"/>
                  </a:lnTo>
                  <a:lnTo>
                    <a:pt x="69" y="416"/>
                  </a:lnTo>
                  <a:lnTo>
                    <a:pt x="81" y="394"/>
                  </a:lnTo>
                  <a:lnTo>
                    <a:pt x="89" y="370"/>
                  </a:lnTo>
                  <a:lnTo>
                    <a:pt x="91" y="344"/>
                  </a:lnTo>
                  <a:lnTo>
                    <a:pt x="89" y="316"/>
                  </a:lnTo>
                  <a:lnTo>
                    <a:pt x="74" y="299"/>
                  </a:lnTo>
                  <a:lnTo>
                    <a:pt x="66" y="280"/>
                  </a:lnTo>
                  <a:lnTo>
                    <a:pt x="63" y="261"/>
                  </a:lnTo>
                  <a:lnTo>
                    <a:pt x="64" y="240"/>
                  </a:lnTo>
                  <a:lnTo>
                    <a:pt x="67" y="218"/>
                  </a:lnTo>
                  <a:lnTo>
                    <a:pt x="73" y="196"/>
                  </a:lnTo>
                  <a:lnTo>
                    <a:pt x="77" y="175"/>
                  </a:lnTo>
                  <a:lnTo>
                    <a:pt x="81" y="154"/>
                  </a:lnTo>
                  <a:lnTo>
                    <a:pt x="89" y="137"/>
                  </a:lnTo>
                  <a:lnTo>
                    <a:pt x="96" y="120"/>
                  </a:lnTo>
                  <a:lnTo>
                    <a:pt x="102" y="102"/>
                  </a:lnTo>
                  <a:lnTo>
                    <a:pt x="109" y="84"/>
                  </a:lnTo>
                  <a:lnTo>
                    <a:pt x="117" y="67"/>
                  </a:lnTo>
                  <a:lnTo>
                    <a:pt x="126" y="51"/>
                  </a:lnTo>
                  <a:lnTo>
                    <a:pt x="136" y="37"/>
                  </a:lnTo>
                  <a:lnTo>
                    <a:pt x="149" y="25"/>
                  </a:lnTo>
                  <a:lnTo>
                    <a:pt x="162" y="0"/>
                  </a:lnTo>
                  <a:lnTo>
                    <a:pt x="172" y="8"/>
                  </a:lnTo>
                  <a:lnTo>
                    <a:pt x="182" y="16"/>
                  </a:lnTo>
                  <a:lnTo>
                    <a:pt x="193" y="25"/>
                  </a:lnTo>
                  <a:lnTo>
                    <a:pt x="204" y="33"/>
                  </a:lnTo>
                  <a:lnTo>
                    <a:pt x="215" y="40"/>
                  </a:lnTo>
                  <a:lnTo>
                    <a:pt x="226" y="48"/>
                  </a:lnTo>
                  <a:lnTo>
                    <a:pt x="236" y="53"/>
                  </a:lnTo>
                  <a:lnTo>
                    <a:pt x="248" y="60"/>
                  </a:lnTo>
                  <a:lnTo>
                    <a:pt x="259" y="65"/>
                  </a:lnTo>
                  <a:lnTo>
                    <a:pt x="272" y="71"/>
                  </a:lnTo>
                  <a:lnTo>
                    <a:pt x="284" y="75"/>
                  </a:lnTo>
                  <a:lnTo>
                    <a:pt x="296" y="79"/>
                  </a:lnTo>
                  <a:lnTo>
                    <a:pt x="309" y="82"/>
                  </a:lnTo>
                  <a:lnTo>
                    <a:pt x="322" y="83"/>
                  </a:lnTo>
                  <a:lnTo>
                    <a:pt x="336" y="86"/>
                  </a:lnTo>
                  <a:lnTo>
                    <a:pt x="349" y="86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4" name="Freeform 208"/>
            <p:cNvSpPr>
              <a:spLocks/>
            </p:cNvSpPr>
            <p:nvPr/>
          </p:nvSpPr>
          <p:spPr bwMode="auto">
            <a:xfrm>
              <a:off x="3315" y="2475"/>
              <a:ext cx="56" cy="90"/>
            </a:xfrm>
            <a:custGeom>
              <a:avLst/>
              <a:gdLst>
                <a:gd name="T0" fmla="*/ 96 w 131"/>
                <a:gd name="T1" fmla="*/ 168 h 204"/>
                <a:gd name="T2" fmla="*/ 131 w 131"/>
                <a:gd name="T3" fmla="*/ 203 h 204"/>
                <a:gd name="T4" fmla="*/ 126 w 131"/>
                <a:gd name="T5" fmla="*/ 204 h 204"/>
                <a:gd name="T6" fmla="*/ 120 w 131"/>
                <a:gd name="T7" fmla="*/ 203 h 204"/>
                <a:gd name="T8" fmla="*/ 116 w 131"/>
                <a:gd name="T9" fmla="*/ 199 h 204"/>
                <a:gd name="T10" fmla="*/ 111 w 131"/>
                <a:gd name="T11" fmla="*/ 193 h 204"/>
                <a:gd name="T12" fmla="*/ 106 w 131"/>
                <a:gd name="T13" fmla="*/ 189 h 204"/>
                <a:gd name="T14" fmla="*/ 102 w 131"/>
                <a:gd name="T15" fmla="*/ 183 h 204"/>
                <a:gd name="T16" fmla="*/ 97 w 131"/>
                <a:gd name="T17" fmla="*/ 178 h 204"/>
                <a:gd name="T18" fmla="*/ 93 w 131"/>
                <a:gd name="T19" fmla="*/ 175 h 204"/>
                <a:gd name="T20" fmla="*/ 90 w 131"/>
                <a:gd name="T21" fmla="*/ 169 h 204"/>
                <a:gd name="T22" fmla="*/ 87 w 131"/>
                <a:gd name="T23" fmla="*/ 163 h 204"/>
                <a:gd name="T24" fmla="*/ 82 w 131"/>
                <a:gd name="T25" fmla="*/ 159 h 204"/>
                <a:gd name="T26" fmla="*/ 76 w 131"/>
                <a:gd name="T27" fmla="*/ 154 h 204"/>
                <a:gd name="T28" fmla="*/ 71 w 131"/>
                <a:gd name="T29" fmla="*/ 150 h 204"/>
                <a:gd name="T30" fmla="*/ 67 w 131"/>
                <a:gd name="T31" fmla="*/ 144 h 204"/>
                <a:gd name="T32" fmla="*/ 65 w 131"/>
                <a:gd name="T33" fmla="*/ 137 h 204"/>
                <a:gd name="T34" fmla="*/ 66 w 131"/>
                <a:gd name="T35" fmla="*/ 129 h 204"/>
                <a:gd name="T36" fmla="*/ 55 w 131"/>
                <a:gd name="T37" fmla="*/ 116 h 204"/>
                <a:gd name="T38" fmla="*/ 44 w 131"/>
                <a:gd name="T39" fmla="*/ 102 h 204"/>
                <a:gd name="T40" fmla="*/ 35 w 131"/>
                <a:gd name="T41" fmla="*/ 88 h 204"/>
                <a:gd name="T42" fmla="*/ 27 w 131"/>
                <a:gd name="T43" fmla="*/ 74 h 204"/>
                <a:gd name="T44" fmla="*/ 19 w 131"/>
                <a:gd name="T45" fmla="*/ 59 h 204"/>
                <a:gd name="T46" fmla="*/ 12 w 131"/>
                <a:gd name="T47" fmla="*/ 42 h 204"/>
                <a:gd name="T48" fmla="*/ 6 w 131"/>
                <a:gd name="T49" fmla="*/ 26 h 204"/>
                <a:gd name="T50" fmla="*/ 0 w 131"/>
                <a:gd name="T51" fmla="*/ 10 h 204"/>
                <a:gd name="T52" fmla="*/ 5 w 131"/>
                <a:gd name="T53" fmla="*/ 0 h 204"/>
                <a:gd name="T54" fmla="*/ 17 w 131"/>
                <a:gd name="T55" fmla="*/ 22 h 204"/>
                <a:gd name="T56" fmla="*/ 27 w 131"/>
                <a:gd name="T57" fmla="*/ 44 h 204"/>
                <a:gd name="T58" fmla="*/ 37 w 131"/>
                <a:gd name="T59" fmla="*/ 67 h 204"/>
                <a:gd name="T60" fmla="*/ 48 w 131"/>
                <a:gd name="T61" fmla="*/ 87 h 204"/>
                <a:gd name="T62" fmla="*/ 58 w 131"/>
                <a:gd name="T63" fmla="*/ 109 h 204"/>
                <a:gd name="T64" fmla="*/ 70 w 131"/>
                <a:gd name="T65" fmla="*/ 130 h 204"/>
                <a:gd name="T66" fmla="*/ 82 w 131"/>
                <a:gd name="T67" fmla="*/ 150 h 204"/>
                <a:gd name="T68" fmla="*/ 96 w 131"/>
                <a:gd name="T69" fmla="*/ 16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204">
                  <a:moveTo>
                    <a:pt x="96" y="168"/>
                  </a:moveTo>
                  <a:lnTo>
                    <a:pt x="131" y="203"/>
                  </a:lnTo>
                  <a:lnTo>
                    <a:pt x="126" y="204"/>
                  </a:lnTo>
                  <a:lnTo>
                    <a:pt x="120" y="203"/>
                  </a:lnTo>
                  <a:lnTo>
                    <a:pt x="116" y="199"/>
                  </a:lnTo>
                  <a:lnTo>
                    <a:pt x="111" y="193"/>
                  </a:lnTo>
                  <a:lnTo>
                    <a:pt x="106" y="189"/>
                  </a:lnTo>
                  <a:lnTo>
                    <a:pt x="102" y="183"/>
                  </a:lnTo>
                  <a:lnTo>
                    <a:pt x="97" y="178"/>
                  </a:lnTo>
                  <a:lnTo>
                    <a:pt x="93" y="175"/>
                  </a:lnTo>
                  <a:lnTo>
                    <a:pt x="90" y="169"/>
                  </a:lnTo>
                  <a:lnTo>
                    <a:pt x="87" y="163"/>
                  </a:lnTo>
                  <a:lnTo>
                    <a:pt x="82" y="159"/>
                  </a:lnTo>
                  <a:lnTo>
                    <a:pt x="76" y="154"/>
                  </a:lnTo>
                  <a:lnTo>
                    <a:pt x="71" y="150"/>
                  </a:lnTo>
                  <a:lnTo>
                    <a:pt x="67" y="144"/>
                  </a:lnTo>
                  <a:lnTo>
                    <a:pt x="65" y="137"/>
                  </a:lnTo>
                  <a:lnTo>
                    <a:pt x="66" y="129"/>
                  </a:lnTo>
                  <a:lnTo>
                    <a:pt x="55" y="116"/>
                  </a:lnTo>
                  <a:lnTo>
                    <a:pt x="44" y="102"/>
                  </a:lnTo>
                  <a:lnTo>
                    <a:pt x="35" y="88"/>
                  </a:lnTo>
                  <a:lnTo>
                    <a:pt x="27" y="74"/>
                  </a:lnTo>
                  <a:lnTo>
                    <a:pt x="19" y="59"/>
                  </a:lnTo>
                  <a:lnTo>
                    <a:pt x="12" y="42"/>
                  </a:lnTo>
                  <a:lnTo>
                    <a:pt x="6" y="26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7" y="22"/>
                  </a:lnTo>
                  <a:lnTo>
                    <a:pt x="27" y="44"/>
                  </a:lnTo>
                  <a:lnTo>
                    <a:pt x="37" y="67"/>
                  </a:lnTo>
                  <a:lnTo>
                    <a:pt x="48" y="87"/>
                  </a:lnTo>
                  <a:lnTo>
                    <a:pt x="58" y="109"/>
                  </a:lnTo>
                  <a:lnTo>
                    <a:pt x="70" y="130"/>
                  </a:lnTo>
                  <a:lnTo>
                    <a:pt x="82" y="150"/>
                  </a:lnTo>
                  <a:lnTo>
                    <a:pt x="96" y="1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5" name="Freeform 209"/>
            <p:cNvSpPr>
              <a:spLocks/>
            </p:cNvSpPr>
            <p:nvPr/>
          </p:nvSpPr>
          <p:spPr bwMode="auto">
            <a:xfrm>
              <a:off x="3190" y="2511"/>
              <a:ext cx="64" cy="27"/>
            </a:xfrm>
            <a:custGeom>
              <a:avLst/>
              <a:gdLst>
                <a:gd name="T0" fmla="*/ 146 w 146"/>
                <a:gd name="T1" fmla="*/ 32 h 58"/>
                <a:gd name="T2" fmla="*/ 131 w 146"/>
                <a:gd name="T3" fmla="*/ 32 h 58"/>
                <a:gd name="T4" fmla="*/ 115 w 146"/>
                <a:gd name="T5" fmla="*/ 30 h 58"/>
                <a:gd name="T6" fmla="*/ 99 w 146"/>
                <a:gd name="T7" fmla="*/ 26 h 58"/>
                <a:gd name="T8" fmla="*/ 82 w 146"/>
                <a:gd name="T9" fmla="*/ 24 h 58"/>
                <a:gd name="T10" fmla="*/ 66 w 146"/>
                <a:gd name="T11" fmla="*/ 23 h 58"/>
                <a:gd name="T12" fmla="*/ 49 w 146"/>
                <a:gd name="T13" fmla="*/ 25 h 58"/>
                <a:gd name="T14" fmla="*/ 33 w 146"/>
                <a:gd name="T15" fmla="*/ 32 h 58"/>
                <a:gd name="T16" fmla="*/ 20 w 146"/>
                <a:gd name="T17" fmla="*/ 46 h 58"/>
                <a:gd name="T18" fmla="*/ 17 w 146"/>
                <a:gd name="T19" fmla="*/ 52 h 58"/>
                <a:gd name="T20" fmla="*/ 14 w 146"/>
                <a:gd name="T21" fmla="*/ 56 h 58"/>
                <a:gd name="T22" fmla="*/ 10 w 146"/>
                <a:gd name="T23" fmla="*/ 58 h 58"/>
                <a:gd name="T24" fmla="*/ 5 w 146"/>
                <a:gd name="T25" fmla="*/ 57 h 58"/>
                <a:gd name="T26" fmla="*/ 1 w 146"/>
                <a:gd name="T27" fmla="*/ 49 h 58"/>
                <a:gd name="T28" fmla="*/ 0 w 146"/>
                <a:gd name="T29" fmla="*/ 42 h 58"/>
                <a:gd name="T30" fmla="*/ 1 w 146"/>
                <a:gd name="T31" fmla="*/ 34 h 58"/>
                <a:gd name="T32" fmla="*/ 3 w 146"/>
                <a:gd name="T33" fmla="*/ 27 h 58"/>
                <a:gd name="T34" fmla="*/ 8 w 146"/>
                <a:gd name="T35" fmla="*/ 20 h 58"/>
                <a:gd name="T36" fmla="*/ 13 w 146"/>
                <a:gd name="T37" fmla="*/ 15 h 58"/>
                <a:gd name="T38" fmla="*/ 17 w 146"/>
                <a:gd name="T39" fmla="*/ 9 h 58"/>
                <a:gd name="T40" fmla="*/ 23 w 146"/>
                <a:gd name="T41" fmla="*/ 4 h 58"/>
                <a:gd name="T42" fmla="*/ 40 w 146"/>
                <a:gd name="T43" fmla="*/ 3 h 58"/>
                <a:gd name="T44" fmla="*/ 58 w 146"/>
                <a:gd name="T45" fmla="*/ 1 h 58"/>
                <a:gd name="T46" fmla="*/ 74 w 146"/>
                <a:gd name="T47" fmla="*/ 0 h 58"/>
                <a:gd name="T48" fmla="*/ 90 w 146"/>
                <a:gd name="T49" fmla="*/ 1 h 58"/>
                <a:gd name="T50" fmla="*/ 105 w 146"/>
                <a:gd name="T51" fmla="*/ 3 h 58"/>
                <a:gd name="T52" fmla="*/ 120 w 146"/>
                <a:gd name="T53" fmla="*/ 9 h 58"/>
                <a:gd name="T54" fmla="*/ 134 w 146"/>
                <a:gd name="T55" fmla="*/ 18 h 58"/>
                <a:gd name="T56" fmla="*/ 146 w 146"/>
                <a:gd name="T57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58">
                  <a:moveTo>
                    <a:pt x="146" y="32"/>
                  </a:moveTo>
                  <a:lnTo>
                    <a:pt x="131" y="32"/>
                  </a:lnTo>
                  <a:lnTo>
                    <a:pt x="115" y="30"/>
                  </a:lnTo>
                  <a:lnTo>
                    <a:pt x="99" y="26"/>
                  </a:lnTo>
                  <a:lnTo>
                    <a:pt x="82" y="24"/>
                  </a:lnTo>
                  <a:lnTo>
                    <a:pt x="66" y="23"/>
                  </a:lnTo>
                  <a:lnTo>
                    <a:pt x="49" y="25"/>
                  </a:lnTo>
                  <a:lnTo>
                    <a:pt x="33" y="32"/>
                  </a:lnTo>
                  <a:lnTo>
                    <a:pt x="20" y="46"/>
                  </a:lnTo>
                  <a:lnTo>
                    <a:pt x="17" y="52"/>
                  </a:lnTo>
                  <a:lnTo>
                    <a:pt x="14" y="56"/>
                  </a:lnTo>
                  <a:lnTo>
                    <a:pt x="10" y="58"/>
                  </a:lnTo>
                  <a:lnTo>
                    <a:pt x="5" y="57"/>
                  </a:lnTo>
                  <a:lnTo>
                    <a:pt x="1" y="49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3" y="27"/>
                  </a:lnTo>
                  <a:lnTo>
                    <a:pt x="8" y="20"/>
                  </a:lnTo>
                  <a:lnTo>
                    <a:pt x="13" y="15"/>
                  </a:lnTo>
                  <a:lnTo>
                    <a:pt x="17" y="9"/>
                  </a:lnTo>
                  <a:lnTo>
                    <a:pt x="23" y="4"/>
                  </a:lnTo>
                  <a:lnTo>
                    <a:pt x="40" y="3"/>
                  </a:lnTo>
                  <a:lnTo>
                    <a:pt x="58" y="1"/>
                  </a:lnTo>
                  <a:lnTo>
                    <a:pt x="74" y="0"/>
                  </a:lnTo>
                  <a:lnTo>
                    <a:pt x="90" y="1"/>
                  </a:lnTo>
                  <a:lnTo>
                    <a:pt x="105" y="3"/>
                  </a:lnTo>
                  <a:lnTo>
                    <a:pt x="120" y="9"/>
                  </a:lnTo>
                  <a:lnTo>
                    <a:pt x="134" y="18"/>
                  </a:lnTo>
                  <a:lnTo>
                    <a:pt x="14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6" name="Freeform 210"/>
            <p:cNvSpPr>
              <a:spLocks/>
            </p:cNvSpPr>
            <p:nvPr/>
          </p:nvSpPr>
          <p:spPr bwMode="auto">
            <a:xfrm>
              <a:off x="3378" y="2511"/>
              <a:ext cx="53" cy="36"/>
            </a:xfrm>
            <a:custGeom>
              <a:avLst/>
              <a:gdLst>
                <a:gd name="T0" fmla="*/ 118 w 118"/>
                <a:gd name="T1" fmla="*/ 70 h 78"/>
                <a:gd name="T2" fmla="*/ 113 w 118"/>
                <a:gd name="T3" fmla="*/ 73 h 78"/>
                <a:gd name="T4" fmla="*/ 106 w 118"/>
                <a:gd name="T5" fmla="*/ 76 h 78"/>
                <a:gd name="T6" fmla="*/ 99 w 118"/>
                <a:gd name="T7" fmla="*/ 77 h 78"/>
                <a:gd name="T8" fmla="*/ 92 w 118"/>
                <a:gd name="T9" fmla="*/ 78 h 78"/>
                <a:gd name="T10" fmla="*/ 84 w 118"/>
                <a:gd name="T11" fmla="*/ 78 h 78"/>
                <a:gd name="T12" fmla="*/ 76 w 118"/>
                <a:gd name="T13" fmla="*/ 78 h 78"/>
                <a:gd name="T14" fmla="*/ 69 w 118"/>
                <a:gd name="T15" fmla="*/ 76 h 78"/>
                <a:gd name="T16" fmla="*/ 61 w 118"/>
                <a:gd name="T17" fmla="*/ 73 h 78"/>
                <a:gd name="T18" fmla="*/ 50 w 118"/>
                <a:gd name="T19" fmla="*/ 67 h 78"/>
                <a:gd name="T20" fmla="*/ 40 w 118"/>
                <a:gd name="T21" fmla="*/ 58 h 78"/>
                <a:gd name="T22" fmla="*/ 30 w 118"/>
                <a:gd name="T23" fmla="*/ 50 h 78"/>
                <a:gd name="T24" fmla="*/ 22 w 118"/>
                <a:gd name="T25" fmla="*/ 41 h 78"/>
                <a:gd name="T26" fmla="*/ 15 w 118"/>
                <a:gd name="T27" fmla="*/ 31 h 78"/>
                <a:gd name="T28" fmla="*/ 8 w 118"/>
                <a:gd name="T29" fmla="*/ 20 h 78"/>
                <a:gd name="T30" fmla="*/ 3 w 118"/>
                <a:gd name="T31" fmla="*/ 10 h 78"/>
                <a:gd name="T32" fmla="*/ 0 w 118"/>
                <a:gd name="T33" fmla="*/ 0 h 78"/>
                <a:gd name="T34" fmla="*/ 11 w 118"/>
                <a:gd name="T35" fmla="*/ 10 h 78"/>
                <a:gd name="T36" fmla="*/ 23 w 118"/>
                <a:gd name="T37" fmla="*/ 23 h 78"/>
                <a:gd name="T38" fmla="*/ 35 w 118"/>
                <a:gd name="T39" fmla="*/ 35 h 78"/>
                <a:gd name="T40" fmla="*/ 49 w 118"/>
                <a:gd name="T41" fmla="*/ 48 h 78"/>
                <a:gd name="T42" fmla="*/ 64 w 118"/>
                <a:gd name="T43" fmla="*/ 60 h 78"/>
                <a:gd name="T44" fmla="*/ 82 w 118"/>
                <a:gd name="T45" fmla="*/ 68 h 78"/>
                <a:gd name="T46" fmla="*/ 99 w 118"/>
                <a:gd name="T47" fmla="*/ 71 h 78"/>
                <a:gd name="T48" fmla="*/ 118 w 118"/>
                <a:gd name="T49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78">
                  <a:moveTo>
                    <a:pt x="118" y="70"/>
                  </a:moveTo>
                  <a:lnTo>
                    <a:pt x="113" y="73"/>
                  </a:lnTo>
                  <a:lnTo>
                    <a:pt x="106" y="76"/>
                  </a:lnTo>
                  <a:lnTo>
                    <a:pt x="99" y="77"/>
                  </a:lnTo>
                  <a:lnTo>
                    <a:pt x="92" y="78"/>
                  </a:lnTo>
                  <a:lnTo>
                    <a:pt x="84" y="78"/>
                  </a:lnTo>
                  <a:lnTo>
                    <a:pt x="76" y="78"/>
                  </a:lnTo>
                  <a:lnTo>
                    <a:pt x="69" y="76"/>
                  </a:lnTo>
                  <a:lnTo>
                    <a:pt x="61" y="73"/>
                  </a:lnTo>
                  <a:lnTo>
                    <a:pt x="50" y="67"/>
                  </a:lnTo>
                  <a:lnTo>
                    <a:pt x="40" y="58"/>
                  </a:lnTo>
                  <a:lnTo>
                    <a:pt x="30" y="50"/>
                  </a:lnTo>
                  <a:lnTo>
                    <a:pt x="22" y="41"/>
                  </a:lnTo>
                  <a:lnTo>
                    <a:pt x="15" y="31"/>
                  </a:lnTo>
                  <a:lnTo>
                    <a:pt x="8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11" y="10"/>
                  </a:lnTo>
                  <a:lnTo>
                    <a:pt x="23" y="23"/>
                  </a:lnTo>
                  <a:lnTo>
                    <a:pt x="35" y="35"/>
                  </a:lnTo>
                  <a:lnTo>
                    <a:pt x="49" y="48"/>
                  </a:lnTo>
                  <a:lnTo>
                    <a:pt x="64" y="60"/>
                  </a:lnTo>
                  <a:lnTo>
                    <a:pt x="82" y="68"/>
                  </a:lnTo>
                  <a:lnTo>
                    <a:pt x="99" y="71"/>
                  </a:lnTo>
                  <a:lnTo>
                    <a:pt x="118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7" name="Freeform 211"/>
            <p:cNvSpPr>
              <a:spLocks/>
            </p:cNvSpPr>
            <p:nvPr/>
          </p:nvSpPr>
          <p:spPr bwMode="auto">
            <a:xfrm>
              <a:off x="3192" y="2556"/>
              <a:ext cx="73" cy="36"/>
            </a:xfrm>
            <a:custGeom>
              <a:avLst/>
              <a:gdLst>
                <a:gd name="T0" fmla="*/ 164 w 164"/>
                <a:gd name="T1" fmla="*/ 66 h 81"/>
                <a:gd name="T2" fmla="*/ 154 w 164"/>
                <a:gd name="T3" fmla="*/ 70 h 81"/>
                <a:gd name="T4" fmla="*/ 142 w 164"/>
                <a:gd name="T5" fmla="*/ 70 h 81"/>
                <a:gd name="T6" fmla="*/ 130 w 164"/>
                <a:gd name="T7" fmla="*/ 69 h 81"/>
                <a:gd name="T8" fmla="*/ 118 w 164"/>
                <a:gd name="T9" fmla="*/ 66 h 81"/>
                <a:gd name="T10" fmla="*/ 106 w 164"/>
                <a:gd name="T11" fmla="*/ 62 h 81"/>
                <a:gd name="T12" fmla="*/ 93 w 164"/>
                <a:gd name="T13" fmla="*/ 58 h 81"/>
                <a:gd name="T14" fmla="*/ 80 w 164"/>
                <a:gd name="T15" fmla="*/ 53 h 81"/>
                <a:gd name="T16" fmla="*/ 67 w 164"/>
                <a:gd name="T17" fmla="*/ 51 h 81"/>
                <a:gd name="T18" fmla="*/ 66 w 164"/>
                <a:gd name="T19" fmla="*/ 60 h 81"/>
                <a:gd name="T20" fmla="*/ 59 w 164"/>
                <a:gd name="T21" fmla="*/ 66 h 81"/>
                <a:gd name="T22" fmla="*/ 51 w 164"/>
                <a:gd name="T23" fmla="*/ 70 h 81"/>
                <a:gd name="T24" fmla="*/ 46 w 164"/>
                <a:gd name="T25" fmla="*/ 77 h 81"/>
                <a:gd name="T26" fmla="*/ 42 w 164"/>
                <a:gd name="T27" fmla="*/ 77 h 81"/>
                <a:gd name="T28" fmla="*/ 39 w 164"/>
                <a:gd name="T29" fmla="*/ 77 h 81"/>
                <a:gd name="T30" fmla="*/ 36 w 164"/>
                <a:gd name="T31" fmla="*/ 78 h 81"/>
                <a:gd name="T32" fmla="*/ 34 w 164"/>
                <a:gd name="T33" fmla="*/ 81 h 81"/>
                <a:gd name="T34" fmla="*/ 27 w 164"/>
                <a:gd name="T35" fmla="*/ 76 h 81"/>
                <a:gd name="T36" fmla="*/ 24 w 164"/>
                <a:gd name="T37" fmla="*/ 68 h 81"/>
                <a:gd name="T38" fmla="*/ 23 w 164"/>
                <a:gd name="T39" fmla="*/ 60 h 81"/>
                <a:gd name="T40" fmla="*/ 24 w 164"/>
                <a:gd name="T41" fmla="*/ 51 h 81"/>
                <a:gd name="T42" fmla="*/ 24 w 164"/>
                <a:gd name="T43" fmla="*/ 41 h 81"/>
                <a:gd name="T44" fmla="*/ 21 w 164"/>
                <a:gd name="T45" fmla="*/ 34 h 81"/>
                <a:gd name="T46" fmla="*/ 16 w 164"/>
                <a:gd name="T47" fmla="*/ 29 h 81"/>
                <a:gd name="T48" fmla="*/ 4 w 164"/>
                <a:gd name="T49" fmla="*/ 28 h 81"/>
                <a:gd name="T50" fmla="*/ 1 w 164"/>
                <a:gd name="T51" fmla="*/ 23 h 81"/>
                <a:gd name="T52" fmla="*/ 0 w 164"/>
                <a:gd name="T53" fmla="*/ 18 h 81"/>
                <a:gd name="T54" fmla="*/ 0 w 164"/>
                <a:gd name="T55" fmla="*/ 14 h 81"/>
                <a:gd name="T56" fmla="*/ 0 w 164"/>
                <a:gd name="T57" fmla="*/ 8 h 81"/>
                <a:gd name="T58" fmla="*/ 3 w 164"/>
                <a:gd name="T59" fmla="*/ 7 h 81"/>
                <a:gd name="T60" fmla="*/ 8 w 164"/>
                <a:gd name="T61" fmla="*/ 6 h 81"/>
                <a:gd name="T62" fmla="*/ 12 w 164"/>
                <a:gd name="T63" fmla="*/ 3 h 81"/>
                <a:gd name="T64" fmla="*/ 17 w 164"/>
                <a:gd name="T65" fmla="*/ 2 h 81"/>
                <a:gd name="T66" fmla="*/ 20 w 164"/>
                <a:gd name="T67" fmla="*/ 0 h 81"/>
                <a:gd name="T68" fmla="*/ 25 w 164"/>
                <a:gd name="T69" fmla="*/ 0 h 81"/>
                <a:gd name="T70" fmla="*/ 29 w 164"/>
                <a:gd name="T71" fmla="*/ 1 h 81"/>
                <a:gd name="T72" fmla="*/ 34 w 164"/>
                <a:gd name="T73" fmla="*/ 3 h 81"/>
                <a:gd name="T74" fmla="*/ 49 w 164"/>
                <a:gd name="T75" fmla="*/ 14 h 81"/>
                <a:gd name="T76" fmla="*/ 65 w 164"/>
                <a:gd name="T77" fmla="*/ 22 h 81"/>
                <a:gd name="T78" fmla="*/ 81 w 164"/>
                <a:gd name="T79" fmla="*/ 29 h 81"/>
                <a:gd name="T80" fmla="*/ 99 w 164"/>
                <a:gd name="T81" fmla="*/ 34 h 81"/>
                <a:gd name="T82" fmla="*/ 116 w 164"/>
                <a:gd name="T83" fmla="*/ 40 h 81"/>
                <a:gd name="T84" fmla="*/ 133 w 164"/>
                <a:gd name="T85" fmla="*/ 47 h 81"/>
                <a:gd name="T86" fmla="*/ 149 w 164"/>
                <a:gd name="T87" fmla="*/ 55 h 81"/>
                <a:gd name="T88" fmla="*/ 164 w 164"/>
                <a:gd name="T89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4" h="81">
                  <a:moveTo>
                    <a:pt x="164" y="66"/>
                  </a:moveTo>
                  <a:lnTo>
                    <a:pt x="154" y="70"/>
                  </a:lnTo>
                  <a:lnTo>
                    <a:pt x="142" y="70"/>
                  </a:lnTo>
                  <a:lnTo>
                    <a:pt x="130" y="69"/>
                  </a:lnTo>
                  <a:lnTo>
                    <a:pt x="118" y="66"/>
                  </a:lnTo>
                  <a:lnTo>
                    <a:pt x="106" y="62"/>
                  </a:lnTo>
                  <a:lnTo>
                    <a:pt x="93" y="58"/>
                  </a:lnTo>
                  <a:lnTo>
                    <a:pt x="80" y="53"/>
                  </a:lnTo>
                  <a:lnTo>
                    <a:pt x="67" y="51"/>
                  </a:lnTo>
                  <a:lnTo>
                    <a:pt x="66" y="60"/>
                  </a:lnTo>
                  <a:lnTo>
                    <a:pt x="59" y="66"/>
                  </a:lnTo>
                  <a:lnTo>
                    <a:pt x="51" y="70"/>
                  </a:lnTo>
                  <a:lnTo>
                    <a:pt x="46" y="77"/>
                  </a:lnTo>
                  <a:lnTo>
                    <a:pt x="42" y="77"/>
                  </a:lnTo>
                  <a:lnTo>
                    <a:pt x="39" y="77"/>
                  </a:lnTo>
                  <a:lnTo>
                    <a:pt x="36" y="78"/>
                  </a:lnTo>
                  <a:lnTo>
                    <a:pt x="34" y="81"/>
                  </a:lnTo>
                  <a:lnTo>
                    <a:pt x="27" y="76"/>
                  </a:lnTo>
                  <a:lnTo>
                    <a:pt x="24" y="68"/>
                  </a:lnTo>
                  <a:lnTo>
                    <a:pt x="23" y="60"/>
                  </a:lnTo>
                  <a:lnTo>
                    <a:pt x="24" y="51"/>
                  </a:lnTo>
                  <a:lnTo>
                    <a:pt x="24" y="41"/>
                  </a:lnTo>
                  <a:lnTo>
                    <a:pt x="21" y="34"/>
                  </a:lnTo>
                  <a:lnTo>
                    <a:pt x="16" y="29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3" y="7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4" y="3"/>
                  </a:lnTo>
                  <a:lnTo>
                    <a:pt x="49" y="14"/>
                  </a:lnTo>
                  <a:lnTo>
                    <a:pt x="65" y="22"/>
                  </a:lnTo>
                  <a:lnTo>
                    <a:pt x="81" y="29"/>
                  </a:lnTo>
                  <a:lnTo>
                    <a:pt x="99" y="34"/>
                  </a:lnTo>
                  <a:lnTo>
                    <a:pt x="116" y="40"/>
                  </a:lnTo>
                  <a:lnTo>
                    <a:pt x="133" y="47"/>
                  </a:lnTo>
                  <a:lnTo>
                    <a:pt x="149" y="55"/>
                  </a:lnTo>
                  <a:lnTo>
                    <a:pt x="16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8" name="Freeform 212"/>
            <p:cNvSpPr>
              <a:spLocks/>
            </p:cNvSpPr>
            <p:nvPr/>
          </p:nvSpPr>
          <p:spPr bwMode="auto">
            <a:xfrm>
              <a:off x="3363" y="2579"/>
              <a:ext cx="80" cy="40"/>
            </a:xfrm>
            <a:custGeom>
              <a:avLst/>
              <a:gdLst>
                <a:gd name="T0" fmla="*/ 35 w 181"/>
                <a:gd name="T1" fmla="*/ 41 h 92"/>
                <a:gd name="T2" fmla="*/ 46 w 181"/>
                <a:gd name="T3" fmla="*/ 51 h 92"/>
                <a:gd name="T4" fmla="*/ 59 w 181"/>
                <a:gd name="T5" fmla="*/ 60 h 92"/>
                <a:gd name="T6" fmla="*/ 73 w 181"/>
                <a:gd name="T7" fmla="*/ 66 h 92"/>
                <a:gd name="T8" fmla="*/ 88 w 181"/>
                <a:gd name="T9" fmla="*/ 72 h 92"/>
                <a:gd name="T10" fmla="*/ 104 w 181"/>
                <a:gd name="T11" fmla="*/ 74 h 92"/>
                <a:gd name="T12" fmla="*/ 120 w 181"/>
                <a:gd name="T13" fmla="*/ 77 h 92"/>
                <a:gd name="T14" fmla="*/ 136 w 181"/>
                <a:gd name="T15" fmla="*/ 76 h 92"/>
                <a:gd name="T16" fmla="*/ 153 w 181"/>
                <a:gd name="T17" fmla="*/ 72 h 92"/>
                <a:gd name="T18" fmla="*/ 181 w 181"/>
                <a:gd name="T19" fmla="*/ 60 h 92"/>
                <a:gd name="T20" fmla="*/ 181 w 181"/>
                <a:gd name="T21" fmla="*/ 64 h 92"/>
                <a:gd name="T22" fmla="*/ 179 w 181"/>
                <a:gd name="T23" fmla="*/ 69 h 92"/>
                <a:gd name="T24" fmla="*/ 175 w 181"/>
                <a:gd name="T25" fmla="*/ 72 h 92"/>
                <a:gd name="T26" fmla="*/ 170 w 181"/>
                <a:gd name="T27" fmla="*/ 76 h 92"/>
                <a:gd name="T28" fmla="*/ 163 w 181"/>
                <a:gd name="T29" fmla="*/ 79 h 92"/>
                <a:gd name="T30" fmla="*/ 157 w 181"/>
                <a:gd name="T31" fmla="*/ 81 h 92"/>
                <a:gd name="T32" fmla="*/ 150 w 181"/>
                <a:gd name="T33" fmla="*/ 84 h 92"/>
                <a:gd name="T34" fmla="*/ 145 w 181"/>
                <a:gd name="T35" fmla="*/ 87 h 92"/>
                <a:gd name="T36" fmla="*/ 129 w 181"/>
                <a:gd name="T37" fmla="*/ 91 h 92"/>
                <a:gd name="T38" fmla="*/ 113 w 181"/>
                <a:gd name="T39" fmla="*/ 92 h 92"/>
                <a:gd name="T40" fmla="*/ 97 w 181"/>
                <a:gd name="T41" fmla="*/ 91 h 92"/>
                <a:gd name="T42" fmla="*/ 82 w 181"/>
                <a:gd name="T43" fmla="*/ 87 h 92"/>
                <a:gd name="T44" fmla="*/ 67 w 181"/>
                <a:gd name="T45" fmla="*/ 83 h 92"/>
                <a:gd name="T46" fmla="*/ 52 w 181"/>
                <a:gd name="T47" fmla="*/ 76 h 92"/>
                <a:gd name="T48" fmla="*/ 39 w 181"/>
                <a:gd name="T49" fmla="*/ 68 h 92"/>
                <a:gd name="T50" fmla="*/ 27 w 181"/>
                <a:gd name="T51" fmla="*/ 60 h 92"/>
                <a:gd name="T52" fmla="*/ 23 w 181"/>
                <a:gd name="T53" fmla="*/ 51 h 92"/>
                <a:gd name="T54" fmla="*/ 20 w 181"/>
                <a:gd name="T55" fmla="*/ 43 h 92"/>
                <a:gd name="T56" fmla="*/ 15 w 181"/>
                <a:gd name="T57" fmla="*/ 36 h 92"/>
                <a:gd name="T58" fmla="*/ 12 w 181"/>
                <a:gd name="T59" fmla="*/ 30 h 92"/>
                <a:gd name="T60" fmla="*/ 8 w 181"/>
                <a:gd name="T61" fmla="*/ 24 h 92"/>
                <a:gd name="T62" fmla="*/ 5 w 181"/>
                <a:gd name="T63" fmla="*/ 16 h 92"/>
                <a:gd name="T64" fmla="*/ 2 w 181"/>
                <a:gd name="T65" fmla="*/ 9 h 92"/>
                <a:gd name="T66" fmla="*/ 0 w 181"/>
                <a:gd name="T67" fmla="*/ 0 h 92"/>
                <a:gd name="T68" fmla="*/ 7 w 181"/>
                <a:gd name="T69" fmla="*/ 2 h 92"/>
                <a:gd name="T70" fmla="*/ 13 w 181"/>
                <a:gd name="T71" fmla="*/ 5 h 92"/>
                <a:gd name="T72" fmla="*/ 16 w 181"/>
                <a:gd name="T73" fmla="*/ 11 h 92"/>
                <a:gd name="T74" fmla="*/ 20 w 181"/>
                <a:gd name="T75" fmla="*/ 17 h 92"/>
                <a:gd name="T76" fmla="*/ 22 w 181"/>
                <a:gd name="T77" fmla="*/ 24 h 92"/>
                <a:gd name="T78" fmla="*/ 26 w 181"/>
                <a:gd name="T79" fmla="*/ 30 h 92"/>
                <a:gd name="T80" fmla="*/ 29 w 181"/>
                <a:gd name="T81" fmla="*/ 36 h 92"/>
                <a:gd name="T82" fmla="*/ 35 w 181"/>
                <a:gd name="T83" fmla="*/ 4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" h="92">
                  <a:moveTo>
                    <a:pt x="35" y="41"/>
                  </a:moveTo>
                  <a:lnTo>
                    <a:pt x="46" y="51"/>
                  </a:lnTo>
                  <a:lnTo>
                    <a:pt x="59" y="60"/>
                  </a:lnTo>
                  <a:lnTo>
                    <a:pt x="73" y="66"/>
                  </a:lnTo>
                  <a:lnTo>
                    <a:pt x="88" y="72"/>
                  </a:lnTo>
                  <a:lnTo>
                    <a:pt x="104" y="74"/>
                  </a:lnTo>
                  <a:lnTo>
                    <a:pt x="120" y="77"/>
                  </a:lnTo>
                  <a:lnTo>
                    <a:pt x="136" y="76"/>
                  </a:lnTo>
                  <a:lnTo>
                    <a:pt x="153" y="72"/>
                  </a:lnTo>
                  <a:lnTo>
                    <a:pt x="181" y="60"/>
                  </a:lnTo>
                  <a:lnTo>
                    <a:pt x="181" y="64"/>
                  </a:lnTo>
                  <a:lnTo>
                    <a:pt x="179" y="69"/>
                  </a:lnTo>
                  <a:lnTo>
                    <a:pt x="175" y="72"/>
                  </a:lnTo>
                  <a:lnTo>
                    <a:pt x="170" y="76"/>
                  </a:lnTo>
                  <a:lnTo>
                    <a:pt x="163" y="79"/>
                  </a:lnTo>
                  <a:lnTo>
                    <a:pt x="157" y="81"/>
                  </a:lnTo>
                  <a:lnTo>
                    <a:pt x="150" y="84"/>
                  </a:lnTo>
                  <a:lnTo>
                    <a:pt x="145" y="87"/>
                  </a:lnTo>
                  <a:lnTo>
                    <a:pt x="129" y="91"/>
                  </a:lnTo>
                  <a:lnTo>
                    <a:pt x="113" y="92"/>
                  </a:lnTo>
                  <a:lnTo>
                    <a:pt x="97" y="91"/>
                  </a:lnTo>
                  <a:lnTo>
                    <a:pt x="82" y="87"/>
                  </a:lnTo>
                  <a:lnTo>
                    <a:pt x="67" y="83"/>
                  </a:lnTo>
                  <a:lnTo>
                    <a:pt x="52" y="76"/>
                  </a:lnTo>
                  <a:lnTo>
                    <a:pt x="39" y="68"/>
                  </a:lnTo>
                  <a:lnTo>
                    <a:pt x="27" y="60"/>
                  </a:lnTo>
                  <a:lnTo>
                    <a:pt x="23" y="51"/>
                  </a:lnTo>
                  <a:lnTo>
                    <a:pt x="20" y="43"/>
                  </a:lnTo>
                  <a:lnTo>
                    <a:pt x="15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5" y="16"/>
                  </a:lnTo>
                  <a:lnTo>
                    <a:pt x="2" y="9"/>
                  </a:lnTo>
                  <a:lnTo>
                    <a:pt x="0" y="0"/>
                  </a:lnTo>
                  <a:lnTo>
                    <a:pt x="7" y="2"/>
                  </a:lnTo>
                  <a:lnTo>
                    <a:pt x="13" y="5"/>
                  </a:lnTo>
                  <a:lnTo>
                    <a:pt x="16" y="11"/>
                  </a:lnTo>
                  <a:lnTo>
                    <a:pt x="20" y="17"/>
                  </a:lnTo>
                  <a:lnTo>
                    <a:pt x="22" y="24"/>
                  </a:lnTo>
                  <a:lnTo>
                    <a:pt x="26" y="30"/>
                  </a:lnTo>
                  <a:lnTo>
                    <a:pt x="29" y="36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9" name="Freeform 213"/>
            <p:cNvSpPr>
              <a:spLocks/>
            </p:cNvSpPr>
            <p:nvPr/>
          </p:nvSpPr>
          <p:spPr bwMode="auto">
            <a:xfrm>
              <a:off x="3528" y="2779"/>
              <a:ext cx="49" cy="15"/>
            </a:xfrm>
            <a:custGeom>
              <a:avLst/>
              <a:gdLst>
                <a:gd name="T0" fmla="*/ 111 w 111"/>
                <a:gd name="T1" fmla="*/ 30 h 35"/>
                <a:gd name="T2" fmla="*/ 95 w 111"/>
                <a:gd name="T3" fmla="*/ 34 h 35"/>
                <a:gd name="T4" fmla="*/ 80 w 111"/>
                <a:gd name="T5" fmla="*/ 35 h 35"/>
                <a:gd name="T6" fmla="*/ 64 w 111"/>
                <a:gd name="T7" fmla="*/ 34 h 35"/>
                <a:gd name="T8" fmla="*/ 49 w 111"/>
                <a:gd name="T9" fmla="*/ 30 h 35"/>
                <a:gd name="T10" fmla="*/ 35 w 111"/>
                <a:gd name="T11" fmla="*/ 26 h 35"/>
                <a:gd name="T12" fmla="*/ 22 w 111"/>
                <a:gd name="T13" fmla="*/ 19 h 35"/>
                <a:gd name="T14" fmla="*/ 10 w 111"/>
                <a:gd name="T15" fmla="*/ 11 h 35"/>
                <a:gd name="T16" fmla="*/ 0 w 111"/>
                <a:gd name="T17" fmla="*/ 0 h 35"/>
                <a:gd name="T18" fmla="*/ 14 w 111"/>
                <a:gd name="T19" fmla="*/ 5 h 35"/>
                <a:gd name="T20" fmla="*/ 27 w 111"/>
                <a:gd name="T21" fmla="*/ 9 h 35"/>
                <a:gd name="T22" fmla="*/ 41 w 111"/>
                <a:gd name="T23" fmla="*/ 14 h 35"/>
                <a:gd name="T24" fmla="*/ 55 w 111"/>
                <a:gd name="T25" fmla="*/ 18 h 35"/>
                <a:gd name="T26" fmla="*/ 69 w 111"/>
                <a:gd name="T27" fmla="*/ 21 h 35"/>
                <a:gd name="T28" fmla="*/ 83 w 111"/>
                <a:gd name="T29" fmla="*/ 24 h 35"/>
                <a:gd name="T30" fmla="*/ 98 w 111"/>
                <a:gd name="T31" fmla="*/ 28 h 35"/>
                <a:gd name="T32" fmla="*/ 111 w 111"/>
                <a:gd name="T33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35">
                  <a:moveTo>
                    <a:pt x="111" y="30"/>
                  </a:moveTo>
                  <a:lnTo>
                    <a:pt x="95" y="34"/>
                  </a:lnTo>
                  <a:lnTo>
                    <a:pt x="80" y="35"/>
                  </a:lnTo>
                  <a:lnTo>
                    <a:pt x="64" y="34"/>
                  </a:lnTo>
                  <a:lnTo>
                    <a:pt x="49" y="30"/>
                  </a:lnTo>
                  <a:lnTo>
                    <a:pt x="35" y="26"/>
                  </a:lnTo>
                  <a:lnTo>
                    <a:pt x="22" y="19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4" y="5"/>
                  </a:lnTo>
                  <a:lnTo>
                    <a:pt x="27" y="9"/>
                  </a:lnTo>
                  <a:lnTo>
                    <a:pt x="41" y="14"/>
                  </a:lnTo>
                  <a:lnTo>
                    <a:pt x="55" y="18"/>
                  </a:lnTo>
                  <a:lnTo>
                    <a:pt x="69" y="21"/>
                  </a:lnTo>
                  <a:lnTo>
                    <a:pt x="83" y="24"/>
                  </a:lnTo>
                  <a:lnTo>
                    <a:pt x="98" y="28"/>
                  </a:lnTo>
                  <a:lnTo>
                    <a:pt x="1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10" name="Freeform 214"/>
            <p:cNvSpPr>
              <a:spLocks/>
            </p:cNvSpPr>
            <p:nvPr/>
          </p:nvSpPr>
          <p:spPr bwMode="auto">
            <a:xfrm>
              <a:off x="3526" y="2806"/>
              <a:ext cx="43" cy="20"/>
            </a:xfrm>
            <a:custGeom>
              <a:avLst/>
              <a:gdLst>
                <a:gd name="T0" fmla="*/ 98 w 98"/>
                <a:gd name="T1" fmla="*/ 34 h 44"/>
                <a:gd name="T2" fmla="*/ 91 w 98"/>
                <a:gd name="T3" fmla="*/ 37 h 44"/>
                <a:gd name="T4" fmla="*/ 84 w 98"/>
                <a:gd name="T5" fmla="*/ 40 h 44"/>
                <a:gd name="T6" fmla="*/ 77 w 98"/>
                <a:gd name="T7" fmla="*/ 42 h 44"/>
                <a:gd name="T8" fmla="*/ 69 w 98"/>
                <a:gd name="T9" fmla="*/ 43 h 44"/>
                <a:gd name="T10" fmla="*/ 61 w 98"/>
                <a:gd name="T11" fmla="*/ 44 h 44"/>
                <a:gd name="T12" fmla="*/ 52 w 98"/>
                <a:gd name="T13" fmla="*/ 44 h 44"/>
                <a:gd name="T14" fmla="*/ 44 w 98"/>
                <a:gd name="T15" fmla="*/ 43 h 44"/>
                <a:gd name="T16" fmla="*/ 36 w 98"/>
                <a:gd name="T17" fmla="*/ 42 h 44"/>
                <a:gd name="T18" fmla="*/ 31 w 98"/>
                <a:gd name="T19" fmla="*/ 37 h 44"/>
                <a:gd name="T20" fmla="*/ 24 w 98"/>
                <a:gd name="T21" fmla="*/ 34 h 44"/>
                <a:gd name="T22" fmla="*/ 19 w 98"/>
                <a:gd name="T23" fmla="*/ 29 h 44"/>
                <a:gd name="T24" fmla="*/ 12 w 98"/>
                <a:gd name="T25" fmla="*/ 26 h 44"/>
                <a:gd name="T26" fmla="*/ 7 w 98"/>
                <a:gd name="T27" fmla="*/ 21 h 44"/>
                <a:gd name="T28" fmla="*/ 2 w 98"/>
                <a:gd name="T29" fmla="*/ 15 h 44"/>
                <a:gd name="T30" fmla="*/ 0 w 98"/>
                <a:gd name="T31" fmla="*/ 9 h 44"/>
                <a:gd name="T32" fmla="*/ 1 w 98"/>
                <a:gd name="T33" fmla="*/ 0 h 44"/>
                <a:gd name="T34" fmla="*/ 10 w 98"/>
                <a:gd name="T35" fmla="*/ 10 h 44"/>
                <a:gd name="T36" fmla="*/ 21 w 98"/>
                <a:gd name="T37" fmla="*/ 18 h 44"/>
                <a:gd name="T38" fmla="*/ 31 w 98"/>
                <a:gd name="T39" fmla="*/ 23 h 44"/>
                <a:gd name="T40" fmla="*/ 43 w 98"/>
                <a:gd name="T41" fmla="*/ 29 h 44"/>
                <a:gd name="T42" fmla="*/ 55 w 98"/>
                <a:gd name="T43" fmla="*/ 33 h 44"/>
                <a:gd name="T44" fmla="*/ 69 w 98"/>
                <a:gd name="T45" fmla="*/ 35 h 44"/>
                <a:gd name="T46" fmla="*/ 83 w 98"/>
                <a:gd name="T47" fmla="*/ 35 h 44"/>
                <a:gd name="T48" fmla="*/ 98 w 98"/>
                <a:gd name="T49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44">
                  <a:moveTo>
                    <a:pt x="98" y="34"/>
                  </a:moveTo>
                  <a:lnTo>
                    <a:pt x="91" y="37"/>
                  </a:lnTo>
                  <a:lnTo>
                    <a:pt x="84" y="40"/>
                  </a:lnTo>
                  <a:lnTo>
                    <a:pt x="77" y="42"/>
                  </a:lnTo>
                  <a:lnTo>
                    <a:pt x="69" y="43"/>
                  </a:lnTo>
                  <a:lnTo>
                    <a:pt x="61" y="44"/>
                  </a:lnTo>
                  <a:lnTo>
                    <a:pt x="52" y="44"/>
                  </a:lnTo>
                  <a:lnTo>
                    <a:pt x="44" y="43"/>
                  </a:lnTo>
                  <a:lnTo>
                    <a:pt x="36" y="42"/>
                  </a:lnTo>
                  <a:lnTo>
                    <a:pt x="31" y="37"/>
                  </a:lnTo>
                  <a:lnTo>
                    <a:pt x="24" y="34"/>
                  </a:lnTo>
                  <a:lnTo>
                    <a:pt x="19" y="29"/>
                  </a:lnTo>
                  <a:lnTo>
                    <a:pt x="12" y="26"/>
                  </a:lnTo>
                  <a:lnTo>
                    <a:pt x="7" y="21"/>
                  </a:lnTo>
                  <a:lnTo>
                    <a:pt x="2" y="15"/>
                  </a:lnTo>
                  <a:lnTo>
                    <a:pt x="0" y="9"/>
                  </a:lnTo>
                  <a:lnTo>
                    <a:pt x="1" y="0"/>
                  </a:lnTo>
                  <a:lnTo>
                    <a:pt x="10" y="10"/>
                  </a:lnTo>
                  <a:lnTo>
                    <a:pt x="21" y="18"/>
                  </a:lnTo>
                  <a:lnTo>
                    <a:pt x="31" y="23"/>
                  </a:lnTo>
                  <a:lnTo>
                    <a:pt x="43" y="29"/>
                  </a:lnTo>
                  <a:lnTo>
                    <a:pt x="55" y="33"/>
                  </a:lnTo>
                  <a:lnTo>
                    <a:pt x="69" y="35"/>
                  </a:lnTo>
                  <a:lnTo>
                    <a:pt x="83" y="35"/>
                  </a:lnTo>
                  <a:lnTo>
                    <a:pt x="98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11" name="Freeform 215"/>
            <p:cNvSpPr>
              <a:spLocks/>
            </p:cNvSpPr>
            <p:nvPr/>
          </p:nvSpPr>
          <p:spPr bwMode="auto">
            <a:xfrm>
              <a:off x="3173" y="2884"/>
              <a:ext cx="340" cy="545"/>
            </a:xfrm>
            <a:custGeom>
              <a:avLst/>
              <a:gdLst>
                <a:gd name="T0" fmla="*/ 134 w 777"/>
                <a:gd name="T1" fmla="*/ 300 h 1230"/>
                <a:gd name="T2" fmla="*/ 198 w 777"/>
                <a:gd name="T3" fmla="*/ 284 h 1230"/>
                <a:gd name="T4" fmla="*/ 318 w 777"/>
                <a:gd name="T5" fmla="*/ 183 h 1230"/>
                <a:gd name="T6" fmla="*/ 429 w 777"/>
                <a:gd name="T7" fmla="*/ 74 h 1230"/>
                <a:gd name="T8" fmla="*/ 568 w 777"/>
                <a:gd name="T9" fmla="*/ 3 h 1230"/>
                <a:gd name="T10" fmla="*/ 487 w 777"/>
                <a:gd name="T11" fmla="*/ 62 h 1230"/>
                <a:gd name="T12" fmla="*/ 432 w 777"/>
                <a:gd name="T13" fmla="*/ 167 h 1230"/>
                <a:gd name="T14" fmla="*/ 404 w 777"/>
                <a:gd name="T15" fmla="*/ 287 h 1230"/>
                <a:gd name="T16" fmla="*/ 396 w 777"/>
                <a:gd name="T17" fmla="*/ 382 h 1230"/>
                <a:gd name="T18" fmla="*/ 419 w 777"/>
                <a:gd name="T19" fmla="*/ 461 h 1230"/>
                <a:gd name="T20" fmla="*/ 467 w 777"/>
                <a:gd name="T21" fmla="*/ 531 h 1230"/>
                <a:gd name="T22" fmla="*/ 558 w 777"/>
                <a:gd name="T23" fmla="*/ 571 h 1230"/>
                <a:gd name="T24" fmla="*/ 676 w 777"/>
                <a:gd name="T25" fmla="*/ 536 h 1230"/>
                <a:gd name="T26" fmla="*/ 733 w 777"/>
                <a:gd name="T27" fmla="*/ 466 h 1230"/>
                <a:gd name="T28" fmla="*/ 753 w 777"/>
                <a:gd name="T29" fmla="*/ 403 h 1230"/>
                <a:gd name="T30" fmla="*/ 762 w 777"/>
                <a:gd name="T31" fmla="*/ 474 h 1230"/>
                <a:gd name="T32" fmla="*/ 733 w 777"/>
                <a:gd name="T33" fmla="*/ 618 h 1230"/>
                <a:gd name="T34" fmla="*/ 714 w 777"/>
                <a:gd name="T35" fmla="*/ 762 h 1230"/>
                <a:gd name="T36" fmla="*/ 726 w 777"/>
                <a:gd name="T37" fmla="*/ 906 h 1230"/>
                <a:gd name="T38" fmla="*/ 776 w 777"/>
                <a:gd name="T39" fmla="*/ 1004 h 1230"/>
                <a:gd name="T40" fmla="*/ 737 w 777"/>
                <a:gd name="T41" fmla="*/ 1124 h 1230"/>
                <a:gd name="T42" fmla="*/ 612 w 777"/>
                <a:gd name="T43" fmla="*/ 1199 h 1230"/>
                <a:gd name="T44" fmla="*/ 505 w 777"/>
                <a:gd name="T45" fmla="*/ 1224 h 1230"/>
                <a:gd name="T46" fmla="*/ 395 w 777"/>
                <a:gd name="T47" fmla="*/ 1230 h 1230"/>
                <a:gd name="T48" fmla="*/ 288 w 777"/>
                <a:gd name="T49" fmla="*/ 1210 h 1230"/>
                <a:gd name="T50" fmla="*/ 235 w 777"/>
                <a:gd name="T51" fmla="*/ 1164 h 1230"/>
                <a:gd name="T52" fmla="*/ 237 w 777"/>
                <a:gd name="T53" fmla="*/ 1109 h 1230"/>
                <a:gd name="T54" fmla="*/ 244 w 777"/>
                <a:gd name="T55" fmla="*/ 1085 h 1230"/>
                <a:gd name="T56" fmla="*/ 260 w 777"/>
                <a:gd name="T57" fmla="*/ 1075 h 1230"/>
                <a:gd name="T58" fmla="*/ 352 w 777"/>
                <a:gd name="T59" fmla="*/ 1097 h 1230"/>
                <a:gd name="T60" fmla="*/ 320 w 777"/>
                <a:gd name="T61" fmla="*/ 1078 h 1230"/>
                <a:gd name="T62" fmla="*/ 263 w 777"/>
                <a:gd name="T63" fmla="*/ 1052 h 1230"/>
                <a:gd name="T64" fmla="*/ 289 w 777"/>
                <a:gd name="T65" fmla="*/ 1057 h 1230"/>
                <a:gd name="T66" fmla="*/ 402 w 777"/>
                <a:gd name="T67" fmla="*/ 1074 h 1230"/>
                <a:gd name="T68" fmla="*/ 523 w 777"/>
                <a:gd name="T69" fmla="*/ 1072 h 1230"/>
                <a:gd name="T70" fmla="*/ 581 w 777"/>
                <a:gd name="T71" fmla="*/ 1055 h 1230"/>
                <a:gd name="T72" fmla="*/ 430 w 777"/>
                <a:gd name="T73" fmla="*/ 1060 h 1230"/>
                <a:gd name="T74" fmla="*/ 285 w 777"/>
                <a:gd name="T75" fmla="*/ 1029 h 1230"/>
                <a:gd name="T76" fmla="*/ 183 w 777"/>
                <a:gd name="T77" fmla="*/ 924 h 1230"/>
                <a:gd name="T78" fmla="*/ 248 w 777"/>
                <a:gd name="T79" fmla="*/ 927 h 1230"/>
                <a:gd name="T80" fmla="*/ 283 w 777"/>
                <a:gd name="T81" fmla="*/ 883 h 1230"/>
                <a:gd name="T82" fmla="*/ 291 w 777"/>
                <a:gd name="T83" fmla="*/ 813 h 1230"/>
                <a:gd name="T84" fmla="*/ 331 w 777"/>
                <a:gd name="T85" fmla="*/ 839 h 1230"/>
                <a:gd name="T86" fmla="*/ 353 w 777"/>
                <a:gd name="T87" fmla="*/ 851 h 1230"/>
                <a:gd name="T88" fmla="*/ 295 w 777"/>
                <a:gd name="T89" fmla="*/ 767 h 1230"/>
                <a:gd name="T90" fmla="*/ 286 w 777"/>
                <a:gd name="T91" fmla="*/ 662 h 1230"/>
                <a:gd name="T92" fmla="*/ 283 w 777"/>
                <a:gd name="T93" fmla="*/ 549 h 1230"/>
                <a:gd name="T94" fmla="*/ 295 w 777"/>
                <a:gd name="T95" fmla="*/ 476 h 1230"/>
                <a:gd name="T96" fmla="*/ 239 w 777"/>
                <a:gd name="T97" fmla="*/ 445 h 1230"/>
                <a:gd name="T98" fmla="*/ 152 w 777"/>
                <a:gd name="T99" fmla="*/ 444 h 1230"/>
                <a:gd name="T100" fmla="*/ 68 w 777"/>
                <a:gd name="T101" fmla="*/ 428 h 1230"/>
                <a:gd name="T102" fmla="*/ 0 w 777"/>
                <a:gd name="T103" fmla="*/ 393 h 1230"/>
                <a:gd name="T104" fmla="*/ 19 w 777"/>
                <a:gd name="T105" fmla="*/ 331 h 1230"/>
                <a:gd name="T106" fmla="*/ 57 w 777"/>
                <a:gd name="T107" fmla="*/ 245 h 1230"/>
                <a:gd name="T108" fmla="*/ 104 w 777"/>
                <a:gd name="T109" fmla="*/ 142 h 1230"/>
                <a:gd name="T110" fmla="*/ 167 w 777"/>
                <a:gd name="T111" fmla="*/ 48 h 1230"/>
                <a:gd name="T112" fmla="*/ 194 w 777"/>
                <a:gd name="T113" fmla="*/ 31 h 1230"/>
                <a:gd name="T114" fmla="*/ 132 w 777"/>
                <a:gd name="T115" fmla="*/ 111 h 1230"/>
                <a:gd name="T116" fmla="*/ 94 w 777"/>
                <a:gd name="T117" fmla="*/ 199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7" h="1230">
                  <a:moveTo>
                    <a:pt x="107" y="277"/>
                  </a:moveTo>
                  <a:lnTo>
                    <a:pt x="112" y="285"/>
                  </a:lnTo>
                  <a:lnTo>
                    <a:pt x="119" y="291"/>
                  </a:lnTo>
                  <a:lnTo>
                    <a:pt x="126" y="297"/>
                  </a:lnTo>
                  <a:lnTo>
                    <a:pt x="134" y="300"/>
                  </a:lnTo>
                  <a:lnTo>
                    <a:pt x="144" y="302"/>
                  </a:lnTo>
                  <a:lnTo>
                    <a:pt x="152" y="304"/>
                  </a:lnTo>
                  <a:lnTo>
                    <a:pt x="161" y="302"/>
                  </a:lnTo>
                  <a:lnTo>
                    <a:pt x="170" y="299"/>
                  </a:lnTo>
                  <a:lnTo>
                    <a:pt x="198" y="284"/>
                  </a:lnTo>
                  <a:lnTo>
                    <a:pt x="224" y="267"/>
                  </a:lnTo>
                  <a:lnTo>
                    <a:pt x="250" y="247"/>
                  </a:lnTo>
                  <a:lnTo>
                    <a:pt x="273" y="226"/>
                  </a:lnTo>
                  <a:lnTo>
                    <a:pt x="296" y="205"/>
                  </a:lnTo>
                  <a:lnTo>
                    <a:pt x="318" y="183"/>
                  </a:lnTo>
                  <a:lnTo>
                    <a:pt x="339" y="160"/>
                  </a:lnTo>
                  <a:lnTo>
                    <a:pt x="361" y="138"/>
                  </a:lnTo>
                  <a:lnTo>
                    <a:pt x="383" y="116"/>
                  </a:lnTo>
                  <a:lnTo>
                    <a:pt x="406" y="94"/>
                  </a:lnTo>
                  <a:lnTo>
                    <a:pt x="429" y="74"/>
                  </a:lnTo>
                  <a:lnTo>
                    <a:pt x="453" y="55"/>
                  </a:lnTo>
                  <a:lnTo>
                    <a:pt x="479" y="39"/>
                  </a:lnTo>
                  <a:lnTo>
                    <a:pt x="506" y="24"/>
                  </a:lnTo>
                  <a:lnTo>
                    <a:pt x="536" y="12"/>
                  </a:lnTo>
                  <a:lnTo>
                    <a:pt x="568" y="3"/>
                  </a:lnTo>
                  <a:lnTo>
                    <a:pt x="571" y="8"/>
                  </a:lnTo>
                  <a:lnTo>
                    <a:pt x="546" y="18"/>
                  </a:lnTo>
                  <a:lnTo>
                    <a:pt x="524" y="31"/>
                  </a:lnTo>
                  <a:lnTo>
                    <a:pt x="504" y="46"/>
                  </a:lnTo>
                  <a:lnTo>
                    <a:pt x="487" y="62"/>
                  </a:lnTo>
                  <a:lnTo>
                    <a:pt x="473" y="80"/>
                  </a:lnTo>
                  <a:lnTo>
                    <a:pt x="460" y="100"/>
                  </a:lnTo>
                  <a:lnTo>
                    <a:pt x="449" y="122"/>
                  </a:lnTo>
                  <a:lnTo>
                    <a:pt x="440" y="144"/>
                  </a:lnTo>
                  <a:lnTo>
                    <a:pt x="432" y="167"/>
                  </a:lnTo>
                  <a:lnTo>
                    <a:pt x="425" y="191"/>
                  </a:lnTo>
                  <a:lnTo>
                    <a:pt x="419" y="215"/>
                  </a:lnTo>
                  <a:lnTo>
                    <a:pt x="413" y="239"/>
                  </a:lnTo>
                  <a:lnTo>
                    <a:pt x="409" y="263"/>
                  </a:lnTo>
                  <a:lnTo>
                    <a:pt x="404" y="287"/>
                  </a:lnTo>
                  <a:lnTo>
                    <a:pt x="399" y="312"/>
                  </a:lnTo>
                  <a:lnTo>
                    <a:pt x="395" y="335"/>
                  </a:lnTo>
                  <a:lnTo>
                    <a:pt x="395" y="351"/>
                  </a:lnTo>
                  <a:lnTo>
                    <a:pt x="395" y="366"/>
                  </a:lnTo>
                  <a:lnTo>
                    <a:pt x="396" y="382"/>
                  </a:lnTo>
                  <a:lnTo>
                    <a:pt x="399" y="399"/>
                  </a:lnTo>
                  <a:lnTo>
                    <a:pt x="403" y="415"/>
                  </a:lnTo>
                  <a:lnTo>
                    <a:pt x="406" y="430"/>
                  </a:lnTo>
                  <a:lnTo>
                    <a:pt x="412" y="446"/>
                  </a:lnTo>
                  <a:lnTo>
                    <a:pt x="419" y="461"/>
                  </a:lnTo>
                  <a:lnTo>
                    <a:pt x="426" y="476"/>
                  </a:lnTo>
                  <a:lnTo>
                    <a:pt x="435" y="491"/>
                  </a:lnTo>
                  <a:lnTo>
                    <a:pt x="444" y="505"/>
                  </a:lnTo>
                  <a:lnTo>
                    <a:pt x="456" y="518"/>
                  </a:lnTo>
                  <a:lnTo>
                    <a:pt x="467" y="531"/>
                  </a:lnTo>
                  <a:lnTo>
                    <a:pt x="480" y="541"/>
                  </a:lnTo>
                  <a:lnTo>
                    <a:pt x="495" y="551"/>
                  </a:lnTo>
                  <a:lnTo>
                    <a:pt x="510" y="560"/>
                  </a:lnTo>
                  <a:lnTo>
                    <a:pt x="534" y="567"/>
                  </a:lnTo>
                  <a:lnTo>
                    <a:pt x="558" y="571"/>
                  </a:lnTo>
                  <a:lnTo>
                    <a:pt x="584" y="571"/>
                  </a:lnTo>
                  <a:lnTo>
                    <a:pt x="609" y="567"/>
                  </a:lnTo>
                  <a:lnTo>
                    <a:pt x="633" y="560"/>
                  </a:lnTo>
                  <a:lnTo>
                    <a:pt x="655" y="550"/>
                  </a:lnTo>
                  <a:lnTo>
                    <a:pt x="676" y="536"/>
                  </a:lnTo>
                  <a:lnTo>
                    <a:pt x="693" y="519"/>
                  </a:lnTo>
                  <a:lnTo>
                    <a:pt x="706" y="507"/>
                  </a:lnTo>
                  <a:lnTo>
                    <a:pt x="716" y="494"/>
                  </a:lnTo>
                  <a:lnTo>
                    <a:pt x="726" y="481"/>
                  </a:lnTo>
                  <a:lnTo>
                    <a:pt x="733" y="466"/>
                  </a:lnTo>
                  <a:lnTo>
                    <a:pt x="740" y="452"/>
                  </a:lnTo>
                  <a:lnTo>
                    <a:pt x="744" y="437"/>
                  </a:lnTo>
                  <a:lnTo>
                    <a:pt x="746" y="421"/>
                  </a:lnTo>
                  <a:lnTo>
                    <a:pt x="746" y="406"/>
                  </a:lnTo>
                  <a:lnTo>
                    <a:pt x="753" y="403"/>
                  </a:lnTo>
                  <a:lnTo>
                    <a:pt x="759" y="405"/>
                  </a:lnTo>
                  <a:lnTo>
                    <a:pt x="766" y="410"/>
                  </a:lnTo>
                  <a:lnTo>
                    <a:pt x="770" y="414"/>
                  </a:lnTo>
                  <a:lnTo>
                    <a:pt x="767" y="444"/>
                  </a:lnTo>
                  <a:lnTo>
                    <a:pt x="762" y="474"/>
                  </a:lnTo>
                  <a:lnTo>
                    <a:pt x="758" y="503"/>
                  </a:lnTo>
                  <a:lnTo>
                    <a:pt x="752" y="532"/>
                  </a:lnTo>
                  <a:lnTo>
                    <a:pt x="745" y="560"/>
                  </a:lnTo>
                  <a:lnTo>
                    <a:pt x="739" y="589"/>
                  </a:lnTo>
                  <a:lnTo>
                    <a:pt x="733" y="618"/>
                  </a:lnTo>
                  <a:lnTo>
                    <a:pt x="728" y="647"/>
                  </a:lnTo>
                  <a:lnTo>
                    <a:pt x="722" y="676"/>
                  </a:lnTo>
                  <a:lnTo>
                    <a:pt x="718" y="704"/>
                  </a:lnTo>
                  <a:lnTo>
                    <a:pt x="715" y="733"/>
                  </a:lnTo>
                  <a:lnTo>
                    <a:pt x="714" y="762"/>
                  </a:lnTo>
                  <a:lnTo>
                    <a:pt x="714" y="792"/>
                  </a:lnTo>
                  <a:lnTo>
                    <a:pt x="716" y="822"/>
                  </a:lnTo>
                  <a:lnTo>
                    <a:pt x="721" y="852"/>
                  </a:lnTo>
                  <a:lnTo>
                    <a:pt x="728" y="883"/>
                  </a:lnTo>
                  <a:lnTo>
                    <a:pt x="726" y="906"/>
                  </a:lnTo>
                  <a:lnTo>
                    <a:pt x="732" y="928"/>
                  </a:lnTo>
                  <a:lnTo>
                    <a:pt x="744" y="947"/>
                  </a:lnTo>
                  <a:lnTo>
                    <a:pt x="756" y="966"/>
                  </a:lnTo>
                  <a:lnTo>
                    <a:pt x="768" y="984"/>
                  </a:lnTo>
                  <a:lnTo>
                    <a:pt x="776" y="1004"/>
                  </a:lnTo>
                  <a:lnTo>
                    <a:pt x="777" y="1023"/>
                  </a:lnTo>
                  <a:lnTo>
                    <a:pt x="770" y="1044"/>
                  </a:lnTo>
                  <a:lnTo>
                    <a:pt x="766" y="1075"/>
                  </a:lnTo>
                  <a:lnTo>
                    <a:pt x="754" y="1102"/>
                  </a:lnTo>
                  <a:lnTo>
                    <a:pt x="737" y="1124"/>
                  </a:lnTo>
                  <a:lnTo>
                    <a:pt x="716" y="1142"/>
                  </a:lnTo>
                  <a:lnTo>
                    <a:pt x="691" y="1158"/>
                  </a:lnTo>
                  <a:lnTo>
                    <a:pt x="664" y="1173"/>
                  </a:lnTo>
                  <a:lnTo>
                    <a:pt x="638" y="1186"/>
                  </a:lnTo>
                  <a:lnTo>
                    <a:pt x="612" y="1199"/>
                  </a:lnTo>
                  <a:lnTo>
                    <a:pt x="592" y="1204"/>
                  </a:lnTo>
                  <a:lnTo>
                    <a:pt x="570" y="1210"/>
                  </a:lnTo>
                  <a:lnTo>
                    <a:pt x="549" y="1216"/>
                  </a:lnTo>
                  <a:lnTo>
                    <a:pt x="527" y="1219"/>
                  </a:lnTo>
                  <a:lnTo>
                    <a:pt x="505" y="1224"/>
                  </a:lnTo>
                  <a:lnTo>
                    <a:pt x="483" y="1226"/>
                  </a:lnTo>
                  <a:lnTo>
                    <a:pt x="462" y="1228"/>
                  </a:lnTo>
                  <a:lnTo>
                    <a:pt x="440" y="1230"/>
                  </a:lnTo>
                  <a:lnTo>
                    <a:pt x="417" y="1230"/>
                  </a:lnTo>
                  <a:lnTo>
                    <a:pt x="395" y="1230"/>
                  </a:lnTo>
                  <a:lnTo>
                    <a:pt x="373" y="1227"/>
                  </a:lnTo>
                  <a:lnTo>
                    <a:pt x="351" y="1225"/>
                  </a:lnTo>
                  <a:lnTo>
                    <a:pt x="330" y="1220"/>
                  </a:lnTo>
                  <a:lnTo>
                    <a:pt x="308" y="1216"/>
                  </a:lnTo>
                  <a:lnTo>
                    <a:pt x="288" y="1210"/>
                  </a:lnTo>
                  <a:lnTo>
                    <a:pt x="267" y="1202"/>
                  </a:lnTo>
                  <a:lnTo>
                    <a:pt x="254" y="1195"/>
                  </a:lnTo>
                  <a:lnTo>
                    <a:pt x="245" y="1186"/>
                  </a:lnTo>
                  <a:lnTo>
                    <a:pt x="239" y="1176"/>
                  </a:lnTo>
                  <a:lnTo>
                    <a:pt x="235" y="1164"/>
                  </a:lnTo>
                  <a:lnTo>
                    <a:pt x="232" y="1151"/>
                  </a:lnTo>
                  <a:lnTo>
                    <a:pt x="232" y="1139"/>
                  </a:lnTo>
                  <a:lnTo>
                    <a:pt x="233" y="1126"/>
                  </a:lnTo>
                  <a:lnTo>
                    <a:pt x="236" y="1113"/>
                  </a:lnTo>
                  <a:lnTo>
                    <a:pt x="237" y="1109"/>
                  </a:lnTo>
                  <a:lnTo>
                    <a:pt x="239" y="1104"/>
                  </a:lnTo>
                  <a:lnTo>
                    <a:pt x="242" y="1099"/>
                  </a:lnTo>
                  <a:lnTo>
                    <a:pt x="243" y="1094"/>
                  </a:lnTo>
                  <a:lnTo>
                    <a:pt x="244" y="1089"/>
                  </a:lnTo>
                  <a:lnTo>
                    <a:pt x="244" y="1085"/>
                  </a:lnTo>
                  <a:lnTo>
                    <a:pt x="243" y="1080"/>
                  </a:lnTo>
                  <a:lnTo>
                    <a:pt x="240" y="1075"/>
                  </a:lnTo>
                  <a:lnTo>
                    <a:pt x="228" y="1059"/>
                  </a:lnTo>
                  <a:lnTo>
                    <a:pt x="244" y="1068"/>
                  </a:lnTo>
                  <a:lnTo>
                    <a:pt x="260" y="1075"/>
                  </a:lnTo>
                  <a:lnTo>
                    <a:pt x="278" y="1082"/>
                  </a:lnTo>
                  <a:lnTo>
                    <a:pt x="296" y="1088"/>
                  </a:lnTo>
                  <a:lnTo>
                    <a:pt x="315" y="1093"/>
                  </a:lnTo>
                  <a:lnTo>
                    <a:pt x="334" y="1096"/>
                  </a:lnTo>
                  <a:lnTo>
                    <a:pt x="352" y="1097"/>
                  </a:lnTo>
                  <a:lnTo>
                    <a:pt x="371" y="1097"/>
                  </a:lnTo>
                  <a:lnTo>
                    <a:pt x="359" y="1091"/>
                  </a:lnTo>
                  <a:lnTo>
                    <a:pt x="346" y="1086"/>
                  </a:lnTo>
                  <a:lnTo>
                    <a:pt x="334" y="1081"/>
                  </a:lnTo>
                  <a:lnTo>
                    <a:pt x="320" y="1078"/>
                  </a:lnTo>
                  <a:lnTo>
                    <a:pt x="306" y="1073"/>
                  </a:lnTo>
                  <a:lnTo>
                    <a:pt x="292" y="1068"/>
                  </a:lnTo>
                  <a:lnTo>
                    <a:pt x="280" y="1063"/>
                  </a:lnTo>
                  <a:lnTo>
                    <a:pt x="267" y="1056"/>
                  </a:lnTo>
                  <a:lnTo>
                    <a:pt x="263" y="1052"/>
                  </a:lnTo>
                  <a:lnTo>
                    <a:pt x="260" y="1049"/>
                  </a:lnTo>
                  <a:lnTo>
                    <a:pt x="256" y="1045"/>
                  </a:lnTo>
                  <a:lnTo>
                    <a:pt x="252" y="1044"/>
                  </a:lnTo>
                  <a:lnTo>
                    <a:pt x="270" y="1051"/>
                  </a:lnTo>
                  <a:lnTo>
                    <a:pt x="289" y="1057"/>
                  </a:lnTo>
                  <a:lnTo>
                    <a:pt x="309" y="1061"/>
                  </a:lnTo>
                  <a:lnTo>
                    <a:pt x="331" y="1066"/>
                  </a:lnTo>
                  <a:lnTo>
                    <a:pt x="354" y="1070"/>
                  </a:lnTo>
                  <a:lnTo>
                    <a:pt x="377" y="1073"/>
                  </a:lnTo>
                  <a:lnTo>
                    <a:pt x="402" y="1074"/>
                  </a:lnTo>
                  <a:lnTo>
                    <a:pt x="426" y="1075"/>
                  </a:lnTo>
                  <a:lnTo>
                    <a:pt x="450" y="1076"/>
                  </a:lnTo>
                  <a:lnTo>
                    <a:pt x="475" y="1075"/>
                  </a:lnTo>
                  <a:lnTo>
                    <a:pt x="500" y="1074"/>
                  </a:lnTo>
                  <a:lnTo>
                    <a:pt x="523" y="1072"/>
                  </a:lnTo>
                  <a:lnTo>
                    <a:pt x="546" y="1068"/>
                  </a:lnTo>
                  <a:lnTo>
                    <a:pt x="568" y="1064"/>
                  </a:lnTo>
                  <a:lnTo>
                    <a:pt x="589" y="1059"/>
                  </a:lnTo>
                  <a:lnTo>
                    <a:pt x="609" y="1052"/>
                  </a:lnTo>
                  <a:lnTo>
                    <a:pt x="581" y="1055"/>
                  </a:lnTo>
                  <a:lnTo>
                    <a:pt x="553" y="1057"/>
                  </a:lnTo>
                  <a:lnTo>
                    <a:pt x="523" y="1058"/>
                  </a:lnTo>
                  <a:lnTo>
                    <a:pt x="491" y="1060"/>
                  </a:lnTo>
                  <a:lnTo>
                    <a:pt x="462" y="1060"/>
                  </a:lnTo>
                  <a:lnTo>
                    <a:pt x="430" y="1060"/>
                  </a:lnTo>
                  <a:lnTo>
                    <a:pt x="399" y="1058"/>
                  </a:lnTo>
                  <a:lnTo>
                    <a:pt x="369" y="1053"/>
                  </a:lnTo>
                  <a:lnTo>
                    <a:pt x="341" y="1048"/>
                  </a:lnTo>
                  <a:lnTo>
                    <a:pt x="312" y="1040"/>
                  </a:lnTo>
                  <a:lnTo>
                    <a:pt x="285" y="1029"/>
                  </a:lnTo>
                  <a:lnTo>
                    <a:pt x="260" y="1015"/>
                  </a:lnTo>
                  <a:lnTo>
                    <a:pt x="237" y="998"/>
                  </a:lnTo>
                  <a:lnTo>
                    <a:pt x="216" y="977"/>
                  </a:lnTo>
                  <a:lnTo>
                    <a:pt x="198" y="953"/>
                  </a:lnTo>
                  <a:lnTo>
                    <a:pt x="183" y="924"/>
                  </a:lnTo>
                  <a:lnTo>
                    <a:pt x="195" y="927"/>
                  </a:lnTo>
                  <a:lnTo>
                    <a:pt x="209" y="929"/>
                  </a:lnTo>
                  <a:lnTo>
                    <a:pt x="222" y="929"/>
                  </a:lnTo>
                  <a:lnTo>
                    <a:pt x="236" y="928"/>
                  </a:lnTo>
                  <a:lnTo>
                    <a:pt x="248" y="927"/>
                  </a:lnTo>
                  <a:lnTo>
                    <a:pt x="261" y="922"/>
                  </a:lnTo>
                  <a:lnTo>
                    <a:pt x="273" y="918"/>
                  </a:lnTo>
                  <a:lnTo>
                    <a:pt x="283" y="911"/>
                  </a:lnTo>
                  <a:lnTo>
                    <a:pt x="282" y="897"/>
                  </a:lnTo>
                  <a:lnTo>
                    <a:pt x="283" y="883"/>
                  </a:lnTo>
                  <a:lnTo>
                    <a:pt x="283" y="869"/>
                  </a:lnTo>
                  <a:lnTo>
                    <a:pt x="285" y="854"/>
                  </a:lnTo>
                  <a:lnTo>
                    <a:pt x="288" y="840"/>
                  </a:lnTo>
                  <a:lnTo>
                    <a:pt x="289" y="827"/>
                  </a:lnTo>
                  <a:lnTo>
                    <a:pt x="291" y="813"/>
                  </a:lnTo>
                  <a:lnTo>
                    <a:pt x="293" y="799"/>
                  </a:lnTo>
                  <a:lnTo>
                    <a:pt x="301" y="809"/>
                  </a:lnTo>
                  <a:lnTo>
                    <a:pt x="311" y="821"/>
                  </a:lnTo>
                  <a:lnTo>
                    <a:pt x="321" y="830"/>
                  </a:lnTo>
                  <a:lnTo>
                    <a:pt x="331" y="839"/>
                  </a:lnTo>
                  <a:lnTo>
                    <a:pt x="342" y="848"/>
                  </a:lnTo>
                  <a:lnTo>
                    <a:pt x="353" y="855"/>
                  </a:lnTo>
                  <a:lnTo>
                    <a:pt x="365" y="860"/>
                  </a:lnTo>
                  <a:lnTo>
                    <a:pt x="375" y="863"/>
                  </a:lnTo>
                  <a:lnTo>
                    <a:pt x="353" y="851"/>
                  </a:lnTo>
                  <a:lnTo>
                    <a:pt x="335" y="836"/>
                  </a:lnTo>
                  <a:lnTo>
                    <a:pt x="320" y="821"/>
                  </a:lnTo>
                  <a:lnTo>
                    <a:pt x="309" y="803"/>
                  </a:lnTo>
                  <a:lnTo>
                    <a:pt x="300" y="786"/>
                  </a:lnTo>
                  <a:lnTo>
                    <a:pt x="295" y="767"/>
                  </a:lnTo>
                  <a:lnTo>
                    <a:pt x="290" y="747"/>
                  </a:lnTo>
                  <a:lnTo>
                    <a:pt x="288" y="726"/>
                  </a:lnTo>
                  <a:lnTo>
                    <a:pt x="286" y="706"/>
                  </a:lnTo>
                  <a:lnTo>
                    <a:pt x="286" y="684"/>
                  </a:lnTo>
                  <a:lnTo>
                    <a:pt x="286" y="662"/>
                  </a:lnTo>
                  <a:lnTo>
                    <a:pt x="288" y="639"/>
                  </a:lnTo>
                  <a:lnTo>
                    <a:pt x="288" y="617"/>
                  </a:lnTo>
                  <a:lnTo>
                    <a:pt x="286" y="594"/>
                  </a:lnTo>
                  <a:lnTo>
                    <a:pt x="285" y="571"/>
                  </a:lnTo>
                  <a:lnTo>
                    <a:pt x="283" y="549"/>
                  </a:lnTo>
                  <a:lnTo>
                    <a:pt x="285" y="535"/>
                  </a:lnTo>
                  <a:lnTo>
                    <a:pt x="288" y="521"/>
                  </a:lnTo>
                  <a:lnTo>
                    <a:pt x="291" y="506"/>
                  </a:lnTo>
                  <a:lnTo>
                    <a:pt x="295" y="491"/>
                  </a:lnTo>
                  <a:lnTo>
                    <a:pt x="295" y="476"/>
                  </a:lnTo>
                  <a:lnTo>
                    <a:pt x="292" y="463"/>
                  </a:lnTo>
                  <a:lnTo>
                    <a:pt x="286" y="451"/>
                  </a:lnTo>
                  <a:lnTo>
                    <a:pt x="275" y="442"/>
                  </a:lnTo>
                  <a:lnTo>
                    <a:pt x="256" y="444"/>
                  </a:lnTo>
                  <a:lnTo>
                    <a:pt x="239" y="445"/>
                  </a:lnTo>
                  <a:lnTo>
                    <a:pt x="221" y="446"/>
                  </a:lnTo>
                  <a:lnTo>
                    <a:pt x="203" y="446"/>
                  </a:lnTo>
                  <a:lnTo>
                    <a:pt x="186" y="445"/>
                  </a:lnTo>
                  <a:lnTo>
                    <a:pt x="169" y="445"/>
                  </a:lnTo>
                  <a:lnTo>
                    <a:pt x="152" y="444"/>
                  </a:lnTo>
                  <a:lnTo>
                    <a:pt x="134" y="442"/>
                  </a:lnTo>
                  <a:lnTo>
                    <a:pt x="117" y="440"/>
                  </a:lnTo>
                  <a:lnTo>
                    <a:pt x="101" y="436"/>
                  </a:lnTo>
                  <a:lnTo>
                    <a:pt x="84" y="433"/>
                  </a:lnTo>
                  <a:lnTo>
                    <a:pt x="68" y="428"/>
                  </a:lnTo>
                  <a:lnTo>
                    <a:pt x="51" y="423"/>
                  </a:lnTo>
                  <a:lnTo>
                    <a:pt x="34" y="419"/>
                  </a:lnTo>
                  <a:lnTo>
                    <a:pt x="18" y="413"/>
                  </a:lnTo>
                  <a:lnTo>
                    <a:pt x="2" y="406"/>
                  </a:lnTo>
                  <a:lnTo>
                    <a:pt x="0" y="393"/>
                  </a:lnTo>
                  <a:lnTo>
                    <a:pt x="1" y="381"/>
                  </a:lnTo>
                  <a:lnTo>
                    <a:pt x="3" y="368"/>
                  </a:lnTo>
                  <a:lnTo>
                    <a:pt x="8" y="357"/>
                  </a:lnTo>
                  <a:lnTo>
                    <a:pt x="13" y="344"/>
                  </a:lnTo>
                  <a:lnTo>
                    <a:pt x="19" y="331"/>
                  </a:lnTo>
                  <a:lnTo>
                    <a:pt x="25" y="320"/>
                  </a:lnTo>
                  <a:lnTo>
                    <a:pt x="30" y="307"/>
                  </a:lnTo>
                  <a:lnTo>
                    <a:pt x="39" y="286"/>
                  </a:lnTo>
                  <a:lnTo>
                    <a:pt x="49" y="266"/>
                  </a:lnTo>
                  <a:lnTo>
                    <a:pt x="57" y="245"/>
                  </a:lnTo>
                  <a:lnTo>
                    <a:pt x="66" y="224"/>
                  </a:lnTo>
                  <a:lnTo>
                    <a:pt x="76" y="203"/>
                  </a:lnTo>
                  <a:lnTo>
                    <a:pt x="85" y="183"/>
                  </a:lnTo>
                  <a:lnTo>
                    <a:pt x="95" y="163"/>
                  </a:lnTo>
                  <a:lnTo>
                    <a:pt x="104" y="142"/>
                  </a:lnTo>
                  <a:lnTo>
                    <a:pt x="116" y="123"/>
                  </a:lnTo>
                  <a:lnTo>
                    <a:pt x="126" y="103"/>
                  </a:lnTo>
                  <a:lnTo>
                    <a:pt x="139" y="85"/>
                  </a:lnTo>
                  <a:lnTo>
                    <a:pt x="152" y="66"/>
                  </a:lnTo>
                  <a:lnTo>
                    <a:pt x="167" y="48"/>
                  </a:lnTo>
                  <a:lnTo>
                    <a:pt x="182" y="31"/>
                  </a:lnTo>
                  <a:lnTo>
                    <a:pt x="199" y="15"/>
                  </a:lnTo>
                  <a:lnTo>
                    <a:pt x="217" y="0"/>
                  </a:lnTo>
                  <a:lnTo>
                    <a:pt x="206" y="16"/>
                  </a:lnTo>
                  <a:lnTo>
                    <a:pt x="194" y="31"/>
                  </a:lnTo>
                  <a:lnTo>
                    <a:pt x="182" y="47"/>
                  </a:lnTo>
                  <a:lnTo>
                    <a:pt x="169" y="63"/>
                  </a:lnTo>
                  <a:lnTo>
                    <a:pt x="156" y="79"/>
                  </a:lnTo>
                  <a:lnTo>
                    <a:pt x="144" y="95"/>
                  </a:lnTo>
                  <a:lnTo>
                    <a:pt x="132" y="111"/>
                  </a:lnTo>
                  <a:lnTo>
                    <a:pt x="122" y="129"/>
                  </a:lnTo>
                  <a:lnTo>
                    <a:pt x="112" y="146"/>
                  </a:lnTo>
                  <a:lnTo>
                    <a:pt x="104" y="163"/>
                  </a:lnTo>
                  <a:lnTo>
                    <a:pt x="98" y="180"/>
                  </a:lnTo>
                  <a:lnTo>
                    <a:pt x="94" y="199"/>
                  </a:lnTo>
                  <a:lnTo>
                    <a:pt x="93" y="217"/>
                  </a:lnTo>
                  <a:lnTo>
                    <a:pt x="94" y="237"/>
                  </a:lnTo>
                  <a:lnTo>
                    <a:pt x="99" y="256"/>
                  </a:lnTo>
                  <a:lnTo>
                    <a:pt x="107" y="277"/>
                  </a:lnTo>
                  <a:close/>
                </a:path>
              </a:pathLst>
            </a:custGeom>
            <a:solidFill>
              <a:srgbClr val="40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12" name="Freeform 216"/>
            <p:cNvSpPr>
              <a:spLocks/>
            </p:cNvSpPr>
            <p:nvPr/>
          </p:nvSpPr>
          <p:spPr bwMode="auto">
            <a:xfrm>
              <a:off x="3209" y="2893"/>
              <a:ext cx="32" cy="50"/>
            </a:xfrm>
            <a:custGeom>
              <a:avLst/>
              <a:gdLst>
                <a:gd name="T0" fmla="*/ 73 w 73"/>
                <a:gd name="T1" fmla="*/ 8 h 115"/>
                <a:gd name="T2" fmla="*/ 61 w 73"/>
                <a:gd name="T3" fmla="*/ 21 h 115"/>
                <a:gd name="T4" fmla="*/ 50 w 73"/>
                <a:gd name="T5" fmla="*/ 32 h 115"/>
                <a:gd name="T6" fmla="*/ 40 w 73"/>
                <a:gd name="T7" fmla="*/ 46 h 115"/>
                <a:gd name="T8" fmla="*/ 29 w 73"/>
                <a:gd name="T9" fmla="*/ 59 h 115"/>
                <a:gd name="T10" fmla="*/ 21 w 73"/>
                <a:gd name="T11" fmla="*/ 73 h 115"/>
                <a:gd name="T12" fmla="*/ 13 w 73"/>
                <a:gd name="T13" fmla="*/ 86 h 115"/>
                <a:gd name="T14" fmla="*/ 6 w 73"/>
                <a:gd name="T15" fmla="*/ 100 h 115"/>
                <a:gd name="T16" fmla="*/ 0 w 73"/>
                <a:gd name="T17" fmla="*/ 115 h 115"/>
                <a:gd name="T18" fmla="*/ 1 w 73"/>
                <a:gd name="T19" fmla="*/ 105 h 115"/>
                <a:gd name="T20" fmla="*/ 2 w 73"/>
                <a:gd name="T21" fmla="*/ 95 h 115"/>
                <a:gd name="T22" fmla="*/ 4 w 73"/>
                <a:gd name="T23" fmla="*/ 83 h 115"/>
                <a:gd name="T24" fmla="*/ 8 w 73"/>
                <a:gd name="T25" fmla="*/ 72 h 115"/>
                <a:gd name="T26" fmla="*/ 11 w 73"/>
                <a:gd name="T27" fmla="*/ 59 h 115"/>
                <a:gd name="T28" fmla="*/ 16 w 73"/>
                <a:gd name="T29" fmla="*/ 48 h 115"/>
                <a:gd name="T30" fmla="*/ 23 w 73"/>
                <a:gd name="T31" fmla="*/ 37 h 115"/>
                <a:gd name="T32" fmla="*/ 29 w 73"/>
                <a:gd name="T33" fmla="*/ 28 h 115"/>
                <a:gd name="T34" fmla="*/ 73 w 73"/>
                <a:gd name="T35" fmla="*/ 0 h 115"/>
                <a:gd name="T36" fmla="*/ 73 w 73"/>
                <a:gd name="T37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15">
                  <a:moveTo>
                    <a:pt x="73" y="8"/>
                  </a:moveTo>
                  <a:lnTo>
                    <a:pt x="61" y="21"/>
                  </a:lnTo>
                  <a:lnTo>
                    <a:pt x="50" y="32"/>
                  </a:lnTo>
                  <a:lnTo>
                    <a:pt x="40" y="46"/>
                  </a:lnTo>
                  <a:lnTo>
                    <a:pt x="29" y="59"/>
                  </a:lnTo>
                  <a:lnTo>
                    <a:pt x="21" y="73"/>
                  </a:lnTo>
                  <a:lnTo>
                    <a:pt x="13" y="86"/>
                  </a:lnTo>
                  <a:lnTo>
                    <a:pt x="6" y="100"/>
                  </a:lnTo>
                  <a:lnTo>
                    <a:pt x="0" y="115"/>
                  </a:lnTo>
                  <a:lnTo>
                    <a:pt x="1" y="105"/>
                  </a:lnTo>
                  <a:lnTo>
                    <a:pt x="2" y="95"/>
                  </a:lnTo>
                  <a:lnTo>
                    <a:pt x="4" y="83"/>
                  </a:lnTo>
                  <a:lnTo>
                    <a:pt x="8" y="72"/>
                  </a:lnTo>
                  <a:lnTo>
                    <a:pt x="11" y="59"/>
                  </a:lnTo>
                  <a:lnTo>
                    <a:pt x="16" y="48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73" y="0"/>
                  </a:lnTo>
                  <a:lnTo>
                    <a:pt x="73" y="8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13" name="Freeform 217"/>
            <p:cNvSpPr>
              <a:spLocks/>
            </p:cNvSpPr>
            <p:nvPr/>
          </p:nvSpPr>
          <p:spPr bwMode="auto">
            <a:xfrm>
              <a:off x="3357" y="2894"/>
              <a:ext cx="369" cy="587"/>
            </a:xfrm>
            <a:custGeom>
              <a:avLst/>
              <a:gdLst>
                <a:gd name="T0" fmla="*/ 433 w 842"/>
                <a:gd name="T1" fmla="*/ 144 h 1326"/>
                <a:gd name="T2" fmla="*/ 533 w 842"/>
                <a:gd name="T3" fmla="*/ 189 h 1326"/>
                <a:gd name="T4" fmla="*/ 641 w 842"/>
                <a:gd name="T5" fmla="*/ 249 h 1326"/>
                <a:gd name="T6" fmla="*/ 748 w 842"/>
                <a:gd name="T7" fmla="*/ 315 h 1326"/>
                <a:gd name="T8" fmla="*/ 818 w 842"/>
                <a:gd name="T9" fmla="*/ 397 h 1326"/>
                <a:gd name="T10" fmla="*/ 829 w 842"/>
                <a:gd name="T11" fmla="*/ 500 h 1326"/>
                <a:gd name="T12" fmla="*/ 818 w 842"/>
                <a:gd name="T13" fmla="*/ 649 h 1326"/>
                <a:gd name="T14" fmla="*/ 794 w 842"/>
                <a:gd name="T15" fmla="*/ 792 h 1326"/>
                <a:gd name="T16" fmla="*/ 781 w 842"/>
                <a:gd name="T17" fmla="*/ 936 h 1326"/>
                <a:gd name="T18" fmla="*/ 818 w 842"/>
                <a:gd name="T19" fmla="*/ 1014 h 1326"/>
                <a:gd name="T20" fmla="*/ 837 w 842"/>
                <a:gd name="T21" fmla="*/ 1083 h 1326"/>
                <a:gd name="T22" fmla="*/ 841 w 842"/>
                <a:gd name="T23" fmla="*/ 1159 h 1326"/>
                <a:gd name="T24" fmla="*/ 829 w 842"/>
                <a:gd name="T25" fmla="*/ 1231 h 1326"/>
                <a:gd name="T26" fmla="*/ 789 w 842"/>
                <a:gd name="T27" fmla="*/ 1288 h 1326"/>
                <a:gd name="T28" fmla="*/ 708 w 842"/>
                <a:gd name="T29" fmla="*/ 1289 h 1326"/>
                <a:gd name="T30" fmla="*/ 666 w 842"/>
                <a:gd name="T31" fmla="*/ 1322 h 1326"/>
                <a:gd name="T32" fmla="*/ 637 w 842"/>
                <a:gd name="T33" fmla="*/ 1324 h 1326"/>
                <a:gd name="T34" fmla="*/ 628 w 842"/>
                <a:gd name="T35" fmla="*/ 1231 h 1326"/>
                <a:gd name="T36" fmla="*/ 625 w 842"/>
                <a:gd name="T37" fmla="*/ 1084 h 1326"/>
                <a:gd name="T38" fmla="*/ 609 w 842"/>
                <a:gd name="T39" fmla="*/ 1119 h 1326"/>
                <a:gd name="T40" fmla="*/ 611 w 842"/>
                <a:gd name="T41" fmla="*/ 1167 h 1326"/>
                <a:gd name="T42" fmla="*/ 599 w 842"/>
                <a:gd name="T43" fmla="*/ 1216 h 1326"/>
                <a:gd name="T44" fmla="*/ 564 w 842"/>
                <a:gd name="T45" fmla="*/ 1217 h 1326"/>
                <a:gd name="T46" fmla="*/ 558 w 842"/>
                <a:gd name="T47" fmla="*/ 1184 h 1326"/>
                <a:gd name="T48" fmla="*/ 589 w 842"/>
                <a:gd name="T49" fmla="*/ 1123 h 1326"/>
                <a:gd name="T50" fmla="*/ 581 w 842"/>
                <a:gd name="T51" fmla="*/ 1075 h 1326"/>
                <a:gd name="T52" fmla="*/ 579 w 842"/>
                <a:gd name="T53" fmla="*/ 1038 h 1326"/>
                <a:gd name="T54" fmla="*/ 618 w 842"/>
                <a:gd name="T55" fmla="*/ 1008 h 1326"/>
                <a:gd name="T56" fmla="*/ 655 w 842"/>
                <a:gd name="T57" fmla="*/ 1007 h 1326"/>
                <a:gd name="T58" fmla="*/ 668 w 842"/>
                <a:gd name="T59" fmla="*/ 924 h 1326"/>
                <a:gd name="T60" fmla="*/ 640 w 842"/>
                <a:gd name="T61" fmla="*/ 768 h 1326"/>
                <a:gd name="T62" fmla="*/ 607 w 842"/>
                <a:gd name="T63" fmla="*/ 612 h 1326"/>
                <a:gd name="T64" fmla="*/ 606 w 842"/>
                <a:gd name="T65" fmla="*/ 475 h 1326"/>
                <a:gd name="T66" fmla="*/ 621 w 842"/>
                <a:gd name="T67" fmla="*/ 444 h 1326"/>
                <a:gd name="T68" fmla="*/ 543 w 842"/>
                <a:gd name="T69" fmla="*/ 425 h 1326"/>
                <a:gd name="T70" fmla="*/ 437 w 842"/>
                <a:gd name="T71" fmla="*/ 400 h 1326"/>
                <a:gd name="T72" fmla="*/ 337 w 842"/>
                <a:gd name="T73" fmla="*/ 353 h 1326"/>
                <a:gd name="T74" fmla="*/ 242 w 842"/>
                <a:gd name="T75" fmla="*/ 307 h 1326"/>
                <a:gd name="T76" fmla="*/ 147 w 842"/>
                <a:gd name="T77" fmla="*/ 318 h 1326"/>
                <a:gd name="T78" fmla="*/ 171 w 842"/>
                <a:gd name="T79" fmla="*/ 331 h 1326"/>
                <a:gd name="T80" fmla="*/ 230 w 842"/>
                <a:gd name="T81" fmla="*/ 330 h 1326"/>
                <a:gd name="T82" fmla="*/ 290 w 842"/>
                <a:gd name="T83" fmla="*/ 355 h 1326"/>
                <a:gd name="T84" fmla="*/ 290 w 842"/>
                <a:gd name="T85" fmla="*/ 419 h 1326"/>
                <a:gd name="T86" fmla="*/ 248 w 842"/>
                <a:gd name="T87" fmla="*/ 490 h 1326"/>
                <a:gd name="T88" fmla="*/ 157 w 842"/>
                <a:gd name="T89" fmla="*/ 524 h 1326"/>
                <a:gd name="T90" fmla="*/ 102 w 842"/>
                <a:gd name="T91" fmla="*/ 501 h 1326"/>
                <a:gd name="T92" fmla="*/ 114 w 842"/>
                <a:gd name="T93" fmla="*/ 468 h 1326"/>
                <a:gd name="T94" fmla="*/ 121 w 842"/>
                <a:gd name="T95" fmla="*/ 437 h 1326"/>
                <a:gd name="T96" fmla="*/ 87 w 842"/>
                <a:gd name="T97" fmla="*/ 483 h 1326"/>
                <a:gd name="T98" fmla="*/ 27 w 842"/>
                <a:gd name="T99" fmla="*/ 443 h 1326"/>
                <a:gd name="T100" fmla="*/ 0 w 842"/>
                <a:gd name="T101" fmla="*/ 316 h 1326"/>
                <a:gd name="T102" fmla="*/ 23 w 842"/>
                <a:gd name="T103" fmla="*/ 184 h 1326"/>
                <a:gd name="T104" fmla="*/ 74 w 842"/>
                <a:gd name="T105" fmla="*/ 71 h 1326"/>
                <a:gd name="T106" fmla="*/ 156 w 842"/>
                <a:gd name="T107" fmla="*/ 12 h 1326"/>
                <a:gd name="T108" fmla="*/ 247 w 842"/>
                <a:gd name="T109" fmla="*/ 4 h 1326"/>
                <a:gd name="T110" fmla="*/ 318 w 842"/>
                <a:gd name="T111" fmla="*/ 43 h 1326"/>
                <a:gd name="T112" fmla="*/ 384 w 842"/>
                <a:gd name="T113" fmla="*/ 101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42" h="1326">
                  <a:moveTo>
                    <a:pt x="425" y="129"/>
                  </a:moveTo>
                  <a:lnTo>
                    <a:pt x="424" y="134"/>
                  </a:lnTo>
                  <a:lnTo>
                    <a:pt x="427" y="137"/>
                  </a:lnTo>
                  <a:lnTo>
                    <a:pt x="430" y="141"/>
                  </a:lnTo>
                  <a:lnTo>
                    <a:pt x="433" y="144"/>
                  </a:lnTo>
                  <a:lnTo>
                    <a:pt x="444" y="144"/>
                  </a:lnTo>
                  <a:lnTo>
                    <a:pt x="466" y="156"/>
                  </a:lnTo>
                  <a:lnTo>
                    <a:pt x="488" y="167"/>
                  </a:lnTo>
                  <a:lnTo>
                    <a:pt x="510" y="178"/>
                  </a:lnTo>
                  <a:lnTo>
                    <a:pt x="533" y="189"/>
                  </a:lnTo>
                  <a:lnTo>
                    <a:pt x="554" y="201"/>
                  </a:lnTo>
                  <a:lnTo>
                    <a:pt x="576" y="213"/>
                  </a:lnTo>
                  <a:lnTo>
                    <a:pt x="598" y="225"/>
                  </a:lnTo>
                  <a:lnTo>
                    <a:pt x="620" y="237"/>
                  </a:lnTo>
                  <a:lnTo>
                    <a:pt x="641" y="249"/>
                  </a:lnTo>
                  <a:lnTo>
                    <a:pt x="663" y="262"/>
                  </a:lnTo>
                  <a:lnTo>
                    <a:pt x="685" y="275"/>
                  </a:lnTo>
                  <a:lnTo>
                    <a:pt x="705" y="288"/>
                  </a:lnTo>
                  <a:lnTo>
                    <a:pt x="727" y="301"/>
                  </a:lnTo>
                  <a:lnTo>
                    <a:pt x="748" y="315"/>
                  </a:lnTo>
                  <a:lnTo>
                    <a:pt x="769" y="329"/>
                  </a:lnTo>
                  <a:lnTo>
                    <a:pt x="789" y="344"/>
                  </a:lnTo>
                  <a:lnTo>
                    <a:pt x="803" y="360"/>
                  </a:lnTo>
                  <a:lnTo>
                    <a:pt x="812" y="377"/>
                  </a:lnTo>
                  <a:lnTo>
                    <a:pt x="818" y="397"/>
                  </a:lnTo>
                  <a:lnTo>
                    <a:pt x="823" y="416"/>
                  </a:lnTo>
                  <a:lnTo>
                    <a:pt x="824" y="438"/>
                  </a:lnTo>
                  <a:lnTo>
                    <a:pt x="825" y="459"/>
                  </a:lnTo>
                  <a:lnTo>
                    <a:pt x="826" y="480"/>
                  </a:lnTo>
                  <a:lnTo>
                    <a:pt x="829" y="500"/>
                  </a:lnTo>
                  <a:lnTo>
                    <a:pt x="829" y="530"/>
                  </a:lnTo>
                  <a:lnTo>
                    <a:pt x="827" y="560"/>
                  </a:lnTo>
                  <a:lnTo>
                    <a:pt x="825" y="590"/>
                  </a:lnTo>
                  <a:lnTo>
                    <a:pt x="822" y="620"/>
                  </a:lnTo>
                  <a:lnTo>
                    <a:pt x="818" y="649"/>
                  </a:lnTo>
                  <a:lnTo>
                    <a:pt x="814" y="678"/>
                  </a:lnTo>
                  <a:lnTo>
                    <a:pt x="809" y="706"/>
                  </a:lnTo>
                  <a:lnTo>
                    <a:pt x="804" y="734"/>
                  </a:lnTo>
                  <a:lnTo>
                    <a:pt x="799" y="763"/>
                  </a:lnTo>
                  <a:lnTo>
                    <a:pt x="794" y="792"/>
                  </a:lnTo>
                  <a:lnTo>
                    <a:pt x="791" y="820"/>
                  </a:lnTo>
                  <a:lnTo>
                    <a:pt x="786" y="849"/>
                  </a:lnTo>
                  <a:lnTo>
                    <a:pt x="784" y="878"/>
                  </a:lnTo>
                  <a:lnTo>
                    <a:pt x="781" y="907"/>
                  </a:lnTo>
                  <a:lnTo>
                    <a:pt x="781" y="936"/>
                  </a:lnTo>
                  <a:lnTo>
                    <a:pt x="781" y="966"/>
                  </a:lnTo>
                  <a:lnTo>
                    <a:pt x="793" y="977"/>
                  </a:lnTo>
                  <a:lnTo>
                    <a:pt x="802" y="990"/>
                  </a:lnTo>
                  <a:lnTo>
                    <a:pt x="811" y="1001"/>
                  </a:lnTo>
                  <a:lnTo>
                    <a:pt x="818" y="1014"/>
                  </a:lnTo>
                  <a:lnTo>
                    <a:pt x="824" y="1028"/>
                  </a:lnTo>
                  <a:lnTo>
                    <a:pt x="829" y="1042"/>
                  </a:lnTo>
                  <a:lnTo>
                    <a:pt x="832" y="1055"/>
                  </a:lnTo>
                  <a:lnTo>
                    <a:pt x="834" y="1069"/>
                  </a:lnTo>
                  <a:lnTo>
                    <a:pt x="837" y="1083"/>
                  </a:lnTo>
                  <a:lnTo>
                    <a:pt x="839" y="1098"/>
                  </a:lnTo>
                  <a:lnTo>
                    <a:pt x="839" y="1113"/>
                  </a:lnTo>
                  <a:lnTo>
                    <a:pt x="840" y="1128"/>
                  </a:lnTo>
                  <a:lnTo>
                    <a:pt x="841" y="1144"/>
                  </a:lnTo>
                  <a:lnTo>
                    <a:pt x="841" y="1159"/>
                  </a:lnTo>
                  <a:lnTo>
                    <a:pt x="841" y="1175"/>
                  </a:lnTo>
                  <a:lnTo>
                    <a:pt x="842" y="1191"/>
                  </a:lnTo>
                  <a:lnTo>
                    <a:pt x="840" y="1205"/>
                  </a:lnTo>
                  <a:lnTo>
                    <a:pt x="836" y="1218"/>
                  </a:lnTo>
                  <a:lnTo>
                    <a:pt x="829" y="1231"/>
                  </a:lnTo>
                  <a:lnTo>
                    <a:pt x="821" y="1241"/>
                  </a:lnTo>
                  <a:lnTo>
                    <a:pt x="812" y="1252"/>
                  </a:lnTo>
                  <a:lnTo>
                    <a:pt x="803" y="1264"/>
                  </a:lnTo>
                  <a:lnTo>
                    <a:pt x="795" y="1275"/>
                  </a:lnTo>
                  <a:lnTo>
                    <a:pt x="789" y="1288"/>
                  </a:lnTo>
                  <a:lnTo>
                    <a:pt x="774" y="1293"/>
                  </a:lnTo>
                  <a:lnTo>
                    <a:pt x="757" y="1294"/>
                  </a:lnTo>
                  <a:lnTo>
                    <a:pt x="740" y="1292"/>
                  </a:lnTo>
                  <a:lnTo>
                    <a:pt x="724" y="1289"/>
                  </a:lnTo>
                  <a:lnTo>
                    <a:pt x="708" y="1289"/>
                  </a:lnTo>
                  <a:lnTo>
                    <a:pt x="695" y="1293"/>
                  </a:lnTo>
                  <a:lnTo>
                    <a:pt x="685" y="1302"/>
                  </a:lnTo>
                  <a:lnTo>
                    <a:pt x="678" y="1319"/>
                  </a:lnTo>
                  <a:lnTo>
                    <a:pt x="672" y="1320"/>
                  </a:lnTo>
                  <a:lnTo>
                    <a:pt x="666" y="1322"/>
                  </a:lnTo>
                  <a:lnTo>
                    <a:pt x="660" y="1324"/>
                  </a:lnTo>
                  <a:lnTo>
                    <a:pt x="655" y="1325"/>
                  </a:lnTo>
                  <a:lnTo>
                    <a:pt x="649" y="1326"/>
                  </a:lnTo>
                  <a:lnTo>
                    <a:pt x="643" y="1326"/>
                  </a:lnTo>
                  <a:lnTo>
                    <a:pt x="637" y="1324"/>
                  </a:lnTo>
                  <a:lnTo>
                    <a:pt x="632" y="1319"/>
                  </a:lnTo>
                  <a:lnTo>
                    <a:pt x="626" y="1298"/>
                  </a:lnTo>
                  <a:lnTo>
                    <a:pt x="625" y="1277"/>
                  </a:lnTo>
                  <a:lnTo>
                    <a:pt x="626" y="1254"/>
                  </a:lnTo>
                  <a:lnTo>
                    <a:pt x="628" y="1231"/>
                  </a:lnTo>
                  <a:lnTo>
                    <a:pt x="632" y="1207"/>
                  </a:lnTo>
                  <a:lnTo>
                    <a:pt x="634" y="1184"/>
                  </a:lnTo>
                  <a:lnTo>
                    <a:pt x="634" y="1161"/>
                  </a:lnTo>
                  <a:lnTo>
                    <a:pt x="632" y="1138"/>
                  </a:lnTo>
                  <a:lnTo>
                    <a:pt x="625" y="1084"/>
                  </a:lnTo>
                  <a:lnTo>
                    <a:pt x="616" y="1089"/>
                  </a:lnTo>
                  <a:lnTo>
                    <a:pt x="611" y="1095"/>
                  </a:lnTo>
                  <a:lnTo>
                    <a:pt x="609" y="1102"/>
                  </a:lnTo>
                  <a:lnTo>
                    <a:pt x="609" y="1110"/>
                  </a:lnTo>
                  <a:lnTo>
                    <a:pt x="609" y="1119"/>
                  </a:lnTo>
                  <a:lnTo>
                    <a:pt x="610" y="1128"/>
                  </a:lnTo>
                  <a:lnTo>
                    <a:pt x="611" y="1137"/>
                  </a:lnTo>
                  <a:lnTo>
                    <a:pt x="610" y="1146"/>
                  </a:lnTo>
                  <a:lnTo>
                    <a:pt x="611" y="1157"/>
                  </a:lnTo>
                  <a:lnTo>
                    <a:pt x="611" y="1167"/>
                  </a:lnTo>
                  <a:lnTo>
                    <a:pt x="612" y="1178"/>
                  </a:lnTo>
                  <a:lnTo>
                    <a:pt x="612" y="1188"/>
                  </a:lnTo>
                  <a:lnTo>
                    <a:pt x="610" y="1197"/>
                  </a:lnTo>
                  <a:lnTo>
                    <a:pt x="606" y="1206"/>
                  </a:lnTo>
                  <a:lnTo>
                    <a:pt x="599" y="1216"/>
                  </a:lnTo>
                  <a:lnTo>
                    <a:pt x="590" y="1224"/>
                  </a:lnTo>
                  <a:lnTo>
                    <a:pt x="583" y="1222"/>
                  </a:lnTo>
                  <a:lnTo>
                    <a:pt x="576" y="1221"/>
                  </a:lnTo>
                  <a:lnTo>
                    <a:pt x="569" y="1219"/>
                  </a:lnTo>
                  <a:lnTo>
                    <a:pt x="564" y="1217"/>
                  </a:lnTo>
                  <a:lnTo>
                    <a:pt x="558" y="1213"/>
                  </a:lnTo>
                  <a:lnTo>
                    <a:pt x="553" y="1209"/>
                  </a:lnTo>
                  <a:lnTo>
                    <a:pt x="550" y="1203"/>
                  </a:lnTo>
                  <a:lnTo>
                    <a:pt x="549" y="1196"/>
                  </a:lnTo>
                  <a:lnTo>
                    <a:pt x="558" y="1184"/>
                  </a:lnTo>
                  <a:lnTo>
                    <a:pt x="566" y="1173"/>
                  </a:lnTo>
                  <a:lnTo>
                    <a:pt x="573" y="1161"/>
                  </a:lnTo>
                  <a:lnTo>
                    <a:pt x="580" y="1149"/>
                  </a:lnTo>
                  <a:lnTo>
                    <a:pt x="584" y="1136"/>
                  </a:lnTo>
                  <a:lnTo>
                    <a:pt x="589" y="1123"/>
                  </a:lnTo>
                  <a:lnTo>
                    <a:pt x="590" y="1110"/>
                  </a:lnTo>
                  <a:lnTo>
                    <a:pt x="590" y="1096"/>
                  </a:lnTo>
                  <a:lnTo>
                    <a:pt x="588" y="1089"/>
                  </a:lnTo>
                  <a:lnTo>
                    <a:pt x="584" y="1082"/>
                  </a:lnTo>
                  <a:lnTo>
                    <a:pt x="581" y="1075"/>
                  </a:lnTo>
                  <a:lnTo>
                    <a:pt x="579" y="1068"/>
                  </a:lnTo>
                  <a:lnTo>
                    <a:pt x="576" y="1061"/>
                  </a:lnTo>
                  <a:lnTo>
                    <a:pt x="575" y="1053"/>
                  </a:lnTo>
                  <a:lnTo>
                    <a:pt x="575" y="1046"/>
                  </a:lnTo>
                  <a:lnTo>
                    <a:pt x="579" y="1038"/>
                  </a:lnTo>
                  <a:lnTo>
                    <a:pt x="584" y="1028"/>
                  </a:lnTo>
                  <a:lnTo>
                    <a:pt x="591" y="1021"/>
                  </a:lnTo>
                  <a:lnTo>
                    <a:pt x="599" y="1015"/>
                  </a:lnTo>
                  <a:lnTo>
                    <a:pt x="609" y="1012"/>
                  </a:lnTo>
                  <a:lnTo>
                    <a:pt x="618" y="1008"/>
                  </a:lnTo>
                  <a:lnTo>
                    <a:pt x="628" y="1006"/>
                  </a:lnTo>
                  <a:lnTo>
                    <a:pt x="639" y="1004"/>
                  </a:lnTo>
                  <a:lnTo>
                    <a:pt x="648" y="1000"/>
                  </a:lnTo>
                  <a:lnTo>
                    <a:pt x="651" y="1004"/>
                  </a:lnTo>
                  <a:lnTo>
                    <a:pt x="655" y="1007"/>
                  </a:lnTo>
                  <a:lnTo>
                    <a:pt x="658" y="1008"/>
                  </a:lnTo>
                  <a:lnTo>
                    <a:pt x="664" y="1008"/>
                  </a:lnTo>
                  <a:lnTo>
                    <a:pt x="670" y="989"/>
                  </a:lnTo>
                  <a:lnTo>
                    <a:pt x="670" y="956"/>
                  </a:lnTo>
                  <a:lnTo>
                    <a:pt x="668" y="924"/>
                  </a:lnTo>
                  <a:lnTo>
                    <a:pt x="665" y="892"/>
                  </a:lnTo>
                  <a:lnTo>
                    <a:pt x="659" y="860"/>
                  </a:lnTo>
                  <a:lnTo>
                    <a:pt x="654" y="829"/>
                  </a:lnTo>
                  <a:lnTo>
                    <a:pt x="647" y="797"/>
                  </a:lnTo>
                  <a:lnTo>
                    <a:pt x="640" y="768"/>
                  </a:lnTo>
                  <a:lnTo>
                    <a:pt x="632" y="736"/>
                  </a:lnTo>
                  <a:lnTo>
                    <a:pt x="625" y="705"/>
                  </a:lnTo>
                  <a:lnTo>
                    <a:pt x="618" y="674"/>
                  </a:lnTo>
                  <a:lnTo>
                    <a:pt x="612" y="643"/>
                  </a:lnTo>
                  <a:lnTo>
                    <a:pt x="607" y="612"/>
                  </a:lnTo>
                  <a:lnTo>
                    <a:pt x="604" y="580"/>
                  </a:lnTo>
                  <a:lnTo>
                    <a:pt x="603" y="548"/>
                  </a:lnTo>
                  <a:lnTo>
                    <a:pt x="603" y="515"/>
                  </a:lnTo>
                  <a:lnTo>
                    <a:pt x="606" y="482"/>
                  </a:lnTo>
                  <a:lnTo>
                    <a:pt x="606" y="475"/>
                  </a:lnTo>
                  <a:lnTo>
                    <a:pt x="610" y="468"/>
                  </a:lnTo>
                  <a:lnTo>
                    <a:pt x="613" y="462"/>
                  </a:lnTo>
                  <a:lnTo>
                    <a:pt x="618" y="455"/>
                  </a:lnTo>
                  <a:lnTo>
                    <a:pt x="621" y="450"/>
                  </a:lnTo>
                  <a:lnTo>
                    <a:pt x="621" y="444"/>
                  </a:lnTo>
                  <a:lnTo>
                    <a:pt x="618" y="438"/>
                  </a:lnTo>
                  <a:lnTo>
                    <a:pt x="610" y="432"/>
                  </a:lnTo>
                  <a:lnTo>
                    <a:pt x="588" y="431"/>
                  </a:lnTo>
                  <a:lnTo>
                    <a:pt x="566" y="429"/>
                  </a:lnTo>
                  <a:lnTo>
                    <a:pt x="543" y="425"/>
                  </a:lnTo>
                  <a:lnTo>
                    <a:pt x="522" y="422"/>
                  </a:lnTo>
                  <a:lnTo>
                    <a:pt x="500" y="419"/>
                  </a:lnTo>
                  <a:lnTo>
                    <a:pt x="478" y="413"/>
                  </a:lnTo>
                  <a:lnTo>
                    <a:pt x="458" y="407"/>
                  </a:lnTo>
                  <a:lnTo>
                    <a:pt x="437" y="400"/>
                  </a:lnTo>
                  <a:lnTo>
                    <a:pt x="416" y="393"/>
                  </a:lnTo>
                  <a:lnTo>
                    <a:pt x="395" y="384"/>
                  </a:lnTo>
                  <a:lnTo>
                    <a:pt x="376" y="375"/>
                  </a:lnTo>
                  <a:lnTo>
                    <a:pt x="356" y="364"/>
                  </a:lnTo>
                  <a:lnTo>
                    <a:pt x="337" y="353"/>
                  </a:lnTo>
                  <a:lnTo>
                    <a:pt x="318" y="341"/>
                  </a:lnTo>
                  <a:lnTo>
                    <a:pt x="300" y="328"/>
                  </a:lnTo>
                  <a:lnTo>
                    <a:pt x="283" y="314"/>
                  </a:lnTo>
                  <a:lnTo>
                    <a:pt x="262" y="309"/>
                  </a:lnTo>
                  <a:lnTo>
                    <a:pt x="242" y="307"/>
                  </a:lnTo>
                  <a:lnTo>
                    <a:pt x="223" y="306"/>
                  </a:lnTo>
                  <a:lnTo>
                    <a:pt x="203" y="306"/>
                  </a:lnTo>
                  <a:lnTo>
                    <a:pt x="184" y="308"/>
                  </a:lnTo>
                  <a:lnTo>
                    <a:pt x="165" y="313"/>
                  </a:lnTo>
                  <a:lnTo>
                    <a:pt x="147" y="318"/>
                  </a:lnTo>
                  <a:lnTo>
                    <a:pt x="129" y="328"/>
                  </a:lnTo>
                  <a:lnTo>
                    <a:pt x="139" y="331"/>
                  </a:lnTo>
                  <a:lnTo>
                    <a:pt x="149" y="332"/>
                  </a:lnTo>
                  <a:lnTo>
                    <a:pt x="159" y="332"/>
                  </a:lnTo>
                  <a:lnTo>
                    <a:pt x="171" y="331"/>
                  </a:lnTo>
                  <a:lnTo>
                    <a:pt x="181" y="329"/>
                  </a:lnTo>
                  <a:lnTo>
                    <a:pt x="193" y="328"/>
                  </a:lnTo>
                  <a:lnTo>
                    <a:pt x="205" y="326"/>
                  </a:lnTo>
                  <a:lnTo>
                    <a:pt x="217" y="328"/>
                  </a:lnTo>
                  <a:lnTo>
                    <a:pt x="230" y="330"/>
                  </a:lnTo>
                  <a:lnTo>
                    <a:pt x="242" y="333"/>
                  </a:lnTo>
                  <a:lnTo>
                    <a:pt x="255" y="337"/>
                  </a:lnTo>
                  <a:lnTo>
                    <a:pt x="266" y="342"/>
                  </a:lnTo>
                  <a:lnTo>
                    <a:pt x="278" y="348"/>
                  </a:lnTo>
                  <a:lnTo>
                    <a:pt x="290" y="355"/>
                  </a:lnTo>
                  <a:lnTo>
                    <a:pt x="300" y="363"/>
                  </a:lnTo>
                  <a:lnTo>
                    <a:pt x="310" y="371"/>
                  </a:lnTo>
                  <a:lnTo>
                    <a:pt x="300" y="387"/>
                  </a:lnTo>
                  <a:lnTo>
                    <a:pt x="293" y="402"/>
                  </a:lnTo>
                  <a:lnTo>
                    <a:pt x="290" y="419"/>
                  </a:lnTo>
                  <a:lnTo>
                    <a:pt x="286" y="433"/>
                  </a:lnTo>
                  <a:lnTo>
                    <a:pt x="283" y="448"/>
                  </a:lnTo>
                  <a:lnTo>
                    <a:pt x="276" y="462"/>
                  </a:lnTo>
                  <a:lnTo>
                    <a:pt x="265" y="476"/>
                  </a:lnTo>
                  <a:lnTo>
                    <a:pt x="248" y="490"/>
                  </a:lnTo>
                  <a:lnTo>
                    <a:pt x="232" y="501"/>
                  </a:lnTo>
                  <a:lnTo>
                    <a:pt x="215" y="512"/>
                  </a:lnTo>
                  <a:lnTo>
                    <a:pt x="196" y="519"/>
                  </a:lnTo>
                  <a:lnTo>
                    <a:pt x="177" y="522"/>
                  </a:lnTo>
                  <a:lnTo>
                    <a:pt x="157" y="524"/>
                  </a:lnTo>
                  <a:lnTo>
                    <a:pt x="136" y="523"/>
                  </a:lnTo>
                  <a:lnTo>
                    <a:pt x="117" y="520"/>
                  </a:lnTo>
                  <a:lnTo>
                    <a:pt x="98" y="513"/>
                  </a:lnTo>
                  <a:lnTo>
                    <a:pt x="99" y="507"/>
                  </a:lnTo>
                  <a:lnTo>
                    <a:pt x="102" y="501"/>
                  </a:lnTo>
                  <a:lnTo>
                    <a:pt x="103" y="495"/>
                  </a:lnTo>
                  <a:lnTo>
                    <a:pt x="105" y="489"/>
                  </a:lnTo>
                  <a:lnTo>
                    <a:pt x="107" y="482"/>
                  </a:lnTo>
                  <a:lnTo>
                    <a:pt x="111" y="475"/>
                  </a:lnTo>
                  <a:lnTo>
                    <a:pt x="114" y="468"/>
                  </a:lnTo>
                  <a:lnTo>
                    <a:pt x="118" y="462"/>
                  </a:lnTo>
                  <a:lnTo>
                    <a:pt x="118" y="454"/>
                  </a:lnTo>
                  <a:lnTo>
                    <a:pt x="122" y="448"/>
                  </a:lnTo>
                  <a:lnTo>
                    <a:pt x="126" y="443"/>
                  </a:lnTo>
                  <a:lnTo>
                    <a:pt x="121" y="437"/>
                  </a:lnTo>
                  <a:lnTo>
                    <a:pt x="112" y="442"/>
                  </a:lnTo>
                  <a:lnTo>
                    <a:pt x="104" y="451"/>
                  </a:lnTo>
                  <a:lnTo>
                    <a:pt x="98" y="461"/>
                  </a:lnTo>
                  <a:lnTo>
                    <a:pt x="93" y="473"/>
                  </a:lnTo>
                  <a:lnTo>
                    <a:pt x="87" y="483"/>
                  </a:lnTo>
                  <a:lnTo>
                    <a:pt x="79" y="490"/>
                  </a:lnTo>
                  <a:lnTo>
                    <a:pt x="68" y="491"/>
                  </a:lnTo>
                  <a:lnTo>
                    <a:pt x="56" y="486"/>
                  </a:lnTo>
                  <a:lnTo>
                    <a:pt x="40" y="465"/>
                  </a:lnTo>
                  <a:lnTo>
                    <a:pt x="27" y="443"/>
                  </a:lnTo>
                  <a:lnTo>
                    <a:pt x="16" y="419"/>
                  </a:lnTo>
                  <a:lnTo>
                    <a:pt x="8" y="393"/>
                  </a:lnTo>
                  <a:lnTo>
                    <a:pt x="4" y="368"/>
                  </a:lnTo>
                  <a:lnTo>
                    <a:pt x="0" y="342"/>
                  </a:lnTo>
                  <a:lnTo>
                    <a:pt x="0" y="316"/>
                  </a:lnTo>
                  <a:lnTo>
                    <a:pt x="2" y="290"/>
                  </a:lnTo>
                  <a:lnTo>
                    <a:pt x="5" y="263"/>
                  </a:lnTo>
                  <a:lnTo>
                    <a:pt x="10" y="237"/>
                  </a:lnTo>
                  <a:lnTo>
                    <a:pt x="15" y="210"/>
                  </a:lnTo>
                  <a:lnTo>
                    <a:pt x="23" y="184"/>
                  </a:lnTo>
                  <a:lnTo>
                    <a:pt x="33" y="158"/>
                  </a:lnTo>
                  <a:lnTo>
                    <a:pt x="42" y="134"/>
                  </a:lnTo>
                  <a:lnTo>
                    <a:pt x="52" y="110"/>
                  </a:lnTo>
                  <a:lnTo>
                    <a:pt x="64" y="87"/>
                  </a:lnTo>
                  <a:lnTo>
                    <a:pt x="74" y="71"/>
                  </a:lnTo>
                  <a:lnTo>
                    <a:pt x="87" y="56"/>
                  </a:lnTo>
                  <a:lnTo>
                    <a:pt x="102" y="42"/>
                  </a:lnTo>
                  <a:lnTo>
                    <a:pt x="119" y="30"/>
                  </a:lnTo>
                  <a:lnTo>
                    <a:pt x="136" y="20"/>
                  </a:lnTo>
                  <a:lnTo>
                    <a:pt x="156" y="12"/>
                  </a:lnTo>
                  <a:lnTo>
                    <a:pt x="175" y="6"/>
                  </a:lnTo>
                  <a:lnTo>
                    <a:pt x="195" y="2"/>
                  </a:lnTo>
                  <a:lnTo>
                    <a:pt x="213" y="0"/>
                  </a:lnTo>
                  <a:lnTo>
                    <a:pt x="231" y="0"/>
                  </a:lnTo>
                  <a:lnTo>
                    <a:pt x="247" y="4"/>
                  </a:lnTo>
                  <a:lnTo>
                    <a:pt x="262" y="8"/>
                  </a:lnTo>
                  <a:lnTo>
                    <a:pt x="277" y="15"/>
                  </a:lnTo>
                  <a:lnTo>
                    <a:pt x="291" y="23"/>
                  </a:lnTo>
                  <a:lnTo>
                    <a:pt x="304" y="33"/>
                  </a:lnTo>
                  <a:lnTo>
                    <a:pt x="318" y="43"/>
                  </a:lnTo>
                  <a:lnTo>
                    <a:pt x="332" y="55"/>
                  </a:lnTo>
                  <a:lnTo>
                    <a:pt x="345" y="66"/>
                  </a:lnTo>
                  <a:lnTo>
                    <a:pt x="357" y="78"/>
                  </a:lnTo>
                  <a:lnTo>
                    <a:pt x="371" y="89"/>
                  </a:lnTo>
                  <a:lnTo>
                    <a:pt x="384" y="101"/>
                  </a:lnTo>
                  <a:lnTo>
                    <a:pt x="398" y="111"/>
                  </a:lnTo>
                  <a:lnTo>
                    <a:pt x="412" y="121"/>
                  </a:lnTo>
                  <a:lnTo>
                    <a:pt x="425" y="129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14" name="Freeform 218"/>
            <p:cNvSpPr>
              <a:spLocks/>
            </p:cNvSpPr>
            <p:nvPr/>
          </p:nvSpPr>
          <p:spPr bwMode="auto">
            <a:xfrm>
              <a:off x="3135" y="3076"/>
              <a:ext cx="157" cy="208"/>
            </a:xfrm>
            <a:custGeom>
              <a:avLst/>
              <a:gdLst>
                <a:gd name="T0" fmla="*/ 352 w 359"/>
                <a:gd name="T1" fmla="*/ 55 h 470"/>
                <a:gd name="T2" fmla="*/ 345 w 359"/>
                <a:gd name="T3" fmla="*/ 110 h 470"/>
                <a:gd name="T4" fmla="*/ 345 w 359"/>
                <a:gd name="T5" fmla="*/ 163 h 470"/>
                <a:gd name="T6" fmla="*/ 348 w 359"/>
                <a:gd name="T7" fmla="*/ 216 h 470"/>
                <a:gd name="T8" fmla="*/ 354 w 359"/>
                <a:gd name="T9" fmla="*/ 269 h 470"/>
                <a:gd name="T10" fmla="*/ 357 w 359"/>
                <a:gd name="T11" fmla="*/ 322 h 470"/>
                <a:gd name="T12" fmla="*/ 357 w 359"/>
                <a:gd name="T13" fmla="*/ 376 h 470"/>
                <a:gd name="T14" fmla="*/ 352 w 359"/>
                <a:gd name="T15" fmla="*/ 432 h 470"/>
                <a:gd name="T16" fmla="*/ 328 w 359"/>
                <a:gd name="T17" fmla="*/ 466 h 470"/>
                <a:gd name="T18" fmla="*/ 292 w 359"/>
                <a:gd name="T19" fmla="*/ 470 h 470"/>
                <a:gd name="T20" fmla="*/ 256 w 359"/>
                <a:gd name="T21" fmla="*/ 465 h 470"/>
                <a:gd name="T22" fmla="*/ 222 w 359"/>
                <a:gd name="T23" fmla="*/ 455 h 470"/>
                <a:gd name="T24" fmla="*/ 187 w 359"/>
                <a:gd name="T25" fmla="*/ 442 h 470"/>
                <a:gd name="T26" fmla="*/ 152 w 359"/>
                <a:gd name="T27" fmla="*/ 427 h 470"/>
                <a:gd name="T28" fmla="*/ 118 w 359"/>
                <a:gd name="T29" fmla="*/ 412 h 470"/>
                <a:gd name="T30" fmla="*/ 82 w 359"/>
                <a:gd name="T31" fmla="*/ 399 h 470"/>
                <a:gd name="T32" fmla="*/ 57 w 359"/>
                <a:gd name="T33" fmla="*/ 390 h 470"/>
                <a:gd name="T34" fmla="*/ 40 w 359"/>
                <a:gd name="T35" fmla="*/ 382 h 470"/>
                <a:gd name="T36" fmla="*/ 22 w 359"/>
                <a:gd name="T37" fmla="*/ 374 h 470"/>
                <a:gd name="T38" fmla="*/ 7 w 359"/>
                <a:gd name="T39" fmla="*/ 361 h 470"/>
                <a:gd name="T40" fmla="*/ 6 w 359"/>
                <a:gd name="T41" fmla="*/ 338 h 470"/>
                <a:gd name="T42" fmla="*/ 16 w 359"/>
                <a:gd name="T43" fmla="*/ 308 h 470"/>
                <a:gd name="T44" fmla="*/ 26 w 359"/>
                <a:gd name="T45" fmla="*/ 280 h 470"/>
                <a:gd name="T46" fmla="*/ 35 w 359"/>
                <a:gd name="T47" fmla="*/ 251 h 470"/>
                <a:gd name="T48" fmla="*/ 43 w 359"/>
                <a:gd name="T49" fmla="*/ 221 h 470"/>
                <a:gd name="T50" fmla="*/ 50 w 359"/>
                <a:gd name="T51" fmla="*/ 192 h 470"/>
                <a:gd name="T52" fmla="*/ 56 w 359"/>
                <a:gd name="T53" fmla="*/ 162 h 470"/>
                <a:gd name="T54" fmla="*/ 60 w 359"/>
                <a:gd name="T55" fmla="*/ 131 h 470"/>
                <a:gd name="T56" fmla="*/ 63 w 359"/>
                <a:gd name="T57" fmla="*/ 103 h 470"/>
                <a:gd name="T58" fmla="*/ 66 w 359"/>
                <a:gd name="T59" fmla="*/ 76 h 470"/>
                <a:gd name="T60" fmla="*/ 68 w 359"/>
                <a:gd name="T61" fmla="*/ 45 h 470"/>
                <a:gd name="T62" fmla="*/ 74 w 359"/>
                <a:gd name="T63" fmla="*/ 14 h 470"/>
                <a:gd name="T64" fmla="*/ 94 w 359"/>
                <a:gd name="T65" fmla="*/ 3 h 470"/>
                <a:gd name="T66" fmla="*/ 127 w 359"/>
                <a:gd name="T67" fmla="*/ 11 h 470"/>
                <a:gd name="T68" fmla="*/ 162 w 359"/>
                <a:gd name="T69" fmla="*/ 18 h 470"/>
                <a:gd name="T70" fmla="*/ 196 w 359"/>
                <a:gd name="T71" fmla="*/ 24 h 470"/>
                <a:gd name="T72" fmla="*/ 231 w 359"/>
                <a:gd name="T73" fmla="*/ 29 h 470"/>
                <a:gd name="T74" fmla="*/ 266 w 359"/>
                <a:gd name="T75" fmla="*/ 31 h 470"/>
                <a:gd name="T76" fmla="*/ 303 w 359"/>
                <a:gd name="T77" fmla="*/ 32 h 470"/>
                <a:gd name="T78" fmla="*/ 339 w 359"/>
                <a:gd name="T79" fmla="*/ 3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9" h="470">
                  <a:moveTo>
                    <a:pt x="357" y="27"/>
                  </a:moveTo>
                  <a:lnTo>
                    <a:pt x="352" y="55"/>
                  </a:lnTo>
                  <a:lnTo>
                    <a:pt x="347" y="83"/>
                  </a:lnTo>
                  <a:lnTo>
                    <a:pt x="345" y="110"/>
                  </a:lnTo>
                  <a:lnTo>
                    <a:pt x="345" y="137"/>
                  </a:lnTo>
                  <a:lnTo>
                    <a:pt x="345" y="163"/>
                  </a:lnTo>
                  <a:lnTo>
                    <a:pt x="347" y="190"/>
                  </a:lnTo>
                  <a:lnTo>
                    <a:pt x="348" y="216"/>
                  </a:lnTo>
                  <a:lnTo>
                    <a:pt x="352" y="243"/>
                  </a:lnTo>
                  <a:lnTo>
                    <a:pt x="354" y="269"/>
                  </a:lnTo>
                  <a:lnTo>
                    <a:pt x="356" y="296"/>
                  </a:lnTo>
                  <a:lnTo>
                    <a:pt x="357" y="322"/>
                  </a:lnTo>
                  <a:lnTo>
                    <a:pt x="359" y="349"/>
                  </a:lnTo>
                  <a:lnTo>
                    <a:pt x="357" y="376"/>
                  </a:lnTo>
                  <a:lnTo>
                    <a:pt x="356" y="404"/>
                  </a:lnTo>
                  <a:lnTo>
                    <a:pt x="352" y="432"/>
                  </a:lnTo>
                  <a:lnTo>
                    <a:pt x="346" y="460"/>
                  </a:lnTo>
                  <a:lnTo>
                    <a:pt x="328" y="466"/>
                  </a:lnTo>
                  <a:lnTo>
                    <a:pt x="309" y="469"/>
                  </a:lnTo>
                  <a:lnTo>
                    <a:pt x="292" y="470"/>
                  </a:lnTo>
                  <a:lnTo>
                    <a:pt x="273" y="467"/>
                  </a:lnTo>
                  <a:lnTo>
                    <a:pt x="256" y="465"/>
                  </a:lnTo>
                  <a:lnTo>
                    <a:pt x="239" y="460"/>
                  </a:lnTo>
                  <a:lnTo>
                    <a:pt x="222" y="455"/>
                  </a:lnTo>
                  <a:lnTo>
                    <a:pt x="204" y="449"/>
                  </a:lnTo>
                  <a:lnTo>
                    <a:pt x="187" y="442"/>
                  </a:lnTo>
                  <a:lnTo>
                    <a:pt x="170" y="434"/>
                  </a:lnTo>
                  <a:lnTo>
                    <a:pt x="152" y="427"/>
                  </a:lnTo>
                  <a:lnTo>
                    <a:pt x="135" y="419"/>
                  </a:lnTo>
                  <a:lnTo>
                    <a:pt x="118" y="412"/>
                  </a:lnTo>
                  <a:lnTo>
                    <a:pt x="101" y="405"/>
                  </a:lnTo>
                  <a:lnTo>
                    <a:pt x="82" y="399"/>
                  </a:lnTo>
                  <a:lnTo>
                    <a:pt x="65" y="395"/>
                  </a:lnTo>
                  <a:lnTo>
                    <a:pt x="57" y="390"/>
                  </a:lnTo>
                  <a:lnTo>
                    <a:pt x="49" y="386"/>
                  </a:lnTo>
                  <a:lnTo>
                    <a:pt x="40" y="382"/>
                  </a:lnTo>
                  <a:lnTo>
                    <a:pt x="31" y="378"/>
                  </a:lnTo>
                  <a:lnTo>
                    <a:pt x="22" y="374"/>
                  </a:lnTo>
                  <a:lnTo>
                    <a:pt x="14" y="368"/>
                  </a:lnTo>
                  <a:lnTo>
                    <a:pt x="7" y="361"/>
                  </a:lnTo>
                  <a:lnTo>
                    <a:pt x="0" y="353"/>
                  </a:lnTo>
                  <a:lnTo>
                    <a:pt x="6" y="338"/>
                  </a:lnTo>
                  <a:lnTo>
                    <a:pt x="11" y="323"/>
                  </a:lnTo>
                  <a:lnTo>
                    <a:pt x="16" y="308"/>
                  </a:lnTo>
                  <a:lnTo>
                    <a:pt x="21" y="295"/>
                  </a:lnTo>
                  <a:lnTo>
                    <a:pt x="26" y="280"/>
                  </a:lnTo>
                  <a:lnTo>
                    <a:pt x="30" y="265"/>
                  </a:lnTo>
                  <a:lnTo>
                    <a:pt x="35" y="251"/>
                  </a:lnTo>
                  <a:lnTo>
                    <a:pt x="40" y="236"/>
                  </a:lnTo>
                  <a:lnTo>
                    <a:pt x="43" y="221"/>
                  </a:lnTo>
                  <a:lnTo>
                    <a:pt x="46" y="207"/>
                  </a:lnTo>
                  <a:lnTo>
                    <a:pt x="50" y="192"/>
                  </a:lnTo>
                  <a:lnTo>
                    <a:pt x="52" y="177"/>
                  </a:lnTo>
                  <a:lnTo>
                    <a:pt x="56" y="162"/>
                  </a:lnTo>
                  <a:lnTo>
                    <a:pt x="58" y="146"/>
                  </a:lnTo>
                  <a:lnTo>
                    <a:pt x="60" y="131"/>
                  </a:lnTo>
                  <a:lnTo>
                    <a:pt x="61" y="115"/>
                  </a:lnTo>
                  <a:lnTo>
                    <a:pt x="63" y="103"/>
                  </a:lnTo>
                  <a:lnTo>
                    <a:pt x="64" y="90"/>
                  </a:lnTo>
                  <a:lnTo>
                    <a:pt x="66" y="76"/>
                  </a:lnTo>
                  <a:lnTo>
                    <a:pt x="67" y="61"/>
                  </a:lnTo>
                  <a:lnTo>
                    <a:pt x="68" y="45"/>
                  </a:lnTo>
                  <a:lnTo>
                    <a:pt x="71" y="30"/>
                  </a:lnTo>
                  <a:lnTo>
                    <a:pt x="74" y="14"/>
                  </a:lnTo>
                  <a:lnTo>
                    <a:pt x="78" y="0"/>
                  </a:lnTo>
                  <a:lnTo>
                    <a:pt x="94" y="3"/>
                  </a:lnTo>
                  <a:lnTo>
                    <a:pt x="111" y="8"/>
                  </a:lnTo>
                  <a:lnTo>
                    <a:pt x="127" y="11"/>
                  </a:lnTo>
                  <a:lnTo>
                    <a:pt x="144" y="15"/>
                  </a:lnTo>
                  <a:lnTo>
                    <a:pt x="162" y="18"/>
                  </a:lnTo>
                  <a:lnTo>
                    <a:pt x="179" y="22"/>
                  </a:lnTo>
                  <a:lnTo>
                    <a:pt x="196" y="24"/>
                  </a:lnTo>
                  <a:lnTo>
                    <a:pt x="213" y="26"/>
                  </a:lnTo>
                  <a:lnTo>
                    <a:pt x="231" y="29"/>
                  </a:lnTo>
                  <a:lnTo>
                    <a:pt x="249" y="30"/>
                  </a:lnTo>
                  <a:lnTo>
                    <a:pt x="266" y="31"/>
                  </a:lnTo>
                  <a:lnTo>
                    <a:pt x="285" y="32"/>
                  </a:lnTo>
                  <a:lnTo>
                    <a:pt x="303" y="32"/>
                  </a:lnTo>
                  <a:lnTo>
                    <a:pt x="321" y="31"/>
                  </a:lnTo>
                  <a:lnTo>
                    <a:pt x="339" y="30"/>
                  </a:lnTo>
                  <a:lnTo>
                    <a:pt x="357" y="27"/>
                  </a:lnTo>
                  <a:close/>
                </a:path>
              </a:pathLst>
            </a:custGeom>
            <a:solidFill>
              <a:srgbClr val="40FFBF"/>
            </a:solidFill>
            <a:ln w="9525" cap="flat" cmpd="sng">
              <a:solidFill>
                <a:srgbClr val="00FF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15" name="Freeform 219"/>
            <p:cNvSpPr>
              <a:spLocks/>
            </p:cNvSpPr>
            <p:nvPr/>
          </p:nvSpPr>
          <p:spPr bwMode="auto">
            <a:xfrm>
              <a:off x="3499" y="3130"/>
              <a:ext cx="46" cy="68"/>
            </a:xfrm>
            <a:custGeom>
              <a:avLst/>
              <a:gdLst>
                <a:gd name="T0" fmla="*/ 105 w 105"/>
                <a:gd name="T1" fmla="*/ 153 h 153"/>
                <a:gd name="T2" fmla="*/ 0 w 105"/>
                <a:gd name="T3" fmla="*/ 150 h 153"/>
                <a:gd name="T4" fmla="*/ 0 w 105"/>
                <a:gd name="T5" fmla="*/ 130 h 153"/>
                <a:gd name="T6" fmla="*/ 2 w 105"/>
                <a:gd name="T7" fmla="*/ 109 h 153"/>
                <a:gd name="T8" fmla="*/ 5 w 105"/>
                <a:gd name="T9" fmla="*/ 91 h 153"/>
                <a:gd name="T10" fmla="*/ 8 w 105"/>
                <a:gd name="T11" fmla="*/ 71 h 153"/>
                <a:gd name="T12" fmla="*/ 13 w 105"/>
                <a:gd name="T13" fmla="*/ 53 h 153"/>
                <a:gd name="T14" fmla="*/ 17 w 105"/>
                <a:gd name="T15" fmla="*/ 36 h 153"/>
                <a:gd name="T16" fmla="*/ 22 w 105"/>
                <a:gd name="T17" fmla="*/ 17 h 153"/>
                <a:gd name="T18" fmla="*/ 28 w 105"/>
                <a:gd name="T19" fmla="*/ 0 h 153"/>
                <a:gd name="T20" fmla="*/ 33 w 105"/>
                <a:gd name="T21" fmla="*/ 21 h 153"/>
                <a:gd name="T22" fmla="*/ 42 w 105"/>
                <a:gd name="T23" fmla="*/ 40 h 153"/>
                <a:gd name="T24" fmla="*/ 50 w 105"/>
                <a:gd name="T25" fmla="*/ 60 h 153"/>
                <a:gd name="T26" fmla="*/ 60 w 105"/>
                <a:gd name="T27" fmla="*/ 78 h 153"/>
                <a:gd name="T28" fmla="*/ 70 w 105"/>
                <a:gd name="T29" fmla="*/ 98 h 153"/>
                <a:gd name="T30" fmla="*/ 81 w 105"/>
                <a:gd name="T31" fmla="*/ 116 h 153"/>
                <a:gd name="T32" fmla="*/ 93 w 105"/>
                <a:gd name="T33" fmla="*/ 135 h 153"/>
                <a:gd name="T34" fmla="*/ 105 w 105"/>
                <a:gd name="T3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53">
                  <a:moveTo>
                    <a:pt x="105" y="153"/>
                  </a:moveTo>
                  <a:lnTo>
                    <a:pt x="0" y="150"/>
                  </a:lnTo>
                  <a:lnTo>
                    <a:pt x="0" y="130"/>
                  </a:lnTo>
                  <a:lnTo>
                    <a:pt x="2" y="109"/>
                  </a:lnTo>
                  <a:lnTo>
                    <a:pt x="5" y="91"/>
                  </a:lnTo>
                  <a:lnTo>
                    <a:pt x="8" y="71"/>
                  </a:lnTo>
                  <a:lnTo>
                    <a:pt x="13" y="53"/>
                  </a:lnTo>
                  <a:lnTo>
                    <a:pt x="17" y="36"/>
                  </a:lnTo>
                  <a:lnTo>
                    <a:pt x="22" y="17"/>
                  </a:lnTo>
                  <a:lnTo>
                    <a:pt x="28" y="0"/>
                  </a:lnTo>
                  <a:lnTo>
                    <a:pt x="33" y="21"/>
                  </a:lnTo>
                  <a:lnTo>
                    <a:pt x="42" y="40"/>
                  </a:lnTo>
                  <a:lnTo>
                    <a:pt x="50" y="60"/>
                  </a:lnTo>
                  <a:lnTo>
                    <a:pt x="60" y="78"/>
                  </a:lnTo>
                  <a:lnTo>
                    <a:pt x="70" y="98"/>
                  </a:lnTo>
                  <a:lnTo>
                    <a:pt x="81" y="116"/>
                  </a:lnTo>
                  <a:lnTo>
                    <a:pt x="93" y="135"/>
                  </a:lnTo>
                  <a:lnTo>
                    <a:pt x="105" y="153"/>
                  </a:lnTo>
                  <a:close/>
                </a:path>
              </a:pathLst>
            </a:custGeom>
            <a:solidFill>
              <a:srgbClr val="5E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16" name="Freeform 220"/>
            <p:cNvSpPr>
              <a:spLocks/>
            </p:cNvSpPr>
            <p:nvPr/>
          </p:nvSpPr>
          <p:spPr bwMode="auto">
            <a:xfrm>
              <a:off x="2896" y="3180"/>
              <a:ext cx="312" cy="125"/>
            </a:xfrm>
            <a:custGeom>
              <a:avLst/>
              <a:gdLst>
                <a:gd name="T0" fmla="*/ 118 w 711"/>
                <a:gd name="T1" fmla="*/ 52 h 281"/>
                <a:gd name="T2" fmla="*/ 127 w 711"/>
                <a:gd name="T3" fmla="*/ 75 h 281"/>
                <a:gd name="T4" fmla="*/ 147 w 711"/>
                <a:gd name="T5" fmla="*/ 91 h 281"/>
                <a:gd name="T6" fmla="*/ 219 w 711"/>
                <a:gd name="T7" fmla="*/ 95 h 281"/>
                <a:gd name="T8" fmla="*/ 289 w 711"/>
                <a:gd name="T9" fmla="*/ 90 h 281"/>
                <a:gd name="T10" fmla="*/ 360 w 711"/>
                <a:gd name="T11" fmla="*/ 79 h 281"/>
                <a:gd name="T12" fmla="*/ 431 w 711"/>
                <a:gd name="T13" fmla="*/ 67 h 281"/>
                <a:gd name="T14" fmla="*/ 505 w 711"/>
                <a:gd name="T15" fmla="*/ 58 h 281"/>
                <a:gd name="T16" fmla="*/ 529 w 711"/>
                <a:gd name="T17" fmla="*/ 73 h 281"/>
                <a:gd name="T18" fmla="*/ 521 w 711"/>
                <a:gd name="T19" fmla="*/ 99 h 281"/>
                <a:gd name="T20" fmla="*/ 514 w 711"/>
                <a:gd name="T21" fmla="*/ 126 h 281"/>
                <a:gd name="T22" fmla="*/ 548 w 711"/>
                <a:gd name="T23" fmla="*/ 153 h 281"/>
                <a:gd name="T24" fmla="*/ 584 w 711"/>
                <a:gd name="T25" fmla="*/ 172 h 281"/>
                <a:gd name="T26" fmla="*/ 622 w 711"/>
                <a:gd name="T27" fmla="*/ 190 h 281"/>
                <a:gd name="T28" fmla="*/ 660 w 711"/>
                <a:gd name="T29" fmla="*/ 206 h 281"/>
                <a:gd name="T30" fmla="*/ 698 w 711"/>
                <a:gd name="T31" fmla="*/ 223 h 281"/>
                <a:gd name="T32" fmla="*/ 702 w 711"/>
                <a:gd name="T33" fmla="*/ 238 h 281"/>
                <a:gd name="T34" fmla="*/ 685 w 711"/>
                <a:gd name="T35" fmla="*/ 249 h 281"/>
                <a:gd name="T36" fmla="*/ 665 w 711"/>
                <a:gd name="T37" fmla="*/ 253 h 281"/>
                <a:gd name="T38" fmla="*/ 579 w 711"/>
                <a:gd name="T39" fmla="*/ 254 h 281"/>
                <a:gd name="T40" fmla="*/ 492 w 711"/>
                <a:gd name="T41" fmla="*/ 253 h 281"/>
                <a:gd name="T42" fmla="*/ 406 w 711"/>
                <a:gd name="T43" fmla="*/ 251 h 281"/>
                <a:gd name="T44" fmla="*/ 318 w 711"/>
                <a:gd name="T45" fmla="*/ 247 h 281"/>
                <a:gd name="T46" fmla="*/ 230 w 711"/>
                <a:gd name="T47" fmla="*/ 243 h 281"/>
                <a:gd name="T48" fmla="*/ 204 w 711"/>
                <a:gd name="T49" fmla="*/ 232 h 281"/>
                <a:gd name="T50" fmla="*/ 210 w 711"/>
                <a:gd name="T51" fmla="*/ 219 h 281"/>
                <a:gd name="T52" fmla="*/ 212 w 711"/>
                <a:gd name="T53" fmla="*/ 202 h 281"/>
                <a:gd name="T54" fmla="*/ 188 w 711"/>
                <a:gd name="T55" fmla="*/ 215 h 281"/>
                <a:gd name="T56" fmla="*/ 164 w 711"/>
                <a:gd name="T57" fmla="*/ 250 h 281"/>
                <a:gd name="T58" fmla="*/ 131 w 711"/>
                <a:gd name="T59" fmla="*/ 272 h 281"/>
                <a:gd name="T60" fmla="*/ 114 w 711"/>
                <a:gd name="T61" fmla="*/ 276 h 281"/>
                <a:gd name="T62" fmla="*/ 98 w 711"/>
                <a:gd name="T63" fmla="*/ 281 h 281"/>
                <a:gd name="T64" fmla="*/ 94 w 711"/>
                <a:gd name="T65" fmla="*/ 274 h 281"/>
                <a:gd name="T66" fmla="*/ 105 w 711"/>
                <a:gd name="T67" fmla="*/ 257 h 281"/>
                <a:gd name="T68" fmla="*/ 107 w 711"/>
                <a:gd name="T69" fmla="*/ 237 h 281"/>
                <a:gd name="T70" fmla="*/ 92 w 711"/>
                <a:gd name="T71" fmla="*/ 216 h 281"/>
                <a:gd name="T72" fmla="*/ 69 w 711"/>
                <a:gd name="T73" fmla="*/ 208 h 281"/>
                <a:gd name="T74" fmla="*/ 61 w 711"/>
                <a:gd name="T75" fmla="*/ 187 h 281"/>
                <a:gd name="T76" fmla="*/ 73 w 711"/>
                <a:gd name="T77" fmla="*/ 183 h 281"/>
                <a:gd name="T78" fmla="*/ 109 w 711"/>
                <a:gd name="T79" fmla="*/ 181 h 281"/>
                <a:gd name="T80" fmla="*/ 143 w 711"/>
                <a:gd name="T81" fmla="*/ 168 h 281"/>
                <a:gd name="T82" fmla="*/ 103 w 711"/>
                <a:gd name="T83" fmla="*/ 163 h 281"/>
                <a:gd name="T84" fmla="*/ 66 w 711"/>
                <a:gd name="T85" fmla="*/ 152 h 281"/>
                <a:gd name="T86" fmla="*/ 57 w 711"/>
                <a:gd name="T87" fmla="*/ 116 h 281"/>
                <a:gd name="T88" fmla="*/ 65 w 711"/>
                <a:gd name="T89" fmla="*/ 73 h 281"/>
                <a:gd name="T90" fmla="*/ 57 w 711"/>
                <a:gd name="T91" fmla="*/ 34 h 281"/>
                <a:gd name="T92" fmla="*/ 43 w 711"/>
                <a:gd name="T93" fmla="*/ 46 h 281"/>
                <a:gd name="T94" fmla="*/ 43 w 711"/>
                <a:gd name="T95" fmla="*/ 81 h 281"/>
                <a:gd name="T96" fmla="*/ 28 w 711"/>
                <a:gd name="T97" fmla="*/ 110 h 281"/>
                <a:gd name="T98" fmla="*/ 26 w 711"/>
                <a:gd name="T99" fmla="*/ 133 h 281"/>
                <a:gd name="T100" fmla="*/ 15 w 711"/>
                <a:gd name="T101" fmla="*/ 152 h 281"/>
                <a:gd name="T102" fmla="*/ 0 w 711"/>
                <a:gd name="T103" fmla="*/ 131 h 281"/>
                <a:gd name="T104" fmla="*/ 0 w 711"/>
                <a:gd name="T105" fmla="*/ 79 h 281"/>
                <a:gd name="T106" fmla="*/ 0 w 711"/>
                <a:gd name="T107" fmla="*/ 29 h 281"/>
                <a:gd name="T108" fmla="*/ 27 w 711"/>
                <a:gd name="T109" fmla="*/ 4 h 281"/>
                <a:gd name="T110" fmla="*/ 68 w 711"/>
                <a:gd name="T111" fmla="*/ 0 h 281"/>
                <a:gd name="T112" fmla="*/ 109 w 711"/>
                <a:gd name="T113" fmla="*/ 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1" h="281">
                  <a:moveTo>
                    <a:pt x="119" y="33"/>
                  </a:moveTo>
                  <a:lnTo>
                    <a:pt x="118" y="42"/>
                  </a:lnTo>
                  <a:lnTo>
                    <a:pt x="118" y="52"/>
                  </a:lnTo>
                  <a:lnTo>
                    <a:pt x="120" y="60"/>
                  </a:lnTo>
                  <a:lnTo>
                    <a:pt x="122" y="68"/>
                  </a:lnTo>
                  <a:lnTo>
                    <a:pt x="127" y="75"/>
                  </a:lnTo>
                  <a:lnTo>
                    <a:pt x="132" y="81"/>
                  </a:lnTo>
                  <a:lnTo>
                    <a:pt x="139" y="86"/>
                  </a:lnTo>
                  <a:lnTo>
                    <a:pt x="147" y="91"/>
                  </a:lnTo>
                  <a:lnTo>
                    <a:pt x="171" y="93"/>
                  </a:lnTo>
                  <a:lnTo>
                    <a:pt x="195" y="95"/>
                  </a:lnTo>
                  <a:lnTo>
                    <a:pt x="219" y="95"/>
                  </a:lnTo>
                  <a:lnTo>
                    <a:pt x="243" y="94"/>
                  </a:lnTo>
                  <a:lnTo>
                    <a:pt x="266" y="92"/>
                  </a:lnTo>
                  <a:lnTo>
                    <a:pt x="289" y="90"/>
                  </a:lnTo>
                  <a:lnTo>
                    <a:pt x="314" y="86"/>
                  </a:lnTo>
                  <a:lnTo>
                    <a:pt x="337" y="83"/>
                  </a:lnTo>
                  <a:lnTo>
                    <a:pt x="360" y="79"/>
                  </a:lnTo>
                  <a:lnTo>
                    <a:pt x="384" y="75"/>
                  </a:lnTo>
                  <a:lnTo>
                    <a:pt x="407" y="71"/>
                  </a:lnTo>
                  <a:lnTo>
                    <a:pt x="431" y="67"/>
                  </a:lnTo>
                  <a:lnTo>
                    <a:pt x="455" y="64"/>
                  </a:lnTo>
                  <a:lnTo>
                    <a:pt x="480" y="61"/>
                  </a:lnTo>
                  <a:lnTo>
                    <a:pt x="505" y="58"/>
                  </a:lnTo>
                  <a:lnTo>
                    <a:pt x="530" y="57"/>
                  </a:lnTo>
                  <a:lnTo>
                    <a:pt x="530" y="65"/>
                  </a:lnTo>
                  <a:lnTo>
                    <a:pt x="529" y="73"/>
                  </a:lnTo>
                  <a:lnTo>
                    <a:pt x="527" y="81"/>
                  </a:lnTo>
                  <a:lnTo>
                    <a:pt x="524" y="90"/>
                  </a:lnTo>
                  <a:lnTo>
                    <a:pt x="521" y="99"/>
                  </a:lnTo>
                  <a:lnTo>
                    <a:pt x="518" y="108"/>
                  </a:lnTo>
                  <a:lnTo>
                    <a:pt x="515" y="117"/>
                  </a:lnTo>
                  <a:lnTo>
                    <a:pt x="514" y="126"/>
                  </a:lnTo>
                  <a:lnTo>
                    <a:pt x="526" y="136"/>
                  </a:lnTo>
                  <a:lnTo>
                    <a:pt x="536" y="145"/>
                  </a:lnTo>
                  <a:lnTo>
                    <a:pt x="548" y="153"/>
                  </a:lnTo>
                  <a:lnTo>
                    <a:pt x="560" y="160"/>
                  </a:lnTo>
                  <a:lnTo>
                    <a:pt x="572" y="167"/>
                  </a:lnTo>
                  <a:lnTo>
                    <a:pt x="584" y="172"/>
                  </a:lnTo>
                  <a:lnTo>
                    <a:pt x="597" y="178"/>
                  </a:lnTo>
                  <a:lnTo>
                    <a:pt x="610" y="184"/>
                  </a:lnTo>
                  <a:lnTo>
                    <a:pt x="622" y="190"/>
                  </a:lnTo>
                  <a:lnTo>
                    <a:pt x="635" y="196"/>
                  </a:lnTo>
                  <a:lnTo>
                    <a:pt x="648" y="200"/>
                  </a:lnTo>
                  <a:lnTo>
                    <a:pt x="660" y="206"/>
                  </a:lnTo>
                  <a:lnTo>
                    <a:pt x="673" y="212"/>
                  </a:lnTo>
                  <a:lnTo>
                    <a:pt x="686" y="217"/>
                  </a:lnTo>
                  <a:lnTo>
                    <a:pt x="698" y="223"/>
                  </a:lnTo>
                  <a:lnTo>
                    <a:pt x="711" y="230"/>
                  </a:lnTo>
                  <a:lnTo>
                    <a:pt x="708" y="235"/>
                  </a:lnTo>
                  <a:lnTo>
                    <a:pt x="702" y="238"/>
                  </a:lnTo>
                  <a:lnTo>
                    <a:pt x="697" y="243"/>
                  </a:lnTo>
                  <a:lnTo>
                    <a:pt x="692" y="245"/>
                  </a:lnTo>
                  <a:lnTo>
                    <a:pt x="685" y="249"/>
                  </a:lnTo>
                  <a:lnTo>
                    <a:pt x="678" y="251"/>
                  </a:lnTo>
                  <a:lnTo>
                    <a:pt x="672" y="252"/>
                  </a:lnTo>
                  <a:lnTo>
                    <a:pt x="665" y="253"/>
                  </a:lnTo>
                  <a:lnTo>
                    <a:pt x="636" y="253"/>
                  </a:lnTo>
                  <a:lnTo>
                    <a:pt x="607" y="253"/>
                  </a:lnTo>
                  <a:lnTo>
                    <a:pt x="579" y="254"/>
                  </a:lnTo>
                  <a:lnTo>
                    <a:pt x="550" y="253"/>
                  </a:lnTo>
                  <a:lnTo>
                    <a:pt x="521" y="253"/>
                  </a:lnTo>
                  <a:lnTo>
                    <a:pt x="492" y="253"/>
                  </a:lnTo>
                  <a:lnTo>
                    <a:pt x="463" y="252"/>
                  </a:lnTo>
                  <a:lnTo>
                    <a:pt x="435" y="252"/>
                  </a:lnTo>
                  <a:lnTo>
                    <a:pt x="406" y="251"/>
                  </a:lnTo>
                  <a:lnTo>
                    <a:pt x="376" y="250"/>
                  </a:lnTo>
                  <a:lnTo>
                    <a:pt x="347" y="249"/>
                  </a:lnTo>
                  <a:lnTo>
                    <a:pt x="318" y="247"/>
                  </a:lnTo>
                  <a:lnTo>
                    <a:pt x="288" y="246"/>
                  </a:lnTo>
                  <a:lnTo>
                    <a:pt x="260" y="245"/>
                  </a:lnTo>
                  <a:lnTo>
                    <a:pt x="230" y="243"/>
                  </a:lnTo>
                  <a:lnTo>
                    <a:pt x="201" y="242"/>
                  </a:lnTo>
                  <a:lnTo>
                    <a:pt x="202" y="237"/>
                  </a:lnTo>
                  <a:lnTo>
                    <a:pt x="204" y="232"/>
                  </a:lnTo>
                  <a:lnTo>
                    <a:pt x="205" y="228"/>
                  </a:lnTo>
                  <a:lnTo>
                    <a:pt x="208" y="223"/>
                  </a:lnTo>
                  <a:lnTo>
                    <a:pt x="210" y="219"/>
                  </a:lnTo>
                  <a:lnTo>
                    <a:pt x="211" y="213"/>
                  </a:lnTo>
                  <a:lnTo>
                    <a:pt x="212" y="208"/>
                  </a:lnTo>
                  <a:lnTo>
                    <a:pt x="212" y="202"/>
                  </a:lnTo>
                  <a:lnTo>
                    <a:pt x="204" y="194"/>
                  </a:lnTo>
                  <a:lnTo>
                    <a:pt x="196" y="204"/>
                  </a:lnTo>
                  <a:lnTo>
                    <a:pt x="188" y="215"/>
                  </a:lnTo>
                  <a:lnTo>
                    <a:pt x="181" y="227"/>
                  </a:lnTo>
                  <a:lnTo>
                    <a:pt x="173" y="238"/>
                  </a:lnTo>
                  <a:lnTo>
                    <a:pt x="164" y="250"/>
                  </a:lnTo>
                  <a:lnTo>
                    <a:pt x="155" y="259"/>
                  </a:lnTo>
                  <a:lnTo>
                    <a:pt x="143" y="267"/>
                  </a:lnTo>
                  <a:lnTo>
                    <a:pt x="131" y="272"/>
                  </a:lnTo>
                  <a:lnTo>
                    <a:pt x="125" y="273"/>
                  </a:lnTo>
                  <a:lnTo>
                    <a:pt x="119" y="275"/>
                  </a:lnTo>
                  <a:lnTo>
                    <a:pt x="114" y="276"/>
                  </a:lnTo>
                  <a:lnTo>
                    <a:pt x="109" y="278"/>
                  </a:lnTo>
                  <a:lnTo>
                    <a:pt x="103" y="280"/>
                  </a:lnTo>
                  <a:lnTo>
                    <a:pt x="98" y="281"/>
                  </a:lnTo>
                  <a:lnTo>
                    <a:pt x="94" y="281"/>
                  </a:lnTo>
                  <a:lnTo>
                    <a:pt x="89" y="280"/>
                  </a:lnTo>
                  <a:lnTo>
                    <a:pt x="94" y="274"/>
                  </a:lnTo>
                  <a:lnTo>
                    <a:pt x="98" y="269"/>
                  </a:lnTo>
                  <a:lnTo>
                    <a:pt x="102" y="263"/>
                  </a:lnTo>
                  <a:lnTo>
                    <a:pt x="105" y="257"/>
                  </a:lnTo>
                  <a:lnTo>
                    <a:pt x="107" y="251"/>
                  </a:lnTo>
                  <a:lnTo>
                    <a:pt x="109" y="244"/>
                  </a:lnTo>
                  <a:lnTo>
                    <a:pt x="107" y="237"/>
                  </a:lnTo>
                  <a:lnTo>
                    <a:pt x="105" y="230"/>
                  </a:lnTo>
                  <a:lnTo>
                    <a:pt x="99" y="221"/>
                  </a:lnTo>
                  <a:lnTo>
                    <a:pt x="92" y="216"/>
                  </a:lnTo>
                  <a:lnTo>
                    <a:pt x="84" y="213"/>
                  </a:lnTo>
                  <a:lnTo>
                    <a:pt x="76" y="210"/>
                  </a:lnTo>
                  <a:lnTo>
                    <a:pt x="69" y="208"/>
                  </a:lnTo>
                  <a:lnTo>
                    <a:pt x="64" y="205"/>
                  </a:lnTo>
                  <a:lnTo>
                    <a:pt x="60" y="198"/>
                  </a:lnTo>
                  <a:lnTo>
                    <a:pt x="61" y="187"/>
                  </a:lnTo>
                  <a:lnTo>
                    <a:pt x="50" y="176"/>
                  </a:lnTo>
                  <a:lnTo>
                    <a:pt x="61" y="181"/>
                  </a:lnTo>
                  <a:lnTo>
                    <a:pt x="73" y="183"/>
                  </a:lnTo>
                  <a:lnTo>
                    <a:pt x="84" y="183"/>
                  </a:lnTo>
                  <a:lnTo>
                    <a:pt x="97" y="182"/>
                  </a:lnTo>
                  <a:lnTo>
                    <a:pt x="109" y="181"/>
                  </a:lnTo>
                  <a:lnTo>
                    <a:pt x="121" y="177"/>
                  </a:lnTo>
                  <a:lnTo>
                    <a:pt x="133" y="172"/>
                  </a:lnTo>
                  <a:lnTo>
                    <a:pt x="143" y="168"/>
                  </a:lnTo>
                  <a:lnTo>
                    <a:pt x="131" y="166"/>
                  </a:lnTo>
                  <a:lnTo>
                    <a:pt x="117" y="164"/>
                  </a:lnTo>
                  <a:lnTo>
                    <a:pt x="103" y="163"/>
                  </a:lnTo>
                  <a:lnTo>
                    <a:pt x="89" y="162"/>
                  </a:lnTo>
                  <a:lnTo>
                    <a:pt x="76" y="159"/>
                  </a:lnTo>
                  <a:lnTo>
                    <a:pt x="66" y="152"/>
                  </a:lnTo>
                  <a:lnTo>
                    <a:pt x="58" y="144"/>
                  </a:lnTo>
                  <a:lnTo>
                    <a:pt x="53" y="130"/>
                  </a:lnTo>
                  <a:lnTo>
                    <a:pt x="57" y="116"/>
                  </a:lnTo>
                  <a:lnTo>
                    <a:pt x="60" y="102"/>
                  </a:lnTo>
                  <a:lnTo>
                    <a:pt x="63" y="87"/>
                  </a:lnTo>
                  <a:lnTo>
                    <a:pt x="65" y="73"/>
                  </a:lnTo>
                  <a:lnTo>
                    <a:pt x="65" y="60"/>
                  </a:lnTo>
                  <a:lnTo>
                    <a:pt x="63" y="46"/>
                  </a:lnTo>
                  <a:lnTo>
                    <a:pt x="57" y="34"/>
                  </a:lnTo>
                  <a:lnTo>
                    <a:pt x="48" y="25"/>
                  </a:lnTo>
                  <a:lnTo>
                    <a:pt x="44" y="34"/>
                  </a:lnTo>
                  <a:lnTo>
                    <a:pt x="43" y="46"/>
                  </a:lnTo>
                  <a:lnTo>
                    <a:pt x="43" y="57"/>
                  </a:lnTo>
                  <a:lnTo>
                    <a:pt x="44" y="70"/>
                  </a:lnTo>
                  <a:lnTo>
                    <a:pt x="43" y="81"/>
                  </a:lnTo>
                  <a:lnTo>
                    <a:pt x="42" y="93"/>
                  </a:lnTo>
                  <a:lnTo>
                    <a:pt x="36" y="102"/>
                  </a:lnTo>
                  <a:lnTo>
                    <a:pt x="28" y="110"/>
                  </a:lnTo>
                  <a:lnTo>
                    <a:pt x="28" y="117"/>
                  </a:lnTo>
                  <a:lnTo>
                    <a:pt x="27" y="125"/>
                  </a:lnTo>
                  <a:lnTo>
                    <a:pt x="26" y="133"/>
                  </a:lnTo>
                  <a:lnTo>
                    <a:pt x="23" y="141"/>
                  </a:lnTo>
                  <a:lnTo>
                    <a:pt x="20" y="147"/>
                  </a:lnTo>
                  <a:lnTo>
                    <a:pt x="15" y="152"/>
                  </a:lnTo>
                  <a:lnTo>
                    <a:pt x="10" y="152"/>
                  </a:lnTo>
                  <a:lnTo>
                    <a:pt x="0" y="148"/>
                  </a:lnTo>
                  <a:lnTo>
                    <a:pt x="0" y="131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0" y="79"/>
                  </a:lnTo>
                  <a:lnTo>
                    <a:pt x="0" y="63"/>
                  </a:lnTo>
                  <a:lnTo>
                    <a:pt x="0" y="46"/>
                  </a:lnTo>
                  <a:lnTo>
                    <a:pt x="0" y="29"/>
                  </a:lnTo>
                  <a:lnTo>
                    <a:pt x="0" y="11"/>
                  </a:lnTo>
                  <a:lnTo>
                    <a:pt x="13" y="8"/>
                  </a:lnTo>
                  <a:lnTo>
                    <a:pt x="27" y="4"/>
                  </a:lnTo>
                  <a:lnTo>
                    <a:pt x="41" y="2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1" y="0"/>
                  </a:lnTo>
                  <a:lnTo>
                    <a:pt x="95" y="1"/>
                  </a:lnTo>
                  <a:lnTo>
                    <a:pt x="109" y="3"/>
                  </a:lnTo>
                  <a:lnTo>
                    <a:pt x="119" y="33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17" name="Freeform 221"/>
            <p:cNvSpPr>
              <a:spLocks/>
            </p:cNvSpPr>
            <p:nvPr/>
          </p:nvSpPr>
          <p:spPr bwMode="auto">
            <a:xfrm>
              <a:off x="2854" y="3198"/>
              <a:ext cx="31" cy="28"/>
            </a:xfrm>
            <a:custGeom>
              <a:avLst/>
              <a:gdLst>
                <a:gd name="T0" fmla="*/ 70 w 70"/>
                <a:gd name="T1" fmla="*/ 61 h 61"/>
                <a:gd name="T2" fmla="*/ 1 w 70"/>
                <a:gd name="T3" fmla="*/ 58 h 61"/>
                <a:gd name="T4" fmla="*/ 2 w 70"/>
                <a:gd name="T5" fmla="*/ 52 h 61"/>
                <a:gd name="T6" fmla="*/ 1 w 70"/>
                <a:gd name="T7" fmla="*/ 45 h 61"/>
                <a:gd name="T8" fmla="*/ 1 w 70"/>
                <a:gd name="T9" fmla="*/ 36 h 61"/>
                <a:gd name="T10" fmla="*/ 0 w 70"/>
                <a:gd name="T11" fmla="*/ 28 h 61"/>
                <a:gd name="T12" fmla="*/ 0 w 70"/>
                <a:gd name="T13" fmla="*/ 20 h 61"/>
                <a:gd name="T14" fmla="*/ 2 w 70"/>
                <a:gd name="T15" fmla="*/ 12 h 61"/>
                <a:gd name="T16" fmla="*/ 8 w 70"/>
                <a:gd name="T17" fmla="*/ 7 h 61"/>
                <a:gd name="T18" fmla="*/ 16 w 70"/>
                <a:gd name="T19" fmla="*/ 4 h 61"/>
                <a:gd name="T20" fmla="*/ 21 w 70"/>
                <a:gd name="T21" fmla="*/ 2 h 61"/>
                <a:gd name="T22" fmla="*/ 30 w 70"/>
                <a:gd name="T23" fmla="*/ 1 h 61"/>
                <a:gd name="T24" fmla="*/ 38 w 70"/>
                <a:gd name="T25" fmla="*/ 0 h 61"/>
                <a:gd name="T26" fmla="*/ 46 w 70"/>
                <a:gd name="T27" fmla="*/ 0 h 61"/>
                <a:gd name="T28" fmla="*/ 53 w 70"/>
                <a:gd name="T29" fmla="*/ 0 h 61"/>
                <a:gd name="T30" fmla="*/ 61 w 70"/>
                <a:gd name="T31" fmla="*/ 1 h 61"/>
                <a:gd name="T32" fmla="*/ 66 w 70"/>
                <a:gd name="T33" fmla="*/ 2 h 61"/>
                <a:gd name="T34" fmla="*/ 70 w 70"/>
                <a:gd name="T35" fmla="*/ 4 h 61"/>
                <a:gd name="T36" fmla="*/ 70 w 70"/>
                <a:gd name="T3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61">
                  <a:moveTo>
                    <a:pt x="70" y="61"/>
                  </a:moveTo>
                  <a:lnTo>
                    <a:pt x="1" y="58"/>
                  </a:lnTo>
                  <a:lnTo>
                    <a:pt x="2" y="52"/>
                  </a:lnTo>
                  <a:lnTo>
                    <a:pt x="1" y="45"/>
                  </a:lnTo>
                  <a:lnTo>
                    <a:pt x="1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1" y="2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1" y="1"/>
                  </a:lnTo>
                  <a:lnTo>
                    <a:pt x="66" y="2"/>
                  </a:lnTo>
                  <a:lnTo>
                    <a:pt x="70" y="4"/>
                  </a:lnTo>
                  <a:lnTo>
                    <a:pt x="70" y="61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18" name="Freeform 222"/>
            <p:cNvSpPr>
              <a:spLocks/>
            </p:cNvSpPr>
            <p:nvPr/>
          </p:nvSpPr>
          <p:spPr bwMode="auto">
            <a:xfrm>
              <a:off x="3348" y="3207"/>
              <a:ext cx="49" cy="34"/>
            </a:xfrm>
            <a:custGeom>
              <a:avLst/>
              <a:gdLst>
                <a:gd name="T0" fmla="*/ 112 w 112"/>
                <a:gd name="T1" fmla="*/ 77 h 77"/>
                <a:gd name="T2" fmla="*/ 96 w 112"/>
                <a:gd name="T3" fmla="*/ 73 h 77"/>
                <a:gd name="T4" fmla="*/ 81 w 112"/>
                <a:gd name="T5" fmla="*/ 68 h 77"/>
                <a:gd name="T6" fmla="*/ 66 w 112"/>
                <a:gd name="T7" fmla="*/ 60 h 77"/>
                <a:gd name="T8" fmla="*/ 52 w 112"/>
                <a:gd name="T9" fmla="*/ 50 h 77"/>
                <a:gd name="T10" fmla="*/ 38 w 112"/>
                <a:gd name="T11" fmla="*/ 40 h 77"/>
                <a:gd name="T12" fmla="*/ 26 w 112"/>
                <a:gd name="T13" fmla="*/ 30 h 77"/>
                <a:gd name="T14" fmla="*/ 13 w 112"/>
                <a:gd name="T15" fmla="*/ 17 h 77"/>
                <a:gd name="T16" fmla="*/ 0 w 112"/>
                <a:gd name="T17" fmla="*/ 3 h 77"/>
                <a:gd name="T18" fmla="*/ 6 w 112"/>
                <a:gd name="T19" fmla="*/ 0 h 77"/>
                <a:gd name="T20" fmla="*/ 13 w 112"/>
                <a:gd name="T21" fmla="*/ 1 h 77"/>
                <a:gd name="T22" fmla="*/ 19 w 112"/>
                <a:gd name="T23" fmla="*/ 4 h 77"/>
                <a:gd name="T24" fmla="*/ 25 w 112"/>
                <a:gd name="T25" fmla="*/ 8 h 77"/>
                <a:gd name="T26" fmla="*/ 33 w 112"/>
                <a:gd name="T27" fmla="*/ 18 h 77"/>
                <a:gd name="T28" fmla="*/ 43 w 112"/>
                <a:gd name="T29" fmla="*/ 27 h 77"/>
                <a:gd name="T30" fmla="*/ 53 w 112"/>
                <a:gd name="T31" fmla="*/ 35 h 77"/>
                <a:gd name="T32" fmla="*/ 66 w 112"/>
                <a:gd name="T33" fmla="*/ 44 h 77"/>
                <a:gd name="T34" fmla="*/ 78 w 112"/>
                <a:gd name="T35" fmla="*/ 50 h 77"/>
                <a:gd name="T36" fmla="*/ 90 w 112"/>
                <a:gd name="T37" fmla="*/ 59 h 77"/>
                <a:gd name="T38" fmla="*/ 102 w 112"/>
                <a:gd name="T39" fmla="*/ 68 h 77"/>
                <a:gd name="T40" fmla="*/ 112 w 112"/>
                <a:gd name="T4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77">
                  <a:moveTo>
                    <a:pt x="112" y="77"/>
                  </a:moveTo>
                  <a:lnTo>
                    <a:pt x="96" y="73"/>
                  </a:lnTo>
                  <a:lnTo>
                    <a:pt x="81" y="68"/>
                  </a:lnTo>
                  <a:lnTo>
                    <a:pt x="66" y="60"/>
                  </a:lnTo>
                  <a:lnTo>
                    <a:pt x="52" y="50"/>
                  </a:lnTo>
                  <a:lnTo>
                    <a:pt x="38" y="40"/>
                  </a:lnTo>
                  <a:lnTo>
                    <a:pt x="26" y="30"/>
                  </a:lnTo>
                  <a:lnTo>
                    <a:pt x="13" y="17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9" y="4"/>
                  </a:lnTo>
                  <a:lnTo>
                    <a:pt x="25" y="8"/>
                  </a:lnTo>
                  <a:lnTo>
                    <a:pt x="33" y="18"/>
                  </a:lnTo>
                  <a:lnTo>
                    <a:pt x="43" y="27"/>
                  </a:lnTo>
                  <a:lnTo>
                    <a:pt x="53" y="35"/>
                  </a:lnTo>
                  <a:lnTo>
                    <a:pt x="66" y="44"/>
                  </a:lnTo>
                  <a:lnTo>
                    <a:pt x="78" y="50"/>
                  </a:lnTo>
                  <a:lnTo>
                    <a:pt x="90" y="59"/>
                  </a:lnTo>
                  <a:lnTo>
                    <a:pt x="102" y="68"/>
                  </a:lnTo>
                  <a:lnTo>
                    <a:pt x="112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19" name="Freeform 223"/>
            <p:cNvSpPr>
              <a:spLocks/>
            </p:cNvSpPr>
            <p:nvPr/>
          </p:nvSpPr>
          <p:spPr bwMode="auto">
            <a:xfrm>
              <a:off x="3313" y="3211"/>
              <a:ext cx="71" cy="60"/>
            </a:xfrm>
            <a:custGeom>
              <a:avLst/>
              <a:gdLst>
                <a:gd name="T0" fmla="*/ 161 w 161"/>
                <a:gd name="T1" fmla="*/ 137 h 137"/>
                <a:gd name="T2" fmla="*/ 138 w 161"/>
                <a:gd name="T3" fmla="*/ 125 h 137"/>
                <a:gd name="T4" fmla="*/ 116 w 161"/>
                <a:gd name="T5" fmla="*/ 112 h 137"/>
                <a:gd name="T6" fmla="*/ 94 w 161"/>
                <a:gd name="T7" fmla="*/ 95 h 137"/>
                <a:gd name="T8" fmla="*/ 73 w 161"/>
                <a:gd name="T9" fmla="*/ 78 h 137"/>
                <a:gd name="T10" fmla="*/ 53 w 161"/>
                <a:gd name="T11" fmla="*/ 60 h 137"/>
                <a:gd name="T12" fmla="*/ 33 w 161"/>
                <a:gd name="T13" fmla="*/ 40 h 137"/>
                <a:gd name="T14" fmla="*/ 16 w 161"/>
                <a:gd name="T15" fmla="*/ 21 h 137"/>
                <a:gd name="T16" fmla="*/ 0 w 161"/>
                <a:gd name="T17" fmla="*/ 0 h 137"/>
                <a:gd name="T18" fmla="*/ 18 w 161"/>
                <a:gd name="T19" fmla="*/ 19 h 137"/>
                <a:gd name="T20" fmla="*/ 37 w 161"/>
                <a:gd name="T21" fmla="*/ 38 h 137"/>
                <a:gd name="T22" fmla="*/ 56 w 161"/>
                <a:gd name="T23" fmla="*/ 55 h 137"/>
                <a:gd name="T24" fmla="*/ 77 w 161"/>
                <a:gd name="T25" fmla="*/ 71 h 137"/>
                <a:gd name="T26" fmla="*/ 99 w 161"/>
                <a:gd name="T27" fmla="*/ 87 h 137"/>
                <a:gd name="T28" fmla="*/ 120 w 161"/>
                <a:gd name="T29" fmla="*/ 103 h 137"/>
                <a:gd name="T30" fmla="*/ 141 w 161"/>
                <a:gd name="T31" fmla="*/ 120 h 137"/>
                <a:gd name="T32" fmla="*/ 161 w 161"/>
                <a:gd name="T3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37">
                  <a:moveTo>
                    <a:pt x="161" y="137"/>
                  </a:moveTo>
                  <a:lnTo>
                    <a:pt x="138" y="125"/>
                  </a:lnTo>
                  <a:lnTo>
                    <a:pt x="116" y="112"/>
                  </a:lnTo>
                  <a:lnTo>
                    <a:pt x="94" y="95"/>
                  </a:lnTo>
                  <a:lnTo>
                    <a:pt x="73" y="78"/>
                  </a:lnTo>
                  <a:lnTo>
                    <a:pt x="53" y="60"/>
                  </a:lnTo>
                  <a:lnTo>
                    <a:pt x="33" y="40"/>
                  </a:lnTo>
                  <a:lnTo>
                    <a:pt x="16" y="21"/>
                  </a:lnTo>
                  <a:lnTo>
                    <a:pt x="0" y="0"/>
                  </a:lnTo>
                  <a:lnTo>
                    <a:pt x="18" y="19"/>
                  </a:lnTo>
                  <a:lnTo>
                    <a:pt x="37" y="38"/>
                  </a:lnTo>
                  <a:lnTo>
                    <a:pt x="56" y="55"/>
                  </a:lnTo>
                  <a:lnTo>
                    <a:pt x="77" y="71"/>
                  </a:lnTo>
                  <a:lnTo>
                    <a:pt x="99" y="87"/>
                  </a:lnTo>
                  <a:lnTo>
                    <a:pt x="120" y="103"/>
                  </a:lnTo>
                  <a:lnTo>
                    <a:pt x="141" y="120"/>
                  </a:lnTo>
                  <a:lnTo>
                    <a:pt x="16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20" name="Freeform 224"/>
            <p:cNvSpPr>
              <a:spLocks/>
            </p:cNvSpPr>
            <p:nvPr/>
          </p:nvSpPr>
          <p:spPr bwMode="auto">
            <a:xfrm>
              <a:off x="2845" y="3234"/>
              <a:ext cx="62" cy="30"/>
            </a:xfrm>
            <a:custGeom>
              <a:avLst/>
              <a:gdLst>
                <a:gd name="T0" fmla="*/ 108 w 141"/>
                <a:gd name="T1" fmla="*/ 46 h 68"/>
                <a:gd name="T2" fmla="*/ 117 w 141"/>
                <a:gd name="T3" fmla="*/ 46 h 68"/>
                <a:gd name="T4" fmla="*/ 125 w 141"/>
                <a:gd name="T5" fmla="*/ 48 h 68"/>
                <a:gd name="T6" fmla="*/ 132 w 141"/>
                <a:gd name="T7" fmla="*/ 50 h 68"/>
                <a:gd name="T8" fmla="*/ 141 w 141"/>
                <a:gd name="T9" fmla="*/ 50 h 68"/>
                <a:gd name="T10" fmla="*/ 134 w 141"/>
                <a:gd name="T11" fmla="*/ 53 h 68"/>
                <a:gd name="T12" fmla="*/ 126 w 141"/>
                <a:gd name="T13" fmla="*/ 54 h 68"/>
                <a:gd name="T14" fmla="*/ 119 w 141"/>
                <a:gd name="T15" fmla="*/ 53 h 68"/>
                <a:gd name="T16" fmla="*/ 114 w 141"/>
                <a:gd name="T17" fmla="*/ 53 h 68"/>
                <a:gd name="T18" fmla="*/ 107 w 141"/>
                <a:gd name="T19" fmla="*/ 53 h 68"/>
                <a:gd name="T20" fmla="*/ 100 w 141"/>
                <a:gd name="T21" fmla="*/ 55 h 68"/>
                <a:gd name="T22" fmla="*/ 94 w 141"/>
                <a:gd name="T23" fmla="*/ 59 h 68"/>
                <a:gd name="T24" fmla="*/ 88 w 141"/>
                <a:gd name="T25" fmla="*/ 65 h 68"/>
                <a:gd name="T26" fmla="*/ 77 w 141"/>
                <a:gd name="T27" fmla="*/ 64 h 68"/>
                <a:gd name="T28" fmla="*/ 64 w 141"/>
                <a:gd name="T29" fmla="*/ 64 h 68"/>
                <a:gd name="T30" fmla="*/ 54 w 141"/>
                <a:gd name="T31" fmla="*/ 65 h 68"/>
                <a:gd name="T32" fmla="*/ 42 w 141"/>
                <a:gd name="T33" fmla="*/ 67 h 68"/>
                <a:gd name="T34" fmla="*/ 32 w 141"/>
                <a:gd name="T35" fmla="*/ 68 h 68"/>
                <a:gd name="T36" fmla="*/ 22 w 141"/>
                <a:gd name="T37" fmla="*/ 65 h 68"/>
                <a:gd name="T38" fmla="*/ 12 w 141"/>
                <a:gd name="T39" fmla="*/ 62 h 68"/>
                <a:gd name="T40" fmla="*/ 3 w 141"/>
                <a:gd name="T41" fmla="*/ 54 h 68"/>
                <a:gd name="T42" fmla="*/ 1 w 141"/>
                <a:gd name="T43" fmla="*/ 48 h 68"/>
                <a:gd name="T44" fmla="*/ 0 w 141"/>
                <a:gd name="T45" fmla="*/ 42 h 68"/>
                <a:gd name="T46" fmla="*/ 0 w 141"/>
                <a:gd name="T47" fmla="*/ 36 h 68"/>
                <a:gd name="T48" fmla="*/ 1 w 141"/>
                <a:gd name="T49" fmla="*/ 30 h 68"/>
                <a:gd name="T50" fmla="*/ 2 w 141"/>
                <a:gd name="T51" fmla="*/ 24 h 68"/>
                <a:gd name="T52" fmla="*/ 4 w 141"/>
                <a:gd name="T53" fmla="*/ 18 h 68"/>
                <a:gd name="T54" fmla="*/ 8 w 141"/>
                <a:gd name="T55" fmla="*/ 14 h 68"/>
                <a:gd name="T56" fmla="*/ 11 w 141"/>
                <a:gd name="T57" fmla="*/ 8 h 68"/>
                <a:gd name="T58" fmla="*/ 22 w 141"/>
                <a:gd name="T59" fmla="*/ 7 h 68"/>
                <a:gd name="T60" fmla="*/ 32 w 141"/>
                <a:gd name="T61" fmla="*/ 6 h 68"/>
                <a:gd name="T62" fmla="*/ 41 w 141"/>
                <a:gd name="T63" fmla="*/ 3 h 68"/>
                <a:gd name="T64" fmla="*/ 52 w 141"/>
                <a:gd name="T65" fmla="*/ 2 h 68"/>
                <a:gd name="T66" fmla="*/ 62 w 141"/>
                <a:gd name="T67" fmla="*/ 1 h 68"/>
                <a:gd name="T68" fmla="*/ 71 w 141"/>
                <a:gd name="T69" fmla="*/ 0 h 68"/>
                <a:gd name="T70" fmla="*/ 80 w 141"/>
                <a:gd name="T71" fmla="*/ 1 h 68"/>
                <a:gd name="T72" fmla="*/ 88 w 141"/>
                <a:gd name="T73" fmla="*/ 4 h 68"/>
                <a:gd name="T74" fmla="*/ 87 w 141"/>
                <a:gd name="T75" fmla="*/ 10 h 68"/>
                <a:gd name="T76" fmla="*/ 87 w 141"/>
                <a:gd name="T77" fmla="*/ 17 h 68"/>
                <a:gd name="T78" fmla="*/ 88 w 141"/>
                <a:gd name="T79" fmla="*/ 22 h 68"/>
                <a:gd name="T80" fmla="*/ 91 w 141"/>
                <a:gd name="T81" fmla="*/ 27 h 68"/>
                <a:gd name="T82" fmla="*/ 94 w 141"/>
                <a:gd name="T83" fmla="*/ 32 h 68"/>
                <a:gd name="T84" fmla="*/ 98 w 141"/>
                <a:gd name="T85" fmla="*/ 37 h 68"/>
                <a:gd name="T86" fmla="*/ 102 w 141"/>
                <a:gd name="T87" fmla="*/ 41 h 68"/>
                <a:gd name="T88" fmla="*/ 108 w 141"/>
                <a:gd name="T89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1" h="68">
                  <a:moveTo>
                    <a:pt x="108" y="46"/>
                  </a:moveTo>
                  <a:lnTo>
                    <a:pt x="117" y="46"/>
                  </a:lnTo>
                  <a:lnTo>
                    <a:pt x="125" y="48"/>
                  </a:lnTo>
                  <a:lnTo>
                    <a:pt x="132" y="50"/>
                  </a:lnTo>
                  <a:lnTo>
                    <a:pt x="141" y="50"/>
                  </a:lnTo>
                  <a:lnTo>
                    <a:pt x="134" y="53"/>
                  </a:lnTo>
                  <a:lnTo>
                    <a:pt x="126" y="54"/>
                  </a:lnTo>
                  <a:lnTo>
                    <a:pt x="119" y="53"/>
                  </a:lnTo>
                  <a:lnTo>
                    <a:pt x="114" y="53"/>
                  </a:lnTo>
                  <a:lnTo>
                    <a:pt x="107" y="53"/>
                  </a:lnTo>
                  <a:lnTo>
                    <a:pt x="100" y="55"/>
                  </a:lnTo>
                  <a:lnTo>
                    <a:pt x="94" y="59"/>
                  </a:lnTo>
                  <a:lnTo>
                    <a:pt x="88" y="65"/>
                  </a:lnTo>
                  <a:lnTo>
                    <a:pt x="77" y="64"/>
                  </a:lnTo>
                  <a:lnTo>
                    <a:pt x="64" y="64"/>
                  </a:lnTo>
                  <a:lnTo>
                    <a:pt x="54" y="65"/>
                  </a:lnTo>
                  <a:lnTo>
                    <a:pt x="42" y="67"/>
                  </a:lnTo>
                  <a:lnTo>
                    <a:pt x="32" y="68"/>
                  </a:lnTo>
                  <a:lnTo>
                    <a:pt x="22" y="65"/>
                  </a:lnTo>
                  <a:lnTo>
                    <a:pt x="12" y="62"/>
                  </a:lnTo>
                  <a:lnTo>
                    <a:pt x="3" y="54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1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1" y="8"/>
                  </a:lnTo>
                  <a:lnTo>
                    <a:pt x="22" y="7"/>
                  </a:lnTo>
                  <a:lnTo>
                    <a:pt x="32" y="6"/>
                  </a:lnTo>
                  <a:lnTo>
                    <a:pt x="41" y="3"/>
                  </a:lnTo>
                  <a:lnTo>
                    <a:pt x="52" y="2"/>
                  </a:lnTo>
                  <a:lnTo>
                    <a:pt x="62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8" y="4"/>
                  </a:lnTo>
                  <a:lnTo>
                    <a:pt x="87" y="10"/>
                  </a:lnTo>
                  <a:lnTo>
                    <a:pt x="87" y="17"/>
                  </a:lnTo>
                  <a:lnTo>
                    <a:pt x="88" y="22"/>
                  </a:lnTo>
                  <a:lnTo>
                    <a:pt x="91" y="27"/>
                  </a:lnTo>
                  <a:lnTo>
                    <a:pt x="94" y="32"/>
                  </a:lnTo>
                  <a:lnTo>
                    <a:pt x="98" y="37"/>
                  </a:lnTo>
                  <a:lnTo>
                    <a:pt x="102" y="41"/>
                  </a:lnTo>
                  <a:lnTo>
                    <a:pt x="108" y="46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21" name="Freeform 225"/>
            <p:cNvSpPr>
              <a:spLocks/>
            </p:cNvSpPr>
            <p:nvPr/>
          </p:nvSpPr>
          <p:spPr bwMode="auto">
            <a:xfrm>
              <a:off x="2843" y="3266"/>
              <a:ext cx="71" cy="33"/>
            </a:xfrm>
            <a:custGeom>
              <a:avLst/>
              <a:gdLst>
                <a:gd name="T0" fmla="*/ 163 w 163"/>
                <a:gd name="T1" fmla="*/ 5 h 75"/>
                <a:gd name="T2" fmla="*/ 163 w 163"/>
                <a:gd name="T3" fmla="*/ 12 h 75"/>
                <a:gd name="T4" fmla="*/ 163 w 163"/>
                <a:gd name="T5" fmla="*/ 17 h 75"/>
                <a:gd name="T6" fmla="*/ 161 w 163"/>
                <a:gd name="T7" fmla="*/ 24 h 75"/>
                <a:gd name="T8" fmla="*/ 160 w 163"/>
                <a:gd name="T9" fmla="*/ 30 h 75"/>
                <a:gd name="T10" fmla="*/ 159 w 163"/>
                <a:gd name="T11" fmla="*/ 36 h 75"/>
                <a:gd name="T12" fmla="*/ 157 w 163"/>
                <a:gd name="T13" fmla="*/ 42 h 75"/>
                <a:gd name="T14" fmla="*/ 154 w 163"/>
                <a:gd name="T15" fmla="*/ 46 h 75"/>
                <a:gd name="T16" fmla="*/ 151 w 163"/>
                <a:gd name="T17" fmla="*/ 52 h 75"/>
                <a:gd name="T18" fmla="*/ 135 w 163"/>
                <a:gd name="T19" fmla="*/ 59 h 75"/>
                <a:gd name="T20" fmla="*/ 119 w 163"/>
                <a:gd name="T21" fmla="*/ 66 h 75"/>
                <a:gd name="T22" fmla="*/ 101 w 163"/>
                <a:gd name="T23" fmla="*/ 70 h 75"/>
                <a:gd name="T24" fmla="*/ 83 w 163"/>
                <a:gd name="T25" fmla="*/ 73 h 75"/>
                <a:gd name="T26" fmla="*/ 65 w 163"/>
                <a:gd name="T27" fmla="*/ 75 h 75"/>
                <a:gd name="T28" fmla="*/ 46 w 163"/>
                <a:gd name="T29" fmla="*/ 74 h 75"/>
                <a:gd name="T30" fmla="*/ 29 w 163"/>
                <a:gd name="T31" fmla="*/ 72 h 75"/>
                <a:gd name="T32" fmla="*/ 12 w 163"/>
                <a:gd name="T33" fmla="*/ 67 h 75"/>
                <a:gd name="T34" fmla="*/ 8 w 163"/>
                <a:gd name="T35" fmla="*/ 61 h 75"/>
                <a:gd name="T36" fmla="*/ 6 w 163"/>
                <a:gd name="T37" fmla="*/ 57 h 75"/>
                <a:gd name="T38" fmla="*/ 4 w 163"/>
                <a:gd name="T39" fmla="*/ 51 h 75"/>
                <a:gd name="T40" fmla="*/ 1 w 163"/>
                <a:gd name="T41" fmla="*/ 45 h 75"/>
                <a:gd name="T42" fmla="*/ 0 w 163"/>
                <a:gd name="T43" fmla="*/ 39 h 75"/>
                <a:gd name="T44" fmla="*/ 0 w 163"/>
                <a:gd name="T45" fmla="*/ 32 h 75"/>
                <a:gd name="T46" fmla="*/ 1 w 163"/>
                <a:gd name="T47" fmla="*/ 27 h 75"/>
                <a:gd name="T48" fmla="*/ 4 w 163"/>
                <a:gd name="T49" fmla="*/ 21 h 75"/>
                <a:gd name="T50" fmla="*/ 17 w 163"/>
                <a:gd name="T51" fmla="*/ 23 h 75"/>
                <a:gd name="T52" fmla="*/ 31 w 163"/>
                <a:gd name="T53" fmla="*/ 22 h 75"/>
                <a:gd name="T54" fmla="*/ 44 w 163"/>
                <a:gd name="T55" fmla="*/ 21 h 75"/>
                <a:gd name="T56" fmla="*/ 55 w 163"/>
                <a:gd name="T57" fmla="*/ 17 h 75"/>
                <a:gd name="T58" fmla="*/ 67 w 163"/>
                <a:gd name="T59" fmla="*/ 15 h 75"/>
                <a:gd name="T60" fmla="*/ 80 w 163"/>
                <a:gd name="T61" fmla="*/ 12 h 75"/>
                <a:gd name="T62" fmla="*/ 92 w 163"/>
                <a:gd name="T63" fmla="*/ 9 h 75"/>
                <a:gd name="T64" fmla="*/ 105 w 163"/>
                <a:gd name="T65" fmla="*/ 9 h 75"/>
                <a:gd name="T66" fmla="*/ 111 w 163"/>
                <a:gd name="T67" fmla="*/ 6 h 75"/>
                <a:gd name="T68" fmla="*/ 118 w 163"/>
                <a:gd name="T69" fmla="*/ 3 h 75"/>
                <a:gd name="T70" fmla="*/ 124 w 163"/>
                <a:gd name="T71" fmla="*/ 1 h 75"/>
                <a:gd name="T72" fmla="*/ 133 w 163"/>
                <a:gd name="T73" fmla="*/ 0 h 75"/>
                <a:gd name="T74" fmla="*/ 139 w 163"/>
                <a:gd name="T75" fmla="*/ 1 h 75"/>
                <a:gd name="T76" fmla="*/ 148 w 163"/>
                <a:gd name="T77" fmla="*/ 1 h 75"/>
                <a:gd name="T78" fmla="*/ 156 w 163"/>
                <a:gd name="T79" fmla="*/ 4 h 75"/>
                <a:gd name="T80" fmla="*/ 163 w 163"/>
                <a:gd name="T81" fmla="*/ 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75">
                  <a:moveTo>
                    <a:pt x="163" y="5"/>
                  </a:moveTo>
                  <a:lnTo>
                    <a:pt x="163" y="12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60" y="30"/>
                  </a:lnTo>
                  <a:lnTo>
                    <a:pt x="159" y="36"/>
                  </a:lnTo>
                  <a:lnTo>
                    <a:pt x="157" y="42"/>
                  </a:lnTo>
                  <a:lnTo>
                    <a:pt x="154" y="46"/>
                  </a:lnTo>
                  <a:lnTo>
                    <a:pt x="151" y="52"/>
                  </a:lnTo>
                  <a:lnTo>
                    <a:pt x="135" y="59"/>
                  </a:lnTo>
                  <a:lnTo>
                    <a:pt x="119" y="66"/>
                  </a:lnTo>
                  <a:lnTo>
                    <a:pt x="101" y="70"/>
                  </a:lnTo>
                  <a:lnTo>
                    <a:pt x="83" y="73"/>
                  </a:lnTo>
                  <a:lnTo>
                    <a:pt x="65" y="75"/>
                  </a:lnTo>
                  <a:lnTo>
                    <a:pt x="46" y="74"/>
                  </a:lnTo>
                  <a:lnTo>
                    <a:pt x="29" y="72"/>
                  </a:lnTo>
                  <a:lnTo>
                    <a:pt x="12" y="67"/>
                  </a:lnTo>
                  <a:lnTo>
                    <a:pt x="8" y="61"/>
                  </a:lnTo>
                  <a:lnTo>
                    <a:pt x="6" y="57"/>
                  </a:lnTo>
                  <a:lnTo>
                    <a:pt x="4" y="51"/>
                  </a:lnTo>
                  <a:lnTo>
                    <a:pt x="1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1" y="27"/>
                  </a:lnTo>
                  <a:lnTo>
                    <a:pt x="4" y="21"/>
                  </a:lnTo>
                  <a:lnTo>
                    <a:pt x="17" y="23"/>
                  </a:lnTo>
                  <a:lnTo>
                    <a:pt x="31" y="22"/>
                  </a:lnTo>
                  <a:lnTo>
                    <a:pt x="44" y="21"/>
                  </a:lnTo>
                  <a:lnTo>
                    <a:pt x="55" y="17"/>
                  </a:lnTo>
                  <a:lnTo>
                    <a:pt x="67" y="15"/>
                  </a:lnTo>
                  <a:lnTo>
                    <a:pt x="80" y="12"/>
                  </a:lnTo>
                  <a:lnTo>
                    <a:pt x="92" y="9"/>
                  </a:lnTo>
                  <a:lnTo>
                    <a:pt x="105" y="9"/>
                  </a:lnTo>
                  <a:lnTo>
                    <a:pt x="111" y="6"/>
                  </a:lnTo>
                  <a:lnTo>
                    <a:pt x="118" y="3"/>
                  </a:lnTo>
                  <a:lnTo>
                    <a:pt x="124" y="1"/>
                  </a:lnTo>
                  <a:lnTo>
                    <a:pt x="133" y="0"/>
                  </a:lnTo>
                  <a:lnTo>
                    <a:pt x="139" y="1"/>
                  </a:lnTo>
                  <a:lnTo>
                    <a:pt x="148" y="1"/>
                  </a:lnTo>
                  <a:lnTo>
                    <a:pt x="156" y="4"/>
                  </a:lnTo>
                  <a:lnTo>
                    <a:pt x="163" y="5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22" name="Freeform 226"/>
            <p:cNvSpPr>
              <a:spLocks/>
            </p:cNvSpPr>
            <p:nvPr/>
          </p:nvSpPr>
          <p:spPr bwMode="auto">
            <a:xfrm>
              <a:off x="2856" y="3283"/>
              <a:ext cx="75" cy="45"/>
            </a:xfrm>
            <a:custGeom>
              <a:avLst/>
              <a:gdLst>
                <a:gd name="T0" fmla="*/ 174 w 174"/>
                <a:gd name="T1" fmla="*/ 3 h 100"/>
                <a:gd name="T2" fmla="*/ 173 w 174"/>
                <a:gd name="T3" fmla="*/ 20 h 100"/>
                <a:gd name="T4" fmla="*/ 168 w 174"/>
                <a:gd name="T5" fmla="*/ 34 h 100"/>
                <a:gd name="T6" fmla="*/ 158 w 174"/>
                <a:gd name="T7" fmla="*/ 44 h 100"/>
                <a:gd name="T8" fmla="*/ 146 w 174"/>
                <a:gd name="T9" fmla="*/ 54 h 100"/>
                <a:gd name="T10" fmla="*/ 133 w 174"/>
                <a:gd name="T11" fmla="*/ 62 h 100"/>
                <a:gd name="T12" fmla="*/ 119 w 174"/>
                <a:gd name="T13" fmla="*/ 70 h 100"/>
                <a:gd name="T14" fmla="*/ 105 w 174"/>
                <a:gd name="T15" fmla="*/ 78 h 100"/>
                <a:gd name="T16" fmla="*/ 93 w 174"/>
                <a:gd name="T17" fmla="*/ 87 h 100"/>
                <a:gd name="T18" fmla="*/ 84 w 174"/>
                <a:gd name="T19" fmla="*/ 89 h 100"/>
                <a:gd name="T20" fmla="*/ 74 w 174"/>
                <a:gd name="T21" fmla="*/ 93 h 100"/>
                <a:gd name="T22" fmla="*/ 65 w 174"/>
                <a:gd name="T23" fmla="*/ 95 h 100"/>
                <a:gd name="T24" fmla="*/ 55 w 174"/>
                <a:gd name="T25" fmla="*/ 97 h 100"/>
                <a:gd name="T26" fmla="*/ 45 w 174"/>
                <a:gd name="T27" fmla="*/ 99 h 100"/>
                <a:gd name="T28" fmla="*/ 35 w 174"/>
                <a:gd name="T29" fmla="*/ 100 h 100"/>
                <a:gd name="T30" fmla="*/ 24 w 174"/>
                <a:gd name="T31" fmla="*/ 100 h 100"/>
                <a:gd name="T32" fmla="*/ 13 w 174"/>
                <a:gd name="T33" fmla="*/ 99 h 100"/>
                <a:gd name="T34" fmla="*/ 9 w 174"/>
                <a:gd name="T35" fmla="*/ 95 h 100"/>
                <a:gd name="T36" fmla="*/ 6 w 174"/>
                <a:gd name="T37" fmla="*/ 91 h 100"/>
                <a:gd name="T38" fmla="*/ 3 w 174"/>
                <a:gd name="T39" fmla="*/ 86 h 100"/>
                <a:gd name="T40" fmla="*/ 2 w 174"/>
                <a:gd name="T41" fmla="*/ 81 h 100"/>
                <a:gd name="T42" fmla="*/ 1 w 174"/>
                <a:gd name="T43" fmla="*/ 77 h 100"/>
                <a:gd name="T44" fmla="*/ 0 w 174"/>
                <a:gd name="T45" fmla="*/ 72 h 100"/>
                <a:gd name="T46" fmla="*/ 0 w 174"/>
                <a:gd name="T47" fmla="*/ 66 h 100"/>
                <a:gd name="T48" fmla="*/ 1 w 174"/>
                <a:gd name="T49" fmla="*/ 61 h 100"/>
                <a:gd name="T50" fmla="*/ 23 w 174"/>
                <a:gd name="T51" fmla="*/ 59 h 100"/>
                <a:gd name="T52" fmla="*/ 44 w 174"/>
                <a:gd name="T53" fmla="*/ 56 h 100"/>
                <a:gd name="T54" fmla="*/ 63 w 174"/>
                <a:gd name="T55" fmla="*/ 51 h 100"/>
                <a:gd name="T56" fmla="*/ 83 w 174"/>
                <a:gd name="T57" fmla="*/ 46 h 100"/>
                <a:gd name="T58" fmla="*/ 101 w 174"/>
                <a:gd name="T59" fmla="*/ 38 h 100"/>
                <a:gd name="T60" fmla="*/ 119 w 174"/>
                <a:gd name="T61" fmla="*/ 27 h 100"/>
                <a:gd name="T62" fmla="*/ 136 w 174"/>
                <a:gd name="T63" fmla="*/ 15 h 100"/>
                <a:gd name="T64" fmla="*/ 151 w 174"/>
                <a:gd name="T65" fmla="*/ 0 h 100"/>
                <a:gd name="T66" fmla="*/ 174 w 174"/>
                <a:gd name="T67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4" h="100">
                  <a:moveTo>
                    <a:pt x="174" y="3"/>
                  </a:moveTo>
                  <a:lnTo>
                    <a:pt x="173" y="20"/>
                  </a:lnTo>
                  <a:lnTo>
                    <a:pt x="168" y="34"/>
                  </a:lnTo>
                  <a:lnTo>
                    <a:pt x="158" y="44"/>
                  </a:lnTo>
                  <a:lnTo>
                    <a:pt x="146" y="54"/>
                  </a:lnTo>
                  <a:lnTo>
                    <a:pt x="133" y="62"/>
                  </a:lnTo>
                  <a:lnTo>
                    <a:pt x="119" y="70"/>
                  </a:lnTo>
                  <a:lnTo>
                    <a:pt x="105" y="78"/>
                  </a:lnTo>
                  <a:lnTo>
                    <a:pt x="93" y="87"/>
                  </a:lnTo>
                  <a:lnTo>
                    <a:pt x="84" y="89"/>
                  </a:lnTo>
                  <a:lnTo>
                    <a:pt x="74" y="93"/>
                  </a:lnTo>
                  <a:lnTo>
                    <a:pt x="65" y="95"/>
                  </a:lnTo>
                  <a:lnTo>
                    <a:pt x="55" y="97"/>
                  </a:lnTo>
                  <a:lnTo>
                    <a:pt x="45" y="99"/>
                  </a:lnTo>
                  <a:lnTo>
                    <a:pt x="35" y="100"/>
                  </a:lnTo>
                  <a:lnTo>
                    <a:pt x="24" y="100"/>
                  </a:lnTo>
                  <a:lnTo>
                    <a:pt x="13" y="99"/>
                  </a:lnTo>
                  <a:lnTo>
                    <a:pt x="9" y="95"/>
                  </a:lnTo>
                  <a:lnTo>
                    <a:pt x="6" y="91"/>
                  </a:lnTo>
                  <a:lnTo>
                    <a:pt x="3" y="86"/>
                  </a:lnTo>
                  <a:lnTo>
                    <a:pt x="2" y="81"/>
                  </a:lnTo>
                  <a:lnTo>
                    <a:pt x="1" y="77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1" y="61"/>
                  </a:lnTo>
                  <a:lnTo>
                    <a:pt x="23" y="59"/>
                  </a:lnTo>
                  <a:lnTo>
                    <a:pt x="44" y="56"/>
                  </a:lnTo>
                  <a:lnTo>
                    <a:pt x="63" y="51"/>
                  </a:lnTo>
                  <a:lnTo>
                    <a:pt x="83" y="46"/>
                  </a:lnTo>
                  <a:lnTo>
                    <a:pt x="101" y="38"/>
                  </a:lnTo>
                  <a:lnTo>
                    <a:pt x="119" y="27"/>
                  </a:lnTo>
                  <a:lnTo>
                    <a:pt x="136" y="15"/>
                  </a:lnTo>
                  <a:lnTo>
                    <a:pt x="151" y="0"/>
                  </a:lnTo>
                  <a:lnTo>
                    <a:pt x="174" y="3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23" name="Freeform 227"/>
            <p:cNvSpPr>
              <a:spLocks/>
            </p:cNvSpPr>
            <p:nvPr/>
          </p:nvSpPr>
          <p:spPr bwMode="auto">
            <a:xfrm>
              <a:off x="3261" y="3368"/>
              <a:ext cx="300" cy="340"/>
            </a:xfrm>
            <a:custGeom>
              <a:avLst/>
              <a:gdLst>
                <a:gd name="T0" fmla="*/ 627 w 687"/>
                <a:gd name="T1" fmla="*/ 486 h 771"/>
                <a:gd name="T2" fmla="*/ 569 w 687"/>
                <a:gd name="T3" fmla="*/ 527 h 771"/>
                <a:gd name="T4" fmla="*/ 504 w 687"/>
                <a:gd name="T5" fmla="*/ 551 h 771"/>
                <a:gd name="T6" fmla="*/ 436 w 687"/>
                <a:gd name="T7" fmla="*/ 573 h 771"/>
                <a:gd name="T8" fmla="*/ 374 w 687"/>
                <a:gd name="T9" fmla="*/ 605 h 771"/>
                <a:gd name="T10" fmla="*/ 351 w 687"/>
                <a:gd name="T11" fmla="*/ 639 h 771"/>
                <a:gd name="T12" fmla="*/ 387 w 687"/>
                <a:gd name="T13" fmla="*/ 621 h 771"/>
                <a:gd name="T14" fmla="*/ 428 w 687"/>
                <a:gd name="T15" fmla="*/ 604 h 771"/>
                <a:gd name="T16" fmla="*/ 395 w 687"/>
                <a:gd name="T17" fmla="*/ 639 h 771"/>
                <a:gd name="T18" fmla="*/ 337 w 687"/>
                <a:gd name="T19" fmla="*/ 697 h 771"/>
                <a:gd name="T20" fmla="*/ 295 w 687"/>
                <a:gd name="T21" fmla="*/ 771 h 771"/>
                <a:gd name="T22" fmla="*/ 292 w 687"/>
                <a:gd name="T23" fmla="*/ 731 h 771"/>
                <a:gd name="T24" fmla="*/ 284 w 687"/>
                <a:gd name="T25" fmla="*/ 692 h 771"/>
                <a:gd name="T26" fmla="*/ 271 w 687"/>
                <a:gd name="T27" fmla="*/ 655 h 771"/>
                <a:gd name="T28" fmla="*/ 251 w 687"/>
                <a:gd name="T29" fmla="*/ 621 h 771"/>
                <a:gd name="T30" fmla="*/ 223 w 687"/>
                <a:gd name="T31" fmla="*/ 591 h 771"/>
                <a:gd name="T32" fmla="*/ 225 w 687"/>
                <a:gd name="T33" fmla="*/ 563 h 771"/>
                <a:gd name="T34" fmla="*/ 251 w 687"/>
                <a:gd name="T35" fmla="*/ 535 h 771"/>
                <a:gd name="T36" fmla="*/ 276 w 687"/>
                <a:gd name="T37" fmla="*/ 503 h 771"/>
                <a:gd name="T38" fmla="*/ 251 w 687"/>
                <a:gd name="T39" fmla="*/ 499 h 771"/>
                <a:gd name="T40" fmla="*/ 224 w 687"/>
                <a:gd name="T41" fmla="*/ 504 h 771"/>
                <a:gd name="T42" fmla="*/ 200 w 687"/>
                <a:gd name="T43" fmla="*/ 513 h 771"/>
                <a:gd name="T44" fmla="*/ 179 w 687"/>
                <a:gd name="T45" fmla="*/ 521 h 771"/>
                <a:gd name="T46" fmla="*/ 157 w 687"/>
                <a:gd name="T47" fmla="*/ 528 h 771"/>
                <a:gd name="T48" fmla="*/ 118 w 687"/>
                <a:gd name="T49" fmla="*/ 490 h 771"/>
                <a:gd name="T50" fmla="*/ 65 w 687"/>
                <a:gd name="T51" fmla="*/ 442 h 771"/>
                <a:gd name="T52" fmla="*/ 0 w 687"/>
                <a:gd name="T53" fmla="*/ 409 h 771"/>
                <a:gd name="T54" fmla="*/ 88 w 687"/>
                <a:gd name="T55" fmla="*/ 344 h 771"/>
                <a:gd name="T56" fmla="*/ 184 w 687"/>
                <a:gd name="T57" fmla="*/ 293 h 771"/>
                <a:gd name="T58" fmla="*/ 286 w 687"/>
                <a:gd name="T59" fmla="*/ 257 h 771"/>
                <a:gd name="T60" fmla="*/ 392 w 687"/>
                <a:gd name="T61" fmla="*/ 240 h 771"/>
                <a:gd name="T62" fmla="*/ 501 w 687"/>
                <a:gd name="T63" fmla="*/ 243 h 771"/>
                <a:gd name="T64" fmla="*/ 518 w 687"/>
                <a:gd name="T65" fmla="*/ 234 h 771"/>
                <a:gd name="T66" fmla="*/ 444 w 687"/>
                <a:gd name="T67" fmla="*/ 219 h 771"/>
                <a:gd name="T68" fmla="*/ 367 w 687"/>
                <a:gd name="T69" fmla="*/ 223 h 771"/>
                <a:gd name="T70" fmla="*/ 291 w 687"/>
                <a:gd name="T71" fmla="*/ 240 h 771"/>
                <a:gd name="T72" fmla="*/ 216 w 687"/>
                <a:gd name="T73" fmla="*/ 263 h 771"/>
                <a:gd name="T74" fmla="*/ 145 w 687"/>
                <a:gd name="T75" fmla="*/ 288 h 771"/>
                <a:gd name="T76" fmla="*/ 158 w 687"/>
                <a:gd name="T77" fmla="*/ 268 h 771"/>
                <a:gd name="T78" fmla="*/ 181 w 687"/>
                <a:gd name="T79" fmla="*/ 258 h 771"/>
                <a:gd name="T80" fmla="*/ 213 w 687"/>
                <a:gd name="T81" fmla="*/ 239 h 771"/>
                <a:gd name="T82" fmla="*/ 270 w 687"/>
                <a:gd name="T83" fmla="*/ 216 h 771"/>
                <a:gd name="T84" fmla="*/ 324 w 687"/>
                <a:gd name="T85" fmla="*/ 193 h 771"/>
                <a:gd name="T86" fmla="*/ 310 w 687"/>
                <a:gd name="T87" fmla="*/ 186 h 771"/>
                <a:gd name="T88" fmla="*/ 258 w 687"/>
                <a:gd name="T89" fmla="*/ 190 h 771"/>
                <a:gd name="T90" fmla="*/ 207 w 687"/>
                <a:gd name="T91" fmla="*/ 193 h 771"/>
                <a:gd name="T92" fmla="*/ 154 w 687"/>
                <a:gd name="T93" fmla="*/ 189 h 771"/>
                <a:gd name="T94" fmla="*/ 106 w 687"/>
                <a:gd name="T95" fmla="*/ 177 h 771"/>
                <a:gd name="T96" fmla="*/ 75 w 687"/>
                <a:gd name="T97" fmla="*/ 156 h 771"/>
                <a:gd name="T98" fmla="*/ 69 w 687"/>
                <a:gd name="T99" fmla="*/ 146 h 771"/>
                <a:gd name="T100" fmla="*/ 135 w 687"/>
                <a:gd name="T101" fmla="*/ 164 h 771"/>
                <a:gd name="T102" fmla="*/ 203 w 687"/>
                <a:gd name="T103" fmla="*/ 169 h 771"/>
                <a:gd name="T104" fmla="*/ 271 w 687"/>
                <a:gd name="T105" fmla="*/ 163 h 771"/>
                <a:gd name="T106" fmla="*/ 338 w 687"/>
                <a:gd name="T107" fmla="*/ 150 h 771"/>
                <a:gd name="T108" fmla="*/ 402 w 687"/>
                <a:gd name="T109" fmla="*/ 133 h 771"/>
                <a:gd name="T110" fmla="*/ 467 w 687"/>
                <a:gd name="T111" fmla="*/ 104 h 771"/>
                <a:gd name="T112" fmla="*/ 530 w 687"/>
                <a:gd name="T113" fmla="*/ 60 h 771"/>
                <a:gd name="T114" fmla="*/ 576 w 687"/>
                <a:gd name="T115" fmla="*/ 0 h 771"/>
                <a:gd name="T116" fmla="*/ 627 w 687"/>
                <a:gd name="T117" fmla="*/ 71 h 771"/>
                <a:gd name="T118" fmla="*/ 664 w 687"/>
                <a:gd name="T119" fmla="*/ 151 h 771"/>
                <a:gd name="T120" fmla="*/ 683 w 687"/>
                <a:gd name="T121" fmla="*/ 239 h 771"/>
                <a:gd name="T122" fmla="*/ 686 w 687"/>
                <a:gd name="T123" fmla="*/ 329 h 771"/>
                <a:gd name="T124" fmla="*/ 667 w 687"/>
                <a:gd name="T125" fmla="*/ 416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7" h="771">
                  <a:moveTo>
                    <a:pt x="657" y="445"/>
                  </a:moveTo>
                  <a:lnTo>
                    <a:pt x="643" y="468"/>
                  </a:lnTo>
                  <a:lnTo>
                    <a:pt x="627" y="486"/>
                  </a:lnTo>
                  <a:lnTo>
                    <a:pt x="609" y="503"/>
                  </a:lnTo>
                  <a:lnTo>
                    <a:pt x="590" y="515"/>
                  </a:lnTo>
                  <a:lnTo>
                    <a:pt x="569" y="527"/>
                  </a:lnTo>
                  <a:lnTo>
                    <a:pt x="549" y="536"/>
                  </a:lnTo>
                  <a:lnTo>
                    <a:pt x="526" y="544"/>
                  </a:lnTo>
                  <a:lnTo>
                    <a:pt x="504" y="551"/>
                  </a:lnTo>
                  <a:lnTo>
                    <a:pt x="481" y="558"/>
                  </a:lnTo>
                  <a:lnTo>
                    <a:pt x="458" y="565"/>
                  </a:lnTo>
                  <a:lnTo>
                    <a:pt x="436" y="573"/>
                  </a:lnTo>
                  <a:lnTo>
                    <a:pt x="414" y="582"/>
                  </a:lnTo>
                  <a:lnTo>
                    <a:pt x="393" y="592"/>
                  </a:lnTo>
                  <a:lnTo>
                    <a:pt x="374" y="605"/>
                  </a:lnTo>
                  <a:lnTo>
                    <a:pt x="355" y="621"/>
                  </a:lnTo>
                  <a:lnTo>
                    <a:pt x="338" y="640"/>
                  </a:lnTo>
                  <a:lnTo>
                    <a:pt x="351" y="639"/>
                  </a:lnTo>
                  <a:lnTo>
                    <a:pt x="363" y="634"/>
                  </a:lnTo>
                  <a:lnTo>
                    <a:pt x="375" y="628"/>
                  </a:lnTo>
                  <a:lnTo>
                    <a:pt x="387" y="621"/>
                  </a:lnTo>
                  <a:lnTo>
                    <a:pt x="400" y="614"/>
                  </a:lnTo>
                  <a:lnTo>
                    <a:pt x="414" y="609"/>
                  </a:lnTo>
                  <a:lnTo>
                    <a:pt x="428" y="604"/>
                  </a:lnTo>
                  <a:lnTo>
                    <a:pt x="442" y="602"/>
                  </a:lnTo>
                  <a:lnTo>
                    <a:pt x="419" y="620"/>
                  </a:lnTo>
                  <a:lnTo>
                    <a:pt x="395" y="639"/>
                  </a:lnTo>
                  <a:lnTo>
                    <a:pt x="375" y="657"/>
                  </a:lnTo>
                  <a:lnTo>
                    <a:pt x="355" y="677"/>
                  </a:lnTo>
                  <a:lnTo>
                    <a:pt x="337" y="697"/>
                  </a:lnTo>
                  <a:lnTo>
                    <a:pt x="321" y="720"/>
                  </a:lnTo>
                  <a:lnTo>
                    <a:pt x="307" y="744"/>
                  </a:lnTo>
                  <a:lnTo>
                    <a:pt x="295" y="771"/>
                  </a:lnTo>
                  <a:lnTo>
                    <a:pt x="294" y="757"/>
                  </a:lnTo>
                  <a:lnTo>
                    <a:pt x="293" y="743"/>
                  </a:lnTo>
                  <a:lnTo>
                    <a:pt x="292" y="731"/>
                  </a:lnTo>
                  <a:lnTo>
                    <a:pt x="289" y="717"/>
                  </a:lnTo>
                  <a:lnTo>
                    <a:pt x="287" y="704"/>
                  </a:lnTo>
                  <a:lnTo>
                    <a:pt x="284" y="692"/>
                  </a:lnTo>
                  <a:lnTo>
                    <a:pt x="280" y="679"/>
                  </a:lnTo>
                  <a:lnTo>
                    <a:pt x="276" y="667"/>
                  </a:lnTo>
                  <a:lnTo>
                    <a:pt x="271" y="655"/>
                  </a:lnTo>
                  <a:lnTo>
                    <a:pt x="265" y="643"/>
                  </a:lnTo>
                  <a:lnTo>
                    <a:pt x="258" y="633"/>
                  </a:lnTo>
                  <a:lnTo>
                    <a:pt x="251" y="621"/>
                  </a:lnTo>
                  <a:lnTo>
                    <a:pt x="242" y="611"/>
                  </a:lnTo>
                  <a:lnTo>
                    <a:pt x="233" y="601"/>
                  </a:lnTo>
                  <a:lnTo>
                    <a:pt x="223" y="591"/>
                  </a:lnTo>
                  <a:lnTo>
                    <a:pt x="211" y="582"/>
                  </a:lnTo>
                  <a:lnTo>
                    <a:pt x="217" y="572"/>
                  </a:lnTo>
                  <a:lnTo>
                    <a:pt x="225" y="563"/>
                  </a:lnTo>
                  <a:lnTo>
                    <a:pt x="233" y="553"/>
                  </a:lnTo>
                  <a:lnTo>
                    <a:pt x="242" y="544"/>
                  </a:lnTo>
                  <a:lnTo>
                    <a:pt x="251" y="535"/>
                  </a:lnTo>
                  <a:lnTo>
                    <a:pt x="261" y="524"/>
                  </a:lnTo>
                  <a:lnTo>
                    <a:pt x="269" y="514"/>
                  </a:lnTo>
                  <a:lnTo>
                    <a:pt x="276" y="503"/>
                  </a:lnTo>
                  <a:lnTo>
                    <a:pt x="269" y="500"/>
                  </a:lnTo>
                  <a:lnTo>
                    <a:pt x="261" y="499"/>
                  </a:lnTo>
                  <a:lnTo>
                    <a:pt x="251" y="499"/>
                  </a:lnTo>
                  <a:lnTo>
                    <a:pt x="242" y="499"/>
                  </a:lnTo>
                  <a:lnTo>
                    <a:pt x="233" y="501"/>
                  </a:lnTo>
                  <a:lnTo>
                    <a:pt x="224" y="504"/>
                  </a:lnTo>
                  <a:lnTo>
                    <a:pt x="215" y="507"/>
                  </a:lnTo>
                  <a:lnTo>
                    <a:pt x="207" y="511"/>
                  </a:lnTo>
                  <a:lnTo>
                    <a:pt x="200" y="513"/>
                  </a:lnTo>
                  <a:lnTo>
                    <a:pt x="193" y="515"/>
                  </a:lnTo>
                  <a:lnTo>
                    <a:pt x="186" y="519"/>
                  </a:lnTo>
                  <a:lnTo>
                    <a:pt x="179" y="521"/>
                  </a:lnTo>
                  <a:lnTo>
                    <a:pt x="172" y="524"/>
                  </a:lnTo>
                  <a:lnTo>
                    <a:pt x="164" y="527"/>
                  </a:lnTo>
                  <a:lnTo>
                    <a:pt x="157" y="528"/>
                  </a:lnTo>
                  <a:lnTo>
                    <a:pt x="149" y="529"/>
                  </a:lnTo>
                  <a:lnTo>
                    <a:pt x="134" y="510"/>
                  </a:lnTo>
                  <a:lnTo>
                    <a:pt x="118" y="490"/>
                  </a:lnTo>
                  <a:lnTo>
                    <a:pt x="102" y="473"/>
                  </a:lnTo>
                  <a:lnTo>
                    <a:pt x="83" y="457"/>
                  </a:lnTo>
                  <a:lnTo>
                    <a:pt x="65" y="442"/>
                  </a:lnTo>
                  <a:lnTo>
                    <a:pt x="45" y="429"/>
                  </a:lnTo>
                  <a:lnTo>
                    <a:pt x="23" y="419"/>
                  </a:lnTo>
                  <a:lnTo>
                    <a:pt x="0" y="409"/>
                  </a:lnTo>
                  <a:lnTo>
                    <a:pt x="28" y="386"/>
                  </a:lnTo>
                  <a:lnTo>
                    <a:pt x="58" y="364"/>
                  </a:lnTo>
                  <a:lnTo>
                    <a:pt x="88" y="344"/>
                  </a:lnTo>
                  <a:lnTo>
                    <a:pt x="119" y="325"/>
                  </a:lnTo>
                  <a:lnTo>
                    <a:pt x="151" y="308"/>
                  </a:lnTo>
                  <a:lnTo>
                    <a:pt x="184" y="293"/>
                  </a:lnTo>
                  <a:lnTo>
                    <a:pt x="217" y="279"/>
                  </a:lnTo>
                  <a:lnTo>
                    <a:pt x="251" y="266"/>
                  </a:lnTo>
                  <a:lnTo>
                    <a:pt x="286" y="257"/>
                  </a:lnTo>
                  <a:lnTo>
                    <a:pt x="321" y="249"/>
                  </a:lnTo>
                  <a:lnTo>
                    <a:pt x="356" y="243"/>
                  </a:lnTo>
                  <a:lnTo>
                    <a:pt x="392" y="240"/>
                  </a:lnTo>
                  <a:lnTo>
                    <a:pt x="429" y="239"/>
                  </a:lnTo>
                  <a:lnTo>
                    <a:pt x="465" y="240"/>
                  </a:lnTo>
                  <a:lnTo>
                    <a:pt x="501" y="243"/>
                  </a:lnTo>
                  <a:lnTo>
                    <a:pt x="538" y="249"/>
                  </a:lnTo>
                  <a:lnTo>
                    <a:pt x="542" y="245"/>
                  </a:lnTo>
                  <a:lnTo>
                    <a:pt x="518" y="234"/>
                  </a:lnTo>
                  <a:lnTo>
                    <a:pt x="493" y="226"/>
                  </a:lnTo>
                  <a:lnTo>
                    <a:pt x="468" y="222"/>
                  </a:lnTo>
                  <a:lnTo>
                    <a:pt x="444" y="219"/>
                  </a:lnTo>
                  <a:lnTo>
                    <a:pt x="419" y="218"/>
                  </a:lnTo>
                  <a:lnTo>
                    <a:pt x="393" y="219"/>
                  </a:lnTo>
                  <a:lnTo>
                    <a:pt x="367" y="223"/>
                  </a:lnTo>
                  <a:lnTo>
                    <a:pt x="341" y="227"/>
                  </a:lnTo>
                  <a:lnTo>
                    <a:pt x="316" y="233"/>
                  </a:lnTo>
                  <a:lnTo>
                    <a:pt x="291" y="240"/>
                  </a:lnTo>
                  <a:lnTo>
                    <a:pt x="265" y="247"/>
                  </a:lnTo>
                  <a:lnTo>
                    <a:pt x="241" y="255"/>
                  </a:lnTo>
                  <a:lnTo>
                    <a:pt x="216" y="263"/>
                  </a:lnTo>
                  <a:lnTo>
                    <a:pt x="192" y="272"/>
                  </a:lnTo>
                  <a:lnTo>
                    <a:pt x="169" y="280"/>
                  </a:lnTo>
                  <a:lnTo>
                    <a:pt x="145" y="288"/>
                  </a:lnTo>
                  <a:lnTo>
                    <a:pt x="148" y="279"/>
                  </a:lnTo>
                  <a:lnTo>
                    <a:pt x="152" y="272"/>
                  </a:lnTo>
                  <a:lnTo>
                    <a:pt x="158" y="268"/>
                  </a:lnTo>
                  <a:lnTo>
                    <a:pt x="166" y="264"/>
                  </a:lnTo>
                  <a:lnTo>
                    <a:pt x="173" y="261"/>
                  </a:lnTo>
                  <a:lnTo>
                    <a:pt x="181" y="258"/>
                  </a:lnTo>
                  <a:lnTo>
                    <a:pt x="189" y="254"/>
                  </a:lnTo>
                  <a:lnTo>
                    <a:pt x="195" y="249"/>
                  </a:lnTo>
                  <a:lnTo>
                    <a:pt x="213" y="239"/>
                  </a:lnTo>
                  <a:lnTo>
                    <a:pt x="232" y="231"/>
                  </a:lnTo>
                  <a:lnTo>
                    <a:pt x="250" y="223"/>
                  </a:lnTo>
                  <a:lnTo>
                    <a:pt x="270" y="216"/>
                  </a:lnTo>
                  <a:lnTo>
                    <a:pt x="288" y="209"/>
                  </a:lnTo>
                  <a:lnTo>
                    <a:pt x="307" y="202"/>
                  </a:lnTo>
                  <a:lnTo>
                    <a:pt x="324" y="193"/>
                  </a:lnTo>
                  <a:lnTo>
                    <a:pt x="341" y="184"/>
                  </a:lnTo>
                  <a:lnTo>
                    <a:pt x="326" y="185"/>
                  </a:lnTo>
                  <a:lnTo>
                    <a:pt x="310" y="186"/>
                  </a:lnTo>
                  <a:lnTo>
                    <a:pt x="293" y="188"/>
                  </a:lnTo>
                  <a:lnTo>
                    <a:pt x="276" y="189"/>
                  </a:lnTo>
                  <a:lnTo>
                    <a:pt x="258" y="190"/>
                  </a:lnTo>
                  <a:lnTo>
                    <a:pt x="241" y="192"/>
                  </a:lnTo>
                  <a:lnTo>
                    <a:pt x="224" y="193"/>
                  </a:lnTo>
                  <a:lnTo>
                    <a:pt x="207" y="193"/>
                  </a:lnTo>
                  <a:lnTo>
                    <a:pt x="188" y="193"/>
                  </a:lnTo>
                  <a:lnTo>
                    <a:pt x="171" y="192"/>
                  </a:lnTo>
                  <a:lnTo>
                    <a:pt x="154" y="189"/>
                  </a:lnTo>
                  <a:lnTo>
                    <a:pt x="137" y="186"/>
                  </a:lnTo>
                  <a:lnTo>
                    <a:pt x="121" y="182"/>
                  </a:lnTo>
                  <a:lnTo>
                    <a:pt x="106" y="177"/>
                  </a:lnTo>
                  <a:lnTo>
                    <a:pt x="91" y="170"/>
                  </a:lnTo>
                  <a:lnTo>
                    <a:pt x="78" y="161"/>
                  </a:lnTo>
                  <a:lnTo>
                    <a:pt x="75" y="156"/>
                  </a:lnTo>
                  <a:lnTo>
                    <a:pt x="74" y="152"/>
                  </a:lnTo>
                  <a:lnTo>
                    <a:pt x="72" y="149"/>
                  </a:lnTo>
                  <a:lnTo>
                    <a:pt x="69" y="146"/>
                  </a:lnTo>
                  <a:lnTo>
                    <a:pt x="91" y="154"/>
                  </a:lnTo>
                  <a:lnTo>
                    <a:pt x="113" y="159"/>
                  </a:lnTo>
                  <a:lnTo>
                    <a:pt x="135" y="164"/>
                  </a:lnTo>
                  <a:lnTo>
                    <a:pt x="158" y="166"/>
                  </a:lnTo>
                  <a:lnTo>
                    <a:pt x="180" y="169"/>
                  </a:lnTo>
                  <a:lnTo>
                    <a:pt x="203" y="169"/>
                  </a:lnTo>
                  <a:lnTo>
                    <a:pt x="226" y="167"/>
                  </a:lnTo>
                  <a:lnTo>
                    <a:pt x="248" y="166"/>
                  </a:lnTo>
                  <a:lnTo>
                    <a:pt x="271" y="163"/>
                  </a:lnTo>
                  <a:lnTo>
                    <a:pt x="293" y="159"/>
                  </a:lnTo>
                  <a:lnTo>
                    <a:pt x="316" y="156"/>
                  </a:lnTo>
                  <a:lnTo>
                    <a:pt x="338" y="150"/>
                  </a:lnTo>
                  <a:lnTo>
                    <a:pt x="360" y="144"/>
                  </a:lnTo>
                  <a:lnTo>
                    <a:pt x="382" y="139"/>
                  </a:lnTo>
                  <a:lnTo>
                    <a:pt x="402" y="133"/>
                  </a:lnTo>
                  <a:lnTo>
                    <a:pt x="423" y="126"/>
                  </a:lnTo>
                  <a:lnTo>
                    <a:pt x="445" y="116"/>
                  </a:lnTo>
                  <a:lnTo>
                    <a:pt x="467" y="104"/>
                  </a:lnTo>
                  <a:lnTo>
                    <a:pt x="489" y="91"/>
                  </a:lnTo>
                  <a:lnTo>
                    <a:pt x="511" y="76"/>
                  </a:lnTo>
                  <a:lnTo>
                    <a:pt x="530" y="60"/>
                  </a:lnTo>
                  <a:lnTo>
                    <a:pt x="549" y="43"/>
                  </a:lnTo>
                  <a:lnTo>
                    <a:pt x="564" y="22"/>
                  </a:lnTo>
                  <a:lnTo>
                    <a:pt x="576" y="0"/>
                  </a:lnTo>
                  <a:lnTo>
                    <a:pt x="595" y="22"/>
                  </a:lnTo>
                  <a:lnTo>
                    <a:pt x="612" y="45"/>
                  </a:lnTo>
                  <a:lnTo>
                    <a:pt x="627" y="71"/>
                  </a:lnTo>
                  <a:lnTo>
                    <a:pt x="641" y="97"/>
                  </a:lnTo>
                  <a:lnTo>
                    <a:pt x="653" y="124"/>
                  </a:lnTo>
                  <a:lnTo>
                    <a:pt x="664" y="151"/>
                  </a:lnTo>
                  <a:lnTo>
                    <a:pt x="672" y="180"/>
                  </a:lnTo>
                  <a:lnTo>
                    <a:pt x="679" y="209"/>
                  </a:lnTo>
                  <a:lnTo>
                    <a:pt x="683" y="239"/>
                  </a:lnTo>
                  <a:lnTo>
                    <a:pt x="687" y="269"/>
                  </a:lnTo>
                  <a:lnTo>
                    <a:pt x="687" y="299"/>
                  </a:lnTo>
                  <a:lnTo>
                    <a:pt x="686" y="329"/>
                  </a:lnTo>
                  <a:lnTo>
                    <a:pt x="682" y="359"/>
                  </a:lnTo>
                  <a:lnTo>
                    <a:pt x="677" y="387"/>
                  </a:lnTo>
                  <a:lnTo>
                    <a:pt x="667" y="416"/>
                  </a:lnTo>
                  <a:lnTo>
                    <a:pt x="657" y="445"/>
                  </a:lnTo>
                  <a:close/>
                </a:path>
              </a:pathLst>
            </a:custGeom>
            <a:solidFill>
              <a:srgbClr val="00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24" name="Freeform 228"/>
            <p:cNvSpPr>
              <a:spLocks/>
            </p:cNvSpPr>
            <p:nvPr/>
          </p:nvSpPr>
          <p:spPr bwMode="auto">
            <a:xfrm>
              <a:off x="3285" y="3448"/>
              <a:ext cx="80" cy="60"/>
            </a:xfrm>
            <a:custGeom>
              <a:avLst/>
              <a:gdLst>
                <a:gd name="T0" fmla="*/ 185 w 185"/>
                <a:gd name="T1" fmla="*/ 23 h 134"/>
                <a:gd name="T2" fmla="*/ 179 w 185"/>
                <a:gd name="T3" fmla="*/ 34 h 134"/>
                <a:gd name="T4" fmla="*/ 167 w 185"/>
                <a:gd name="T5" fmla="*/ 40 h 134"/>
                <a:gd name="T6" fmla="*/ 155 w 185"/>
                <a:gd name="T7" fmla="*/ 44 h 134"/>
                <a:gd name="T8" fmla="*/ 142 w 185"/>
                <a:gd name="T9" fmla="*/ 50 h 134"/>
                <a:gd name="T10" fmla="*/ 111 w 185"/>
                <a:gd name="T11" fmla="*/ 66 h 134"/>
                <a:gd name="T12" fmla="*/ 80 w 185"/>
                <a:gd name="T13" fmla="*/ 84 h 134"/>
                <a:gd name="T14" fmla="*/ 51 w 185"/>
                <a:gd name="T15" fmla="*/ 106 h 134"/>
                <a:gd name="T16" fmla="*/ 28 w 185"/>
                <a:gd name="T17" fmla="*/ 134 h 134"/>
                <a:gd name="T18" fmla="*/ 26 w 185"/>
                <a:gd name="T19" fmla="*/ 125 h 134"/>
                <a:gd name="T20" fmla="*/ 22 w 185"/>
                <a:gd name="T21" fmla="*/ 117 h 134"/>
                <a:gd name="T22" fmla="*/ 19 w 185"/>
                <a:gd name="T23" fmla="*/ 108 h 134"/>
                <a:gd name="T24" fmla="*/ 16 w 185"/>
                <a:gd name="T25" fmla="*/ 100 h 134"/>
                <a:gd name="T26" fmla="*/ 29 w 185"/>
                <a:gd name="T27" fmla="*/ 104 h 134"/>
                <a:gd name="T28" fmla="*/ 30 w 185"/>
                <a:gd name="T29" fmla="*/ 93 h 134"/>
                <a:gd name="T30" fmla="*/ 25 w 185"/>
                <a:gd name="T31" fmla="*/ 80 h 134"/>
                <a:gd name="T32" fmla="*/ 20 w 185"/>
                <a:gd name="T33" fmla="*/ 68 h 134"/>
                <a:gd name="T34" fmla="*/ 30 w 185"/>
                <a:gd name="T35" fmla="*/ 59 h 134"/>
                <a:gd name="T36" fmla="*/ 53 w 185"/>
                <a:gd name="T37" fmla="*/ 56 h 134"/>
                <a:gd name="T38" fmla="*/ 78 w 185"/>
                <a:gd name="T39" fmla="*/ 54 h 134"/>
                <a:gd name="T40" fmla="*/ 103 w 185"/>
                <a:gd name="T41" fmla="*/ 51 h 134"/>
                <a:gd name="T42" fmla="*/ 102 w 185"/>
                <a:gd name="T43" fmla="*/ 47 h 134"/>
                <a:gd name="T44" fmla="*/ 74 w 185"/>
                <a:gd name="T45" fmla="*/ 41 h 134"/>
                <a:gd name="T46" fmla="*/ 46 w 185"/>
                <a:gd name="T47" fmla="*/ 41 h 134"/>
                <a:gd name="T48" fmla="*/ 21 w 185"/>
                <a:gd name="T49" fmla="*/ 46 h 134"/>
                <a:gd name="T50" fmla="*/ 4 w 185"/>
                <a:gd name="T51" fmla="*/ 44 h 134"/>
                <a:gd name="T52" fmla="*/ 0 w 185"/>
                <a:gd name="T53" fmla="*/ 33 h 134"/>
                <a:gd name="T54" fmla="*/ 4 w 185"/>
                <a:gd name="T55" fmla="*/ 21 h 134"/>
                <a:gd name="T56" fmla="*/ 7 w 185"/>
                <a:gd name="T57" fmla="*/ 9 h 134"/>
                <a:gd name="T58" fmla="*/ 14 w 185"/>
                <a:gd name="T59" fmla="*/ 0 h 134"/>
                <a:gd name="T60" fmla="*/ 28 w 185"/>
                <a:gd name="T61" fmla="*/ 3 h 134"/>
                <a:gd name="T62" fmla="*/ 44 w 185"/>
                <a:gd name="T63" fmla="*/ 13 h 134"/>
                <a:gd name="T64" fmla="*/ 60 w 185"/>
                <a:gd name="T65" fmla="*/ 2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134">
                  <a:moveTo>
                    <a:pt x="69" y="23"/>
                  </a:moveTo>
                  <a:lnTo>
                    <a:pt x="185" y="23"/>
                  </a:lnTo>
                  <a:lnTo>
                    <a:pt x="182" y="30"/>
                  </a:lnTo>
                  <a:lnTo>
                    <a:pt x="179" y="34"/>
                  </a:lnTo>
                  <a:lnTo>
                    <a:pt x="174" y="38"/>
                  </a:lnTo>
                  <a:lnTo>
                    <a:pt x="167" y="40"/>
                  </a:lnTo>
                  <a:lnTo>
                    <a:pt x="160" y="42"/>
                  </a:lnTo>
                  <a:lnTo>
                    <a:pt x="155" y="44"/>
                  </a:lnTo>
                  <a:lnTo>
                    <a:pt x="148" y="47"/>
                  </a:lnTo>
                  <a:lnTo>
                    <a:pt x="142" y="50"/>
                  </a:lnTo>
                  <a:lnTo>
                    <a:pt x="127" y="58"/>
                  </a:lnTo>
                  <a:lnTo>
                    <a:pt x="111" y="66"/>
                  </a:lnTo>
                  <a:lnTo>
                    <a:pt x="96" y="76"/>
                  </a:lnTo>
                  <a:lnTo>
                    <a:pt x="80" y="84"/>
                  </a:lnTo>
                  <a:lnTo>
                    <a:pt x="65" y="94"/>
                  </a:lnTo>
                  <a:lnTo>
                    <a:pt x="51" y="106"/>
                  </a:lnTo>
                  <a:lnTo>
                    <a:pt x="38" y="118"/>
                  </a:lnTo>
                  <a:lnTo>
                    <a:pt x="28" y="134"/>
                  </a:lnTo>
                  <a:lnTo>
                    <a:pt x="27" y="130"/>
                  </a:lnTo>
                  <a:lnTo>
                    <a:pt x="26" y="125"/>
                  </a:lnTo>
                  <a:lnTo>
                    <a:pt x="23" y="121"/>
                  </a:lnTo>
                  <a:lnTo>
                    <a:pt x="22" y="117"/>
                  </a:lnTo>
                  <a:lnTo>
                    <a:pt x="21" y="112"/>
                  </a:lnTo>
                  <a:lnTo>
                    <a:pt x="19" y="108"/>
                  </a:lnTo>
                  <a:lnTo>
                    <a:pt x="18" y="103"/>
                  </a:lnTo>
                  <a:lnTo>
                    <a:pt x="16" y="100"/>
                  </a:lnTo>
                  <a:lnTo>
                    <a:pt x="25" y="110"/>
                  </a:lnTo>
                  <a:lnTo>
                    <a:pt x="29" y="104"/>
                  </a:lnTo>
                  <a:lnTo>
                    <a:pt x="31" y="99"/>
                  </a:lnTo>
                  <a:lnTo>
                    <a:pt x="30" y="93"/>
                  </a:lnTo>
                  <a:lnTo>
                    <a:pt x="28" y="87"/>
                  </a:lnTo>
                  <a:lnTo>
                    <a:pt x="25" y="80"/>
                  </a:lnTo>
                  <a:lnTo>
                    <a:pt x="22" y="74"/>
                  </a:lnTo>
                  <a:lnTo>
                    <a:pt x="20" y="68"/>
                  </a:lnTo>
                  <a:lnTo>
                    <a:pt x="20" y="61"/>
                  </a:lnTo>
                  <a:lnTo>
                    <a:pt x="30" y="59"/>
                  </a:lnTo>
                  <a:lnTo>
                    <a:pt x="42" y="58"/>
                  </a:lnTo>
                  <a:lnTo>
                    <a:pt x="53" y="56"/>
                  </a:lnTo>
                  <a:lnTo>
                    <a:pt x="66" y="55"/>
                  </a:lnTo>
                  <a:lnTo>
                    <a:pt x="78" y="54"/>
                  </a:lnTo>
                  <a:lnTo>
                    <a:pt x="90" y="53"/>
                  </a:lnTo>
                  <a:lnTo>
                    <a:pt x="103" y="51"/>
                  </a:lnTo>
                  <a:lnTo>
                    <a:pt x="116" y="50"/>
                  </a:lnTo>
                  <a:lnTo>
                    <a:pt x="102" y="47"/>
                  </a:lnTo>
                  <a:lnTo>
                    <a:pt x="88" y="43"/>
                  </a:lnTo>
                  <a:lnTo>
                    <a:pt x="74" y="41"/>
                  </a:lnTo>
                  <a:lnTo>
                    <a:pt x="60" y="41"/>
                  </a:lnTo>
                  <a:lnTo>
                    <a:pt x="46" y="41"/>
                  </a:lnTo>
                  <a:lnTo>
                    <a:pt x="34" y="43"/>
                  </a:lnTo>
                  <a:lnTo>
                    <a:pt x="21" y="46"/>
                  </a:lnTo>
                  <a:lnTo>
                    <a:pt x="8" y="50"/>
                  </a:lnTo>
                  <a:lnTo>
                    <a:pt x="4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4" y="21"/>
                  </a:lnTo>
                  <a:lnTo>
                    <a:pt x="6" y="16"/>
                  </a:lnTo>
                  <a:lnTo>
                    <a:pt x="7" y="9"/>
                  </a:lnTo>
                  <a:lnTo>
                    <a:pt x="8" y="3"/>
                  </a:lnTo>
                  <a:lnTo>
                    <a:pt x="14" y="0"/>
                  </a:lnTo>
                  <a:lnTo>
                    <a:pt x="21" y="1"/>
                  </a:lnTo>
                  <a:lnTo>
                    <a:pt x="28" y="3"/>
                  </a:lnTo>
                  <a:lnTo>
                    <a:pt x="36" y="8"/>
                  </a:lnTo>
                  <a:lnTo>
                    <a:pt x="44" y="13"/>
                  </a:lnTo>
                  <a:lnTo>
                    <a:pt x="52" y="18"/>
                  </a:lnTo>
                  <a:lnTo>
                    <a:pt x="60" y="21"/>
                  </a:lnTo>
                  <a:lnTo>
                    <a:pt x="69" y="23"/>
                  </a:lnTo>
                  <a:close/>
                </a:path>
              </a:pathLst>
            </a:custGeom>
            <a:solidFill>
              <a:srgbClr val="00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25" name="Freeform 229"/>
            <p:cNvSpPr>
              <a:spLocks/>
            </p:cNvSpPr>
            <p:nvPr/>
          </p:nvSpPr>
          <p:spPr bwMode="auto">
            <a:xfrm>
              <a:off x="3345" y="3499"/>
              <a:ext cx="90" cy="14"/>
            </a:xfrm>
            <a:custGeom>
              <a:avLst/>
              <a:gdLst>
                <a:gd name="T0" fmla="*/ 206 w 206"/>
                <a:gd name="T1" fmla="*/ 16 h 32"/>
                <a:gd name="T2" fmla="*/ 193 w 206"/>
                <a:gd name="T3" fmla="*/ 16 h 32"/>
                <a:gd name="T4" fmla="*/ 181 w 206"/>
                <a:gd name="T5" fmla="*/ 15 h 32"/>
                <a:gd name="T6" fmla="*/ 167 w 206"/>
                <a:gd name="T7" fmla="*/ 15 h 32"/>
                <a:gd name="T8" fmla="*/ 154 w 206"/>
                <a:gd name="T9" fmla="*/ 15 h 32"/>
                <a:gd name="T10" fmla="*/ 140 w 206"/>
                <a:gd name="T11" fmla="*/ 15 h 32"/>
                <a:gd name="T12" fmla="*/ 128 w 206"/>
                <a:gd name="T13" fmla="*/ 13 h 32"/>
                <a:gd name="T14" fmla="*/ 114 w 206"/>
                <a:gd name="T15" fmla="*/ 13 h 32"/>
                <a:gd name="T16" fmla="*/ 100 w 206"/>
                <a:gd name="T17" fmla="*/ 15 h 32"/>
                <a:gd name="T18" fmla="*/ 87 w 206"/>
                <a:gd name="T19" fmla="*/ 15 h 32"/>
                <a:gd name="T20" fmla="*/ 73 w 206"/>
                <a:gd name="T21" fmla="*/ 16 h 32"/>
                <a:gd name="T22" fmla="*/ 61 w 206"/>
                <a:gd name="T23" fmla="*/ 17 h 32"/>
                <a:gd name="T24" fmla="*/ 48 w 206"/>
                <a:gd name="T25" fmla="*/ 19 h 32"/>
                <a:gd name="T26" fmla="*/ 35 w 206"/>
                <a:gd name="T27" fmla="*/ 21 h 32"/>
                <a:gd name="T28" fmla="*/ 23 w 206"/>
                <a:gd name="T29" fmla="*/ 24 h 32"/>
                <a:gd name="T30" fmla="*/ 11 w 206"/>
                <a:gd name="T31" fmla="*/ 27 h 32"/>
                <a:gd name="T32" fmla="*/ 0 w 206"/>
                <a:gd name="T33" fmla="*/ 32 h 32"/>
                <a:gd name="T34" fmla="*/ 5 w 206"/>
                <a:gd name="T35" fmla="*/ 24 h 32"/>
                <a:gd name="T36" fmla="*/ 14 w 206"/>
                <a:gd name="T37" fmla="*/ 18 h 32"/>
                <a:gd name="T38" fmla="*/ 23 w 206"/>
                <a:gd name="T39" fmla="*/ 12 h 32"/>
                <a:gd name="T40" fmla="*/ 33 w 206"/>
                <a:gd name="T41" fmla="*/ 9 h 32"/>
                <a:gd name="T42" fmla="*/ 45 w 206"/>
                <a:gd name="T43" fmla="*/ 5 h 32"/>
                <a:gd name="T44" fmla="*/ 56 w 206"/>
                <a:gd name="T45" fmla="*/ 3 h 32"/>
                <a:gd name="T46" fmla="*/ 68 w 206"/>
                <a:gd name="T47" fmla="*/ 2 h 32"/>
                <a:gd name="T48" fmla="*/ 79 w 206"/>
                <a:gd name="T49" fmla="*/ 1 h 32"/>
                <a:gd name="T50" fmla="*/ 95 w 206"/>
                <a:gd name="T51" fmla="*/ 0 h 32"/>
                <a:gd name="T52" fmla="*/ 110 w 206"/>
                <a:gd name="T53" fmla="*/ 0 h 32"/>
                <a:gd name="T54" fmla="*/ 126 w 206"/>
                <a:gd name="T55" fmla="*/ 2 h 32"/>
                <a:gd name="T56" fmla="*/ 143 w 206"/>
                <a:gd name="T57" fmla="*/ 4 h 32"/>
                <a:gd name="T58" fmla="*/ 159 w 206"/>
                <a:gd name="T59" fmla="*/ 8 h 32"/>
                <a:gd name="T60" fmla="*/ 175 w 206"/>
                <a:gd name="T61" fmla="*/ 11 h 32"/>
                <a:gd name="T62" fmla="*/ 190 w 206"/>
                <a:gd name="T63" fmla="*/ 13 h 32"/>
                <a:gd name="T64" fmla="*/ 206 w 206"/>
                <a:gd name="T65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32">
                  <a:moveTo>
                    <a:pt x="206" y="16"/>
                  </a:moveTo>
                  <a:lnTo>
                    <a:pt x="193" y="16"/>
                  </a:lnTo>
                  <a:lnTo>
                    <a:pt x="181" y="15"/>
                  </a:lnTo>
                  <a:lnTo>
                    <a:pt x="167" y="15"/>
                  </a:lnTo>
                  <a:lnTo>
                    <a:pt x="154" y="15"/>
                  </a:lnTo>
                  <a:lnTo>
                    <a:pt x="140" y="15"/>
                  </a:lnTo>
                  <a:lnTo>
                    <a:pt x="128" y="13"/>
                  </a:lnTo>
                  <a:lnTo>
                    <a:pt x="114" y="13"/>
                  </a:lnTo>
                  <a:lnTo>
                    <a:pt x="100" y="15"/>
                  </a:lnTo>
                  <a:lnTo>
                    <a:pt x="87" y="15"/>
                  </a:lnTo>
                  <a:lnTo>
                    <a:pt x="73" y="16"/>
                  </a:lnTo>
                  <a:lnTo>
                    <a:pt x="61" y="17"/>
                  </a:lnTo>
                  <a:lnTo>
                    <a:pt x="48" y="19"/>
                  </a:lnTo>
                  <a:lnTo>
                    <a:pt x="35" y="21"/>
                  </a:lnTo>
                  <a:lnTo>
                    <a:pt x="23" y="24"/>
                  </a:lnTo>
                  <a:lnTo>
                    <a:pt x="11" y="27"/>
                  </a:lnTo>
                  <a:lnTo>
                    <a:pt x="0" y="32"/>
                  </a:lnTo>
                  <a:lnTo>
                    <a:pt x="5" y="24"/>
                  </a:lnTo>
                  <a:lnTo>
                    <a:pt x="14" y="18"/>
                  </a:lnTo>
                  <a:lnTo>
                    <a:pt x="23" y="12"/>
                  </a:lnTo>
                  <a:lnTo>
                    <a:pt x="33" y="9"/>
                  </a:lnTo>
                  <a:lnTo>
                    <a:pt x="45" y="5"/>
                  </a:lnTo>
                  <a:lnTo>
                    <a:pt x="56" y="3"/>
                  </a:lnTo>
                  <a:lnTo>
                    <a:pt x="68" y="2"/>
                  </a:lnTo>
                  <a:lnTo>
                    <a:pt x="79" y="1"/>
                  </a:lnTo>
                  <a:lnTo>
                    <a:pt x="95" y="0"/>
                  </a:lnTo>
                  <a:lnTo>
                    <a:pt x="110" y="0"/>
                  </a:lnTo>
                  <a:lnTo>
                    <a:pt x="126" y="2"/>
                  </a:lnTo>
                  <a:lnTo>
                    <a:pt x="143" y="4"/>
                  </a:lnTo>
                  <a:lnTo>
                    <a:pt x="159" y="8"/>
                  </a:lnTo>
                  <a:lnTo>
                    <a:pt x="175" y="11"/>
                  </a:lnTo>
                  <a:lnTo>
                    <a:pt x="190" y="13"/>
                  </a:lnTo>
                  <a:lnTo>
                    <a:pt x="20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26" name="Freeform 230"/>
            <p:cNvSpPr>
              <a:spLocks/>
            </p:cNvSpPr>
            <p:nvPr/>
          </p:nvSpPr>
          <p:spPr bwMode="auto">
            <a:xfrm>
              <a:off x="2980" y="3568"/>
              <a:ext cx="390" cy="512"/>
            </a:xfrm>
            <a:custGeom>
              <a:avLst/>
              <a:gdLst>
                <a:gd name="T0" fmla="*/ 786 w 891"/>
                <a:gd name="T1" fmla="*/ 111 h 1159"/>
                <a:gd name="T2" fmla="*/ 807 w 891"/>
                <a:gd name="T3" fmla="*/ 100 h 1159"/>
                <a:gd name="T4" fmla="*/ 829 w 891"/>
                <a:gd name="T5" fmla="*/ 88 h 1159"/>
                <a:gd name="T6" fmla="*/ 850 w 891"/>
                <a:gd name="T7" fmla="*/ 80 h 1159"/>
                <a:gd name="T8" fmla="*/ 867 w 891"/>
                <a:gd name="T9" fmla="*/ 80 h 1159"/>
                <a:gd name="T10" fmla="*/ 830 w 891"/>
                <a:gd name="T11" fmla="*/ 144 h 1159"/>
                <a:gd name="T12" fmla="*/ 852 w 891"/>
                <a:gd name="T13" fmla="*/ 166 h 1159"/>
                <a:gd name="T14" fmla="*/ 872 w 891"/>
                <a:gd name="T15" fmla="*/ 190 h 1159"/>
                <a:gd name="T16" fmla="*/ 887 w 891"/>
                <a:gd name="T17" fmla="*/ 215 h 1159"/>
                <a:gd name="T18" fmla="*/ 865 w 891"/>
                <a:gd name="T19" fmla="*/ 245 h 1159"/>
                <a:gd name="T20" fmla="*/ 808 w 891"/>
                <a:gd name="T21" fmla="*/ 273 h 1159"/>
                <a:gd name="T22" fmla="*/ 750 w 891"/>
                <a:gd name="T23" fmla="*/ 298 h 1159"/>
                <a:gd name="T24" fmla="*/ 691 w 891"/>
                <a:gd name="T25" fmla="*/ 325 h 1159"/>
                <a:gd name="T26" fmla="*/ 634 w 891"/>
                <a:gd name="T27" fmla="*/ 355 h 1159"/>
                <a:gd name="T28" fmla="*/ 584 w 891"/>
                <a:gd name="T29" fmla="*/ 391 h 1159"/>
                <a:gd name="T30" fmla="*/ 541 w 891"/>
                <a:gd name="T31" fmla="*/ 434 h 1159"/>
                <a:gd name="T32" fmla="*/ 509 w 891"/>
                <a:gd name="T33" fmla="*/ 490 h 1159"/>
                <a:gd name="T34" fmla="*/ 503 w 891"/>
                <a:gd name="T35" fmla="*/ 570 h 1159"/>
                <a:gd name="T36" fmla="*/ 493 w 891"/>
                <a:gd name="T37" fmla="*/ 660 h 1159"/>
                <a:gd name="T38" fmla="*/ 460 w 891"/>
                <a:gd name="T39" fmla="*/ 740 h 1159"/>
                <a:gd name="T40" fmla="*/ 412 w 891"/>
                <a:gd name="T41" fmla="*/ 813 h 1159"/>
                <a:gd name="T42" fmla="*/ 355 w 891"/>
                <a:gd name="T43" fmla="*/ 881 h 1159"/>
                <a:gd name="T44" fmla="*/ 292 w 891"/>
                <a:gd name="T45" fmla="*/ 948 h 1159"/>
                <a:gd name="T46" fmla="*/ 231 w 891"/>
                <a:gd name="T47" fmla="*/ 1015 h 1159"/>
                <a:gd name="T48" fmla="*/ 176 w 891"/>
                <a:gd name="T49" fmla="*/ 1084 h 1159"/>
                <a:gd name="T50" fmla="*/ 146 w 891"/>
                <a:gd name="T51" fmla="*/ 1130 h 1159"/>
                <a:gd name="T52" fmla="*/ 130 w 891"/>
                <a:gd name="T53" fmla="*/ 1147 h 1159"/>
                <a:gd name="T54" fmla="*/ 111 w 891"/>
                <a:gd name="T55" fmla="*/ 1159 h 1159"/>
                <a:gd name="T56" fmla="*/ 92 w 891"/>
                <a:gd name="T57" fmla="*/ 1155 h 1159"/>
                <a:gd name="T58" fmla="*/ 68 w 891"/>
                <a:gd name="T59" fmla="*/ 1138 h 1159"/>
                <a:gd name="T60" fmla="*/ 38 w 891"/>
                <a:gd name="T61" fmla="*/ 1122 h 1159"/>
                <a:gd name="T62" fmla="*/ 12 w 891"/>
                <a:gd name="T63" fmla="*/ 1102 h 1159"/>
                <a:gd name="T64" fmla="*/ 0 w 891"/>
                <a:gd name="T65" fmla="*/ 1076 h 1159"/>
                <a:gd name="T66" fmla="*/ 24 w 891"/>
                <a:gd name="T67" fmla="*/ 1016 h 1159"/>
                <a:gd name="T68" fmla="*/ 69 w 891"/>
                <a:gd name="T69" fmla="*/ 931 h 1159"/>
                <a:gd name="T70" fmla="*/ 111 w 891"/>
                <a:gd name="T71" fmla="*/ 843 h 1159"/>
                <a:gd name="T72" fmla="*/ 152 w 891"/>
                <a:gd name="T73" fmla="*/ 756 h 1159"/>
                <a:gd name="T74" fmla="*/ 191 w 891"/>
                <a:gd name="T75" fmla="*/ 667 h 1159"/>
                <a:gd name="T76" fmla="*/ 229 w 891"/>
                <a:gd name="T77" fmla="*/ 578 h 1159"/>
                <a:gd name="T78" fmla="*/ 267 w 891"/>
                <a:gd name="T79" fmla="*/ 490 h 1159"/>
                <a:gd name="T80" fmla="*/ 306 w 891"/>
                <a:gd name="T81" fmla="*/ 401 h 1159"/>
                <a:gd name="T82" fmla="*/ 346 w 891"/>
                <a:gd name="T83" fmla="*/ 333 h 1159"/>
                <a:gd name="T84" fmla="*/ 389 w 891"/>
                <a:gd name="T85" fmla="*/ 286 h 1159"/>
                <a:gd name="T86" fmla="*/ 431 w 891"/>
                <a:gd name="T87" fmla="*/ 241 h 1159"/>
                <a:gd name="T88" fmla="*/ 472 w 891"/>
                <a:gd name="T89" fmla="*/ 197 h 1159"/>
                <a:gd name="T90" fmla="*/ 513 w 891"/>
                <a:gd name="T91" fmla="*/ 154 h 1159"/>
                <a:gd name="T92" fmla="*/ 555 w 891"/>
                <a:gd name="T93" fmla="*/ 112 h 1159"/>
                <a:gd name="T94" fmla="*/ 598 w 891"/>
                <a:gd name="T95" fmla="*/ 68 h 1159"/>
                <a:gd name="T96" fmla="*/ 641 w 891"/>
                <a:gd name="T97" fmla="*/ 23 h 1159"/>
                <a:gd name="T98" fmla="*/ 679 w 891"/>
                <a:gd name="T99" fmla="*/ 7 h 1159"/>
                <a:gd name="T100" fmla="*/ 710 w 891"/>
                <a:gd name="T101" fmla="*/ 25 h 1159"/>
                <a:gd name="T102" fmla="*/ 739 w 891"/>
                <a:gd name="T103" fmla="*/ 51 h 1159"/>
                <a:gd name="T104" fmla="*/ 761 w 891"/>
                <a:gd name="T105" fmla="*/ 82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1" h="1159">
                  <a:moveTo>
                    <a:pt x="768" y="99"/>
                  </a:moveTo>
                  <a:lnTo>
                    <a:pt x="786" y="111"/>
                  </a:lnTo>
                  <a:lnTo>
                    <a:pt x="797" y="106"/>
                  </a:lnTo>
                  <a:lnTo>
                    <a:pt x="807" y="100"/>
                  </a:lnTo>
                  <a:lnTo>
                    <a:pt x="819" y="93"/>
                  </a:lnTo>
                  <a:lnTo>
                    <a:pt x="829" y="88"/>
                  </a:lnTo>
                  <a:lnTo>
                    <a:pt x="839" y="83"/>
                  </a:lnTo>
                  <a:lnTo>
                    <a:pt x="850" y="80"/>
                  </a:lnTo>
                  <a:lnTo>
                    <a:pt x="859" y="78"/>
                  </a:lnTo>
                  <a:lnTo>
                    <a:pt x="867" y="80"/>
                  </a:lnTo>
                  <a:lnTo>
                    <a:pt x="821" y="134"/>
                  </a:lnTo>
                  <a:lnTo>
                    <a:pt x="830" y="144"/>
                  </a:lnTo>
                  <a:lnTo>
                    <a:pt x="841" y="156"/>
                  </a:lnTo>
                  <a:lnTo>
                    <a:pt x="852" y="166"/>
                  </a:lnTo>
                  <a:lnTo>
                    <a:pt x="863" y="177"/>
                  </a:lnTo>
                  <a:lnTo>
                    <a:pt x="872" y="190"/>
                  </a:lnTo>
                  <a:lnTo>
                    <a:pt x="881" y="203"/>
                  </a:lnTo>
                  <a:lnTo>
                    <a:pt x="887" y="215"/>
                  </a:lnTo>
                  <a:lnTo>
                    <a:pt x="891" y="230"/>
                  </a:lnTo>
                  <a:lnTo>
                    <a:pt x="865" y="245"/>
                  </a:lnTo>
                  <a:lnTo>
                    <a:pt x="837" y="259"/>
                  </a:lnTo>
                  <a:lnTo>
                    <a:pt x="808" y="273"/>
                  </a:lnTo>
                  <a:lnTo>
                    <a:pt x="780" y="286"/>
                  </a:lnTo>
                  <a:lnTo>
                    <a:pt x="750" y="298"/>
                  </a:lnTo>
                  <a:lnTo>
                    <a:pt x="720" y="311"/>
                  </a:lnTo>
                  <a:lnTo>
                    <a:pt x="691" y="325"/>
                  </a:lnTo>
                  <a:lnTo>
                    <a:pt x="662" y="339"/>
                  </a:lnTo>
                  <a:lnTo>
                    <a:pt x="634" y="355"/>
                  </a:lnTo>
                  <a:lnTo>
                    <a:pt x="608" y="371"/>
                  </a:lnTo>
                  <a:lnTo>
                    <a:pt x="584" y="391"/>
                  </a:lnTo>
                  <a:lnTo>
                    <a:pt x="561" y="411"/>
                  </a:lnTo>
                  <a:lnTo>
                    <a:pt x="541" y="434"/>
                  </a:lnTo>
                  <a:lnTo>
                    <a:pt x="524" y="460"/>
                  </a:lnTo>
                  <a:lnTo>
                    <a:pt x="509" y="490"/>
                  </a:lnTo>
                  <a:lnTo>
                    <a:pt x="499" y="522"/>
                  </a:lnTo>
                  <a:lnTo>
                    <a:pt x="503" y="570"/>
                  </a:lnTo>
                  <a:lnTo>
                    <a:pt x="501" y="616"/>
                  </a:lnTo>
                  <a:lnTo>
                    <a:pt x="493" y="660"/>
                  </a:lnTo>
                  <a:lnTo>
                    <a:pt x="479" y="700"/>
                  </a:lnTo>
                  <a:lnTo>
                    <a:pt x="460" y="740"/>
                  </a:lnTo>
                  <a:lnTo>
                    <a:pt x="437" y="778"/>
                  </a:lnTo>
                  <a:lnTo>
                    <a:pt x="412" y="813"/>
                  </a:lnTo>
                  <a:lnTo>
                    <a:pt x="384" y="848"/>
                  </a:lnTo>
                  <a:lnTo>
                    <a:pt x="355" y="881"/>
                  </a:lnTo>
                  <a:lnTo>
                    <a:pt x="323" y="915"/>
                  </a:lnTo>
                  <a:lnTo>
                    <a:pt x="292" y="948"/>
                  </a:lnTo>
                  <a:lnTo>
                    <a:pt x="261" y="981"/>
                  </a:lnTo>
                  <a:lnTo>
                    <a:pt x="231" y="1015"/>
                  </a:lnTo>
                  <a:lnTo>
                    <a:pt x="202" y="1049"/>
                  </a:lnTo>
                  <a:lnTo>
                    <a:pt x="176" y="1084"/>
                  </a:lnTo>
                  <a:lnTo>
                    <a:pt x="153" y="1121"/>
                  </a:lnTo>
                  <a:lnTo>
                    <a:pt x="146" y="1130"/>
                  </a:lnTo>
                  <a:lnTo>
                    <a:pt x="138" y="1139"/>
                  </a:lnTo>
                  <a:lnTo>
                    <a:pt x="130" y="1147"/>
                  </a:lnTo>
                  <a:lnTo>
                    <a:pt x="121" y="1154"/>
                  </a:lnTo>
                  <a:lnTo>
                    <a:pt x="111" y="1159"/>
                  </a:lnTo>
                  <a:lnTo>
                    <a:pt x="102" y="1159"/>
                  </a:lnTo>
                  <a:lnTo>
                    <a:pt x="92" y="1155"/>
                  </a:lnTo>
                  <a:lnTo>
                    <a:pt x="80" y="1147"/>
                  </a:lnTo>
                  <a:lnTo>
                    <a:pt x="68" y="1138"/>
                  </a:lnTo>
                  <a:lnTo>
                    <a:pt x="53" y="1130"/>
                  </a:lnTo>
                  <a:lnTo>
                    <a:pt x="38" y="1122"/>
                  </a:lnTo>
                  <a:lnTo>
                    <a:pt x="25" y="1113"/>
                  </a:lnTo>
                  <a:lnTo>
                    <a:pt x="12" y="1102"/>
                  </a:lnTo>
                  <a:lnTo>
                    <a:pt x="4" y="1090"/>
                  </a:lnTo>
                  <a:lnTo>
                    <a:pt x="0" y="1076"/>
                  </a:lnTo>
                  <a:lnTo>
                    <a:pt x="0" y="1059"/>
                  </a:lnTo>
                  <a:lnTo>
                    <a:pt x="24" y="1016"/>
                  </a:lnTo>
                  <a:lnTo>
                    <a:pt x="47" y="973"/>
                  </a:lnTo>
                  <a:lnTo>
                    <a:pt x="69" y="931"/>
                  </a:lnTo>
                  <a:lnTo>
                    <a:pt x="91" y="887"/>
                  </a:lnTo>
                  <a:lnTo>
                    <a:pt x="111" y="843"/>
                  </a:lnTo>
                  <a:lnTo>
                    <a:pt x="132" y="799"/>
                  </a:lnTo>
                  <a:lnTo>
                    <a:pt x="152" y="756"/>
                  </a:lnTo>
                  <a:lnTo>
                    <a:pt x="171" y="711"/>
                  </a:lnTo>
                  <a:lnTo>
                    <a:pt x="191" y="667"/>
                  </a:lnTo>
                  <a:lnTo>
                    <a:pt x="209" y="622"/>
                  </a:lnTo>
                  <a:lnTo>
                    <a:pt x="229" y="578"/>
                  </a:lnTo>
                  <a:lnTo>
                    <a:pt x="247" y="533"/>
                  </a:lnTo>
                  <a:lnTo>
                    <a:pt x="267" y="490"/>
                  </a:lnTo>
                  <a:lnTo>
                    <a:pt x="287" y="445"/>
                  </a:lnTo>
                  <a:lnTo>
                    <a:pt x="306" y="401"/>
                  </a:lnTo>
                  <a:lnTo>
                    <a:pt x="326" y="357"/>
                  </a:lnTo>
                  <a:lnTo>
                    <a:pt x="346" y="333"/>
                  </a:lnTo>
                  <a:lnTo>
                    <a:pt x="368" y="309"/>
                  </a:lnTo>
                  <a:lnTo>
                    <a:pt x="389" y="286"/>
                  </a:lnTo>
                  <a:lnTo>
                    <a:pt x="410" y="264"/>
                  </a:lnTo>
                  <a:lnTo>
                    <a:pt x="431" y="241"/>
                  </a:lnTo>
                  <a:lnTo>
                    <a:pt x="451" y="219"/>
                  </a:lnTo>
                  <a:lnTo>
                    <a:pt x="472" y="197"/>
                  </a:lnTo>
                  <a:lnTo>
                    <a:pt x="493" y="176"/>
                  </a:lnTo>
                  <a:lnTo>
                    <a:pt x="513" y="154"/>
                  </a:lnTo>
                  <a:lnTo>
                    <a:pt x="534" y="133"/>
                  </a:lnTo>
                  <a:lnTo>
                    <a:pt x="555" y="112"/>
                  </a:lnTo>
                  <a:lnTo>
                    <a:pt x="576" y="90"/>
                  </a:lnTo>
                  <a:lnTo>
                    <a:pt x="598" y="68"/>
                  </a:lnTo>
                  <a:lnTo>
                    <a:pt x="619" y="46"/>
                  </a:lnTo>
                  <a:lnTo>
                    <a:pt x="641" y="23"/>
                  </a:lnTo>
                  <a:lnTo>
                    <a:pt x="663" y="0"/>
                  </a:lnTo>
                  <a:lnTo>
                    <a:pt x="679" y="7"/>
                  </a:lnTo>
                  <a:lnTo>
                    <a:pt x="695" y="15"/>
                  </a:lnTo>
                  <a:lnTo>
                    <a:pt x="710" y="25"/>
                  </a:lnTo>
                  <a:lnTo>
                    <a:pt x="725" y="37"/>
                  </a:lnTo>
                  <a:lnTo>
                    <a:pt x="739" y="51"/>
                  </a:lnTo>
                  <a:lnTo>
                    <a:pt x="751" y="66"/>
                  </a:lnTo>
                  <a:lnTo>
                    <a:pt x="761" y="82"/>
                  </a:lnTo>
                  <a:lnTo>
                    <a:pt x="768" y="99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27" name="Freeform 231"/>
            <p:cNvSpPr>
              <a:spLocks/>
            </p:cNvSpPr>
            <p:nvPr/>
          </p:nvSpPr>
          <p:spPr bwMode="auto">
            <a:xfrm>
              <a:off x="3426" y="3577"/>
              <a:ext cx="139" cy="95"/>
            </a:xfrm>
            <a:custGeom>
              <a:avLst/>
              <a:gdLst>
                <a:gd name="T0" fmla="*/ 108 w 319"/>
                <a:gd name="T1" fmla="*/ 189 h 214"/>
                <a:gd name="T2" fmla="*/ 77 w 319"/>
                <a:gd name="T3" fmla="*/ 199 h 214"/>
                <a:gd name="T4" fmla="*/ 47 w 319"/>
                <a:gd name="T5" fmla="*/ 210 h 214"/>
                <a:gd name="T6" fmla="*/ 16 w 319"/>
                <a:gd name="T7" fmla="*/ 214 h 214"/>
                <a:gd name="T8" fmla="*/ 13 w 319"/>
                <a:gd name="T9" fmla="*/ 203 h 214"/>
                <a:gd name="T10" fmla="*/ 36 w 319"/>
                <a:gd name="T11" fmla="*/ 182 h 214"/>
                <a:gd name="T12" fmla="*/ 59 w 319"/>
                <a:gd name="T13" fmla="*/ 160 h 214"/>
                <a:gd name="T14" fmla="*/ 83 w 319"/>
                <a:gd name="T15" fmla="*/ 138 h 214"/>
                <a:gd name="T16" fmla="*/ 107 w 319"/>
                <a:gd name="T17" fmla="*/ 117 h 214"/>
                <a:gd name="T18" fmla="*/ 132 w 319"/>
                <a:gd name="T19" fmla="*/ 99 h 214"/>
                <a:gd name="T20" fmla="*/ 160 w 319"/>
                <a:gd name="T21" fmla="*/ 86 h 214"/>
                <a:gd name="T22" fmla="*/ 191 w 319"/>
                <a:gd name="T23" fmla="*/ 78 h 214"/>
                <a:gd name="T24" fmla="*/ 199 w 319"/>
                <a:gd name="T25" fmla="*/ 83 h 214"/>
                <a:gd name="T26" fmla="*/ 184 w 319"/>
                <a:gd name="T27" fmla="*/ 97 h 214"/>
                <a:gd name="T28" fmla="*/ 169 w 319"/>
                <a:gd name="T29" fmla="*/ 109 h 214"/>
                <a:gd name="T30" fmla="*/ 153 w 319"/>
                <a:gd name="T31" fmla="*/ 120 h 214"/>
                <a:gd name="T32" fmla="*/ 137 w 319"/>
                <a:gd name="T33" fmla="*/ 130 h 214"/>
                <a:gd name="T34" fmla="*/ 122 w 319"/>
                <a:gd name="T35" fmla="*/ 139 h 214"/>
                <a:gd name="T36" fmla="*/ 105 w 319"/>
                <a:gd name="T37" fmla="*/ 147 h 214"/>
                <a:gd name="T38" fmla="*/ 89 w 319"/>
                <a:gd name="T39" fmla="*/ 155 h 214"/>
                <a:gd name="T40" fmla="*/ 87 w 319"/>
                <a:gd name="T41" fmla="*/ 166 h 214"/>
                <a:gd name="T42" fmla="*/ 104 w 319"/>
                <a:gd name="T43" fmla="*/ 165 h 214"/>
                <a:gd name="T44" fmla="*/ 119 w 319"/>
                <a:gd name="T45" fmla="*/ 158 h 214"/>
                <a:gd name="T46" fmla="*/ 135 w 319"/>
                <a:gd name="T47" fmla="*/ 149 h 214"/>
                <a:gd name="T48" fmla="*/ 167 w 319"/>
                <a:gd name="T49" fmla="*/ 129 h 214"/>
                <a:gd name="T50" fmla="*/ 213 w 319"/>
                <a:gd name="T51" fmla="*/ 97 h 214"/>
                <a:gd name="T52" fmla="*/ 258 w 319"/>
                <a:gd name="T53" fmla="*/ 63 h 214"/>
                <a:gd name="T54" fmla="*/ 299 w 319"/>
                <a:gd name="T55" fmla="*/ 24 h 214"/>
                <a:gd name="T56" fmla="*/ 317 w 319"/>
                <a:gd name="T57" fmla="*/ 17 h 214"/>
                <a:gd name="T58" fmla="*/ 306 w 319"/>
                <a:gd name="T59" fmla="*/ 49 h 214"/>
                <a:gd name="T60" fmla="*/ 288 w 319"/>
                <a:gd name="T61" fmla="*/ 77 h 214"/>
                <a:gd name="T62" fmla="*/ 263 w 319"/>
                <a:gd name="T63" fmla="*/ 102 h 214"/>
                <a:gd name="T64" fmla="*/ 233 w 319"/>
                <a:gd name="T65" fmla="*/ 124 h 214"/>
                <a:gd name="T66" fmla="*/ 200 w 319"/>
                <a:gd name="T67" fmla="*/ 143 h 214"/>
                <a:gd name="T68" fmla="*/ 168 w 319"/>
                <a:gd name="T69" fmla="*/ 160 h 214"/>
                <a:gd name="T70" fmla="*/ 137 w 319"/>
                <a:gd name="T71" fmla="*/ 17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9" h="214">
                  <a:moveTo>
                    <a:pt x="123" y="184"/>
                  </a:moveTo>
                  <a:lnTo>
                    <a:pt x="108" y="189"/>
                  </a:lnTo>
                  <a:lnTo>
                    <a:pt x="92" y="193"/>
                  </a:lnTo>
                  <a:lnTo>
                    <a:pt x="77" y="199"/>
                  </a:lnTo>
                  <a:lnTo>
                    <a:pt x="62" y="205"/>
                  </a:lnTo>
                  <a:lnTo>
                    <a:pt x="47" y="210"/>
                  </a:lnTo>
                  <a:lnTo>
                    <a:pt x="32" y="213"/>
                  </a:lnTo>
                  <a:lnTo>
                    <a:pt x="16" y="214"/>
                  </a:lnTo>
                  <a:lnTo>
                    <a:pt x="0" y="212"/>
                  </a:lnTo>
                  <a:lnTo>
                    <a:pt x="13" y="203"/>
                  </a:lnTo>
                  <a:lnTo>
                    <a:pt x="24" y="192"/>
                  </a:lnTo>
                  <a:lnTo>
                    <a:pt x="36" y="182"/>
                  </a:lnTo>
                  <a:lnTo>
                    <a:pt x="47" y="172"/>
                  </a:lnTo>
                  <a:lnTo>
                    <a:pt x="59" y="160"/>
                  </a:lnTo>
                  <a:lnTo>
                    <a:pt x="70" y="149"/>
                  </a:lnTo>
                  <a:lnTo>
                    <a:pt x="83" y="138"/>
                  </a:lnTo>
                  <a:lnTo>
                    <a:pt x="94" y="127"/>
                  </a:lnTo>
                  <a:lnTo>
                    <a:pt x="107" y="117"/>
                  </a:lnTo>
                  <a:lnTo>
                    <a:pt x="120" y="108"/>
                  </a:lnTo>
                  <a:lnTo>
                    <a:pt x="132" y="99"/>
                  </a:lnTo>
                  <a:lnTo>
                    <a:pt x="146" y="92"/>
                  </a:lnTo>
                  <a:lnTo>
                    <a:pt x="160" y="86"/>
                  </a:lnTo>
                  <a:lnTo>
                    <a:pt x="175" y="82"/>
                  </a:lnTo>
                  <a:lnTo>
                    <a:pt x="191" y="78"/>
                  </a:lnTo>
                  <a:lnTo>
                    <a:pt x="207" y="77"/>
                  </a:lnTo>
                  <a:lnTo>
                    <a:pt x="199" y="83"/>
                  </a:lnTo>
                  <a:lnTo>
                    <a:pt x="191" y="90"/>
                  </a:lnTo>
                  <a:lnTo>
                    <a:pt x="184" y="97"/>
                  </a:lnTo>
                  <a:lnTo>
                    <a:pt x="177" y="104"/>
                  </a:lnTo>
                  <a:lnTo>
                    <a:pt x="169" y="109"/>
                  </a:lnTo>
                  <a:lnTo>
                    <a:pt x="161" y="115"/>
                  </a:lnTo>
                  <a:lnTo>
                    <a:pt x="153" y="120"/>
                  </a:lnTo>
                  <a:lnTo>
                    <a:pt x="143" y="123"/>
                  </a:lnTo>
                  <a:lnTo>
                    <a:pt x="137" y="130"/>
                  </a:lnTo>
                  <a:lnTo>
                    <a:pt x="130" y="136"/>
                  </a:lnTo>
                  <a:lnTo>
                    <a:pt x="122" y="139"/>
                  </a:lnTo>
                  <a:lnTo>
                    <a:pt x="114" y="144"/>
                  </a:lnTo>
                  <a:lnTo>
                    <a:pt x="105" y="147"/>
                  </a:lnTo>
                  <a:lnTo>
                    <a:pt x="97" y="151"/>
                  </a:lnTo>
                  <a:lnTo>
                    <a:pt x="89" y="155"/>
                  </a:lnTo>
                  <a:lnTo>
                    <a:pt x="81" y="161"/>
                  </a:lnTo>
                  <a:lnTo>
                    <a:pt x="87" y="166"/>
                  </a:lnTo>
                  <a:lnTo>
                    <a:pt x="95" y="166"/>
                  </a:lnTo>
                  <a:lnTo>
                    <a:pt x="104" y="165"/>
                  </a:lnTo>
                  <a:lnTo>
                    <a:pt x="110" y="161"/>
                  </a:lnTo>
                  <a:lnTo>
                    <a:pt x="119" y="158"/>
                  </a:lnTo>
                  <a:lnTo>
                    <a:pt x="127" y="153"/>
                  </a:lnTo>
                  <a:lnTo>
                    <a:pt x="135" y="149"/>
                  </a:lnTo>
                  <a:lnTo>
                    <a:pt x="143" y="146"/>
                  </a:lnTo>
                  <a:lnTo>
                    <a:pt x="167" y="129"/>
                  </a:lnTo>
                  <a:lnTo>
                    <a:pt x="190" y="113"/>
                  </a:lnTo>
                  <a:lnTo>
                    <a:pt x="213" y="97"/>
                  </a:lnTo>
                  <a:lnTo>
                    <a:pt x="236" y="81"/>
                  </a:lnTo>
                  <a:lnTo>
                    <a:pt x="258" y="63"/>
                  </a:lnTo>
                  <a:lnTo>
                    <a:pt x="279" y="45"/>
                  </a:lnTo>
                  <a:lnTo>
                    <a:pt x="299" y="24"/>
                  </a:lnTo>
                  <a:lnTo>
                    <a:pt x="319" y="0"/>
                  </a:lnTo>
                  <a:lnTo>
                    <a:pt x="317" y="17"/>
                  </a:lnTo>
                  <a:lnTo>
                    <a:pt x="313" y="35"/>
                  </a:lnTo>
                  <a:lnTo>
                    <a:pt x="306" y="49"/>
                  </a:lnTo>
                  <a:lnTo>
                    <a:pt x="298" y="64"/>
                  </a:lnTo>
                  <a:lnTo>
                    <a:pt x="288" y="77"/>
                  </a:lnTo>
                  <a:lnTo>
                    <a:pt x="275" y="90"/>
                  </a:lnTo>
                  <a:lnTo>
                    <a:pt x="263" y="102"/>
                  </a:lnTo>
                  <a:lnTo>
                    <a:pt x="248" y="113"/>
                  </a:lnTo>
                  <a:lnTo>
                    <a:pt x="233" y="124"/>
                  </a:lnTo>
                  <a:lnTo>
                    <a:pt x="216" y="134"/>
                  </a:lnTo>
                  <a:lnTo>
                    <a:pt x="200" y="143"/>
                  </a:lnTo>
                  <a:lnTo>
                    <a:pt x="184" y="152"/>
                  </a:lnTo>
                  <a:lnTo>
                    <a:pt x="168" y="160"/>
                  </a:lnTo>
                  <a:lnTo>
                    <a:pt x="153" y="169"/>
                  </a:lnTo>
                  <a:lnTo>
                    <a:pt x="137" y="176"/>
                  </a:lnTo>
                  <a:lnTo>
                    <a:pt x="123" y="184"/>
                  </a:lnTo>
                  <a:close/>
                </a:path>
              </a:pathLst>
            </a:custGeom>
            <a:solidFill>
              <a:srgbClr val="00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28" name="Freeform 232"/>
            <p:cNvSpPr>
              <a:spLocks/>
            </p:cNvSpPr>
            <p:nvPr/>
          </p:nvSpPr>
          <p:spPr bwMode="auto">
            <a:xfrm>
              <a:off x="3910" y="3595"/>
              <a:ext cx="148" cy="274"/>
            </a:xfrm>
            <a:custGeom>
              <a:avLst/>
              <a:gdLst>
                <a:gd name="T0" fmla="*/ 54 w 338"/>
                <a:gd name="T1" fmla="*/ 60 h 619"/>
                <a:gd name="T2" fmla="*/ 68 w 338"/>
                <a:gd name="T3" fmla="*/ 87 h 619"/>
                <a:gd name="T4" fmla="*/ 81 w 338"/>
                <a:gd name="T5" fmla="*/ 114 h 619"/>
                <a:gd name="T6" fmla="*/ 91 w 338"/>
                <a:gd name="T7" fmla="*/ 142 h 619"/>
                <a:gd name="T8" fmla="*/ 103 w 338"/>
                <a:gd name="T9" fmla="*/ 171 h 619"/>
                <a:gd name="T10" fmla="*/ 113 w 338"/>
                <a:gd name="T11" fmla="*/ 199 h 619"/>
                <a:gd name="T12" fmla="*/ 124 w 338"/>
                <a:gd name="T13" fmla="*/ 227 h 619"/>
                <a:gd name="T14" fmla="*/ 137 w 338"/>
                <a:gd name="T15" fmla="*/ 255 h 619"/>
                <a:gd name="T16" fmla="*/ 274 w 338"/>
                <a:gd name="T17" fmla="*/ 403 h 619"/>
                <a:gd name="T18" fmla="*/ 282 w 338"/>
                <a:gd name="T19" fmla="*/ 430 h 619"/>
                <a:gd name="T20" fmla="*/ 296 w 338"/>
                <a:gd name="T21" fmla="*/ 456 h 619"/>
                <a:gd name="T22" fmla="*/ 310 w 338"/>
                <a:gd name="T23" fmla="*/ 483 h 619"/>
                <a:gd name="T24" fmla="*/ 324 w 338"/>
                <a:gd name="T25" fmla="*/ 509 h 619"/>
                <a:gd name="T26" fmla="*/ 334 w 338"/>
                <a:gd name="T27" fmla="*/ 537 h 619"/>
                <a:gd name="T28" fmla="*/ 338 w 338"/>
                <a:gd name="T29" fmla="*/ 563 h 619"/>
                <a:gd name="T30" fmla="*/ 333 w 338"/>
                <a:gd name="T31" fmla="*/ 591 h 619"/>
                <a:gd name="T32" fmla="*/ 317 w 338"/>
                <a:gd name="T33" fmla="*/ 619 h 619"/>
                <a:gd name="T34" fmla="*/ 318 w 338"/>
                <a:gd name="T35" fmla="*/ 590 h 619"/>
                <a:gd name="T36" fmla="*/ 313 w 338"/>
                <a:gd name="T37" fmla="*/ 561 h 619"/>
                <a:gd name="T38" fmla="*/ 306 w 338"/>
                <a:gd name="T39" fmla="*/ 533 h 619"/>
                <a:gd name="T40" fmla="*/ 296 w 338"/>
                <a:gd name="T41" fmla="*/ 507 h 619"/>
                <a:gd name="T42" fmla="*/ 283 w 338"/>
                <a:gd name="T43" fmla="*/ 480 h 619"/>
                <a:gd name="T44" fmla="*/ 268 w 338"/>
                <a:gd name="T45" fmla="*/ 456 h 619"/>
                <a:gd name="T46" fmla="*/ 252 w 338"/>
                <a:gd name="T47" fmla="*/ 432 h 619"/>
                <a:gd name="T48" fmla="*/ 236 w 338"/>
                <a:gd name="T49" fmla="*/ 408 h 619"/>
                <a:gd name="T50" fmla="*/ 204 w 338"/>
                <a:gd name="T51" fmla="*/ 365 h 619"/>
                <a:gd name="T52" fmla="*/ 165 w 338"/>
                <a:gd name="T53" fmla="*/ 326 h 619"/>
                <a:gd name="T54" fmla="*/ 128 w 338"/>
                <a:gd name="T55" fmla="*/ 286 h 619"/>
                <a:gd name="T56" fmla="*/ 97 w 338"/>
                <a:gd name="T57" fmla="*/ 241 h 619"/>
                <a:gd name="T58" fmla="*/ 81 w 338"/>
                <a:gd name="T59" fmla="*/ 197 h 619"/>
                <a:gd name="T60" fmla="*/ 61 w 338"/>
                <a:gd name="T61" fmla="*/ 153 h 619"/>
                <a:gd name="T62" fmla="*/ 42 w 338"/>
                <a:gd name="T63" fmla="*/ 110 h 619"/>
                <a:gd name="T64" fmla="*/ 25 w 338"/>
                <a:gd name="T65" fmla="*/ 65 h 619"/>
                <a:gd name="T66" fmla="*/ 13 w 338"/>
                <a:gd name="T67" fmla="*/ 51 h 619"/>
                <a:gd name="T68" fmla="*/ 5 w 338"/>
                <a:gd name="T69" fmla="*/ 34 h 619"/>
                <a:gd name="T70" fmla="*/ 1 w 338"/>
                <a:gd name="T71" fmla="*/ 17 h 619"/>
                <a:gd name="T72" fmla="*/ 1 w 338"/>
                <a:gd name="T73" fmla="*/ 0 h 619"/>
                <a:gd name="T74" fmla="*/ 17 w 338"/>
                <a:gd name="T75" fmla="*/ 6 h 619"/>
                <a:gd name="T76" fmla="*/ 30 w 338"/>
                <a:gd name="T77" fmla="*/ 17 h 619"/>
                <a:gd name="T78" fmla="*/ 39 w 338"/>
                <a:gd name="T79" fmla="*/ 32 h 619"/>
                <a:gd name="T80" fmla="*/ 47 w 338"/>
                <a:gd name="T81" fmla="*/ 4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8" h="619">
                  <a:moveTo>
                    <a:pt x="47" y="46"/>
                  </a:moveTo>
                  <a:lnTo>
                    <a:pt x="54" y="60"/>
                  </a:lnTo>
                  <a:lnTo>
                    <a:pt x="61" y="73"/>
                  </a:lnTo>
                  <a:lnTo>
                    <a:pt x="68" y="87"/>
                  </a:lnTo>
                  <a:lnTo>
                    <a:pt x="74" y="100"/>
                  </a:lnTo>
                  <a:lnTo>
                    <a:pt x="81" y="114"/>
                  </a:lnTo>
                  <a:lnTo>
                    <a:pt x="86" y="128"/>
                  </a:lnTo>
                  <a:lnTo>
                    <a:pt x="91" y="142"/>
                  </a:lnTo>
                  <a:lnTo>
                    <a:pt x="97" y="157"/>
                  </a:lnTo>
                  <a:lnTo>
                    <a:pt x="103" y="171"/>
                  </a:lnTo>
                  <a:lnTo>
                    <a:pt x="108" y="184"/>
                  </a:lnTo>
                  <a:lnTo>
                    <a:pt x="113" y="199"/>
                  </a:lnTo>
                  <a:lnTo>
                    <a:pt x="119" y="213"/>
                  </a:lnTo>
                  <a:lnTo>
                    <a:pt x="124" y="227"/>
                  </a:lnTo>
                  <a:lnTo>
                    <a:pt x="131" y="241"/>
                  </a:lnTo>
                  <a:lnTo>
                    <a:pt x="137" y="255"/>
                  </a:lnTo>
                  <a:lnTo>
                    <a:pt x="144" y="268"/>
                  </a:lnTo>
                  <a:lnTo>
                    <a:pt x="274" y="403"/>
                  </a:lnTo>
                  <a:lnTo>
                    <a:pt x="278" y="417"/>
                  </a:lnTo>
                  <a:lnTo>
                    <a:pt x="282" y="430"/>
                  </a:lnTo>
                  <a:lnTo>
                    <a:pt x="289" y="444"/>
                  </a:lnTo>
                  <a:lnTo>
                    <a:pt x="296" y="456"/>
                  </a:lnTo>
                  <a:lnTo>
                    <a:pt x="303" y="470"/>
                  </a:lnTo>
                  <a:lnTo>
                    <a:pt x="310" y="483"/>
                  </a:lnTo>
                  <a:lnTo>
                    <a:pt x="317" y="497"/>
                  </a:lnTo>
                  <a:lnTo>
                    <a:pt x="324" y="509"/>
                  </a:lnTo>
                  <a:lnTo>
                    <a:pt x="330" y="523"/>
                  </a:lnTo>
                  <a:lnTo>
                    <a:pt x="334" y="537"/>
                  </a:lnTo>
                  <a:lnTo>
                    <a:pt x="336" y="550"/>
                  </a:lnTo>
                  <a:lnTo>
                    <a:pt x="338" y="563"/>
                  </a:lnTo>
                  <a:lnTo>
                    <a:pt x="336" y="577"/>
                  </a:lnTo>
                  <a:lnTo>
                    <a:pt x="333" y="591"/>
                  </a:lnTo>
                  <a:lnTo>
                    <a:pt x="326" y="605"/>
                  </a:lnTo>
                  <a:lnTo>
                    <a:pt x="317" y="619"/>
                  </a:lnTo>
                  <a:lnTo>
                    <a:pt x="318" y="604"/>
                  </a:lnTo>
                  <a:lnTo>
                    <a:pt x="318" y="590"/>
                  </a:lnTo>
                  <a:lnTo>
                    <a:pt x="316" y="575"/>
                  </a:lnTo>
                  <a:lnTo>
                    <a:pt x="313" y="561"/>
                  </a:lnTo>
                  <a:lnTo>
                    <a:pt x="311" y="547"/>
                  </a:lnTo>
                  <a:lnTo>
                    <a:pt x="306" y="533"/>
                  </a:lnTo>
                  <a:lnTo>
                    <a:pt x="302" y="520"/>
                  </a:lnTo>
                  <a:lnTo>
                    <a:pt x="296" y="507"/>
                  </a:lnTo>
                  <a:lnTo>
                    <a:pt x="290" y="494"/>
                  </a:lnTo>
                  <a:lnTo>
                    <a:pt x="283" y="480"/>
                  </a:lnTo>
                  <a:lnTo>
                    <a:pt x="275" y="468"/>
                  </a:lnTo>
                  <a:lnTo>
                    <a:pt x="268" y="456"/>
                  </a:lnTo>
                  <a:lnTo>
                    <a:pt x="260" y="444"/>
                  </a:lnTo>
                  <a:lnTo>
                    <a:pt x="252" y="432"/>
                  </a:lnTo>
                  <a:lnTo>
                    <a:pt x="244" y="419"/>
                  </a:lnTo>
                  <a:lnTo>
                    <a:pt x="236" y="408"/>
                  </a:lnTo>
                  <a:lnTo>
                    <a:pt x="221" y="386"/>
                  </a:lnTo>
                  <a:lnTo>
                    <a:pt x="204" y="365"/>
                  </a:lnTo>
                  <a:lnTo>
                    <a:pt x="184" y="345"/>
                  </a:lnTo>
                  <a:lnTo>
                    <a:pt x="165" y="326"/>
                  </a:lnTo>
                  <a:lnTo>
                    <a:pt x="146" y="307"/>
                  </a:lnTo>
                  <a:lnTo>
                    <a:pt x="128" y="286"/>
                  </a:lnTo>
                  <a:lnTo>
                    <a:pt x="111" y="264"/>
                  </a:lnTo>
                  <a:lnTo>
                    <a:pt x="97" y="241"/>
                  </a:lnTo>
                  <a:lnTo>
                    <a:pt x="90" y="219"/>
                  </a:lnTo>
                  <a:lnTo>
                    <a:pt x="81" y="197"/>
                  </a:lnTo>
                  <a:lnTo>
                    <a:pt x="71" y="175"/>
                  </a:lnTo>
                  <a:lnTo>
                    <a:pt x="61" y="153"/>
                  </a:lnTo>
                  <a:lnTo>
                    <a:pt x="51" y="131"/>
                  </a:lnTo>
                  <a:lnTo>
                    <a:pt x="42" y="110"/>
                  </a:lnTo>
                  <a:lnTo>
                    <a:pt x="32" y="88"/>
                  </a:lnTo>
                  <a:lnTo>
                    <a:pt x="25" y="65"/>
                  </a:lnTo>
                  <a:lnTo>
                    <a:pt x="18" y="58"/>
                  </a:lnTo>
                  <a:lnTo>
                    <a:pt x="13" y="51"/>
                  </a:lnTo>
                  <a:lnTo>
                    <a:pt x="8" y="43"/>
                  </a:lnTo>
                  <a:lnTo>
                    <a:pt x="5" y="34"/>
                  </a:lnTo>
                  <a:lnTo>
                    <a:pt x="2" y="25"/>
                  </a:lnTo>
                  <a:lnTo>
                    <a:pt x="1" y="17"/>
                  </a:lnTo>
                  <a:lnTo>
                    <a:pt x="0" y="8"/>
                  </a:lnTo>
                  <a:lnTo>
                    <a:pt x="1" y="0"/>
                  </a:lnTo>
                  <a:lnTo>
                    <a:pt x="10" y="1"/>
                  </a:lnTo>
                  <a:lnTo>
                    <a:pt x="17" y="6"/>
                  </a:lnTo>
                  <a:lnTo>
                    <a:pt x="24" y="10"/>
                  </a:lnTo>
                  <a:lnTo>
                    <a:pt x="30" y="17"/>
                  </a:lnTo>
                  <a:lnTo>
                    <a:pt x="35" y="24"/>
                  </a:lnTo>
                  <a:lnTo>
                    <a:pt x="39" y="32"/>
                  </a:lnTo>
                  <a:lnTo>
                    <a:pt x="44" y="39"/>
                  </a:lnTo>
                  <a:lnTo>
                    <a:pt x="47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29" name="Freeform 233"/>
            <p:cNvSpPr>
              <a:spLocks/>
            </p:cNvSpPr>
            <p:nvPr/>
          </p:nvSpPr>
          <p:spPr bwMode="auto">
            <a:xfrm>
              <a:off x="3855" y="3603"/>
              <a:ext cx="187" cy="281"/>
            </a:xfrm>
            <a:custGeom>
              <a:avLst/>
              <a:gdLst>
                <a:gd name="T0" fmla="*/ 111 w 427"/>
                <a:gd name="T1" fmla="*/ 15 h 634"/>
                <a:gd name="T2" fmla="*/ 126 w 427"/>
                <a:gd name="T3" fmla="*/ 46 h 634"/>
                <a:gd name="T4" fmla="*/ 141 w 427"/>
                <a:gd name="T5" fmla="*/ 77 h 634"/>
                <a:gd name="T6" fmla="*/ 157 w 427"/>
                <a:gd name="T7" fmla="*/ 108 h 634"/>
                <a:gd name="T8" fmla="*/ 172 w 427"/>
                <a:gd name="T9" fmla="*/ 138 h 634"/>
                <a:gd name="T10" fmla="*/ 187 w 427"/>
                <a:gd name="T11" fmla="*/ 169 h 634"/>
                <a:gd name="T12" fmla="*/ 201 w 427"/>
                <a:gd name="T13" fmla="*/ 201 h 634"/>
                <a:gd name="T14" fmla="*/ 212 w 427"/>
                <a:gd name="T15" fmla="*/ 233 h 634"/>
                <a:gd name="T16" fmla="*/ 232 w 427"/>
                <a:gd name="T17" fmla="*/ 270 h 634"/>
                <a:gd name="T18" fmla="*/ 269 w 427"/>
                <a:gd name="T19" fmla="*/ 309 h 634"/>
                <a:gd name="T20" fmla="*/ 307 w 427"/>
                <a:gd name="T21" fmla="*/ 347 h 634"/>
                <a:gd name="T22" fmla="*/ 340 w 427"/>
                <a:gd name="T23" fmla="*/ 389 h 634"/>
                <a:gd name="T24" fmla="*/ 361 w 427"/>
                <a:gd name="T25" fmla="*/ 421 h 634"/>
                <a:gd name="T26" fmla="*/ 379 w 427"/>
                <a:gd name="T27" fmla="*/ 444 h 634"/>
                <a:gd name="T28" fmla="*/ 396 w 427"/>
                <a:gd name="T29" fmla="*/ 468 h 634"/>
                <a:gd name="T30" fmla="*/ 408 w 427"/>
                <a:gd name="T31" fmla="*/ 494 h 634"/>
                <a:gd name="T32" fmla="*/ 419 w 427"/>
                <a:gd name="T33" fmla="*/ 520 h 634"/>
                <a:gd name="T34" fmla="*/ 424 w 427"/>
                <a:gd name="T35" fmla="*/ 548 h 634"/>
                <a:gd name="T36" fmla="*/ 427 w 427"/>
                <a:gd name="T37" fmla="*/ 577 h 634"/>
                <a:gd name="T38" fmla="*/ 426 w 427"/>
                <a:gd name="T39" fmla="*/ 604 h 634"/>
                <a:gd name="T40" fmla="*/ 417 w 427"/>
                <a:gd name="T41" fmla="*/ 622 h 634"/>
                <a:gd name="T42" fmla="*/ 408 w 427"/>
                <a:gd name="T43" fmla="*/ 627 h 634"/>
                <a:gd name="T44" fmla="*/ 399 w 427"/>
                <a:gd name="T45" fmla="*/ 633 h 634"/>
                <a:gd name="T46" fmla="*/ 389 w 427"/>
                <a:gd name="T47" fmla="*/ 634 h 634"/>
                <a:gd name="T48" fmla="*/ 374 w 427"/>
                <a:gd name="T49" fmla="*/ 624 h 634"/>
                <a:gd name="T50" fmla="*/ 366 w 427"/>
                <a:gd name="T51" fmla="*/ 604 h 634"/>
                <a:gd name="T52" fmla="*/ 363 w 427"/>
                <a:gd name="T53" fmla="*/ 582 h 634"/>
                <a:gd name="T54" fmla="*/ 359 w 427"/>
                <a:gd name="T55" fmla="*/ 563 h 634"/>
                <a:gd name="T56" fmla="*/ 358 w 427"/>
                <a:gd name="T57" fmla="*/ 548 h 634"/>
                <a:gd name="T58" fmla="*/ 363 w 427"/>
                <a:gd name="T59" fmla="*/ 534 h 634"/>
                <a:gd name="T60" fmla="*/ 366 w 427"/>
                <a:gd name="T61" fmla="*/ 520 h 634"/>
                <a:gd name="T62" fmla="*/ 365 w 427"/>
                <a:gd name="T63" fmla="*/ 506 h 634"/>
                <a:gd name="T64" fmla="*/ 358 w 427"/>
                <a:gd name="T65" fmla="*/ 488 h 634"/>
                <a:gd name="T66" fmla="*/ 341 w 427"/>
                <a:gd name="T67" fmla="*/ 466 h 634"/>
                <a:gd name="T68" fmla="*/ 321 w 427"/>
                <a:gd name="T69" fmla="*/ 446 h 634"/>
                <a:gd name="T70" fmla="*/ 307 w 427"/>
                <a:gd name="T71" fmla="*/ 428 h 634"/>
                <a:gd name="T72" fmla="*/ 209 w 427"/>
                <a:gd name="T73" fmla="*/ 350 h 634"/>
                <a:gd name="T74" fmla="*/ 200 w 427"/>
                <a:gd name="T75" fmla="*/ 329 h 634"/>
                <a:gd name="T76" fmla="*/ 178 w 427"/>
                <a:gd name="T77" fmla="*/ 331 h 634"/>
                <a:gd name="T78" fmla="*/ 155 w 427"/>
                <a:gd name="T79" fmla="*/ 343 h 634"/>
                <a:gd name="T80" fmla="*/ 134 w 427"/>
                <a:gd name="T81" fmla="*/ 364 h 634"/>
                <a:gd name="T82" fmla="*/ 113 w 427"/>
                <a:gd name="T83" fmla="*/ 374 h 634"/>
                <a:gd name="T84" fmla="*/ 94 w 427"/>
                <a:gd name="T85" fmla="*/ 353 h 634"/>
                <a:gd name="T86" fmla="*/ 88 w 427"/>
                <a:gd name="T87" fmla="*/ 350 h 634"/>
                <a:gd name="T88" fmla="*/ 82 w 427"/>
                <a:gd name="T89" fmla="*/ 350 h 634"/>
                <a:gd name="T90" fmla="*/ 97 w 427"/>
                <a:gd name="T91" fmla="*/ 328 h 634"/>
                <a:gd name="T92" fmla="*/ 116 w 427"/>
                <a:gd name="T93" fmla="*/ 307 h 634"/>
                <a:gd name="T94" fmla="*/ 127 w 427"/>
                <a:gd name="T95" fmla="*/ 284 h 634"/>
                <a:gd name="T96" fmla="*/ 124 w 427"/>
                <a:gd name="T97" fmla="*/ 258 h 634"/>
                <a:gd name="T98" fmla="*/ 109 w 427"/>
                <a:gd name="T99" fmla="*/ 260 h 634"/>
                <a:gd name="T100" fmla="*/ 93 w 427"/>
                <a:gd name="T101" fmla="*/ 264 h 634"/>
                <a:gd name="T102" fmla="*/ 77 w 427"/>
                <a:gd name="T103" fmla="*/ 271 h 634"/>
                <a:gd name="T104" fmla="*/ 63 w 427"/>
                <a:gd name="T105" fmla="*/ 284 h 634"/>
                <a:gd name="T106" fmla="*/ 39 w 427"/>
                <a:gd name="T107" fmla="*/ 245 h 634"/>
                <a:gd name="T108" fmla="*/ 19 w 427"/>
                <a:gd name="T109" fmla="*/ 201 h 634"/>
                <a:gd name="T110" fmla="*/ 5 w 427"/>
                <a:gd name="T111" fmla="*/ 155 h 634"/>
                <a:gd name="T112" fmla="*/ 0 w 427"/>
                <a:gd name="T113" fmla="*/ 107 h 634"/>
                <a:gd name="T114" fmla="*/ 22 w 427"/>
                <a:gd name="T115" fmla="*/ 77 h 634"/>
                <a:gd name="T116" fmla="*/ 45 w 427"/>
                <a:gd name="T117" fmla="*/ 46 h 634"/>
                <a:gd name="T118" fmla="*/ 72 w 427"/>
                <a:gd name="T119" fmla="*/ 18 h 634"/>
                <a:gd name="T120" fmla="*/ 104 w 427"/>
                <a:gd name="T121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7" h="634">
                  <a:moveTo>
                    <a:pt x="104" y="0"/>
                  </a:moveTo>
                  <a:lnTo>
                    <a:pt x="111" y="15"/>
                  </a:lnTo>
                  <a:lnTo>
                    <a:pt x="118" y="31"/>
                  </a:lnTo>
                  <a:lnTo>
                    <a:pt x="126" y="46"/>
                  </a:lnTo>
                  <a:lnTo>
                    <a:pt x="134" y="62"/>
                  </a:lnTo>
                  <a:lnTo>
                    <a:pt x="141" y="77"/>
                  </a:lnTo>
                  <a:lnTo>
                    <a:pt x="149" y="92"/>
                  </a:lnTo>
                  <a:lnTo>
                    <a:pt x="157" y="108"/>
                  </a:lnTo>
                  <a:lnTo>
                    <a:pt x="165" y="123"/>
                  </a:lnTo>
                  <a:lnTo>
                    <a:pt x="172" y="138"/>
                  </a:lnTo>
                  <a:lnTo>
                    <a:pt x="180" y="154"/>
                  </a:lnTo>
                  <a:lnTo>
                    <a:pt x="187" y="169"/>
                  </a:lnTo>
                  <a:lnTo>
                    <a:pt x="194" y="185"/>
                  </a:lnTo>
                  <a:lnTo>
                    <a:pt x="201" y="201"/>
                  </a:lnTo>
                  <a:lnTo>
                    <a:pt x="207" y="217"/>
                  </a:lnTo>
                  <a:lnTo>
                    <a:pt x="212" y="233"/>
                  </a:lnTo>
                  <a:lnTo>
                    <a:pt x="217" y="249"/>
                  </a:lnTo>
                  <a:lnTo>
                    <a:pt x="232" y="270"/>
                  </a:lnTo>
                  <a:lnTo>
                    <a:pt x="249" y="290"/>
                  </a:lnTo>
                  <a:lnTo>
                    <a:pt x="269" y="309"/>
                  </a:lnTo>
                  <a:lnTo>
                    <a:pt x="288" y="328"/>
                  </a:lnTo>
                  <a:lnTo>
                    <a:pt x="307" y="347"/>
                  </a:lnTo>
                  <a:lnTo>
                    <a:pt x="325" y="367"/>
                  </a:lnTo>
                  <a:lnTo>
                    <a:pt x="340" y="389"/>
                  </a:lnTo>
                  <a:lnTo>
                    <a:pt x="351" y="411"/>
                  </a:lnTo>
                  <a:lnTo>
                    <a:pt x="361" y="421"/>
                  </a:lnTo>
                  <a:lnTo>
                    <a:pt x="370" y="433"/>
                  </a:lnTo>
                  <a:lnTo>
                    <a:pt x="379" y="444"/>
                  </a:lnTo>
                  <a:lnTo>
                    <a:pt x="388" y="457"/>
                  </a:lnTo>
                  <a:lnTo>
                    <a:pt x="396" y="468"/>
                  </a:lnTo>
                  <a:lnTo>
                    <a:pt x="403" y="481"/>
                  </a:lnTo>
                  <a:lnTo>
                    <a:pt x="408" y="494"/>
                  </a:lnTo>
                  <a:lnTo>
                    <a:pt x="414" y="507"/>
                  </a:lnTo>
                  <a:lnTo>
                    <a:pt x="419" y="520"/>
                  </a:lnTo>
                  <a:lnTo>
                    <a:pt x="422" y="534"/>
                  </a:lnTo>
                  <a:lnTo>
                    <a:pt x="424" y="548"/>
                  </a:lnTo>
                  <a:lnTo>
                    <a:pt x="427" y="562"/>
                  </a:lnTo>
                  <a:lnTo>
                    <a:pt x="427" y="577"/>
                  </a:lnTo>
                  <a:lnTo>
                    <a:pt x="427" y="590"/>
                  </a:lnTo>
                  <a:lnTo>
                    <a:pt x="426" y="604"/>
                  </a:lnTo>
                  <a:lnTo>
                    <a:pt x="423" y="619"/>
                  </a:lnTo>
                  <a:lnTo>
                    <a:pt x="417" y="622"/>
                  </a:lnTo>
                  <a:lnTo>
                    <a:pt x="413" y="624"/>
                  </a:lnTo>
                  <a:lnTo>
                    <a:pt x="408" y="627"/>
                  </a:lnTo>
                  <a:lnTo>
                    <a:pt x="404" y="631"/>
                  </a:lnTo>
                  <a:lnTo>
                    <a:pt x="399" y="633"/>
                  </a:lnTo>
                  <a:lnTo>
                    <a:pt x="394" y="634"/>
                  </a:lnTo>
                  <a:lnTo>
                    <a:pt x="389" y="634"/>
                  </a:lnTo>
                  <a:lnTo>
                    <a:pt x="382" y="633"/>
                  </a:lnTo>
                  <a:lnTo>
                    <a:pt x="374" y="624"/>
                  </a:lnTo>
                  <a:lnTo>
                    <a:pt x="369" y="615"/>
                  </a:lnTo>
                  <a:lnTo>
                    <a:pt x="366" y="604"/>
                  </a:lnTo>
                  <a:lnTo>
                    <a:pt x="365" y="593"/>
                  </a:lnTo>
                  <a:lnTo>
                    <a:pt x="363" y="582"/>
                  </a:lnTo>
                  <a:lnTo>
                    <a:pt x="362" y="572"/>
                  </a:lnTo>
                  <a:lnTo>
                    <a:pt x="359" y="563"/>
                  </a:lnTo>
                  <a:lnTo>
                    <a:pt x="354" y="554"/>
                  </a:lnTo>
                  <a:lnTo>
                    <a:pt x="358" y="548"/>
                  </a:lnTo>
                  <a:lnTo>
                    <a:pt x="361" y="541"/>
                  </a:lnTo>
                  <a:lnTo>
                    <a:pt x="363" y="534"/>
                  </a:lnTo>
                  <a:lnTo>
                    <a:pt x="366" y="527"/>
                  </a:lnTo>
                  <a:lnTo>
                    <a:pt x="366" y="520"/>
                  </a:lnTo>
                  <a:lnTo>
                    <a:pt x="366" y="513"/>
                  </a:lnTo>
                  <a:lnTo>
                    <a:pt x="365" y="506"/>
                  </a:lnTo>
                  <a:lnTo>
                    <a:pt x="362" y="499"/>
                  </a:lnTo>
                  <a:lnTo>
                    <a:pt x="358" y="488"/>
                  </a:lnTo>
                  <a:lnTo>
                    <a:pt x="351" y="476"/>
                  </a:lnTo>
                  <a:lnTo>
                    <a:pt x="341" y="466"/>
                  </a:lnTo>
                  <a:lnTo>
                    <a:pt x="331" y="456"/>
                  </a:lnTo>
                  <a:lnTo>
                    <a:pt x="321" y="446"/>
                  </a:lnTo>
                  <a:lnTo>
                    <a:pt x="313" y="437"/>
                  </a:lnTo>
                  <a:lnTo>
                    <a:pt x="307" y="428"/>
                  </a:lnTo>
                  <a:lnTo>
                    <a:pt x="305" y="419"/>
                  </a:lnTo>
                  <a:lnTo>
                    <a:pt x="209" y="350"/>
                  </a:lnTo>
                  <a:lnTo>
                    <a:pt x="207" y="337"/>
                  </a:lnTo>
                  <a:lnTo>
                    <a:pt x="200" y="329"/>
                  </a:lnTo>
                  <a:lnTo>
                    <a:pt x="189" y="327"/>
                  </a:lnTo>
                  <a:lnTo>
                    <a:pt x="178" y="331"/>
                  </a:lnTo>
                  <a:lnTo>
                    <a:pt x="166" y="335"/>
                  </a:lnTo>
                  <a:lnTo>
                    <a:pt x="155" y="343"/>
                  </a:lnTo>
                  <a:lnTo>
                    <a:pt x="144" y="353"/>
                  </a:lnTo>
                  <a:lnTo>
                    <a:pt x="134" y="364"/>
                  </a:lnTo>
                  <a:lnTo>
                    <a:pt x="124" y="372"/>
                  </a:lnTo>
                  <a:lnTo>
                    <a:pt x="113" y="374"/>
                  </a:lnTo>
                  <a:lnTo>
                    <a:pt x="104" y="368"/>
                  </a:lnTo>
                  <a:lnTo>
                    <a:pt x="94" y="353"/>
                  </a:lnTo>
                  <a:lnTo>
                    <a:pt x="91" y="351"/>
                  </a:lnTo>
                  <a:lnTo>
                    <a:pt x="88" y="350"/>
                  </a:lnTo>
                  <a:lnTo>
                    <a:pt x="86" y="350"/>
                  </a:lnTo>
                  <a:lnTo>
                    <a:pt x="82" y="350"/>
                  </a:lnTo>
                  <a:lnTo>
                    <a:pt x="89" y="338"/>
                  </a:lnTo>
                  <a:lnTo>
                    <a:pt x="97" y="328"/>
                  </a:lnTo>
                  <a:lnTo>
                    <a:pt x="106" y="317"/>
                  </a:lnTo>
                  <a:lnTo>
                    <a:pt x="116" y="307"/>
                  </a:lnTo>
                  <a:lnTo>
                    <a:pt x="123" y="297"/>
                  </a:lnTo>
                  <a:lnTo>
                    <a:pt x="127" y="284"/>
                  </a:lnTo>
                  <a:lnTo>
                    <a:pt x="127" y="271"/>
                  </a:lnTo>
                  <a:lnTo>
                    <a:pt x="124" y="258"/>
                  </a:lnTo>
                  <a:lnTo>
                    <a:pt x="117" y="259"/>
                  </a:lnTo>
                  <a:lnTo>
                    <a:pt x="109" y="260"/>
                  </a:lnTo>
                  <a:lnTo>
                    <a:pt x="101" y="262"/>
                  </a:lnTo>
                  <a:lnTo>
                    <a:pt x="93" y="264"/>
                  </a:lnTo>
                  <a:lnTo>
                    <a:pt x="85" y="268"/>
                  </a:lnTo>
                  <a:lnTo>
                    <a:pt x="77" y="271"/>
                  </a:lnTo>
                  <a:lnTo>
                    <a:pt x="70" y="277"/>
                  </a:lnTo>
                  <a:lnTo>
                    <a:pt x="63" y="284"/>
                  </a:lnTo>
                  <a:lnTo>
                    <a:pt x="50" y="264"/>
                  </a:lnTo>
                  <a:lnTo>
                    <a:pt x="39" y="245"/>
                  </a:lnTo>
                  <a:lnTo>
                    <a:pt x="28" y="223"/>
                  </a:lnTo>
                  <a:lnTo>
                    <a:pt x="19" y="201"/>
                  </a:lnTo>
                  <a:lnTo>
                    <a:pt x="11" y="178"/>
                  </a:lnTo>
                  <a:lnTo>
                    <a:pt x="5" y="155"/>
                  </a:lnTo>
                  <a:lnTo>
                    <a:pt x="2" y="131"/>
                  </a:lnTo>
                  <a:lnTo>
                    <a:pt x="0" y="107"/>
                  </a:lnTo>
                  <a:lnTo>
                    <a:pt x="12" y="92"/>
                  </a:lnTo>
                  <a:lnTo>
                    <a:pt x="22" y="77"/>
                  </a:lnTo>
                  <a:lnTo>
                    <a:pt x="34" y="61"/>
                  </a:lnTo>
                  <a:lnTo>
                    <a:pt x="45" y="46"/>
                  </a:lnTo>
                  <a:lnTo>
                    <a:pt x="58" y="31"/>
                  </a:lnTo>
                  <a:lnTo>
                    <a:pt x="72" y="18"/>
                  </a:lnTo>
                  <a:lnTo>
                    <a:pt x="87" y="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30" name="Freeform 234"/>
            <p:cNvSpPr>
              <a:spLocks/>
            </p:cNvSpPr>
            <p:nvPr/>
          </p:nvSpPr>
          <p:spPr bwMode="auto">
            <a:xfrm>
              <a:off x="3432" y="3612"/>
              <a:ext cx="373" cy="275"/>
            </a:xfrm>
            <a:custGeom>
              <a:avLst/>
              <a:gdLst>
                <a:gd name="T0" fmla="*/ 395 w 852"/>
                <a:gd name="T1" fmla="*/ 292 h 622"/>
                <a:gd name="T2" fmla="*/ 405 w 852"/>
                <a:gd name="T3" fmla="*/ 319 h 622"/>
                <a:gd name="T4" fmla="*/ 412 w 852"/>
                <a:gd name="T5" fmla="*/ 347 h 622"/>
                <a:gd name="T6" fmla="*/ 406 w 852"/>
                <a:gd name="T7" fmla="*/ 374 h 622"/>
                <a:gd name="T8" fmla="*/ 403 w 852"/>
                <a:gd name="T9" fmla="*/ 395 h 622"/>
                <a:gd name="T10" fmla="*/ 419 w 852"/>
                <a:gd name="T11" fmla="*/ 370 h 622"/>
                <a:gd name="T12" fmla="*/ 439 w 852"/>
                <a:gd name="T13" fmla="*/ 350 h 622"/>
                <a:gd name="T14" fmla="*/ 461 w 852"/>
                <a:gd name="T15" fmla="*/ 334 h 622"/>
                <a:gd name="T16" fmla="*/ 486 w 852"/>
                <a:gd name="T17" fmla="*/ 323 h 622"/>
                <a:gd name="T18" fmla="*/ 511 w 852"/>
                <a:gd name="T19" fmla="*/ 313 h 622"/>
                <a:gd name="T20" fmla="*/ 539 w 852"/>
                <a:gd name="T21" fmla="*/ 305 h 622"/>
                <a:gd name="T22" fmla="*/ 565 w 852"/>
                <a:gd name="T23" fmla="*/ 298 h 622"/>
                <a:gd name="T24" fmla="*/ 592 w 852"/>
                <a:gd name="T25" fmla="*/ 293 h 622"/>
                <a:gd name="T26" fmla="*/ 618 w 852"/>
                <a:gd name="T27" fmla="*/ 289 h 622"/>
                <a:gd name="T28" fmla="*/ 645 w 852"/>
                <a:gd name="T29" fmla="*/ 287 h 622"/>
                <a:gd name="T30" fmla="*/ 671 w 852"/>
                <a:gd name="T31" fmla="*/ 283 h 622"/>
                <a:gd name="T32" fmla="*/ 698 w 852"/>
                <a:gd name="T33" fmla="*/ 279 h 622"/>
                <a:gd name="T34" fmla="*/ 723 w 852"/>
                <a:gd name="T35" fmla="*/ 274 h 622"/>
                <a:gd name="T36" fmla="*/ 747 w 852"/>
                <a:gd name="T37" fmla="*/ 266 h 622"/>
                <a:gd name="T38" fmla="*/ 771 w 852"/>
                <a:gd name="T39" fmla="*/ 258 h 622"/>
                <a:gd name="T40" fmla="*/ 791 w 852"/>
                <a:gd name="T41" fmla="*/ 247 h 622"/>
                <a:gd name="T42" fmla="*/ 806 w 852"/>
                <a:gd name="T43" fmla="*/ 278 h 622"/>
                <a:gd name="T44" fmla="*/ 818 w 852"/>
                <a:gd name="T45" fmla="*/ 312 h 622"/>
                <a:gd name="T46" fmla="*/ 830 w 852"/>
                <a:gd name="T47" fmla="*/ 346 h 622"/>
                <a:gd name="T48" fmla="*/ 852 w 852"/>
                <a:gd name="T49" fmla="*/ 376 h 622"/>
                <a:gd name="T50" fmla="*/ 803 w 852"/>
                <a:gd name="T51" fmla="*/ 399 h 622"/>
                <a:gd name="T52" fmla="*/ 756 w 852"/>
                <a:gd name="T53" fmla="*/ 423 h 622"/>
                <a:gd name="T54" fmla="*/ 708 w 852"/>
                <a:gd name="T55" fmla="*/ 449 h 622"/>
                <a:gd name="T56" fmla="*/ 661 w 852"/>
                <a:gd name="T57" fmla="*/ 476 h 622"/>
                <a:gd name="T58" fmla="*/ 614 w 852"/>
                <a:gd name="T59" fmla="*/ 501 h 622"/>
                <a:gd name="T60" fmla="*/ 565 w 852"/>
                <a:gd name="T61" fmla="*/ 525 h 622"/>
                <a:gd name="T62" fmla="*/ 516 w 852"/>
                <a:gd name="T63" fmla="*/ 547 h 622"/>
                <a:gd name="T64" fmla="*/ 465 w 852"/>
                <a:gd name="T65" fmla="*/ 565 h 622"/>
                <a:gd name="T66" fmla="*/ 427 w 852"/>
                <a:gd name="T67" fmla="*/ 585 h 622"/>
                <a:gd name="T68" fmla="*/ 388 w 852"/>
                <a:gd name="T69" fmla="*/ 601 h 622"/>
                <a:gd name="T70" fmla="*/ 347 w 852"/>
                <a:gd name="T71" fmla="*/ 614 h 622"/>
                <a:gd name="T72" fmla="*/ 304 w 852"/>
                <a:gd name="T73" fmla="*/ 622 h 622"/>
                <a:gd name="T74" fmla="*/ 252 w 852"/>
                <a:gd name="T75" fmla="*/ 573 h 622"/>
                <a:gd name="T76" fmla="*/ 204 w 852"/>
                <a:gd name="T77" fmla="*/ 522 h 622"/>
                <a:gd name="T78" fmla="*/ 160 w 852"/>
                <a:gd name="T79" fmla="*/ 467 h 622"/>
                <a:gd name="T80" fmla="*/ 120 w 852"/>
                <a:gd name="T81" fmla="*/ 410 h 622"/>
                <a:gd name="T82" fmla="*/ 84 w 852"/>
                <a:gd name="T83" fmla="*/ 351 h 622"/>
                <a:gd name="T84" fmla="*/ 52 w 852"/>
                <a:gd name="T85" fmla="*/ 290 h 622"/>
                <a:gd name="T86" fmla="*/ 24 w 852"/>
                <a:gd name="T87" fmla="*/ 228 h 622"/>
                <a:gd name="T88" fmla="*/ 0 w 852"/>
                <a:gd name="T89" fmla="*/ 165 h 622"/>
                <a:gd name="T90" fmla="*/ 44 w 852"/>
                <a:gd name="T91" fmla="*/ 157 h 622"/>
                <a:gd name="T92" fmla="*/ 86 w 852"/>
                <a:gd name="T93" fmla="*/ 144 h 622"/>
                <a:gd name="T94" fmla="*/ 128 w 852"/>
                <a:gd name="T95" fmla="*/ 128 h 622"/>
                <a:gd name="T96" fmla="*/ 167 w 852"/>
                <a:gd name="T97" fmla="*/ 108 h 622"/>
                <a:gd name="T98" fmla="*/ 205 w 852"/>
                <a:gd name="T99" fmla="*/ 84 h 622"/>
                <a:gd name="T100" fmla="*/ 241 w 852"/>
                <a:gd name="T101" fmla="*/ 59 h 622"/>
                <a:gd name="T102" fmla="*/ 273 w 852"/>
                <a:gd name="T103" fmla="*/ 30 h 622"/>
                <a:gd name="T104" fmla="*/ 304 w 852"/>
                <a:gd name="T105" fmla="*/ 0 h 622"/>
                <a:gd name="T106" fmla="*/ 314 w 852"/>
                <a:gd name="T107" fmla="*/ 35 h 622"/>
                <a:gd name="T108" fmla="*/ 325 w 852"/>
                <a:gd name="T109" fmla="*/ 70 h 622"/>
                <a:gd name="T110" fmla="*/ 334 w 852"/>
                <a:gd name="T111" fmla="*/ 105 h 622"/>
                <a:gd name="T112" fmla="*/ 343 w 852"/>
                <a:gd name="T113" fmla="*/ 140 h 622"/>
                <a:gd name="T114" fmla="*/ 354 w 852"/>
                <a:gd name="T115" fmla="*/ 175 h 622"/>
                <a:gd name="T116" fmla="*/ 365 w 852"/>
                <a:gd name="T117" fmla="*/ 210 h 622"/>
                <a:gd name="T118" fmla="*/ 377 w 852"/>
                <a:gd name="T119" fmla="*/ 243 h 622"/>
                <a:gd name="T120" fmla="*/ 392 w 852"/>
                <a:gd name="T121" fmla="*/ 277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52" h="622">
                  <a:moveTo>
                    <a:pt x="392" y="277"/>
                  </a:moveTo>
                  <a:lnTo>
                    <a:pt x="395" y="292"/>
                  </a:lnTo>
                  <a:lnTo>
                    <a:pt x="400" y="305"/>
                  </a:lnTo>
                  <a:lnTo>
                    <a:pt x="405" y="319"/>
                  </a:lnTo>
                  <a:lnTo>
                    <a:pt x="410" y="333"/>
                  </a:lnTo>
                  <a:lnTo>
                    <a:pt x="412" y="347"/>
                  </a:lnTo>
                  <a:lnTo>
                    <a:pt x="411" y="361"/>
                  </a:lnTo>
                  <a:lnTo>
                    <a:pt x="406" y="374"/>
                  </a:lnTo>
                  <a:lnTo>
                    <a:pt x="396" y="388"/>
                  </a:lnTo>
                  <a:lnTo>
                    <a:pt x="403" y="395"/>
                  </a:lnTo>
                  <a:lnTo>
                    <a:pt x="410" y="381"/>
                  </a:lnTo>
                  <a:lnTo>
                    <a:pt x="419" y="370"/>
                  </a:lnTo>
                  <a:lnTo>
                    <a:pt x="428" y="359"/>
                  </a:lnTo>
                  <a:lnTo>
                    <a:pt x="439" y="350"/>
                  </a:lnTo>
                  <a:lnTo>
                    <a:pt x="449" y="342"/>
                  </a:lnTo>
                  <a:lnTo>
                    <a:pt x="461" y="334"/>
                  </a:lnTo>
                  <a:lnTo>
                    <a:pt x="473" y="328"/>
                  </a:lnTo>
                  <a:lnTo>
                    <a:pt x="486" y="323"/>
                  </a:lnTo>
                  <a:lnTo>
                    <a:pt x="499" y="317"/>
                  </a:lnTo>
                  <a:lnTo>
                    <a:pt x="511" y="313"/>
                  </a:lnTo>
                  <a:lnTo>
                    <a:pt x="525" y="309"/>
                  </a:lnTo>
                  <a:lnTo>
                    <a:pt x="539" y="305"/>
                  </a:lnTo>
                  <a:lnTo>
                    <a:pt x="552" y="302"/>
                  </a:lnTo>
                  <a:lnTo>
                    <a:pt x="565" y="298"/>
                  </a:lnTo>
                  <a:lnTo>
                    <a:pt x="579" y="296"/>
                  </a:lnTo>
                  <a:lnTo>
                    <a:pt x="592" y="293"/>
                  </a:lnTo>
                  <a:lnTo>
                    <a:pt x="605" y="292"/>
                  </a:lnTo>
                  <a:lnTo>
                    <a:pt x="618" y="289"/>
                  </a:lnTo>
                  <a:lnTo>
                    <a:pt x="632" y="288"/>
                  </a:lnTo>
                  <a:lnTo>
                    <a:pt x="645" y="287"/>
                  </a:lnTo>
                  <a:lnTo>
                    <a:pt x="659" y="285"/>
                  </a:lnTo>
                  <a:lnTo>
                    <a:pt x="671" y="283"/>
                  </a:lnTo>
                  <a:lnTo>
                    <a:pt x="685" y="281"/>
                  </a:lnTo>
                  <a:lnTo>
                    <a:pt x="698" y="279"/>
                  </a:lnTo>
                  <a:lnTo>
                    <a:pt x="711" y="277"/>
                  </a:lnTo>
                  <a:lnTo>
                    <a:pt x="723" y="274"/>
                  </a:lnTo>
                  <a:lnTo>
                    <a:pt x="735" y="271"/>
                  </a:lnTo>
                  <a:lnTo>
                    <a:pt x="747" y="266"/>
                  </a:lnTo>
                  <a:lnTo>
                    <a:pt x="759" y="263"/>
                  </a:lnTo>
                  <a:lnTo>
                    <a:pt x="771" y="258"/>
                  </a:lnTo>
                  <a:lnTo>
                    <a:pt x="781" y="252"/>
                  </a:lnTo>
                  <a:lnTo>
                    <a:pt x="791" y="247"/>
                  </a:lnTo>
                  <a:lnTo>
                    <a:pt x="800" y="262"/>
                  </a:lnTo>
                  <a:lnTo>
                    <a:pt x="806" y="278"/>
                  </a:lnTo>
                  <a:lnTo>
                    <a:pt x="812" y="295"/>
                  </a:lnTo>
                  <a:lnTo>
                    <a:pt x="818" y="312"/>
                  </a:lnTo>
                  <a:lnTo>
                    <a:pt x="823" y="330"/>
                  </a:lnTo>
                  <a:lnTo>
                    <a:pt x="830" y="346"/>
                  </a:lnTo>
                  <a:lnTo>
                    <a:pt x="840" y="362"/>
                  </a:lnTo>
                  <a:lnTo>
                    <a:pt x="852" y="376"/>
                  </a:lnTo>
                  <a:lnTo>
                    <a:pt x="828" y="387"/>
                  </a:lnTo>
                  <a:lnTo>
                    <a:pt x="803" y="399"/>
                  </a:lnTo>
                  <a:lnTo>
                    <a:pt x="780" y="410"/>
                  </a:lnTo>
                  <a:lnTo>
                    <a:pt x="756" y="423"/>
                  </a:lnTo>
                  <a:lnTo>
                    <a:pt x="731" y="436"/>
                  </a:lnTo>
                  <a:lnTo>
                    <a:pt x="708" y="449"/>
                  </a:lnTo>
                  <a:lnTo>
                    <a:pt x="684" y="462"/>
                  </a:lnTo>
                  <a:lnTo>
                    <a:pt x="661" y="476"/>
                  </a:lnTo>
                  <a:lnTo>
                    <a:pt x="637" y="488"/>
                  </a:lnTo>
                  <a:lnTo>
                    <a:pt x="614" y="501"/>
                  </a:lnTo>
                  <a:lnTo>
                    <a:pt x="590" y="514"/>
                  </a:lnTo>
                  <a:lnTo>
                    <a:pt x="565" y="525"/>
                  </a:lnTo>
                  <a:lnTo>
                    <a:pt x="541" y="537"/>
                  </a:lnTo>
                  <a:lnTo>
                    <a:pt x="516" y="547"/>
                  </a:lnTo>
                  <a:lnTo>
                    <a:pt x="491" y="556"/>
                  </a:lnTo>
                  <a:lnTo>
                    <a:pt x="465" y="565"/>
                  </a:lnTo>
                  <a:lnTo>
                    <a:pt x="447" y="576"/>
                  </a:lnTo>
                  <a:lnTo>
                    <a:pt x="427" y="585"/>
                  </a:lnTo>
                  <a:lnTo>
                    <a:pt x="408" y="594"/>
                  </a:lnTo>
                  <a:lnTo>
                    <a:pt x="388" y="601"/>
                  </a:lnTo>
                  <a:lnTo>
                    <a:pt x="367" y="608"/>
                  </a:lnTo>
                  <a:lnTo>
                    <a:pt x="347" y="614"/>
                  </a:lnTo>
                  <a:lnTo>
                    <a:pt x="326" y="619"/>
                  </a:lnTo>
                  <a:lnTo>
                    <a:pt x="304" y="622"/>
                  </a:lnTo>
                  <a:lnTo>
                    <a:pt x="277" y="598"/>
                  </a:lnTo>
                  <a:lnTo>
                    <a:pt x="252" y="573"/>
                  </a:lnTo>
                  <a:lnTo>
                    <a:pt x="228" y="547"/>
                  </a:lnTo>
                  <a:lnTo>
                    <a:pt x="204" y="522"/>
                  </a:lnTo>
                  <a:lnTo>
                    <a:pt x="182" y="494"/>
                  </a:lnTo>
                  <a:lnTo>
                    <a:pt x="160" y="467"/>
                  </a:lnTo>
                  <a:lnTo>
                    <a:pt x="139" y="439"/>
                  </a:lnTo>
                  <a:lnTo>
                    <a:pt x="120" y="410"/>
                  </a:lnTo>
                  <a:lnTo>
                    <a:pt x="101" y="381"/>
                  </a:lnTo>
                  <a:lnTo>
                    <a:pt x="84" y="351"/>
                  </a:lnTo>
                  <a:lnTo>
                    <a:pt x="67" y="321"/>
                  </a:lnTo>
                  <a:lnTo>
                    <a:pt x="52" y="290"/>
                  </a:lnTo>
                  <a:lnTo>
                    <a:pt x="37" y="260"/>
                  </a:lnTo>
                  <a:lnTo>
                    <a:pt x="24" y="228"/>
                  </a:lnTo>
                  <a:lnTo>
                    <a:pt x="11" y="197"/>
                  </a:lnTo>
                  <a:lnTo>
                    <a:pt x="0" y="165"/>
                  </a:lnTo>
                  <a:lnTo>
                    <a:pt x="22" y="161"/>
                  </a:lnTo>
                  <a:lnTo>
                    <a:pt x="44" y="157"/>
                  </a:lnTo>
                  <a:lnTo>
                    <a:pt x="66" y="151"/>
                  </a:lnTo>
                  <a:lnTo>
                    <a:pt x="86" y="144"/>
                  </a:lnTo>
                  <a:lnTo>
                    <a:pt x="107" y="137"/>
                  </a:lnTo>
                  <a:lnTo>
                    <a:pt x="128" y="128"/>
                  </a:lnTo>
                  <a:lnTo>
                    <a:pt x="147" y="119"/>
                  </a:lnTo>
                  <a:lnTo>
                    <a:pt x="167" y="108"/>
                  </a:lnTo>
                  <a:lnTo>
                    <a:pt x="186" y="97"/>
                  </a:lnTo>
                  <a:lnTo>
                    <a:pt x="205" y="84"/>
                  </a:lnTo>
                  <a:lnTo>
                    <a:pt x="222" y="72"/>
                  </a:lnTo>
                  <a:lnTo>
                    <a:pt x="241" y="59"/>
                  </a:lnTo>
                  <a:lnTo>
                    <a:pt x="257" y="45"/>
                  </a:lnTo>
                  <a:lnTo>
                    <a:pt x="273" y="30"/>
                  </a:lnTo>
                  <a:lnTo>
                    <a:pt x="289" y="15"/>
                  </a:lnTo>
                  <a:lnTo>
                    <a:pt x="304" y="0"/>
                  </a:lnTo>
                  <a:lnTo>
                    <a:pt x="310" y="17"/>
                  </a:lnTo>
                  <a:lnTo>
                    <a:pt x="314" y="35"/>
                  </a:lnTo>
                  <a:lnTo>
                    <a:pt x="320" y="52"/>
                  </a:lnTo>
                  <a:lnTo>
                    <a:pt x="325" y="70"/>
                  </a:lnTo>
                  <a:lnTo>
                    <a:pt x="329" y="88"/>
                  </a:lnTo>
                  <a:lnTo>
                    <a:pt x="334" y="105"/>
                  </a:lnTo>
                  <a:lnTo>
                    <a:pt x="339" y="122"/>
                  </a:lnTo>
                  <a:lnTo>
                    <a:pt x="343" y="140"/>
                  </a:lnTo>
                  <a:lnTo>
                    <a:pt x="349" y="158"/>
                  </a:lnTo>
                  <a:lnTo>
                    <a:pt x="354" y="175"/>
                  </a:lnTo>
                  <a:lnTo>
                    <a:pt x="359" y="192"/>
                  </a:lnTo>
                  <a:lnTo>
                    <a:pt x="365" y="210"/>
                  </a:lnTo>
                  <a:lnTo>
                    <a:pt x="371" y="226"/>
                  </a:lnTo>
                  <a:lnTo>
                    <a:pt x="377" y="243"/>
                  </a:lnTo>
                  <a:lnTo>
                    <a:pt x="383" y="260"/>
                  </a:lnTo>
                  <a:lnTo>
                    <a:pt x="392" y="277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31" name="Freeform 235"/>
            <p:cNvSpPr>
              <a:spLocks/>
            </p:cNvSpPr>
            <p:nvPr/>
          </p:nvSpPr>
          <p:spPr bwMode="auto">
            <a:xfrm>
              <a:off x="3786" y="3684"/>
              <a:ext cx="109" cy="98"/>
            </a:xfrm>
            <a:custGeom>
              <a:avLst/>
              <a:gdLst>
                <a:gd name="T0" fmla="*/ 136 w 246"/>
                <a:gd name="T1" fmla="*/ 0 h 220"/>
                <a:gd name="T2" fmla="*/ 144 w 246"/>
                <a:gd name="T3" fmla="*/ 16 h 220"/>
                <a:gd name="T4" fmla="*/ 151 w 246"/>
                <a:gd name="T5" fmla="*/ 32 h 220"/>
                <a:gd name="T6" fmla="*/ 155 w 246"/>
                <a:gd name="T7" fmla="*/ 49 h 220"/>
                <a:gd name="T8" fmla="*/ 161 w 246"/>
                <a:gd name="T9" fmla="*/ 67 h 220"/>
                <a:gd name="T10" fmla="*/ 167 w 246"/>
                <a:gd name="T11" fmla="*/ 84 h 220"/>
                <a:gd name="T12" fmla="*/ 175 w 246"/>
                <a:gd name="T13" fmla="*/ 99 h 220"/>
                <a:gd name="T14" fmla="*/ 186 w 246"/>
                <a:gd name="T15" fmla="*/ 114 h 220"/>
                <a:gd name="T16" fmla="*/ 201 w 246"/>
                <a:gd name="T17" fmla="*/ 128 h 220"/>
                <a:gd name="T18" fmla="*/ 208 w 246"/>
                <a:gd name="T19" fmla="*/ 129 h 220"/>
                <a:gd name="T20" fmla="*/ 214 w 246"/>
                <a:gd name="T21" fmla="*/ 129 h 220"/>
                <a:gd name="T22" fmla="*/ 220 w 246"/>
                <a:gd name="T23" fmla="*/ 127 h 220"/>
                <a:gd name="T24" fmla="*/ 225 w 246"/>
                <a:gd name="T25" fmla="*/ 124 h 220"/>
                <a:gd name="T26" fmla="*/ 230 w 246"/>
                <a:gd name="T27" fmla="*/ 121 h 220"/>
                <a:gd name="T28" fmla="*/ 236 w 246"/>
                <a:gd name="T29" fmla="*/ 117 h 220"/>
                <a:gd name="T30" fmla="*/ 240 w 246"/>
                <a:gd name="T31" fmla="*/ 114 h 220"/>
                <a:gd name="T32" fmla="*/ 246 w 246"/>
                <a:gd name="T33" fmla="*/ 112 h 220"/>
                <a:gd name="T34" fmla="*/ 237 w 246"/>
                <a:gd name="T35" fmla="*/ 121 h 220"/>
                <a:gd name="T36" fmla="*/ 229 w 246"/>
                <a:gd name="T37" fmla="*/ 133 h 220"/>
                <a:gd name="T38" fmla="*/ 222 w 246"/>
                <a:gd name="T39" fmla="*/ 147 h 220"/>
                <a:gd name="T40" fmla="*/ 214 w 246"/>
                <a:gd name="T41" fmla="*/ 161 h 220"/>
                <a:gd name="T42" fmla="*/ 206 w 246"/>
                <a:gd name="T43" fmla="*/ 173 h 220"/>
                <a:gd name="T44" fmla="*/ 194 w 246"/>
                <a:gd name="T45" fmla="*/ 181 h 220"/>
                <a:gd name="T46" fmla="*/ 181 w 246"/>
                <a:gd name="T47" fmla="*/ 184 h 220"/>
                <a:gd name="T48" fmla="*/ 162 w 246"/>
                <a:gd name="T49" fmla="*/ 181 h 220"/>
                <a:gd name="T50" fmla="*/ 149 w 246"/>
                <a:gd name="T51" fmla="*/ 183 h 220"/>
                <a:gd name="T52" fmla="*/ 139 w 246"/>
                <a:gd name="T53" fmla="*/ 189 h 220"/>
                <a:gd name="T54" fmla="*/ 131 w 246"/>
                <a:gd name="T55" fmla="*/ 197 h 220"/>
                <a:gd name="T56" fmla="*/ 123 w 246"/>
                <a:gd name="T57" fmla="*/ 206 h 220"/>
                <a:gd name="T58" fmla="*/ 115 w 246"/>
                <a:gd name="T59" fmla="*/ 214 h 220"/>
                <a:gd name="T60" fmla="*/ 106 w 246"/>
                <a:gd name="T61" fmla="*/ 219 h 220"/>
                <a:gd name="T62" fmla="*/ 94 w 246"/>
                <a:gd name="T63" fmla="*/ 220 h 220"/>
                <a:gd name="T64" fmla="*/ 81 w 246"/>
                <a:gd name="T65" fmla="*/ 215 h 220"/>
                <a:gd name="T66" fmla="*/ 66 w 246"/>
                <a:gd name="T67" fmla="*/ 200 h 220"/>
                <a:gd name="T68" fmla="*/ 54 w 246"/>
                <a:gd name="T69" fmla="*/ 183 h 220"/>
                <a:gd name="T70" fmla="*/ 43 w 246"/>
                <a:gd name="T71" fmla="*/ 165 h 220"/>
                <a:gd name="T72" fmla="*/ 35 w 246"/>
                <a:gd name="T73" fmla="*/ 145 h 220"/>
                <a:gd name="T74" fmla="*/ 28 w 246"/>
                <a:gd name="T75" fmla="*/ 125 h 220"/>
                <a:gd name="T76" fmla="*/ 24 w 246"/>
                <a:gd name="T77" fmla="*/ 105 h 220"/>
                <a:gd name="T78" fmla="*/ 19 w 246"/>
                <a:gd name="T79" fmla="*/ 84 h 220"/>
                <a:gd name="T80" fmla="*/ 16 w 246"/>
                <a:gd name="T81" fmla="*/ 62 h 220"/>
                <a:gd name="T82" fmla="*/ 7 w 246"/>
                <a:gd name="T83" fmla="*/ 55 h 220"/>
                <a:gd name="T84" fmla="*/ 2 w 246"/>
                <a:gd name="T85" fmla="*/ 48 h 220"/>
                <a:gd name="T86" fmla="*/ 0 w 246"/>
                <a:gd name="T87" fmla="*/ 40 h 220"/>
                <a:gd name="T88" fmla="*/ 0 w 246"/>
                <a:gd name="T89" fmla="*/ 32 h 220"/>
                <a:gd name="T90" fmla="*/ 2 w 246"/>
                <a:gd name="T91" fmla="*/ 24 h 220"/>
                <a:gd name="T92" fmla="*/ 5 w 246"/>
                <a:gd name="T93" fmla="*/ 16 h 220"/>
                <a:gd name="T94" fmla="*/ 10 w 246"/>
                <a:gd name="T95" fmla="*/ 8 h 220"/>
                <a:gd name="T96" fmla="*/ 16 w 246"/>
                <a:gd name="T97" fmla="*/ 0 h 220"/>
                <a:gd name="T98" fmla="*/ 30 w 246"/>
                <a:gd name="T99" fmla="*/ 8 h 220"/>
                <a:gd name="T100" fmla="*/ 45 w 246"/>
                <a:gd name="T101" fmla="*/ 14 h 220"/>
                <a:gd name="T102" fmla="*/ 60 w 246"/>
                <a:gd name="T103" fmla="*/ 17 h 220"/>
                <a:gd name="T104" fmla="*/ 76 w 246"/>
                <a:gd name="T105" fmla="*/ 18 h 220"/>
                <a:gd name="T106" fmla="*/ 91 w 246"/>
                <a:gd name="T107" fmla="*/ 17 h 220"/>
                <a:gd name="T108" fmla="*/ 107 w 246"/>
                <a:gd name="T109" fmla="*/ 14 h 220"/>
                <a:gd name="T110" fmla="*/ 122 w 246"/>
                <a:gd name="T111" fmla="*/ 8 h 220"/>
                <a:gd name="T112" fmla="*/ 136 w 246"/>
                <a:gd name="T11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6" h="220">
                  <a:moveTo>
                    <a:pt x="136" y="0"/>
                  </a:moveTo>
                  <a:lnTo>
                    <a:pt x="144" y="16"/>
                  </a:lnTo>
                  <a:lnTo>
                    <a:pt x="151" y="32"/>
                  </a:lnTo>
                  <a:lnTo>
                    <a:pt x="155" y="49"/>
                  </a:lnTo>
                  <a:lnTo>
                    <a:pt x="161" y="67"/>
                  </a:lnTo>
                  <a:lnTo>
                    <a:pt x="167" y="84"/>
                  </a:lnTo>
                  <a:lnTo>
                    <a:pt x="175" y="99"/>
                  </a:lnTo>
                  <a:lnTo>
                    <a:pt x="186" y="114"/>
                  </a:lnTo>
                  <a:lnTo>
                    <a:pt x="201" y="128"/>
                  </a:lnTo>
                  <a:lnTo>
                    <a:pt x="208" y="129"/>
                  </a:lnTo>
                  <a:lnTo>
                    <a:pt x="214" y="129"/>
                  </a:lnTo>
                  <a:lnTo>
                    <a:pt x="220" y="127"/>
                  </a:lnTo>
                  <a:lnTo>
                    <a:pt x="225" y="124"/>
                  </a:lnTo>
                  <a:lnTo>
                    <a:pt x="230" y="121"/>
                  </a:lnTo>
                  <a:lnTo>
                    <a:pt x="236" y="117"/>
                  </a:lnTo>
                  <a:lnTo>
                    <a:pt x="240" y="114"/>
                  </a:lnTo>
                  <a:lnTo>
                    <a:pt x="246" y="112"/>
                  </a:lnTo>
                  <a:lnTo>
                    <a:pt x="237" y="121"/>
                  </a:lnTo>
                  <a:lnTo>
                    <a:pt x="229" y="133"/>
                  </a:lnTo>
                  <a:lnTo>
                    <a:pt x="222" y="147"/>
                  </a:lnTo>
                  <a:lnTo>
                    <a:pt x="214" y="161"/>
                  </a:lnTo>
                  <a:lnTo>
                    <a:pt x="206" y="173"/>
                  </a:lnTo>
                  <a:lnTo>
                    <a:pt x="194" y="181"/>
                  </a:lnTo>
                  <a:lnTo>
                    <a:pt x="181" y="184"/>
                  </a:lnTo>
                  <a:lnTo>
                    <a:pt x="162" y="181"/>
                  </a:lnTo>
                  <a:lnTo>
                    <a:pt x="149" y="183"/>
                  </a:lnTo>
                  <a:lnTo>
                    <a:pt x="139" y="189"/>
                  </a:lnTo>
                  <a:lnTo>
                    <a:pt x="131" y="197"/>
                  </a:lnTo>
                  <a:lnTo>
                    <a:pt x="123" y="206"/>
                  </a:lnTo>
                  <a:lnTo>
                    <a:pt x="115" y="214"/>
                  </a:lnTo>
                  <a:lnTo>
                    <a:pt x="106" y="219"/>
                  </a:lnTo>
                  <a:lnTo>
                    <a:pt x="94" y="220"/>
                  </a:lnTo>
                  <a:lnTo>
                    <a:pt x="81" y="215"/>
                  </a:lnTo>
                  <a:lnTo>
                    <a:pt x="66" y="200"/>
                  </a:lnTo>
                  <a:lnTo>
                    <a:pt x="54" y="183"/>
                  </a:lnTo>
                  <a:lnTo>
                    <a:pt x="43" y="165"/>
                  </a:lnTo>
                  <a:lnTo>
                    <a:pt x="35" y="145"/>
                  </a:lnTo>
                  <a:lnTo>
                    <a:pt x="28" y="125"/>
                  </a:lnTo>
                  <a:lnTo>
                    <a:pt x="24" y="105"/>
                  </a:lnTo>
                  <a:lnTo>
                    <a:pt x="19" y="84"/>
                  </a:lnTo>
                  <a:lnTo>
                    <a:pt x="16" y="62"/>
                  </a:lnTo>
                  <a:lnTo>
                    <a:pt x="7" y="55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5" y="16"/>
                  </a:lnTo>
                  <a:lnTo>
                    <a:pt x="10" y="8"/>
                  </a:lnTo>
                  <a:lnTo>
                    <a:pt x="16" y="0"/>
                  </a:lnTo>
                  <a:lnTo>
                    <a:pt x="30" y="8"/>
                  </a:lnTo>
                  <a:lnTo>
                    <a:pt x="45" y="14"/>
                  </a:lnTo>
                  <a:lnTo>
                    <a:pt x="60" y="17"/>
                  </a:lnTo>
                  <a:lnTo>
                    <a:pt x="76" y="18"/>
                  </a:lnTo>
                  <a:lnTo>
                    <a:pt x="91" y="17"/>
                  </a:lnTo>
                  <a:lnTo>
                    <a:pt x="107" y="14"/>
                  </a:lnTo>
                  <a:lnTo>
                    <a:pt x="122" y="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32" name="Freeform 236"/>
            <p:cNvSpPr>
              <a:spLocks/>
            </p:cNvSpPr>
            <p:nvPr/>
          </p:nvSpPr>
          <p:spPr bwMode="auto">
            <a:xfrm>
              <a:off x="3922" y="3760"/>
              <a:ext cx="37" cy="17"/>
            </a:xfrm>
            <a:custGeom>
              <a:avLst/>
              <a:gdLst>
                <a:gd name="T0" fmla="*/ 88 w 88"/>
                <a:gd name="T1" fmla="*/ 42 h 42"/>
                <a:gd name="T2" fmla="*/ 76 w 88"/>
                <a:gd name="T3" fmla="*/ 39 h 42"/>
                <a:gd name="T4" fmla="*/ 66 w 88"/>
                <a:gd name="T5" fmla="*/ 36 h 42"/>
                <a:gd name="T6" fmla="*/ 56 w 88"/>
                <a:gd name="T7" fmla="*/ 31 h 42"/>
                <a:gd name="T8" fmla="*/ 45 w 88"/>
                <a:gd name="T9" fmla="*/ 28 h 42"/>
                <a:gd name="T10" fmla="*/ 35 w 88"/>
                <a:gd name="T11" fmla="*/ 25 h 42"/>
                <a:gd name="T12" fmla="*/ 23 w 88"/>
                <a:gd name="T13" fmla="*/ 23 h 42"/>
                <a:gd name="T14" fmla="*/ 13 w 88"/>
                <a:gd name="T15" fmla="*/ 22 h 42"/>
                <a:gd name="T16" fmla="*/ 0 w 88"/>
                <a:gd name="T17" fmla="*/ 23 h 42"/>
                <a:gd name="T18" fmla="*/ 6 w 88"/>
                <a:gd name="T19" fmla="*/ 14 h 42"/>
                <a:gd name="T20" fmla="*/ 14 w 88"/>
                <a:gd name="T21" fmla="*/ 7 h 42"/>
                <a:gd name="T22" fmla="*/ 23 w 88"/>
                <a:gd name="T23" fmla="*/ 4 h 42"/>
                <a:gd name="T24" fmla="*/ 34 w 88"/>
                <a:gd name="T25" fmla="*/ 0 h 42"/>
                <a:gd name="T26" fmla="*/ 41 w 88"/>
                <a:gd name="T27" fmla="*/ 7 h 42"/>
                <a:gd name="T28" fmla="*/ 46 w 88"/>
                <a:gd name="T29" fmla="*/ 13 h 42"/>
                <a:gd name="T30" fmla="*/ 53 w 88"/>
                <a:gd name="T31" fmla="*/ 19 h 42"/>
                <a:gd name="T32" fmla="*/ 60 w 88"/>
                <a:gd name="T33" fmla="*/ 24 h 42"/>
                <a:gd name="T34" fmla="*/ 67 w 88"/>
                <a:gd name="T35" fmla="*/ 29 h 42"/>
                <a:gd name="T36" fmla="*/ 74 w 88"/>
                <a:gd name="T37" fmla="*/ 34 h 42"/>
                <a:gd name="T38" fmla="*/ 81 w 88"/>
                <a:gd name="T39" fmla="*/ 38 h 42"/>
                <a:gd name="T40" fmla="*/ 88 w 88"/>
                <a:gd name="T4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42">
                  <a:moveTo>
                    <a:pt x="88" y="42"/>
                  </a:moveTo>
                  <a:lnTo>
                    <a:pt x="76" y="39"/>
                  </a:lnTo>
                  <a:lnTo>
                    <a:pt x="66" y="36"/>
                  </a:lnTo>
                  <a:lnTo>
                    <a:pt x="56" y="31"/>
                  </a:lnTo>
                  <a:lnTo>
                    <a:pt x="45" y="28"/>
                  </a:lnTo>
                  <a:lnTo>
                    <a:pt x="35" y="25"/>
                  </a:lnTo>
                  <a:lnTo>
                    <a:pt x="23" y="23"/>
                  </a:lnTo>
                  <a:lnTo>
                    <a:pt x="13" y="22"/>
                  </a:lnTo>
                  <a:lnTo>
                    <a:pt x="0" y="23"/>
                  </a:lnTo>
                  <a:lnTo>
                    <a:pt x="6" y="14"/>
                  </a:lnTo>
                  <a:lnTo>
                    <a:pt x="14" y="7"/>
                  </a:lnTo>
                  <a:lnTo>
                    <a:pt x="23" y="4"/>
                  </a:lnTo>
                  <a:lnTo>
                    <a:pt x="34" y="0"/>
                  </a:lnTo>
                  <a:lnTo>
                    <a:pt x="41" y="7"/>
                  </a:lnTo>
                  <a:lnTo>
                    <a:pt x="46" y="13"/>
                  </a:lnTo>
                  <a:lnTo>
                    <a:pt x="53" y="19"/>
                  </a:lnTo>
                  <a:lnTo>
                    <a:pt x="60" y="24"/>
                  </a:lnTo>
                  <a:lnTo>
                    <a:pt x="67" y="29"/>
                  </a:lnTo>
                  <a:lnTo>
                    <a:pt x="74" y="34"/>
                  </a:lnTo>
                  <a:lnTo>
                    <a:pt x="81" y="38"/>
                  </a:lnTo>
                  <a:lnTo>
                    <a:pt x="8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33" name="Freeform 237"/>
            <p:cNvSpPr>
              <a:spLocks/>
            </p:cNvSpPr>
            <p:nvPr/>
          </p:nvSpPr>
          <p:spPr bwMode="auto">
            <a:xfrm>
              <a:off x="3959" y="3795"/>
              <a:ext cx="20" cy="10"/>
            </a:xfrm>
            <a:custGeom>
              <a:avLst/>
              <a:gdLst>
                <a:gd name="T0" fmla="*/ 41 w 43"/>
                <a:gd name="T1" fmla="*/ 23 h 23"/>
                <a:gd name="T2" fmla="*/ 36 w 43"/>
                <a:gd name="T3" fmla="*/ 22 h 23"/>
                <a:gd name="T4" fmla="*/ 30 w 43"/>
                <a:gd name="T5" fmla="*/ 21 h 23"/>
                <a:gd name="T6" fmla="*/ 24 w 43"/>
                <a:gd name="T7" fmla="*/ 18 h 23"/>
                <a:gd name="T8" fmla="*/ 20 w 43"/>
                <a:gd name="T9" fmla="*/ 16 h 23"/>
                <a:gd name="T10" fmla="*/ 14 w 43"/>
                <a:gd name="T11" fmla="*/ 12 h 23"/>
                <a:gd name="T12" fmla="*/ 9 w 43"/>
                <a:gd name="T13" fmla="*/ 9 h 23"/>
                <a:gd name="T14" fmla="*/ 5 w 43"/>
                <a:gd name="T15" fmla="*/ 4 h 23"/>
                <a:gd name="T16" fmla="*/ 0 w 43"/>
                <a:gd name="T17" fmla="*/ 0 h 23"/>
                <a:gd name="T18" fmla="*/ 7 w 43"/>
                <a:gd name="T19" fmla="*/ 0 h 23"/>
                <a:gd name="T20" fmla="*/ 15 w 43"/>
                <a:gd name="T21" fmla="*/ 0 h 23"/>
                <a:gd name="T22" fmla="*/ 23 w 43"/>
                <a:gd name="T23" fmla="*/ 0 h 23"/>
                <a:gd name="T24" fmla="*/ 30 w 43"/>
                <a:gd name="T25" fmla="*/ 1 h 23"/>
                <a:gd name="T26" fmla="*/ 37 w 43"/>
                <a:gd name="T27" fmla="*/ 3 h 23"/>
                <a:gd name="T28" fmla="*/ 40 w 43"/>
                <a:gd name="T29" fmla="*/ 7 h 23"/>
                <a:gd name="T30" fmla="*/ 43 w 43"/>
                <a:gd name="T31" fmla="*/ 14 h 23"/>
                <a:gd name="T32" fmla="*/ 41 w 43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23">
                  <a:moveTo>
                    <a:pt x="41" y="23"/>
                  </a:moveTo>
                  <a:lnTo>
                    <a:pt x="36" y="22"/>
                  </a:lnTo>
                  <a:lnTo>
                    <a:pt x="30" y="21"/>
                  </a:lnTo>
                  <a:lnTo>
                    <a:pt x="24" y="18"/>
                  </a:lnTo>
                  <a:lnTo>
                    <a:pt x="20" y="16"/>
                  </a:lnTo>
                  <a:lnTo>
                    <a:pt x="14" y="12"/>
                  </a:lnTo>
                  <a:lnTo>
                    <a:pt x="9" y="9"/>
                  </a:lnTo>
                  <a:lnTo>
                    <a:pt x="5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0" y="1"/>
                  </a:lnTo>
                  <a:lnTo>
                    <a:pt x="37" y="3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1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34" name="Freeform 238"/>
            <p:cNvSpPr>
              <a:spLocks/>
            </p:cNvSpPr>
            <p:nvPr/>
          </p:nvSpPr>
          <p:spPr bwMode="auto">
            <a:xfrm>
              <a:off x="3984" y="3815"/>
              <a:ext cx="16" cy="9"/>
            </a:xfrm>
            <a:custGeom>
              <a:avLst/>
              <a:gdLst>
                <a:gd name="T0" fmla="*/ 39 w 39"/>
                <a:gd name="T1" fmla="*/ 11 h 19"/>
                <a:gd name="T2" fmla="*/ 39 w 39"/>
                <a:gd name="T3" fmla="*/ 19 h 19"/>
                <a:gd name="T4" fmla="*/ 32 w 39"/>
                <a:gd name="T5" fmla="*/ 19 h 19"/>
                <a:gd name="T6" fmla="*/ 27 w 39"/>
                <a:gd name="T7" fmla="*/ 17 h 19"/>
                <a:gd name="T8" fmla="*/ 22 w 39"/>
                <a:gd name="T9" fmla="*/ 15 h 19"/>
                <a:gd name="T10" fmla="*/ 16 w 39"/>
                <a:gd name="T11" fmla="*/ 13 h 19"/>
                <a:gd name="T12" fmla="*/ 12 w 39"/>
                <a:gd name="T13" fmla="*/ 9 h 19"/>
                <a:gd name="T14" fmla="*/ 8 w 39"/>
                <a:gd name="T15" fmla="*/ 6 h 19"/>
                <a:gd name="T16" fmla="*/ 4 w 39"/>
                <a:gd name="T17" fmla="*/ 2 h 19"/>
                <a:gd name="T18" fmla="*/ 0 w 39"/>
                <a:gd name="T19" fmla="*/ 0 h 19"/>
                <a:gd name="T20" fmla="*/ 5 w 39"/>
                <a:gd name="T21" fmla="*/ 1 h 19"/>
                <a:gd name="T22" fmla="*/ 12 w 39"/>
                <a:gd name="T23" fmla="*/ 1 h 19"/>
                <a:gd name="T24" fmla="*/ 17 w 39"/>
                <a:gd name="T25" fmla="*/ 0 h 19"/>
                <a:gd name="T26" fmla="*/ 24 w 39"/>
                <a:gd name="T27" fmla="*/ 0 h 19"/>
                <a:gd name="T28" fmla="*/ 30 w 39"/>
                <a:gd name="T29" fmla="*/ 0 h 19"/>
                <a:gd name="T30" fmla="*/ 35 w 39"/>
                <a:gd name="T31" fmla="*/ 1 h 19"/>
                <a:gd name="T32" fmla="*/ 38 w 39"/>
                <a:gd name="T33" fmla="*/ 6 h 19"/>
                <a:gd name="T34" fmla="*/ 39 w 39"/>
                <a:gd name="T35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9">
                  <a:moveTo>
                    <a:pt x="39" y="11"/>
                  </a:moveTo>
                  <a:lnTo>
                    <a:pt x="39" y="19"/>
                  </a:lnTo>
                  <a:lnTo>
                    <a:pt x="32" y="19"/>
                  </a:lnTo>
                  <a:lnTo>
                    <a:pt x="27" y="17"/>
                  </a:lnTo>
                  <a:lnTo>
                    <a:pt x="22" y="15"/>
                  </a:lnTo>
                  <a:lnTo>
                    <a:pt x="16" y="13"/>
                  </a:lnTo>
                  <a:lnTo>
                    <a:pt x="12" y="9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0"/>
                  </a:lnTo>
                  <a:lnTo>
                    <a:pt x="5" y="1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38" y="6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35" name="Freeform 239"/>
            <p:cNvSpPr>
              <a:spLocks/>
            </p:cNvSpPr>
            <p:nvPr/>
          </p:nvSpPr>
          <p:spPr bwMode="auto">
            <a:xfrm>
              <a:off x="2930" y="4039"/>
              <a:ext cx="115" cy="140"/>
            </a:xfrm>
            <a:custGeom>
              <a:avLst/>
              <a:gdLst>
                <a:gd name="T0" fmla="*/ 263 w 263"/>
                <a:gd name="T1" fmla="*/ 123 h 314"/>
                <a:gd name="T2" fmla="*/ 251 w 263"/>
                <a:gd name="T3" fmla="*/ 161 h 314"/>
                <a:gd name="T4" fmla="*/ 226 w 263"/>
                <a:gd name="T5" fmla="*/ 193 h 314"/>
                <a:gd name="T6" fmla="*/ 197 w 263"/>
                <a:gd name="T7" fmla="*/ 224 h 314"/>
                <a:gd name="T8" fmla="*/ 174 w 263"/>
                <a:gd name="T9" fmla="*/ 258 h 314"/>
                <a:gd name="T10" fmla="*/ 160 w 263"/>
                <a:gd name="T11" fmla="*/ 280 h 314"/>
                <a:gd name="T12" fmla="*/ 146 w 263"/>
                <a:gd name="T13" fmla="*/ 301 h 314"/>
                <a:gd name="T14" fmla="*/ 126 w 263"/>
                <a:gd name="T15" fmla="*/ 314 h 314"/>
                <a:gd name="T16" fmla="*/ 97 w 263"/>
                <a:gd name="T17" fmla="*/ 307 h 314"/>
                <a:gd name="T18" fmla="*/ 86 w 263"/>
                <a:gd name="T19" fmla="*/ 297 h 314"/>
                <a:gd name="T20" fmla="*/ 71 w 263"/>
                <a:gd name="T21" fmla="*/ 290 h 314"/>
                <a:gd name="T22" fmla="*/ 55 w 263"/>
                <a:gd name="T23" fmla="*/ 288 h 314"/>
                <a:gd name="T24" fmla="*/ 40 w 263"/>
                <a:gd name="T25" fmla="*/ 291 h 314"/>
                <a:gd name="T26" fmla="*/ 34 w 263"/>
                <a:gd name="T27" fmla="*/ 301 h 314"/>
                <a:gd name="T28" fmla="*/ 26 w 263"/>
                <a:gd name="T29" fmla="*/ 308 h 314"/>
                <a:gd name="T30" fmla="*/ 16 w 263"/>
                <a:gd name="T31" fmla="*/ 312 h 314"/>
                <a:gd name="T32" fmla="*/ 5 w 263"/>
                <a:gd name="T33" fmla="*/ 307 h 314"/>
                <a:gd name="T34" fmla="*/ 2 w 263"/>
                <a:gd name="T35" fmla="*/ 286 h 314"/>
                <a:gd name="T36" fmla="*/ 15 w 263"/>
                <a:gd name="T37" fmla="*/ 270 h 314"/>
                <a:gd name="T38" fmla="*/ 33 w 263"/>
                <a:gd name="T39" fmla="*/ 253 h 314"/>
                <a:gd name="T40" fmla="*/ 40 w 263"/>
                <a:gd name="T41" fmla="*/ 230 h 314"/>
                <a:gd name="T42" fmla="*/ 27 w 263"/>
                <a:gd name="T43" fmla="*/ 210 h 314"/>
                <a:gd name="T44" fmla="*/ 10 w 263"/>
                <a:gd name="T45" fmla="*/ 191 h 314"/>
                <a:gd name="T46" fmla="*/ 0 w 263"/>
                <a:gd name="T47" fmla="*/ 169 h 314"/>
                <a:gd name="T48" fmla="*/ 13 w 263"/>
                <a:gd name="T49" fmla="*/ 146 h 314"/>
                <a:gd name="T50" fmla="*/ 40 w 263"/>
                <a:gd name="T51" fmla="*/ 114 h 314"/>
                <a:gd name="T52" fmla="*/ 48 w 263"/>
                <a:gd name="T53" fmla="*/ 73 h 314"/>
                <a:gd name="T54" fmla="*/ 56 w 263"/>
                <a:gd name="T55" fmla="*/ 33 h 314"/>
                <a:gd name="T56" fmla="*/ 82 w 263"/>
                <a:gd name="T57" fmla="*/ 0 h 314"/>
                <a:gd name="T58" fmla="*/ 104 w 263"/>
                <a:gd name="T59" fmla="*/ 48 h 314"/>
                <a:gd name="T60" fmla="*/ 144 w 263"/>
                <a:gd name="T61" fmla="*/ 83 h 314"/>
                <a:gd name="T62" fmla="*/ 192 w 263"/>
                <a:gd name="T63" fmla="*/ 108 h 314"/>
                <a:gd name="T64" fmla="*/ 240 w 263"/>
                <a:gd name="T65" fmla="*/ 126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3" h="314">
                  <a:moveTo>
                    <a:pt x="240" y="126"/>
                  </a:moveTo>
                  <a:lnTo>
                    <a:pt x="263" y="123"/>
                  </a:lnTo>
                  <a:lnTo>
                    <a:pt x="260" y="142"/>
                  </a:lnTo>
                  <a:lnTo>
                    <a:pt x="251" y="161"/>
                  </a:lnTo>
                  <a:lnTo>
                    <a:pt x="240" y="177"/>
                  </a:lnTo>
                  <a:lnTo>
                    <a:pt x="226" y="193"/>
                  </a:lnTo>
                  <a:lnTo>
                    <a:pt x="211" y="208"/>
                  </a:lnTo>
                  <a:lnTo>
                    <a:pt x="197" y="224"/>
                  </a:lnTo>
                  <a:lnTo>
                    <a:pt x="185" y="240"/>
                  </a:lnTo>
                  <a:lnTo>
                    <a:pt x="174" y="258"/>
                  </a:lnTo>
                  <a:lnTo>
                    <a:pt x="167" y="268"/>
                  </a:lnTo>
                  <a:lnTo>
                    <a:pt x="160" y="280"/>
                  </a:lnTo>
                  <a:lnTo>
                    <a:pt x="154" y="291"/>
                  </a:lnTo>
                  <a:lnTo>
                    <a:pt x="146" y="301"/>
                  </a:lnTo>
                  <a:lnTo>
                    <a:pt x="136" y="309"/>
                  </a:lnTo>
                  <a:lnTo>
                    <a:pt x="126" y="314"/>
                  </a:lnTo>
                  <a:lnTo>
                    <a:pt x="113" y="313"/>
                  </a:lnTo>
                  <a:lnTo>
                    <a:pt x="97" y="307"/>
                  </a:lnTo>
                  <a:lnTo>
                    <a:pt x="91" y="301"/>
                  </a:lnTo>
                  <a:lnTo>
                    <a:pt x="86" y="297"/>
                  </a:lnTo>
                  <a:lnTo>
                    <a:pt x="78" y="292"/>
                  </a:lnTo>
                  <a:lnTo>
                    <a:pt x="71" y="290"/>
                  </a:lnTo>
                  <a:lnTo>
                    <a:pt x="63" y="288"/>
                  </a:lnTo>
                  <a:lnTo>
                    <a:pt x="55" y="288"/>
                  </a:lnTo>
                  <a:lnTo>
                    <a:pt x="48" y="289"/>
                  </a:lnTo>
                  <a:lnTo>
                    <a:pt x="40" y="291"/>
                  </a:lnTo>
                  <a:lnTo>
                    <a:pt x="37" y="296"/>
                  </a:lnTo>
                  <a:lnTo>
                    <a:pt x="34" y="301"/>
                  </a:lnTo>
                  <a:lnTo>
                    <a:pt x="30" y="305"/>
                  </a:lnTo>
                  <a:lnTo>
                    <a:pt x="26" y="308"/>
                  </a:lnTo>
                  <a:lnTo>
                    <a:pt x="21" y="311"/>
                  </a:lnTo>
                  <a:lnTo>
                    <a:pt x="16" y="312"/>
                  </a:lnTo>
                  <a:lnTo>
                    <a:pt x="11" y="311"/>
                  </a:lnTo>
                  <a:lnTo>
                    <a:pt x="5" y="307"/>
                  </a:lnTo>
                  <a:lnTo>
                    <a:pt x="0" y="296"/>
                  </a:lnTo>
                  <a:lnTo>
                    <a:pt x="2" y="286"/>
                  </a:lnTo>
                  <a:lnTo>
                    <a:pt x="7" y="278"/>
                  </a:lnTo>
                  <a:lnTo>
                    <a:pt x="15" y="270"/>
                  </a:lnTo>
                  <a:lnTo>
                    <a:pt x="25" y="261"/>
                  </a:lnTo>
                  <a:lnTo>
                    <a:pt x="33" y="253"/>
                  </a:lnTo>
                  <a:lnTo>
                    <a:pt x="38" y="243"/>
                  </a:lnTo>
                  <a:lnTo>
                    <a:pt x="40" y="230"/>
                  </a:lnTo>
                  <a:lnTo>
                    <a:pt x="34" y="220"/>
                  </a:lnTo>
                  <a:lnTo>
                    <a:pt x="27" y="210"/>
                  </a:lnTo>
                  <a:lnTo>
                    <a:pt x="18" y="200"/>
                  </a:lnTo>
                  <a:lnTo>
                    <a:pt x="10" y="191"/>
                  </a:lnTo>
                  <a:lnTo>
                    <a:pt x="3" y="180"/>
                  </a:lnTo>
                  <a:lnTo>
                    <a:pt x="0" y="169"/>
                  </a:lnTo>
                  <a:lnTo>
                    <a:pt x="3" y="159"/>
                  </a:lnTo>
                  <a:lnTo>
                    <a:pt x="13" y="146"/>
                  </a:lnTo>
                  <a:lnTo>
                    <a:pt x="29" y="131"/>
                  </a:lnTo>
                  <a:lnTo>
                    <a:pt x="40" y="114"/>
                  </a:lnTo>
                  <a:lnTo>
                    <a:pt x="44" y="94"/>
                  </a:lnTo>
                  <a:lnTo>
                    <a:pt x="48" y="73"/>
                  </a:lnTo>
                  <a:lnTo>
                    <a:pt x="50" y="53"/>
                  </a:lnTo>
                  <a:lnTo>
                    <a:pt x="56" y="33"/>
                  </a:lnTo>
                  <a:lnTo>
                    <a:pt x="65" y="15"/>
                  </a:lnTo>
                  <a:lnTo>
                    <a:pt x="82" y="0"/>
                  </a:lnTo>
                  <a:lnTo>
                    <a:pt x="90" y="26"/>
                  </a:lnTo>
                  <a:lnTo>
                    <a:pt x="104" y="48"/>
                  </a:lnTo>
                  <a:lnTo>
                    <a:pt x="122" y="66"/>
                  </a:lnTo>
                  <a:lnTo>
                    <a:pt x="144" y="83"/>
                  </a:lnTo>
                  <a:lnTo>
                    <a:pt x="167" y="96"/>
                  </a:lnTo>
                  <a:lnTo>
                    <a:pt x="192" y="108"/>
                  </a:lnTo>
                  <a:lnTo>
                    <a:pt x="216" y="117"/>
                  </a:lnTo>
                  <a:lnTo>
                    <a:pt x="240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36" name="Freeform 240"/>
            <p:cNvSpPr>
              <a:spLocks/>
            </p:cNvSpPr>
            <p:nvPr/>
          </p:nvSpPr>
          <p:spPr bwMode="auto">
            <a:xfrm>
              <a:off x="2655" y="4116"/>
              <a:ext cx="361" cy="185"/>
            </a:xfrm>
            <a:custGeom>
              <a:avLst/>
              <a:gdLst>
                <a:gd name="T0" fmla="*/ 618 w 826"/>
                <a:gd name="T1" fmla="*/ 94 h 420"/>
                <a:gd name="T2" fmla="*/ 595 w 826"/>
                <a:gd name="T3" fmla="*/ 129 h 420"/>
                <a:gd name="T4" fmla="*/ 619 w 826"/>
                <a:gd name="T5" fmla="*/ 159 h 420"/>
                <a:gd name="T6" fmla="*/ 656 w 826"/>
                <a:gd name="T7" fmla="*/ 170 h 420"/>
                <a:gd name="T8" fmla="*/ 681 w 826"/>
                <a:gd name="T9" fmla="*/ 152 h 420"/>
                <a:gd name="T10" fmla="*/ 734 w 826"/>
                <a:gd name="T11" fmla="*/ 164 h 420"/>
                <a:gd name="T12" fmla="*/ 810 w 826"/>
                <a:gd name="T13" fmla="*/ 165 h 420"/>
                <a:gd name="T14" fmla="*/ 807 w 826"/>
                <a:gd name="T15" fmla="*/ 197 h 420"/>
                <a:gd name="T16" fmla="*/ 768 w 826"/>
                <a:gd name="T17" fmla="*/ 234 h 420"/>
                <a:gd name="T18" fmla="*/ 732 w 826"/>
                <a:gd name="T19" fmla="*/ 227 h 420"/>
                <a:gd name="T20" fmla="*/ 688 w 826"/>
                <a:gd name="T21" fmla="*/ 226 h 420"/>
                <a:gd name="T22" fmla="*/ 663 w 826"/>
                <a:gd name="T23" fmla="*/ 217 h 420"/>
                <a:gd name="T24" fmla="*/ 644 w 826"/>
                <a:gd name="T25" fmla="*/ 212 h 420"/>
                <a:gd name="T26" fmla="*/ 650 w 826"/>
                <a:gd name="T27" fmla="*/ 232 h 420"/>
                <a:gd name="T28" fmla="*/ 677 w 826"/>
                <a:gd name="T29" fmla="*/ 241 h 420"/>
                <a:gd name="T30" fmla="*/ 704 w 826"/>
                <a:gd name="T31" fmla="*/ 246 h 420"/>
                <a:gd name="T32" fmla="*/ 738 w 826"/>
                <a:gd name="T33" fmla="*/ 247 h 420"/>
                <a:gd name="T34" fmla="*/ 727 w 826"/>
                <a:gd name="T35" fmla="*/ 295 h 420"/>
                <a:gd name="T36" fmla="*/ 712 w 826"/>
                <a:gd name="T37" fmla="*/ 364 h 420"/>
                <a:gd name="T38" fmla="*/ 658 w 826"/>
                <a:gd name="T39" fmla="*/ 369 h 420"/>
                <a:gd name="T40" fmla="*/ 597 w 826"/>
                <a:gd name="T41" fmla="*/ 339 h 420"/>
                <a:gd name="T42" fmla="*/ 521 w 826"/>
                <a:gd name="T43" fmla="*/ 323 h 420"/>
                <a:gd name="T44" fmla="*/ 438 w 826"/>
                <a:gd name="T45" fmla="*/ 334 h 420"/>
                <a:gd name="T46" fmla="*/ 389 w 826"/>
                <a:gd name="T47" fmla="*/ 333 h 420"/>
                <a:gd name="T48" fmla="*/ 354 w 826"/>
                <a:gd name="T49" fmla="*/ 329 h 420"/>
                <a:gd name="T50" fmla="*/ 383 w 826"/>
                <a:gd name="T51" fmla="*/ 344 h 420"/>
                <a:gd name="T52" fmla="*/ 429 w 826"/>
                <a:gd name="T53" fmla="*/ 346 h 420"/>
                <a:gd name="T54" fmla="*/ 475 w 826"/>
                <a:gd name="T55" fmla="*/ 342 h 420"/>
                <a:gd name="T56" fmla="*/ 525 w 826"/>
                <a:gd name="T57" fmla="*/ 338 h 420"/>
                <a:gd name="T58" fmla="*/ 584 w 826"/>
                <a:gd name="T59" fmla="*/ 354 h 420"/>
                <a:gd name="T60" fmla="*/ 649 w 826"/>
                <a:gd name="T61" fmla="*/ 379 h 420"/>
                <a:gd name="T62" fmla="*/ 677 w 826"/>
                <a:gd name="T63" fmla="*/ 399 h 420"/>
                <a:gd name="T64" fmla="*/ 697 w 826"/>
                <a:gd name="T65" fmla="*/ 405 h 420"/>
                <a:gd name="T66" fmla="*/ 693 w 826"/>
                <a:gd name="T67" fmla="*/ 415 h 420"/>
                <a:gd name="T68" fmla="*/ 621 w 826"/>
                <a:gd name="T69" fmla="*/ 399 h 420"/>
                <a:gd name="T70" fmla="*/ 535 w 826"/>
                <a:gd name="T71" fmla="*/ 367 h 420"/>
                <a:gd name="T72" fmla="*/ 402 w 826"/>
                <a:gd name="T73" fmla="*/ 369 h 420"/>
                <a:gd name="T74" fmla="*/ 269 w 826"/>
                <a:gd name="T75" fmla="*/ 336 h 420"/>
                <a:gd name="T76" fmla="*/ 149 w 826"/>
                <a:gd name="T77" fmla="*/ 266 h 420"/>
                <a:gd name="T78" fmla="*/ 46 w 826"/>
                <a:gd name="T79" fmla="*/ 171 h 420"/>
                <a:gd name="T80" fmla="*/ 11 w 826"/>
                <a:gd name="T81" fmla="*/ 119 h 420"/>
                <a:gd name="T82" fmla="*/ 2 w 826"/>
                <a:gd name="T83" fmla="*/ 86 h 420"/>
                <a:gd name="T84" fmla="*/ 56 w 826"/>
                <a:gd name="T85" fmla="*/ 144 h 420"/>
                <a:gd name="T86" fmla="*/ 143 w 826"/>
                <a:gd name="T87" fmla="*/ 222 h 420"/>
                <a:gd name="T88" fmla="*/ 136 w 826"/>
                <a:gd name="T89" fmla="*/ 196 h 420"/>
                <a:gd name="T90" fmla="*/ 56 w 826"/>
                <a:gd name="T91" fmla="*/ 120 h 420"/>
                <a:gd name="T92" fmla="*/ 64 w 826"/>
                <a:gd name="T93" fmla="*/ 80 h 420"/>
                <a:gd name="T94" fmla="*/ 137 w 826"/>
                <a:gd name="T95" fmla="*/ 104 h 420"/>
                <a:gd name="T96" fmla="*/ 194 w 826"/>
                <a:gd name="T97" fmla="*/ 148 h 420"/>
                <a:gd name="T98" fmla="*/ 237 w 826"/>
                <a:gd name="T99" fmla="*/ 199 h 420"/>
                <a:gd name="T100" fmla="*/ 314 w 826"/>
                <a:gd name="T101" fmla="*/ 201 h 420"/>
                <a:gd name="T102" fmla="*/ 402 w 826"/>
                <a:gd name="T103" fmla="*/ 210 h 420"/>
                <a:gd name="T104" fmla="*/ 490 w 826"/>
                <a:gd name="T105" fmla="*/ 213 h 420"/>
                <a:gd name="T106" fmla="*/ 565 w 826"/>
                <a:gd name="T107" fmla="*/ 186 h 420"/>
                <a:gd name="T108" fmla="*/ 581 w 826"/>
                <a:gd name="T109" fmla="*/ 147 h 420"/>
                <a:gd name="T110" fmla="*/ 538 w 826"/>
                <a:gd name="T111" fmla="*/ 89 h 420"/>
                <a:gd name="T112" fmla="*/ 557 w 826"/>
                <a:gd name="T113" fmla="*/ 46 h 420"/>
                <a:gd name="T114" fmla="*/ 573 w 826"/>
                <a:gd name="T115" fmla="*/ 0 h 420"/>
                <a:gd name="T116" fmla="*/ 614 w 826"/>
                <a:gd name="T117" fmla="*/ 26 h 420"/>
                <a:gd name="T118" fmla="*/ 642 w 826"/>
                <a:gd name="T119" fmla="*/ 66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26" h="420">
                  <a:moveTo>
                    <a:pt x="642" y="66"/>
                  </a:moveTo>
                  <a:lnTo>
                    <a:pt x="636" y="75"/>
                  </a:lnTo>
                  <a:lnTo>
                    <a:pt x="628" y="84"/>
                  </a:lnTo>
                  <a:lnTo>
                    <a:pt x="618" y="94"/>
                  </a:lnTo>
                  <a:lnTo>
                    <a:pt x="607" y="103"/>
                  </a:lnTo>
                  <a:lnTo>
                    <a:pt x="599" y="112"/>
                  </a:lnTo>
                  <a:lnTo>
                    <a:pt x="595" y="120"/>
                  </a:lnTo>
                  <a:lnTo>
                    <a:pt x="595" y="129"/>
                  </a:lnTo>
                  <a:lnTo>
                    <a:pt x="603" y="139"/>
                  </a:lnTo>
                  <a:lnTo>
                    <a:pt x="605" y="148"/>
                  </a:lnTo>
                  <a:lnTo>
                    <a:pt x="611" y="155"/>
                  </a:lnTo>
                  <a:lnTo>
                    <a:pt x="619" y="159"/>
                  </a:lnTo>
                  <a:lnTo>
                    <a:pt x="628" y="163"/>
                  </a:lnTo>
                  <a:lnTo>
                    <a:pt x="637" y="165"/>
                  </a:lnTo>
                  <a:lnTo>
                    <a:pt x="647" y="167"/>
                  </a:lnTo>
                  <a:lnTo>
                    <a:pt x="656" y="170"/>
                  </a:lnTo>
                  <a:lnTo>
                    <a:pt x="664" y="173"/>
                  </a:lnTo>
                  <a:lnTo>
                    <a:pt x="671" y="167"/>
                  </a:lnTo>
                  <a:lnTo>
                    <a:pt x="677" y="161"/>
                  </a:lnTo>
                  <a:lnTo>
                    <a:pt x="681" y="152"/>
                  </a:lnTo>
                  <a:lnTo>
                    <a:pt x="684" y="143"/>
                  </a:lnTo>
                  <a:lnTo>
                    <a:pt x="698" y="154"/>
                  </a:lnTo>
                  <a:lnTo>
                    <a:pt x="716" y="161"/>
                  </a:lnTo>
                  <a:lnTo>
                    <a:pt x="734" y="164"/>
                  </a:lnTo>
                  <a:lnTo>
                    <a:pt x="754" y="166"/>
                  </a:lnTo>
                  <a:lnTo>
                    <a:pt x="773" y="166"/>
                  </a:lnTo>
                  <a:lnTo>
                    <a:pt x="792" y="165"/>
                  </a:lnTo>
                  <a:lnTo>
                    <a:pt x="810" y="165"/>
                  </a:lnTo>
                  <a:lnTo>
                    <a:pt x="826" y="165"/>
                  </a:lnTo>
                  <a:lnTo>
                    <a:pt x="822" y="177"/>
                  </a:lnTo>
                  <a:lnTo>
                    <a:pt x="815" y="187"/>
                  </a:lnTo>
                  <a:lnTo>
                    <a:pt x="807" y="197"/>
                  </a:lnTo>
                  <a:lnTo>
                    <a:pt x="798" y="208"/>
                  </a:lnTo>
                  <a:lnTo>
                    <a:pt x="787" y="217"/>
                  </a:lnTo>
                  <a:lnTo>
                    <a:pt x="777" y="226"/>
                  </a:lnTo>
                  <a:lnTo>
                    <a:pt x="768" y="234"/>
                  </a:lnTo>
                  <a:lnTo>
                    <a:pt x="757" y="242"/>
                  </a:lnTo>
                  <a:lnTo>
                    <a:pt x="750" y="234"/>
                  </a:lnTo>
                  <a:lnTo>
                    <a:pt x="742" y="228"/>
                  </a:lnTo>
                  <a:lnTo>
                    <a:pt x="732" y="227"/>
                  </a:lnTo>
                  <a:lnTo>
                    <a:pt x="722" y="226"/>
                  </a:lnTo>
                  <a:lnTo>
                    <a:pt x="710" y="227"/>
                  </a:lnTo>
                  <a:lnTo>
                    <a:pt x="700" y="227"/>
                  </a:lnTo>
                  <a:lnTo>
                    <a:pt x="688" y="226"/>
                  </a:lnTo>
                  <a:lnTo>
                    <a:pt x="677" y="223"/>
                  </a:lnTo>
                  <a:lnTo>
                    <a:pt x="672" y="222"/>
                  </a:lnTo>
                  <a:lnTo>
                    <a:pt x="667" y="220"/>
                  </a:lnTo>
                  <a:lnTo>
                    <a:pt x="663" y="217"/>
                  </a:lnTo>
                  <a:lnTo>
                    <a:pt x="658" y="215"/>
                  </a:lnTo>
                  <a:lnTo>
                    <a:pt x="654" y="212"/>
                  </a:lnTo>
                  <a:lnTo>
                    <a:pt x="649" y="211"/>
                  </a:lnTo>
                  <a:lnTo>
                    <a:pt x="644" y="212"/>
                  </a:lnTo>
                  <a:lnTo>
                    <a:pt x="639" y="215"/>
                  </a:lnTo>
                  <a:lnTo>
                    <a:pt x="641" y="222"/>
                  </a:lnTo>
                  <a:lnTo>
                    <a:pt x="644" y="227"/>
                  </a:lnTo>
                  <a:lnTo>
                    <a:pt x="650" y="232"/>
                  </a:lnTo>
                  <a:lnTo>
                    <a:pt x="656" y="235"/>
                  </a:lnTo>
                  <a:lnTo>
                    <a:pt x="663" y="238"/>
                  </a:lnTo>
                  <a:lnTo>
                    <a:pt x="670" y="240"/>
                  </a:lnTo>
                  <a:lnTo>
                    <a:pt x="677" y="241"/>
                  </a:lnTo>
                  <a:lnTo>
                    <a:pt x="684" y="242"/>
                  </a:lnTo>
                  <a:lnTo>
                    <a:pt x="690" y="243"/>
                  </a:lnTo>
                  <a:lnTo>
                    <a:pt x="697" y="245"/>
                  </a:lnTo>
                  <a:lnTo>
                    <a:pt x="704" y="246"/>
                  </a:lnTo>
                  <a:lnTo>
                    <a:pt x="713" y="246"/>
                  </a:lnTo>
                  <a:lnTo>
                    <a:pt x="722" y="247"/>
                  </a:lnTo>
                  <a:lnTo>
                    <a:pt x="730" y="247"/>
                  </a:lnTo>
                  <a:lnTo>
                    <a:pt x="738" y="247"/>
                  </a:lnTo>
                  <a:lnTo>
                    <a:pt x="746" y="247"/>
                  </a:lnTo>
                  <a:lnTo>
                    <a:pt x="739" y="262"/>
                  </a:lnTo>
                  <a:lnTo>
                    <a:pt x="733" y="279"/>
                  </a:lnTo>
                  <a:lnTo>
                    <a:pt x="727" y="295"/>
                  </a:lnTo>
                  <a:lnTo>
                    <a:pt x="724" y="313"/>
                  </a:lnTo>
                  <a:lnTo>
                    <a:pt x="720" y="330"/>
                  </a:lnTo>
                  <a:lnTo>
                    <a:pt x="717" y="347"/>
                  </a:lnTo>
                  <a:lnTo>
                    <a:pt x="712" y="364"/>
                  </a:lnTo>
                  <a:lnTo>
                    <a:pt x="708" y="382"/>
                  </a:lnTo>
                  <a:lnTo>
                    <a:pt x="690" y="380"/>
                  </a:lnTo>
                  <a:lnTo>
                    <a:pt x="673" y="376"/>
                  </a:lnTo>
                  <a:lnTo>
                    <a:pt x="658" y="369"/>
                  </a:lnTo>
                  <a:lnTo>
                    <a:pt x="643" y="361"/>
                  </a:lnTo>
                  <a:lnTo>
                    <a:pt x="628" y="353"/>
                  </a:lnTo>
                  <a:lnTo>
                    <a:pt x="613" y="345"/>
                  </a:lnTo>
                  <a:lnTo>
                    <a:pt x="597" y="339"/>
                  </a:lnTo>
                  <a:lnTo>
                    <a:pt x="581" y="334"/>
                  </a:lnTo>
                  <a:lnTo>
                    <a:pt x="561" y="326"/>
                  </a:lnTo>
                  <a:lnTo>
                    <a:pt x="542" y="323"/>
                  </a:lnTo>
                  <a:lnTo>
                    <a:pt x="521" y="323"/>
                  </a:lnTo>
                  <a:lnTo>
                    <a:pt x="502" y="325"/>
                  </a:lnTo>
                  <a:lnTo>
                    <a:pt x="481" y="330"/>
                  </a:lnTo>
                  <a:lnTo>
                    <a:pt x="460" y="333"/>
                  </a:lnTo>
                  <a:lnTo>
                    <a:pt x="438" y="334"/>
                  </a:lnTo>
                  <a:lnTo>
                    <a:pt x="415" y="334"/>
                  </a:lnTo>
                  <a:lnTo>
                    <a:pt x="406" y="337"/>
                  </a:lnTo>
                  <a:lnTo>
                    <a:pt x="398" y="336"/>
                  </a:lnTo>
                  <a:lnTo>
                    <a:pt x="389" y="333"/>
                  </a:lnTo>
                  <a:lnTo>
                    <a:pt x="379" y="330"/>
                  </a:lnTo>
                  <a:lnTo>
                    <a:pt x="370" y="328"/>
                  </a:lnTo>
                  <a:lnTo>
                    <a:pt x="362" y="326"/>
                  </a:lnTo>
                  <a:lnTo>
                    <a:pt x="354" y="329"/>
                  </a:lnTo>
                  <a:lnTo>
                    <a:pt x="346" y="334"/>
                  </a:lnTo>
                  <a:lnTo>
                    <a:pt x="359" y="338"/>
                  </a:lnTo>
                  <a:lnTo>
                    <a:pt x="371" y="341"/>
                  </a:lnTo>
                  <a:lnTo>
                    <a:pt x="383" y="344"/>
                  </a:lnTo>
                  <a:lnTo>
                    <a:pt x="394" y="345"/>
                  </a:lnTo>
                  <a:lnTo>
                    <a:pt x="406" y="346"/>
                  </a:lnTo>
                  <a:lnTo>
                    <a:pt x="417" y="346"/>
                  </a:lnTo>
                  <a:lnTo>
                    <a:pt x="429" y="346"/>
                  </a:lnTo>
                  <a:lnTo>
                    <a:pt x="440" y="345"/>
                  </a:lnTo>
                  <a:lnTo>
                    <a:pt x="452" y="345"/>
                  </a:lnTo>
                  <a:lnTo>
                    <a:pt x="463" y="344"/>
                  </a:lnTo>
                  <a:lnTo>
                    <a:pt x="475" y="342"/>
                  </a:lnTo>
                  <a:lnTo>
                    <a:pt x="487" y="340"/>
                  </a:lnTo>
                  <a:lnTo>
                    <a:pt x="499" y="340"/>
                  </a:lnTo>
                  <a:lnTo>
                    <a:pt x="512" y="339"/>
                  </a:lnTo>
                  <a:lnTo>
                    <a:pt x="525" y="338"/>
                  </a:lnTo>
                  <a:lnTo>
                    <a:pt x="538" y="338"/>
                  </a:lnTo>
                  <a:lnTo>
                    <a:pt x="552" y="345"/>
                  </a:lnTo>
                  <a:lnTo>
                    <a:pt x="567" y="349"/>
                  </a:lnTo>
                  <a:lnTo>
                    <a:pt x="584" y="354"/>
                  </a:lnTo>
                  <a:lnTo>
                    <a:pt x="601" y="357"/>
                  </a:lnTo>
                  <a:lnTo>
                    <a:pt x="618" y="363"/>
                  </a:lnTo>
                  <a:lnTo>
                    <a:pt x="634" y="370"/>
                  </a:lnTo>
                  <a:lnTo>
                    <a:pt x="649" y="379"/>
                  </a:lnTo>
                  <a:lnTo>
                    <a:pt x="662" y="392"/>
                  </a:lnTo>
                  <a:lnTo>
                    <a:pt x="666" y="393"/>
                  </a:lnTo>
                  <a:lnTo>
                    <a:pt x="672" y="395"/>
                  </a:lnTo>
                  <a:lnTo>
                    <a:pt x="677" y="399"/>
                  </a:lnTo>
                  <a:lnTo>
                    <a:pt x="681" y="401"/>
                  </a:lnTo>
                  <a:lnTo>
                    <a:pt x="687" y="402"/>
                  </a:lnTo>
                  <a:lnTo>
                    <a:pt x="692" y="405"/>
                  </a:lnTo>
                  <a:lnTo>
                    <a:pt x="697" y="405"/>
                  </a:lnTo>
                  <a:lnTo>
                    <a:pt x="703" y="404"/>
                  </a:lnTo>
                  <a:lnTo>
                    <a:pt x="703" y="410"/>
                  </a:lnTo>
                  <a:lnTo>
                    <a:pt x="700" y="413"/>
                  </a:lnTo>
                  <a:lnTo>
                    <a:pt x="693" y="415"/>
                  </a:lnTo>
                  <a:lnTo>
                    <a:pt x="688" y="420"/>
                  </a:lnTo>
                  <a:lnTo>
                    <a:pt x="665" y="415"/>
                  </a:lnTo>
                  <a:lnTo>
                    <a:pt x="643" y="408"/>
                  </a:lnTo>
                  <a:lnTo>
                    <a:pt x="621" y="399"/>
                  </a:lnTo>
                  <a:lnTo>
                    <a:pt x="601" y="389"/>
                  </a:lnTo>
                  <a:lnTo>
                    <a:pt x="580" y="379"/>
                  </a:lnTo>
                  <a:lnTo>
                    <a:pt x="558" y="371"/>
                  </a:lnTo>
                  <a:lnTo>
                    <a:pt x="535" y="367"/>
                  </a:lnTo>
                  <a:lnTo>
                    <a:pt x="511" y="366"/>
                  </a:lnTo>
                  <a:lnTo>
                    <a:pt x="474" y="370"/>
                  </a:lnTo>
                  <a:lnTo>
                    <a:pt x="438" y="370"/>
                  </a:lnTo>
                  <a:lnTo>
                    <a:pt x="402" y="369"/>
                  </a:lnTo>
                  <a:lnTo>
                    <a:pt x="368" y="364"/>
                  </a:lnTo>
                  <a:lnTo>
                    <a:pt x="334" y="357"/>
                  </a:lnTo>
                  <a:lnTo>
                    <a:pt x="301" y="347"/>
                  </a:lnTo>
                  <a:lnTo>
                    <a:pt x="269" y="336"/>
                  </a:lnTo>
                  <a:lnTo>
                    <a:pt x="238" y="322"/>
                  </a:lnTo>
                  <a:lnTo>
                    <a:pt x="207" y="304"/>
                  </a:lnTo>
                  <a:lnTo>
                    <a:pt x="178" y="287"/>
                  </a:lnTo>
                  <a:lnTo>
                    <a:pt x="149" y="266"/>
                  </a:lnTo>
                  <a:lnTo>
                    <a:pt x="121" y="245"/>
                  </a:lnTo>
                  <a:lnTo>
                    <a:pt x="96" y="222"/>
                  </a:lnTo>
                  <a:lnTo>
                    <a:pt x="71" y="196"/>
                  </a:lnTo>
                  <a:lnTo>
                    <a:pt x="46" y="171"/>
                  </a:lnTo>
                  <a:lnTo>
                    <a:pt x="25" y="143"/>
                  </a:lnTo>
                  <a:lnTo>
                    <a:pt x="19" y="135"/>
                  </a:lnTo>
                  <a:lnTo>
                    <a:pt x="14" y="127"/>
                  </a:lnTo>
                  <a:lnTo>
                    <a:pt x="11" y="119"/>
                  </a:lnTo>
                  <a:lnTo>
                    <a:pt x="7" y="110"/>
                  </a:lnTo>
                  <a:lnTo>
                    <a:pt x="5" y="102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78"/>
                  </a:lnTo>
                  <a:lnTo>
                    <a:pt x="17" y="101"/>
                  </a:lnTo>
                  <a:lnTo>
                    <a:pt x="36" y="122"/>
                  </a:lnTo>
                  <a:lnTo>
                    <a:pt x="56" y="144"/>
                  </a:lnTo>
                  <a:lnTo>
                    <a:pt x="76" y="165"/>
                  </a:lnTo>
                  <a:lnTo>
                    <a:pt x="98" y="185"/>
                  </a:lnTo>
                  <a:lnTo>
                    <a:pt x="121" y="203"/>
                  </a:lnTo>
                  <a:lnTo>
                    <a:pt x="143" y="222"/>
                  </a:lnTo>
                  <a:lnTo>
                    <a:pt x="165" y="239"/>
                  </a:lnTo>
                  <a:lnTo>
                    <a:pt x="170" y="234"/>
                  </a:lnTo>
                  <a:lnTo>
                    <a:pt x="154" y="215"/>
                  </a:lnTo>
                  <a:lnTo>
                    <a:pt x="136" y="196"/>
                  </a:lnTo>
                  <a:lnTo>
                    <a:pt x="116" y="178"/>
                  </a:lnTo>
                  <a:lnTo>
                    <a:pt x="95" y="159"/>
                  </a:lnTo>
                  <a:lnTo>
                    <a:pt x="75" y="141"/>
                  </a:lnTo>
                  <a:lnTo>
                    <a:pt x="56" y="120"/>
                  </a:lnTo>
                  <a:lnTo>
                    <a:pt x="41" y="98"/>
                  </a:lnTo>
                  <a:lnTo>
                    <a:pt x="28" y="74"/>
                  </a:lnTo>
                  <a:lnTo>
                    <a:pt x="46" y="76"/>
                  </a:lnTo>
                  <a:lnTo>
                    <a:pt x="64" y="80"/>
                  </a:lnTo>
                  <a:lnTo>
                    <a:pt x="82" y="86"/>
                  </a:lnTo>
                  <a:lnTo>
                    <a:pt x="101" y="91"/>
                  </a:lnTo>
                  <a:lnTo>
                    <a:pt x="119" y="97"/>
                  </a:lnTo>
                  <a:lnTo>
                    <a:pt x="137" y="104"/>
                  </a:lnTo>
                  <a:lnTo>
                    <a:pt x="156" y="112"/>
                  </a:lnTo>
                  <a:lnTo>
                    <a:pt x="173" y="119"/>
                  </a:lnTo>
                  <a:lnTo>
                    <a:pt x="185" y="133"/>
                  </a:lnTo>
                  <a:lnTo>
                    <a:pt x="194" y="148"/>
                  </a:lnTo>
                  <a:lnTo>
                    <a:pt x="203" y="163"/>
                  </a:lnTo>
                  <a:lnTo>
                    <a:pt x="214" y="177"/>
                  </a:lnTo>
                  <a:lnTo>
                    <a:pt x="224" y="189"/>
                  </a:lnTo>
                  <a:lnTo>
                    <a:pt x="237" y="199"/>
                  </a:lnTo>
                  <a:lnTo>
                    <a:pt x="253" y="203"/>
                  </a:lnTo>
                  <a:lnTo>
                    <a:pt x="273" y="201"/>
                  </a:lnTo>
                  <a:lnTo>
                    <a:pt x="293" y="200"/>
                  </a:lnTo>
                  <a:lnTo>
                    <a:pt x="314" y="201"/>
                  </a:lnTo>
                  <a:lnTo>
                    <a:pt x="336" y="202"/>
                  </a:lnTo>
                  <a:lnTo>
                    <a:pt x="358" y="204"/>
                  </a:lnTo>
                  <a:lnTo>
                    <a:pt x="379" y="207"/>
                  </a:lnTo>
                  <a:lnTo>
                    <a:pt x="402" y="210"/>
                  </a:lnTo>
                  <a:lnTo>
                    <a:pt x="425" y="212"/>
                  </a:lnTo>
                  <a:lnTo>
                    <a:pt x="447" y="213"/>
                  </a:lnTo>
                  <a:lnTo>
                    <a:pt x="469" y="215"/>
                  </a:lnTo>
                  <a:lnTo>
                    <a:pt x="490" y="213"/>
                  </a:lnTo>
                  <a:lnTo>
                    <a:pt x="511" y="210"/>
                  </a:lnTo>
                  <a:lnTo>
                    <a:pt x="530" y="205"/>
                  </a:lnTo>
                  <a:lnTo>
                    <a:pt x="548" y="197"/>
                  </a:lnTo>
                  <a:lnTo>
                    <a:pt x="565" y="186"/>
                  </a:lnTo>
                  <a:lnTo>
                    <a:pt x="580" y="172"/>
                  </a:lnTo>
                  <a:lnTo>
                    <a:pt x="593" y="154"/>
                  </a:lnTo>
                  <a:lnTo>
                    <a:pt x="588" y="148"/>
                  </a:lnTo>
                  <a:lnTo>
                    <a:pt x="581" y="147"/>
                  </a:lnTo>
                  <a:lnTo>
                    <a:pt x="574" y="148"/>
                  </a:lnTo>
                  <a:lnTo>
                    <a:pt x="568" y="151"/>
                  </a:lnTo>
                  <a:lnTo>
                    <a:pt x="565" y="154"/>
                  </a:lnTo>
                  <a:lnTo>
                    <a:pt x="538" y="89"/>
                  </a:lnTo>
                  <a:lnTo>
                    <a:pt x="544" y="79"/>
                  </a:lnTo>
                  <a:lnTo>
                    <a:pt x="549" y="68"/>
                  </a:lnTo>
                  <a:lnTo>
                    <a:pt x="553" y="57"/>
                  </a:lnTo>
                  <a:lnTo>
                    <a:pt x="557" y="46"/>
                  </a:lnTo>
                  <a:lnTo>
                    <a:pt x="561" y="35"/>
                  </a:lnTo>
                  <a:lnTo>
                    <a:pt x="565" y="23"/>
                  </a:lnTo>
                  <a:lnTo>
                    <a:pt x="568" y="12"/>
                  </a:lnTo>
                  <a:lnTo>
                    <a:pt x="573" y="0"/>
                  </a:lnTo>
                  <a:lnTo>
                    <a:pt x="584" y="4"/>
                  </a:lnTo>
                  <a:lnTo>
                    <a:pt x="596" y="10"/>
                  </a:lnTo>
                  <a:lnTo>
                    <a:pt x="605" y="18"/>
                  </a:lnTo>
                  <a:lnTo>
                    <a:pt x="614" y="26"/>
                  </a:lnTo>
                  <a:lnTo>
                    <a:pt x="624" y="35"/>
                  </a:lnTo>
                  <a:lnTo>
                    <a:pt x="631" y="45"/>
                  </a:lnTo>
                  <a:lnTo>
                    <a:pt x="636" y="56"/>
                  </a:lnTo>
                  <a:lnTo>
                    <a:pt x="642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37" name="Freeform 241"/>
            <p:cNvSpPr>
              <a:spLocks/>
            </p:cNvSpPr>
            <p:nvPr/>
          </p:nvSpPr>
          <p:spPr bwMode="auto">
            <a:xfrm>
              <a:off x="2858" y="4170"/>
              <a:ext cx="29" cy="31"/>
            </a:xfrm>
            <a:custGeom>
              <a:avLst/>
              <a:gdLst>
                <a:gd name="T0" fmla="*/ 64 w 65"/>
                <a:gd name="T1" fmla="*/ 48 h 70"/>
                <a:gd name="T2" fmla="*/ 65 w 65"/>
                <a:gd name="T3" fmla="*/ 57 h 70"/>
                <a:gd name="T4" fmla="*/ 62 w 65"/>
                <a:gd name="T5" fmla="*/ 64 h 70"/>
                <a:gd name="T6" fmla="*/ 54 w 65"/>
                <a:gd name="T7" fmla="*/ 67 h 70"/>
                <a:gd name="T8" fmla="*/ 45 w 65"/>
                <a:gd name="T9" fmla="*/ 67 h 70"/>
                <a:gd name="T10" fmla="*/ 33 w 65"/>
                <a:gd name="T11" fmla="*/ 70 h 70"/>
                <a:gd name="T12" fmla="*/ 25 w 65"/>
                <a:gd name="T13" fmla="*/ 66 h 70"/>
                <a:gd name="T14" fmla="*/ 21 w 65"/>
                <a:gd name="T15" fmla="*/ 59 h 70"/>
                <a:gd name="T16" fmla="*/ 17 w 65"/>
                <a:gd name="T17" fmla="*/ 50 h 70"/>
                <a:gd name="T18" fmla="*/ 15 w 65"/>
                <a:gd name="T19" fmla="*/ 39 h 70"/>
                <a:gd name="T20" fmla="*/ 12 w 65"/>
                <a:gd name="T21" fmla="*/ 27 h 70"/>
                <a:gd name="T22" fmla="*/ 8 w 65"/>
                <a:gd name="T23" fmla="*/ 17 h 70"/>
                <a:gd name="T24" fmla="*/ 0 w 65"/>
                <a:gd name="T25" fmla="*/ 10 h 70"/>
                <a:gd name="T26" fmla="*/ 12 w 65"/>
                <a:gd name="T27" fmla="*/ 2 h 70"/>
                <a:gd name="T28" fmla="*/ 23 w 65"/>
                <a:gd name="T29" fmla="*/ 0 h 70"/>
                <a:gd name="T30" fmla="*/ 32 w 65"/>
                <a:gd name="T31" fmla="*/ 3 h 70"/>
                <a:gd name="T32" fmla="*/ 41 w 65"/>
                <a:gd name="T33" fmla="*/ 10 h 70"/>
                <a:gd name="T34" fmla="*/ 48 w 65"/>
                <a:gd name="T35" fmla="*/ 18 h 70"/>
                <a:gd name="T36" fmla="*/ 54 w 65"/>
                <a:gd name="T37" fmla="*/ 28 h 70"/>
                <a:gd name="T38" fmla="*/ 60 w 65"/>
                <a:gd name="T39" fmla="*/ 39 h 70"/>
                <a:gd name="T40" fmla="*/ 64 w 65"/>
                <a:gd name="T41" fmla="*/ 4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70">
                  <a:moveTo>
                    <a:pt x="64" y="48"/>
                  </a:moveTo>
                  <a:lnTo>
                    <a:pt x="65" y="57"/>
                  </a:lnTo>
                  <a:lnTo>
                    <a:pt x="62" y="64"/>
                  </a:lnTo>
                  <a:lnTo>
                    <a:pt x="54" y="67"/>
                  </a:lnTo>
                  <a:lnTo>
                    <a:pt x="45" y="67"/>
                  </a:lnTo>
                  <a:lnTo>
                    <a:pt x="33" y="70"/>
                  </a:lnTo>
                  <a:lnTo>
                    <a:pt x="25" y="66"/>
                  </a:lnTo>
                  <a:lnTo>
                    <a:pt x="21" y="59"/>
                  </a:lnTo>
                  <a:lnTo>
                    <a:pt x="17" y="50"/>
                  </a:lnTo>
                  <a:lnTo>
                    <a:pt x="15" y="39"/>
                  </a:lnTo>
                  <a:lnTo>
                    <a:pt x="12" y="27"/>
                  </a:lnTo>
                  <a:lnTo>
                    <a:pt x="8" y="17"/>
                  </a:lnTo>
                  <a:lnTo>
                    <a:pt x="0" y="10"/>
                  </a:lnTo>
                  <a:lnTo>
                    <a:pt x="12" y="2"/>
                  </a:lnTo>
                  <a:lnTo>
                    <a:pt x="23" y="0"/>
                  </a:lnTo>
                  <a:lnTo>
                    <a:pt x="32" y="3"/>
                  </a:lnTo>
                  <a:lnTo>
                    <a:pt x="41" y="10"/>
                  </a:lnTo>
                  <a:lnTo>
                    <a:pt x="48" y="18"/>
                  </a:lnTo>
                  <a:lnTo>
                    <a:pt x="54" y="28"/>
                  </a:lnTo>
                  <a:lnTo>
                    <a:pt x="60" y="39"/>
                  </a:lnTo>
                  <a:lnTo>
                    <a:pt x="6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38" name="Freeform 242"/>
            <p:cNvSpPr>
              <a:spLocks/>
            </p:cNvSpPr>
            <p:nvPr/>
          </p:nvSpPr>
          <p:spPr bwMode="auto">
            <a:xfrm>
              <a:off x="2747" y="4174"/>
              <a:ext cx="32" cy="22"/>
            </a:xfrm>
            <a:custGeom>
              <a:avLst/>
              <a:gdLst>
                <a:gd name="T0" fmla="*/ 74 w 74"/>
                <a:gd name="T1" fmla="*/ 45 h 48"/>
                <a:gd name="T2" fmla="*/ 69 w 74"/>
                <a:gd name="T3" fmla="*/ 46 h 48"/>
                <a:gd name="T4" fmla="*/ 65 w 74"/>
                <a:gd name="T5" fmla="*/ 47 h 48"/>
                <a:gd name="T6" fmla="*/ 59 w 74"/>
                <a:gd name="T7" fmla="*/ 48 h 48"/>
                <a:gd name="T8" fmla="*/ 52 w 74"/>
                <a:gd name="T9" fmla="*/ 48 h 48"/>
                <a:gd name="T10" fmla="*/ 45 w 74"/>
                <a:gd name="T11" fmla="*/ 47 h 48"/>
                <a:gd name="T12" fmla="*/ 39 w 74"/>
                <a:gd name="T13" fmla="*/ 45 h 48"/>
                <a:gd name="T14" fmla="*/ 34 w 74"/>
                <a:gd name="T15" fmla="*/ 42 h 48"/>
                <a:gd name="T16" fmla="*/ 28 w 74"/>
                <a:gd name="T17" fmla="*/ 38 h 48"/>
                <a:gd name="T18" fmla="*/ 0 w 74"/>
                <a:gd name="T19" fmla="*/ 0 h 48"/>
                <a:gd name="T20" fmla="*/ 12 w 74"/>
                <a:gd name="T21" fmla="*/ 2 h 48"/>
                <a:gd name="T22" fmla="*/ 22 w 74"/>
                <a:gd name="T23" fmla="*/ 5 h 48"/>
                <a:gd name="T24" fmla="*/ 34 w 74"/>
                <a:gd name="T25" fmla="*/ 9 h 48"/>
                <a:gd name="T26" fmla="*/ 44 w 74"/>
                <a:gd name="T27" fmla="*/ 12 h 48"/>
                <a:gd name="T28" fmla="*/ 53 w 74"/>
                <a:gd name="T29" fmla="*/ 18 h 48"/>
                <a:gd name="T30" fmla="*/ 61 w 74"/>
                <a:gd name="T31" fmla="*/ 25 h 48"/>
                <a:gd name="T32" fmla="*/ 68 w 74"/>
                <a:gd name="T33" fmla="*/ 34 h 48"/>
                <a:gd name="T34" fmla="*/ 74 w 74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48">
                  <a:moveTo>
                    <a:pt x="74" y="45"/>
                  </a:moveTo>
                  <a:lnTo>
                    <a:pt x="69" y="46"/>
                  </a:lnTo>
                  <a:lnTo>
                    <a:pt x="65" y="47"/>
                  </a:lnTo>
                  <a:lnTo>
                    <a:pt x="59" y="48"/>
                  </a:lnTo>
                  <a:lnTo>
                    <a:pt x="52" y="48"/>
                  </a:lnTo>
                  <a:lnTo>
                    <a:pt x="45" y="47"/>
                  </a:lnTo>
                  <a:lnTo>
                    <a:pt x="39" y="45"/>
                  </a:lnTo>
                  <a:lnTo>
                    <a:pt x="34" y="42"/>
                  </a:lnTo>
                  <a:lnTo>
                    <a:pt x="28" y="38"/>
                  </a:lnTo>
                  <a:lnTo>
                    <a:pt x="0" y="0"/>
                  </a:lnTo>
                  <a:lnTo>
                    <a:pt x="12" y="2"/>
                  </a:lnTo>
                  <a:lnTo>
                    <a:pt x="22" y="5"/>
                  </a:lnTo>
                  <a:lnTo>
                    <a:pt x="34" y="9"/>
                  </a:lnTo>
                  <a:lnTo>
                    <a:pt x="44" y="12"/>
                  </a:lnTo>
                  <a:lnTo>
                    <a:pt x="53" y="18"/>
                  </a:lnTo>
                  <a:lnTo>
                    <a:pt x="61" y="25"/>
                  </a:lnTo>
                  <a:lnTo>
                    <a:pt x="68" y="34"/>
                  </a:lnTo>
                  <a:lnTo>
                    <a:pt x="74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39" name="Freeform 243"/>
            <p:cNvSpPr>
              <a:spLocks/>
            </p:cNvSpPr>
            <p:nvPr/>
          </p:nvSpPr>
          <p:spPr bwMode="auto">
            <a:xfrm>
              <a:off x="2834" y="4174"/>
              <a:ext cx="22" cy="27"/>
            </a:xfrm>
            <a:custGeom>
              <a:avLst/>
              <a:gdLst>
                <a:gd name="T0" fmla="*/ 49 w 49"/>
                <a:gd name="T1" fmla="*/ 46 h 63"/>
                <a:gd name="T2" fmla="*/ 49 w 49"/>
                <a:gd name="T3" fmla="*/ 58 h 63"/>
                <a:gd name="T4" fmla="*/ 35 w 49"/>
                <a:gd name="T5" fmla="*/ 63 h 63"/>
                <a:gd name="T6" fmla="*/ 25 w 49"/>
                <a:gd name="T7" fmla="*/ 61 h 63"/>
                <a:gd name="T8" fmla="*/ 18 w 49"/>
                <a:gd name="T9" fmla="*/ 54 h 63"/>
                <a:gd name="T10" fmla="*/ 15 w 49"/>
                <a:gd name="T11" fmla="*/ 43 h 63"/>
                <a:gd name="T12" fmla="*/ 11 w 49"/>
                <a:gd name="T13" fmla="*/ 32 h 63"/>
                <a:gd name="T14" fmla="*/ 9 w 49"/>
                <a:gd name="T15" fmla="*/ 20 h 63"/>
                <a:gd name="T16" fmla="*/ 5 w 49"/>
                <a:gd name="T17" fmla="*/ 9 h 63"/>
                <a:gd name="T18" fmla="*/ 0 w 49"/>
                <a:gd name="T19" fmla="*/ 1 h 63"/>
                <a:gd name="T20" fmla="*/ 11 w 49"/>
                <a:gd name="T21" fmla="*/ 0 h 63"/>
                <a:gd name="T22" fmla="*/ 19 w 49"/>
                <a:gd name="T23" fmla="*/ 2 h 63"/>
                <a:gd name="T24" fmla="*/ 26 w 49"/>
                <a:gd name="T25" fmla="*/ 6 h 63"/>
                <a:gd name="T26" fmla="*/ 31 w 49"/>
                <a:gd name="T27" fmla="*/ 15 h 63"/>
                <a:gd name="T28" fmla="*/ 35 w 49"/>
                <a:gd name="T29" fmla="*/ 23 h 63"/>
                <a:gd name="T30" fmla="*/ 39 w 49"/>
                <a:gd name="T31" fmla="*/ 31 h 63"/>
                <a:gd name="T32" fmla="*/ 43 w 49"/>
                <a:gd name="T33" fmla="*/ 39 h 63"/>
                <a:gd name="T34" fmla="*/ 49 w 49"/>
                <a:gd name="T35" fmla="*/ 4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63">
                  <a:moveTo>
                    <a:pt x="49" y="46"/>
                  </a:moveTo>
                  <a:lnTo>
                    <a:pt x="49" y="58"/>
                  </a:lnTo>
                  <a:lnTo>
                    <a:pt x="35" y="63"/>
                  </a:lnTo>
                  <a:lnTo>
                    <a:pt x="25" y="61"/>
                  </a:lnTo>
                  <a:lnTo>
                    <a:pt x="18" y="54"/>
                  </a:lnTo>
                  <a:lnTo>
                    <a:pt x="15" y="43"/>
                  </a:lnTo>
                  <a:lnTo>
                    <a:pt x="11" y="32"/>
                  </a:lnTo>
                  <a:lnTo>
                    <a:pt x="9" y="20"/>
                  </a:lnTo>
                  <a:lnTo>
                    <a:pt x="5" y="9"/>
                  </a:lnTo>
                  <a:lnTo>
                    <a:pt x="0" y="1"/>
                  </a:lnTo>
                  <a:lnTo>
                    <a:pt x="11" y="0"/>
                  </a:lnTo>
                  <a:lnTo>
                    <a:pt x="19" y="2"/>
                  </a:lnTo>
                  <a:lnTo>
                    <a:pt x="26" y="6"/>
                  </a:lnTo>
                  <a:lnTo>
                    <a:pt x="31" y="15"/>
                  </a:lnTo>
                  <a:lnTo>
                    <a:pt x="35" y="23"/>
                  </a:lnTo>
                  <a:lnTo>
                    <a:pt x="39" y="31"/>
                  </a:lnTo>
                  <a:lnTo>
                    <a:pt x="43" y="39"/>
                  </a:lnTo>
                  <a:lnTo>
                    <a:pt x="49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40" name="Freeform 244"/>
            <p:cNvSpPr>
              <a:spLocks/>
            </p:cNvSpPr>
            <p:nvPr/>
          </p:nvSpPr>
          <p:spPr bwMode="auto">
            <a:xfrm>
              <a:off x="2805" y="4174"/>
              <a:ext cx="28" cy="29"/>
            </a:xfrm>
            <a:custGeom>
              <a:avLst/>
              <a:gdLst>
                <a:gd name="T0" fmla="*/ 63 w 63"/>
                <a:gd name="T1" fmla="*/ 58 h 65"/>
                <a:gd name="T2" fmla="*/ 57 w 63"/>
                <a:gd name="T3" fmla="*/ 59 h 65"/>
                <a:gd name="T4" fmla="*/ 52 w 63"/>
                <a:gd name="T5" fmla="*/ 61 h 65"/>
                <a:gd name="T6" fmla="*/ 45 w 63"/>
                <a:gd name="T7" fmla="*/ 63 h 65"/>
                <a:gd name="T8" fmla="*/ 38 w 63"/>
                <a:gd name="T9" fmla="*/ 64 h 65"/>
                <a:gd name="T10" fmla="*/ 31 w 63"/>
                <a:gd name="T11" fmla="*/ 65 h 65"/>
                <a:gd name="T12" fmla="*/ 24 w 63"/>
                <a:gd name="T13" fmla="*/ 65 h 65"/>
                <a:gd name="T14" fmla="*/ 18 w 63"/>
                <a:gd name="T15" fmla="*/ 63 h 65"/>
                <a:gd name="T16" fmla="*/ 13 w 63"/>
                <a:gd name="T17" fmla="*/ 58 h 65"/>
                <a:gd name="T18" fmla="*/ 15 w 63"/>
                <a:gd name="T19" fmla="*/ 51 h 65"/>
                <a:gd name="T20" fmla="*/ 14 w 63"/>
                <a:gd name="T21" fmla="*/ 44 h 65"/>
                <a:gd name="T22" fmla="*/ 11 w 63"/>
                <a:gd name="T23" fmla="*/ 38 h 65"/>
                <a:gd name="T24" fmla="*/ 8 w 63"/>
                <a:gd name="T25" fmla="*/ 31 h 65"/>
                <a:gd name="T26" fmla="*/ 4 w 63"/>
                <a:gd name="T27" fmla="*/ 24 h 65"/>
                <a:gd name="T28" fmla="*/ 1 w 63"/>
                <a:gd name="T29" fmla="*/ 17 h 65"/>
                <a:gd name="T30" fmla="*/ 0 w 63"/>
                <a:gd name="T31" fmla="*/ 11 h 65"/>
                <a:gd name="T32" fmla="*/ 1 w 63"/>
                <a:gd name="T33" fmla="*/ 4 h 65"/>
                <a:gd name="T34" fmla="*/ 16 w 63"/>
                <a:gd name="T35" fmla="*/ 0 h 65"/>
                <a:gd name="T36" fmla="*/ 27 w 63"/>
                <a:gd name="T37" fmla="*/ 1 h 65"/>
                <a:gd name="T38" fmla="*/ 36 w 63"/>
                <a:gd name="T39" fmla="*/ 6 h 65"/>
                <a:gd name="T40" fmla="*/ 41 w 63"/>
                <a:gd name="T41" fmla="*/ 16 h 65"/>
                <a:gd name="T42" fmla="*/ 47 w 63"/>
                <a:gd name="T43" fmla="*/ 27 h 65"/>
                <a:gd name="T44" fmla="*/ 52 w 63"/>
                <a:gd name="T45" fmla="*/ 39 h 65"/>
                <a:gd name="T46" fmla="*/ 56 w 63"/>
                <a:gd name="T47" fmla="*/ 49 h 65"/>
                <a:gd name="T48" fmla="*/ 63 w 63"/>
                <a:gd name="T49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5">
                  <a:moveTo>
                    <a:pt x="63" y="58"/>
                  </a:moveTo>
                  <a:lnTo>
                    <a:pt x="57" y="59"/>
                  </a:lnTo>
                  <a:lnTo>
                    <a:pt x="52" y="61"/>
                  </a:lnTo>
                  <a:lnTo>
                    <a:pt x="45" y="63"/>
                  </a:lnTo>
                  <a:lnTo>
                    <a:pt x="38" y="64"/>
                  </a:lnTo>
                  <a:lnTo>
                    <a:pt x="31" y="65"/>
                  </a:lnTo>
                  <a:lnTo>
                    <a:pt x="24" y="65"/>
                  </a:lnTo>
                  <a:lnTo>
                    <a:pt x="18" y="63"/>
                  </a:lnTo>
                  <a:lnTo>
                    <a:pt x="13" y="58"/>
                  </a:lnTo>
                  <a:lnTo>
                    <a:pt x="15" y="51"/>
                  </a:lnTo>
                  <a:lnTo>
                    <a:pt x="14" y="44"/>
                  </a:lnTo>
                  <a:lnTo>
                    <a:pt x="11" y="38"/>
                  </a:lnTo>
                  <a:lnTo>
                    <a:pt x="8" y="31"/>
                  </a:lnTo>
                  <a:lnTo>
                    <a:pt x="4" y="24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1" y="4"/>
                  </a:lnTo>
                  <a:lnTo>
                    <a:pt x="16" y="0"/>
                  </a:lnTo>
                  <a:lnTo>
                    <a:pt x="27" y="1"/>
                  </a:lnTo>
                  <a:lnTo>
                    <a:pt x="36" y="6"/>
                  </a:lnTo>
                  <a:lnTo>
                    <a:pt x="41" y="16"/>
                  </a:lnTo>
                  <a:lnTo>
                    <a:pt x="47" y="27"/>
                  </a:lnTo>
                  <a:lnTo>
                    <a:pt x="52" y="39"/>
                  </a:lnTo>
                  <a:lnTo>
                    <a:pt x="56" y="49"/>
                  </a:lnTo>
                  <a:lnTo>
                    <a:pt x="63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41" name="Freeform 245"/>
            <p:cNvSpPr>
              <a:spLocks/>
            </p:cNvSpPr>
            <p:nvPr/>
          </p:nvSpPr>
          <p:spPr bwMode="auto">
            <a:xfrm>
              <a:off x="2782" y="4178"/>
              <a:ext cx="19" cy="22"/>
            </a:xfrm>
            <a:custGeom>
              <a:avLst/>
              <a:gdLst>
                <a:gd name="T0" fmla="*/ 39 w 42"/>
                <a:gd name="T1" fmla="*/ 31 h 50"/>
                <a:gd name="T2" fmla="*/ 39 w 42"/>
                <a:gd name="T3" fmla="*/ 36 h 50"/>
                <a:gd name="T4" fmla="*/ 39 w 42"/>
                <a:gd name="T5" fmla="*/ 41 h 50"/>
                <a:gd name="T6" fmla="*/ 39 w 42"/>
                <a:gd name="T7" fmla="*/ 46 h 50"/>
                <a:gd name="T8" fmla="*/ 42 w 42"/>
                <a:gd name="T9" fmla="*/ 50 h 50"/>
                <a:gd name="T10" fmla="*/ 1 w 42"/>
                <a:gd name="T11" fmla="*/ 42 h 50"/>
                <a:gd name="T12" fmla="*/ 4 w 42"/>
                <a:gd name="T13" fmla="*/ 38 h 50"/>
                <a:gd name="T14" fmla="*/ 6 w 42"/>
                <a:gd name="T15" fmla="*/ 32 h 50"/>
                <a:gd name="T16" fmla="*/ 3 w 42"/>
                <a:gd name="T17" fmla="*/ 24 h 50"/>
                <a:gd name="T18" fmla="*/ 2 w 42"/>
                <a:gd name="T19" fmla="*/ 17 h 50"/>
                <a:gd name="T20" fmla="*/ 0 w 42"/>
                <a:gd name="T21" fmla="*/ 10 h 50"/>
                <a:gd name="T22" fmla="*/ 1 w 42"/>
                <a:gd name="T23" fmla="*/ 4 h 50"/>
                <a:gd name="T24" fmla="*/ 6 w 42"/>
                <a:gd name="T25" fmla="*/ 1 h 50"/>
                <a:gd name="T26" fmla="*/ 16 w 42"/>
                <a:gd name="T27" fmla="*/ 0 h 50"/>
                <a:gd name="T28" fmla="*/ 39 w 42"/>
                <a:gd name="T2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50">
                  <a:moveTo>
                    <a:pt x="39" y="31"/>
                  </a:moveTo>
                  <a:lnTo>
                    <a:pt x="39" y="36"/>
                  </a:lnTo>
                  <a:lnTo>
                    <a:pt x="39" y="41"/>
                  </a:lnTo>
                  <a:lnTo>
                    <a:pt x="39" y="46"/>
                  </a:lnTo>
                  <a:lnTo>
                    <a:pt x="42" y="50"/>
                  </a:lnTo>
                  <a:lnTo>
                    <a:pt x="1" y="42"/>
                  </a:lnTo>
                  <a:lnTo>
                    <a:pt x="4" y="38"/>
                  </a:lnTo>
                  <a:lnTo>
                    <a:pt x="6" y="32"/>
                  </a:lnTo>
                  <a:lnTo>
                    <a:pt x="3" y="24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1" y="4"/>
                  </a:lnTo>
                  <a:lnTo>
                    <a:pt x="6" y="1"/>
                  </a:lnTo>
                  <a:lnTo>
                    <a:pt x="16" y="0"/>
                  </a:lnTo>
                  <a:lnTo>
                    <a:pt x="3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42" name="Freeform 246"/>
            <p:cNvSpPr>
              <a:spLocks/>
            </p:cNvSpPr>
            <p:nvPr/>
          </p:nvSpPr>
          <p:spPr bwMode="auto">
            <a:xfrm>
              <a:off x="2735" y="4225"/>
              <a:ext cx="67" cy="36"/>
            </a:xfrm>
            <a:custGeom>
              <a:avLst/>
              <a:gdLst>
                <a:gd name="T0" fmla="*/ 46 w 153"/>
                <a:gd name="T1" fmla="*/ 33 h 81"/>
                <a:gd name="T2" fmla="*/ 153 w 153"/>
                <a:gd name="T3" fmla="*/ 81 h 81"/>
                <a:gd name="T4" fmla="*/ 131 w 153"/>
                <a:gd name="T5" fmla="*/ 75 h 81"/>
                <a:gd name="T6" fmla="*/ 110 w 153"/>
                <a:gd name="T7" fmla="*/ 69 h 81"/>
                <a:gd name="T8" fmla="*/ 88 w 153"/>
                <a:gd name="T9" fmla="*/ 63 h 81"/>
                <a:gd name="T10" fmla="*/ 68 w 153"/>
                <a:gd name="T11" fmla="*/ 55 h 81"/>
                <a:gd name="T12" fmla="*/ 48 w 153"/>
                <a:gd name="T13" fmla="*/ 45 h 81"/>
                <a:gd name="T14" fmla="*/ 30 w 153"/>
                <a:gd name="T15" fmla="*/ 33 h 81"/>
                <a:gd name="T16" fmla="*/ 14 w 153"/>
                <a:gd name="T17" fmla="*/ 18 h 81"/>
                <a:gd name="T18" fmla="*/ 0 w 153"/>
                <a:gd name="T19" fmla="*/ 0 h 81"/>
                <a:gd name="T20" fmla="*/ 5 w 153"/>
                <a:gd name="T21" fmla="*/ 2 h 81"/>
                <a:gd name="T22" fmla="*/ 11 w 153"/>
                <a:gd name="T23" fmla="*/ 6 h 81"/>
                <a:gd name="T24" fmla="*/ 17 w 153"/>
                <a:gd name="T25" fmla="*/ 9 h 81"/>
                <a:gd name="T26" fmla="*/ 23 w 153"/>
                <a:gd name="T27" fmla="*/ 13 h 81"/>
                <a:gd name="T28" fmla="*/ 30 w 153"/>
                <a:gd name="T29" fmla="*/ 18 h 81"/>
                <a:gd name="T30" fmla="*/ 35 w 153"/>
                <a:gd name="T31" fmla="*/ 23 h 81"/>
                <a:gd name="T32" fmla="*/ 41 w 153"/>
                <a:gd name="T33" fmla="*/ 28 h 81"/>
                <a:gd name="T34" fmla="*/ 46 w 153"/>
                <a:gd name="T35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81">
                  <a:moveTo>
                    <a:pt x="46" y="33"/>
                  </a:moveTo>
                  <a:lnTo>
                    <a:pt x="153" y="81"/>
                  </a:lnTo>
                  <a:lnTo>
                    <a:pt x="131" y="75"/>
                  </a:lnTo>
                  <a:lnTo>
                    <a:pt x="110" y="69"/>
                  </a:lnTo>
                  <a:lnTo>
                    <a:pt x="88" y="63"/>
                  </a:lnTo>
                  <a:lnTo>
                    <a:pt x="68" y="55"/>
                  </a:lnTo>
                  <a:lnTo>
                    <a:pt x="48" y="45"/>
                  </a:lnTo>
                  <a:lnTo>
                    <a:pt x="30" y="33"/>
                  </a:lnTo>
                  <a:lnTo>
                    <a:pt x="14" y="18"/>
                  </a:lnTo>
                  <a:lnTo>
                    <a:pt x="0" y="0"/>
                  </a:lnTo>
                  <a:lnTo>
                    <a:pt x="5" y="2"/>
                  </a:lnTo>
                  <a:lnTo>
                    <a:pt x="11" y="6"/>
                  </a:lnTo>
                  <a:lnTo>
                    <a:pt x="17" y="9"/>
                  </a:lnTo>
                  <a:lnTo>
                    <a:pt x="23" y="13"/>
                  </a:lnTo>
                  <a:lnTo>
                    <a:pt x="30" y="18"/>
                  </a:lnTo>
                  <a:lnTo>
                    <a:pt x="35" y="23"/>
                  </a:lnTo>
                  <a:lnTo>
                    <a:pt x="41" y="28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343" name="Group 247"/>
          <p:cNvGrpSpPr>
            <a:grpSpLocks/>
          </p:cNvGrpSpPr>
          <p:nvPr/>
        </p:nvGrpSpPr>
        <p:grpSpPr bwMode="auto">
          <a:xfrm>
            <a:off x="2362200" y="3219450"/>
            <a:ext cx="2133600" cy="3124200"/>
            <a:chOff x="384" y="2352"/>
            <a:chExt cx="1344" cy="1968"/>
          </a:xfrm>
        </p:grpSpPr>
        <p:sp>
          <p:nvSpPr>
            <p:cNvPr id="4344" name="Freeform 248"/>
            <p:cNvSpPr>
              <a:spLocks/>
            </p:cNvSpPr>
            <p:nvPr/>
          </p:nvSpPr>
          <p:spPr bwMode="auto">
            <a:xfrm flipH="1">
              <a:off x="1407" y="3072"/>
              <a:ext cx="321" cy="131"/>
            </a:xfrm>
            <a:custGeom>
              <a:avLst/>
              <a:gdLst>
                <a:gd name="T0" fmla="*/ 721 w 749"/>
                <a:gd name="T1" fmla="*/ 212 h 285"/>
                <a:gd name="T2" fmla="*/ 728 w 749"/>
                <a:gd name="T3" fmla="*/ 198 h 285"/>
                <a:gd name="T4" fmla="*/ 739 w 749"/>
                <a:gd name="T5" fmla="*/ 174 h 285"/>
                <a:gd name="T6" fmla="*/ 747 w 749"/>
                <a:gd name="T7" fmla="*/ 143 h 285"/>
                <a:gd name="T8" fmla="*/ 748 w 749"/>
                <a:gd name="T9" fmla="*/ 111 h 285"/>
                <a:gd name="T10" fmla="*/ 739 w 749"/>
                <a:gd name="T11" fmla="*/ 82 h 285"/>
                <a:gd name="T12" fmla="*/ 712 w 749"/>
                <a:gd name="T13" fmla="*/ 59 h 285"/>
                <a:gd name="T14" fmla="*/ 665 w 749"/>
                <a:gd name="T15" fmla="*/ 46 h 285"/>
                <a:gd name="T16" fmla="*/ 597 w 749"/>
                <a:gd name="T17" fmla="*/ 48 h 285"/>
                <a:gd name="T18" fmla="*/ 528 w 749"/>
                <a:gd name="T19" fmla="*/ 46 h 285"/>
                <a:gd name="T20" fmla="*/ 462 w 749"/>
                <a:gd name="T21" fmla="*/ 42 h 285"/>
                <a:gd name="T22" fmla="*/ 400 w 749"/>
                <a:gd name="T23" fmla="*/ 36 h 285"/>
                <a:gd name="T24" fmla="*/ 344 w 749"/>
                <a:gd name="T25" fmla="*/ 28 h 285"/>
                <a:gd name="T26" fmla="*/ 294 w 749"/>
                <a:gd name="T27" fmla="*/ 21 h 285"/>
                <a:gd name="T28" fmla="*/ 250 w 749"/>
                <a:gd name="T29" fmla="*/ 13 h 285"/>
                <a:gd name="T30" fmla="*/ 216 w 749"/>
                <a:gd name="T31" fmla="*/ 8 h 285"/>
                <a:gd name="T32" fmla="*/ 187 w 749"/>
                <a:gd name="T33" fmla="*/ 5 h 285"/>
                <a:gd name="T34" fmla="*/ 156 w 749"/>
                <a:gd name="T35" fmla="*/ 1 h 285"/>
                <a:gd name="T36" fmla="*/ 124 w 749"/>
                <a:gd name="T37" fmla="*/ 0 h 285"/>
                <a:gd name="T38" fmla="*/ 91 w 749"/>
                <a:gd name="T39" fmla="*/ 0 h 285"/>
                <a:gd name="T40" fmla="*/ 61 w 749"/>
                <a:gd name="T41" fmla="*/ 5 h 285"/>
                <a:gd name="T42" fmla="*/ 36 w 749"/>
                <a:gd name="T43" fmla="*/ 15 h 285"/>
                <a:gd name="T44" fmla="*/ 15 w 749"/>
                <a:gd name="T45" fmla="*/ 31 h 285"/>
                <a:gd name="T46" fmla="*/ 3 w 749"/>
                <a:gd name="T47" fmla="*/ 56 h 285"/>
                <a:gd name="T48" fmla="*/ 2 w 749"/>
                <a:gd name="T49" fmla="*/ 87 h 285"/>
                <a:gd name="T50" fmla="*/ 15 w 749"/>
                <a:gd name="T51" fmla="*/ 120 h 285"/>
                <a:gd name="T52" fmla="*/ 45 w 749"/>
                <a:gd name="T53" fmla="*/ 151 h 285"/>
                <a:gd name="T54" fmla="*/ 91 w 749"/>
                <a:gd name="T55" fmla="*/ 181 h 285"/>
                <a:gd name="T56" fmla="*/ 149 w 749"/>
                <a:gd name="T57" fmla="*/ 209 h 285"/>
                <a:gd name="T58" fmla="*/ 220 w 749"/>
                <a:gd name="T59" fmla="*/ 234 h 285"/>
                <a:gd name="T60" fmla="*/ 301 w 749"/>
                <a:gd name="T61" fmla="*/ 255 h 285"/>
                <a:gd name="T62" fmla="*/ 392 w 749"/>
                <a:gd name="T63" fmla="*/ 271 h 285"/>
                <a:gd name="T64" fmla="*/ 486 w 749"/>
                <a:gd name="T65" fmla="*/ 282 h 285"/>
                <a:gd name="T66" fmla="*/ 564 w 749"/>
                <a:gd name="T67" fmla="*/ 284 h 285"/>
                <a:gd name="T68" fmla="*/ 622 w 749"/>
                <a:gd name="T69" fmla="*/ 278 h 285"/>
                <a:gd name="T70" fmla="*/ 664 w 749"/>
                <a:gd name="T71" fmla="*/ 265 h 285"/>
                <a:gd name="T72" fmla="*/ 692 w 749"/>
                <a:gd name="T73" fmla="*/ 250 h 285"/>
                <a:gd name="T74" fmla="*/ 709 w 749"/>
                <a:gd name="T75" fmla="*/ 235 h 285"/>
                <a:gd name="T76" fmla="*/ 717 w 749"/>
                <a:gd name="T77" fmla="*/ 223 h 285"/>
                <a:gd name="T78" fmla="*/ 720 w 749"/>
                <a:gd name="T79" fmla="*/ 21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49" h="285">
                  <a:moveTo>
                    <a:pt x="720" y="215"/>
                  </a:moveTo>
                  <a:lnTo>
                    <a:pt x="721" y="212"/>
                  </a:lnTo>
                  <a:lnTo>
                    <a:pt x="725" y="206"/>
                  </a:lnTo>
                  <a:lnTo>
                    <a:pt x="728" y="198"/>
                  </a:lnTo>
                  <a:lnTo>
                    <a:pt x="734" y="187"/>
                  </a:lnTo>
                  <a:lnTo>
                    <a:pt x="739" y="174"/>
                  </a:lnTo>
                  <a:lnTo>
                    <a:pt x="743" y="159"/>
                  </a:lnTo>
                  <a:lnTo>
                    <a:pt x="747" y="143"/>
                  </a:lnTo>
                  <a:lnTo>
                    <a:pt x="749" y="127"/>
                  </a:lnTo>
                  <a:lnTo>
                    <a:pt x="748" y="111"/>
                  </a:lnTo>
                  <a:lnTo>
                    <a:pt x="744" y="96"/>
                  </a:lnTo>
                  <a:lnTo>
                    <a:pt x="739" y="82"/>
                  </a:lnTo>
                  <a:lnTo>
                    <a:pt x="727" y="69"/>
                  </a:lnTo>
                  <a:lnTo>
                    <a:pt x="712" y="59"/>
                  </a:lnTo>
                  <a:lnTo>
                    <a:pt x="692" y="51"/>
                  </a:lnTo>
                  <a:lnTo>
                    <a:pt x="665" y="46"/>
                  </a:lnTo>
                  <a:lnTo>
                    <a:pt x="633" y="46"/>
                  </a:lnTo>
                  <a:lnTo>
                    <a:pt x="597" y="48"/>
                  </a:lnTo>
                  <a:lnTo>
                    <a:pt x="561" y="48"/>
                  </a:lnTo>
                  <a:lnTo>
                    <a:pt x="528" y="46"/>
                  </a:lnTo>
                  <a:lnTo>
                    <a:pt x="495" y="44"/>
                  </a:lnTo>
                  <a:lnTo>
                    <a:pt x="462" y="42"/>
                  </a:lnTo>
                  <a:lnTo>
                    <a:pt x="430" y="39"/>
                  </a:lnTo>
                  <a:lnTo>
                    <a:pt x="400" y="36"/>
                  </a:lnTo>
                  <a:lnTo>
                    <a:pt x="371" y="33"/>
                  </a:lnTo>
                  <a:lnTo>
                    <a:pt x="344" y="28"/>
                  </a:lnTo>
                  <a:lnTo>
                    <a:pt x="318" y="24"/>
                  </a:lnTo>
                  <a:lnTo>
                    <a:pt x="294" y="21"/>
                  </a:lnTo>
                  <a:lnTo>
                    <a:pt x="271" y="16"/>
                  </a:lnTo>
                  <a:lnTo>
                    <a:pt x="250" y="13"/>
                  </a:lnTo>
                  <a:lnTo>
                    <a:pt x="232" y="11"/>
                  </a:lnTo>
                  <a:lnTo>
                    <a:pt x="216" y="8"/>
                  </a:lnTo>
                  <a:lnTo>
                    <a:pt x="201" y="6"/>
                  </a:lnTo>
                  <a:lnTo>
                    <a:pt x="187" y="5"/>
                  </a:lnTo>
                  <a:lnTo>
                    <a:pt x="172" y="3"/>
                  </a:lnTo>
                  <a:lnTo>
                    <a:pt x="156" y="1"/>
                  </a:lnTo>
                  <a:lnTo>
                    <a:pt x="140" y="0"/>
                  </a:lnTo>
                  <a:lnTo>
                    <a:pt x="124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6" y="3"/>
                  </a:lnTo>
                  <a:lnTo>
                    <a:pt x="61" y="5"/>
                  </a:lnTo>
                  <a:lnTo>
                    <a:pt x="49" y="10"/>
                  </a:lnTo>
                  <a:lnTo>
                    <a:pt x="36" y="15"/>
                  </a:lnTo>
                  <a:lnTo>
                    <a:pt x="25" y="22"/>
                  </a:lnTo>
                  <a:lnTo>
                    <a:pt x="15" y="31"/>
                  </a:lnTo>
                  <a:lnTo>
                    <a:pt x="9" y="42"/>
                  </a:lnTo>
                  <a:lnTo>
                    <a:pt x="3" y="56"/>
                  </a:lnTo>
                  <a:lnTo>
                    <a:pt x="0" y="71"/>
                  </a:lnTo>
                  <a:lnTo>
                    <a:pt x="2" y="87"/>
                  </a:lnTo>
                  <a:lnTo>
                    <a:pt x="6" y="103"/>
                  </a:lnTo>
                  <a:lnTo>
                    <a:pt x="15" y="120"/>
                  </a:lnTo>
                  <a:lnTo>
                    <a:pt x="29" y="135"/>
                  </a:lnTo>
                  <a:lnTo>
                    <a:pt x="45" y="151"/>
                  </a:lnTo>
                  <a:lnTo>
                    <a:pt x="66" y="166"/>
                  </a:lnTo>
                  <a:lnTo>
                    <a:pt x="91" y="181"/>
                  </a:lnTo>
                  <a:lnTo>
                    <a:pt x="119" y="195"/>
                  </a:lnTo>
                  <a:lnTo>
                    <a:pt x="149" y="209"/>
                  </a:lnTo>
                  <a:lnTo>
                    <a:pt x="184" y="221"/>
                  </a:lnTo>
                  <a:lnTo>
                    <a:pt x="220" y="234"/>
                  </a:lnTo>
                  <a:lnTo>
                    <a:pt x="260" y="244"/>
                  </a:lnTo>
                  <a:lnTo>
                    <a:pt x="301" y="255"/>
                  </a:lnTo>
                  <a:lnTo>
                    <a:pt x="346" y="264"/>
                  </a:lnTo>
                  <a:lnTo>
                    <a:pt x="392" y="271"/>
                  </a:lnTo>
                  <a:lnTo>
                    <a:pt x="440" y="278"/>
                  </a:lnTo>
                  <a:lnTo>
                    <a:pt x="486" y="282"/>
                  </a:lnTo>
                  <a:lnTo>
                    <a:pt x="528" y="285"/>
                  </a:lnTo>
                  <a:lnTo>
                    <a:pt x="564" y="284"/>
                  </a:lnTo>
                  <a:lnTo>
                    <a:pt x="596" y="281"/>
                  </a:lnTo>
                  <a:lnTo>
                    <a:pt x="622" y="278"/>
                  </a:lnTo>
                  <a:lnTo>
                    <a:pt x="645" y="272"/>
                  </a:lnTo>
                  <a:lnTo>
                    <a:pt x="664" y="265"/>
                  </a:lnTo>
                  <a:lnTo>
                    <a:pt x="679" y="258"/>
                  </a:lnTo>
                  <a:lnTo>
                    <a:pt x="692" y="250"/>
                  </a:lnTo>
                  <a:lnTo>
                    <a:pt x="701" y="243"/>
                  </a:lnTo>
                  <a:lnTo>
                    <a:pt x="709" y="235"/>
                  </a:lnTo>
                  <a:lnTo>
                    <a:pt x="713" y="230"/>
                  </a:lnTo>
                  <a:lnTo>
                    <a:pt x="717" y="223"/>
                  </a:lnTo>
                  <a:lnTo>
                    <a:pt x="719" y="219"/>
                  </a:lnTo>
                  <a:lnTo>
                    <a:pt x="720" y="216"/>
                  </a:lnTo>
                  <a:lnTo>
                    <a:pt x="720" y="215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45" name="Freeform 249"/>
            <p:cNvSpPr>
              <a:spLocks/>
            </p:cNvSpPr>
            <p:nvPr/>
          </p:nvSpPr>
          <p:spPr bwMode="auto">
            <a:xfrm flipH="1">
              <a:off x="1407" y="3072"/>
              <a:ext cx="321" cy="131"/>
            </a:xfrm>
            <a:custGeom>
              <a:avLst/>
              <a:gdLst>
                <a:gd name="T0" fmla="*/ 720 w 749"/>
                <a:gd name="T1" fmla="*/ 215 h 285"/>
                <a:gd name="T2" fmla="*/ 725 w 749"/>
                <a:gd name="T3" fmla="*/ 206 h 285"/>
                <a:gd name="T4" fmla="*/ 734 w 749"/>
                <a:gd name="T5" fmla="*/ 187 h 285"/>
                <a:gd name="T6" fmla="*/ 743 w 749"/>
                <a:gd name="T7" fmla="*/ 159 h 285"/>
                <a:gd name="T8" fmla="*/ 749 w 749"/>
                <a:gd name="T9" fmla="*/ 127 h 285"/>
                <a:gd name="T10" fmla="*/ 744 w 749"/>
                <a:gd name="T11" fmla="*/ 96 h 285"/>
                <a:gd name="T12" fmla="*/ 727 w 749"/>
                <a:gd name="T13" fmla="*/ 69 h 285"/>
                <a:gd name="T14" fmla="*/ 692 w 749"/>
                <a:gd name="T15" fmla="*/ 51 h 285"/>
                <a:gd name="T16" fmla="*/ 633 w 749"/>
                <a:gd name="T17" fmla="*/ 46 h 285"/>
                <a:gd name="T18" fmla="*/ 597 w 749"/>
                <a:gd name="T19" fmla="*/ 48 h 285"/>
                <a:gd name="T20" fmla="*/ 528 w 749"/>
                <a:gd name="T21" fmla="*/ 46 h 285"/>
                <a:gd name="T22" fmla="*/ 462 w 749"/>
                <a:gd name="T23" fmla="*/ 42 h 285"/>
                <a:gd name="T24" fmla="*/ 400 w 749"/>
                <a:gd name="T25" fmla="*/ 36 h 285"/>
                <a:gd name="T26" fmla="*/ 344 w 749"/>
                <a:gd name="T27" fmla="*/ 28 h 285"/>
                <a:gd name="T28" fmla="*/ 294 w 749"/>
                <a:gd name="T29" fmla="*/ 21 h 285"/>
                <a:gd name="T30" fmla="*/ 250 w 749"/>
                <a:gd name="T31" fmla="*/ 13 h 285"/>
                <a:gd name="T32" fmla="*/ 216 w 749"/>
                <a:gd name="T33" fmla="*/ 8 h 285"/>
                <a:gd name="T34" fmla="*/ 201 w 749"/>
                <a:gd name="T35" fmla="*/ 6 h 285"/>
                <a:gd name="T36" fmla="*/ 172 w 749"/>
                <a:gd name="T37" fmla="*/ 3 h 285"/>
                <a:gd name="T38" fmla="*/ 140 w 749"/>
                <a:gd name="T39" fmla="*/ 0 h 285"/>
                <a:gd name="T40" fmla="*/ 108 w 749"/>
                <a:gd name="T41" fmla="*/ 0 h 285"/>
                <a:gd name="T42" fmla="*/ 76 w 749"/>
                <a:gd name="T43" fmla="*/ 3 h 285"/>
                <a:gd name="T44" fmla="*/ 49 w 749"/>
                <a:gd name="T45" fmla="*/ 10 h 285"/>
                <a:gd name="T46" fmla="*/ 25 w 749"/>
                <a:gd name="T47" fmla="*/ 22 h 285"/>
                <a:gd name="T48" fmla="*/ 9 w 749"/>
                <a:gd name="T49" fmla="*/ 42 h 285"/>
                <a:gd name="T50" fmla="*/ 0 w 749"/>
                <a:gd name="T51" fmla="*/ 71 h 285"/>
                <a:gd name="T52" fmla="*/ 2 w 749"/>
                <a:gd name="T53" fmla="*/ 87 h 285"/>
                <a:gd name="T54" fmla="*/ 15 w 749"/>
                <a:gd name="T55" fmla="*/ 120 h 285"/>
                <a:gd name="T56" fmla="*/ 45 w 749"/>
                <a:gd name="T57" fmla="*/ 151 h 285"/>
                <a:gd name="T58" fmla="*/ 91 w 749"/>
                <a:gd name="T59" fmla="*/ 181 h 285"/>
                <a:gd name="T60" fmla="*/ 149 w 749"/>
                <a:gd name="T61" fmla="*/ 209 h 285"/>
                <a:gd name="T62" fmla="*/ 220 w 749"/>
                <a:gd name="T63" fmla="*/ 234 h 285"/>
                <a:gd name="T64" fmla="*/ 301 w 749"/>
                <a:gd name="T65" fmla="*/ 255 h 285"/>
                <a:gd name="T66" fmla="*/ 392 w 749"/>
                <a:gd name="T67" fmla="*/ 271 h 285"/>
                <a:gd name="T68" fmla="*/ 440 w 749"/>
                <a:gd name="T69" fmla="*/ 278 h 285"/>
                <a:gd name="T70" fmla="*/ 528 w 749"/>
                <a:gd name="T71" fmla="*/ 285 h 285"/>
                <a:gd name="T72" fmla="*/ 596 w 749"/>
                <a:gd name="T73" fmla="*/ 281 h 285"/>
                <a:gd name="T74" fmla="*/ 645 w 749"/>
                <a:gd name="T75" fmla="*/ 272 h 285"/>
                <a:gd name="T76" fmla="*/ 679 w 749"/>
                <a:gd name="T77" fmla="*/ 258 h 285"/>
                <a:gd name="T78" fmla="*/ 701 w 749"/>
                <a:gd name="T79" fmla="*/ 243 h 285"/>
                <a:gd name="T80" fmla="*/ 713 w 749"/>
                <a:gd name="T81" fmla="*/ 230 h 285"/>
                <a:gd name="T82" fmla="*/ 719 w 749"/>
                <a:gd name="T83" fmla="*/ 219 h 285"/>
                <a:gd name="T84" fmla="*/ 720 w 749"/>
                <a:gd name="T85" fmla="*/ 21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9" h="285">
                  <a:moveTo>
                    <a:pt x="720" y="215"/>
                  </a:moveTo>
                  <a:lnTo>
                    <a:pt x="720" y="215"/>
                  </a:lnTo>
                  <a:lnTo>
                    <a:pt x="721" y="212"/>
                  </a:lnTo>
                  <a:lnTo>
                    <a:pt x="725" y="206"/>
                  </a:lnTo>
                  <a:lnTo>
                    <a:pt x="728" y="198"/>
                  </a:lnTo>
                  <a:lnTo>
                    <a:pt x="734" y="187"/>
                  </a:lnTo>
                  <a:lnTo>
                    <a:pt x="739" y="174"/>
                  </a:lnTo>
                  <a:lnTo>
                    <a:pt x="743" y="159"/>
                  </a:lnTo>
                  <a:lnTo>
                    <a:pt x="747" y="143"/>
                  </a:lnTo>
                  <a:lnTo>
                    <a:pt x="749" y="127"/>
                  </a:lnTo>
                  <a:lnTo>
                    <a:pt x="748" y="111"/>
                  </a:lnTo>
                  <a:lnTo>
                    <a:pt x="744" y="96"/>
                  </a:lnTo>
                  <a:lnTo>
                    <a:pt x="739" y="82"/>
                  </a:lnTo>
                  <a:lnTo>
                    <a:pt x="727" y="69"/>
                  </a:lnTo>
                  <a:lnTo>
                    <a:pt x="712" y="59"/>
                  </a:lnTo>
                  <a:lnTo>
                    <a:pt x="692" y="51"/>
                  </a:lnTo>
                  <a:lnTo>
                    <a:pt x="665" y="46"/>
                  </a:lnTo>
                  <a:lnTo>
                    <a:pt x="633" y="46"/>
                  </a:lnTo>
                  <a:lnTo>
                    <a:pt x="633" y="46"/>
                  </a:lnTo>
                  <a:lnTo>
                    <a:pt x="597" y="48"/>
                  </a:lnTo>
                  <a:lnTo>
                    <a:pt x="561" y="48"/>
                  </a:lnTo>
                  <a:lnTo>
                    <a:pt x="528" y="46"/>
                  </a:lnTo>
                  <a:lnTo>
                    <a:pt x="495" y="44"/>
                  </a:lnTo>
                  <a:lnTo>
                    <a:pt x="462" y="42"/>
                  </a:lnTo>
                  <a:lnTo>
                    <a:pt x="430" y="39"/>
                  </a:lnTo>
                  <a:lnTo>
                    <a:pt x="400" y="36"/>
                  </a:lnTo>
                  <a:lnTo>
                    <a:pt x="371" y="33"/>
                  </a:lnTo>
                  <a:lnTo>
                    <a:pt x="344" y="28"/>
                  </a:lnTo>
                  <a:lnTo>
                    <a:pt x="318" y="24"/>
                  </a:lnTo>
                  <a:lnTo>
                    <a:pt x="294" y="21"/>
                  </a:lnTo>
                  <a:lnTo>
                    <a:pt x="271" y="16"/>
                  </a:lnTo>
                  <a:lnTo>
                    <a:pt x="250" y="13"/>
                  </a:lnTo>
                  <a:lnTo>
                    <a:pt x="232" y="11"/>
                  </a:lnTo>
                  <a:lnTo>
                    <a:pt x="216" y="8"/>
                  </a:lnTo>
                  <a:lnTo>
                    <a:pt x="201" y="6"/>
                  </a:lnTo>
                  <a:lnTo>
                    <a:pt x="201" y="6"/>
                  </a:lnTo>
                  <a:lnTo>
                    <a:pt x="187" y="5"/>
                  </a:lnTo>
                  <a:lnTo>
                    <a:pt x="172" y="3"/>
                  </a:lnTo>
                  <a:lnTo>
                    <a:pt x="156" y="1"/>
                  </a:lnTo>
                  <a:lnTo>
                    <a:pt x="140" y="0"/>
                  </a:lnTo>
                  <a:lnTo>
                    <a:pt x="124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6" y="3"/>
                  </a:lnTo>
                  <a:lnTo>
                    <a:pt x="61" y="5"/>
                  </a:lnTo>
                  <a:lnTo>
                    <a:pt x="49" y="10"/>
                  </a:lnTo>
                  <a:lnTo>
                    <a:pt x="36" y="15"/>
                  </a:lnTo>
                  <a:lnTo>
                    <a:pt x="25" y="22"/>
                  </a:lnTo>
                  <a:lnTo>
                    <a:pt x="15" y="31"/>
                  </a:lnTo>
                  <a:lnTo>
                    <a:pt x="9" y="42"/>
                  </a:lnTo>
                  <a:lnTo>
                    <a:pt x="3" y="56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87"/>
                  </a:lnTo>
                  <a:lnTo>
                    <a:pt x="6" y="103"/>
                  </a:lnTo>
                  <a:lnTo>
                    <a:pt x="15" y="120"/>
                  </a:lnTo>
                  <a:lnTo>
                    <a:pt x="29" y="135"/>
                  </a:lnTo>
                  <a:lnTo>
                    <a:pt x="45" y="151"/>
                  </a:lnTo>
                  <a:lnTo>
                    <a:pt x="66" y="166"/>
                  </a:lnTo>
                  <a:lnTo>
                    <a:pt x="91" y="181"/>
                  </a:lnTo>
                  <a:lnTo>
                    <a:pt x="119" y="195"/>
                  </a:lnTo>
                  <a:lnTo>
                    <a:pt x="149" y="209"/>
                  </a:lnTo>
                  <a:lnTo>
                    <a:pt x="184" y="221"/>
                  </a:lnTo>
                  <a:lnTo>
                    <a:pt x="220" y="234"/>
                  </a:lnTo>
                  <a:lnTo>
                    <a:pt x="260" y="244"/>
                  </a:lnTo>
                  <a:lnTo>
                    <a:pt x="301" y="255"/>
                  </a:lnTo>
                  <a:lnTo>
                    <a:pt x="346" y="264"/>
                  </a:lnTo>
                  <a:lnTo>
                    <a:pt x="392" y="271"/>
                  </a:lnTo>
                  <a:lnTo>
                    <a:pt x="440" y="278"/>
                  </a:lnTo>
                  <a:lnTo>
                    <a:pt x="440" y="278"/>
                  </a:lnTo>
                  <a:lnTo>
                    <a:pt x="486" y="282"/>
                  </a:lnTo>
                  <a:lnTo>
                    <a:pt x="528" y="285"/>
                  </a:lnTo>
                  <a:lnTo>
                    <a:pt x="564" y="284"/>
                  </a:lnTo>
                  <a:lnTo>
                    <a:pt x="596" y="281"/>
                  </a:lnTo>
                  <a:lnTo>
                    <a:pt x="622" y="278"/>
                  </a:lnTo>
                  <a:lnTo>
                    <a:pt x="645" y="272"/>
                  </a:lnTo>
                  <a:lnTo>
                    <a:pt x="664" y="265"/>
                  </a:lnTo>
                  <a:lnTo>
                    <a:pt x="679" y="258"/>
                  </a:lnTo>
                  <a:lnTo>
                    <a:pt x="692" y="250"/>
                  </a:lnTo>
                  <a:lnTo>
                    <a:pt x="701" y="243"/>
                  </a:lnTo>
                  <a:lnTo>
                    <a:pt x="709" y="235"/>
                  </a:lnTo>
                  <a:lnTo>
                    <a:pt x="713" y="230"/>
                  </a:lnTo>
                  <a:lnTo>
                    <a:pt x="717" y="223"/>
                  </a:lnTo>
                  <a:lnTo>
                    <a:pt x="719" y="219"/>
                  </a:lnTo>
                  <a:lnTo>
                    <a:pt x="720" y="216"/>
                  </a:lnTo>
                  <a:lnTo>
                    <a:pt x="720" y="2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46" name="Freeform 250"/>
            <p:cNvSpPr>
              <a:spLocks/>
            </p:cNvSpPr>
            <p:nvPr/>
          </p:nvSpPr>
          <p:spPr bwMode="auto">
            <a:xfrm flipH="1">
              <a:off x="984" y="3293"/>
              <a:ext cx="439" cy="356"/>
            </a:xfrm>
            <a:custGeom>
              <a:avLst/>
              <a:gdLst>
                <a:gd name="T0" fmla="*/ 901 w 1024"/>
                <a:gd name="T1" fmla="*/ 249 h 770"/>
                <a:gd name="T2" fmla="*/ 879 w 1024"/>
                <a:gd name="T3" fmla="*/ 258 h 770"/>
                <a:gd name="T4" fmla="*/ 840 w 1024"/>
                <a:gd name="T5" fmla="*/ 276 h 770"/>
                <a:gd name="T6" fmla="*/ 788 w 1024"/>
                <a:gd name="T7" fmla="*/ 301 h 770"/>
                <a:gd name="T8" fmla="*/ 729 w 1024"/>
                <a:gd name="T9" fmla="*/ 331 h 770"/>
                <a:gd name="T10" fmla="*/ 668 w 1024"/>
                <a:gd name="T11" fmla="*/ 368 h 770"/>
                <a:gd name="T12" fmla="*/ 610 w 1024"/>
                <a:gd name="T13" fmla="*/ 407 h 770"/>
                <a:gd name="T14" fmla="*/ 558 w 1024"/>
                <a:gd name="T15" fmla="*/ 451 h 770"/>
                <a:gd name="T16" fmla="*/ 532 w 1024"/>
                <a:gd name="T17" fmla="*/ 468 h 770"/>
                <a:gd name="T18" fmla="*/ 501 w 1024"/>
                <a:gd name="T19" fmla="*/ 433 h 770"/>
                <a:gd name="T20" fmla="*/ 447 w 1024"/>
                <a:gd name="T21" fmla="*/ 373 h 770"/>
                <a:gd name="T22" fmla="*/ 378 w 1024"/>
                <a:gd name="T23" fmla="*/ 296 h 770"/>
                <a:gd name="T24" fmla="*/ 302 w 1024"/>
                <a:gd name="T25" fmla="*/ 213 h 770"/>
                <a:gd name="T26" fmla="*/ 227 w 1024"/>
                <a:gd name="T27" fmla="*/ 134 h 770"/>
                <a:gd name="T28" fmla="*/ 161 w 1024"/>
                <a:gd name="T29" fmla="*/ 66 h 770"/>
                <a:gd name="T30" fmla="*/ 112 w 1024"/>
                <a:gd name="T31" fmla="*/ 20 h 770"/>
                <a:gd name="T32" fmla="*/ 74 w 1024"/>
                <a:gd name="T33" fmla="*/ 0 h 770"/>
                <a:gd name="T34" fmla="*/ 38 w 1024"/>
                <a:gd name="T35" fmla="*/ 19 h 770"/>
                <a:gd name="T36" fmla="*/ 14 w 1024"/>
                <a:gd name="T37" fmla="*/ 58 h 770"/>
                <a:gd name="T38" fmla="*/ 1 w 1024"/>
                <a:gd name="T39" fmla="*/ 90 h 770"/>
                <a:gd name="T40" fmla="*/ 3 w 1024"/>
                <a:gd name="T41" fmla="*/ 99 h 770"/>
                <a:gd name="T42" fmla="*/ 16 w 1024"/>
                <a:gd name="T43" fmla="*/ 128 h 770"/>
                <a:gd name="T44" fmla="*/ 41 w 1024"/>
                <a:gd name="T45" fmla="*/ 179 h 770"/>
                <a:gd name="T46" fmla="*/ 71 w 1024"/>
                <a:gd name="T47" fmla="*/ 241 h 770"/>
                <a:gd name="T48" fmla="*/ 104 w 1024"/>
                <a:gd name="T49" fmla="*/ 309 h 770"/>
                <a:gd name="T50" fmla="*/ 137 w 1024"/>
                <a:gd name="T51" fmla="*/ 375 h 770"/>
                <a:gd name="T52" fmla="*/ 166 w 1024"/>
                <a:gd name="T53" fmla="*/ 429 h 770"/>
                <a:gd name="T54" fmla="*/ 187 w 1024"/>
                <a:gd name="T55" fmla="*/ 464 h 770"/>
                <a:gd name="T56" fmla="*/ 197 w 1024"/>
                <a:gd name="T57" fmla="*/ 482 h 770"/>
                <a:gd name="T58" fmla="*/ 211 w 1024"/>
                <a:gd name="T59" fmla="*/ 520 h 770"/>
                <a:gd name="T60" fmla="*/ 232 w 1024"/>
                <a:gd name="T61" fmla="*/ 576 h 770"/>
                <a:gd name="T62" fmla="*/ 262 w 1024"/>
                <a:gd name="T63" fmla="*/ 641 h 770"/>
                <a:gd name="T64" fmla="*/ 303 w 1024"/>
                <a:gd name="T65" fmla="*/ 702 h 770"/>
                <a:gd name="T66" fmla="*/ 361 w 1024"/>
                <a:gd name="T67" fmla="*/ 748 h 770"/>
                <a:gd name="T68" fmla="*/ 434 w 1024"/>
                <a:gd name="T69" fmla="*/ 770 h 770"/>
                <a:gd name="T70" fmla="*/ 529 w 1024"/>
                <a:gd name="T71" fmla="*/ 754 h 770"/>
                <a:gd name="T72" fmla="*/ 641 w 1024"/>
                <a:gd name="T73" fmla="*/ 697 h 770"/>
                <a:gd name="T74" fmla="*/ 741 w 1024"/>
                <a:gd name="T75" fmla="*/ 642 h 770"/>
                <a:gd name="T76" fmla="*/ 825 w 1024"/>
                <a:gd name="T77" fmla="*/ 595 h 770"/>
                <a:gd name="T78" fmla="*/ 893 w 1024"/>
                <a:gd name="T79" fmla="*/ 554 h 770"/>
                <a:gd name="T80" fmla="*/ 946 w 1024"/>
                <a:gd name="T81" fmla="*/ 522 h 770"/>
                <a:gd name="T82" fmla="*/ 985 w 1024"/>
                <a:gd name="T83" fmla="*/ 498 h 770"/>
                <a:gd name="T84" fmla="*/ 1010 w 1024"/>
                <a:gd name="T85" fmla="*/ 482 h 770"/>
                <a:gd name="T86" fmla="*/ 1023 w 1024"/>
                <a:gd name="T87" fmla="*/ 474 h 770"/>
                <a:gd name="T88" fmla="*/ 904 w 1024"/>
                <a:gd name="T89" fmla="*/ 24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24" h="770">
                  <a:moveTo>
                    <a:pt x="904" y="248"/>
                  </a:moveTo>
                  <a:lnTo>
                    <a:pt x="901" y="249"/>
                  </a:lnTo>
                  <a:lnTo>
                    <a:pt x="893" y="253"/>
                  </a:lnTo>
                  <a:lnTo>
                    <a:pt x="879" y="258"/>
                  </a:lnTo>
                  <a:lnTo>
                    <a:pt x="862" y="266"/>
                  </a:lnTo>
                  <a:lnTo>
                    <a:pt x="840" y="276"/>
                  </a:lnTo>
                  <a:lnTo>
                    <a:pt x="816" y="287"/>
                  </a:lnTo>
                  <a:lnTo>
                    <a:pt x="788" y="301"/>
                  </a:lnTo>
                  <a:lnTo>
                    <a:pt x="759" y="315"/>
                  </a:lnTo>
                  <a:lnTo>
                    <a:pt x="729" y="331"/>
                  </a:lnTo>
                  <a:lnTo>
                    <a:pt x="698" y="349"/>
                  </a:lnTo>
                  <a:lnTo>
                    <a:pt x="668" y="368"/>
                  </a:lnTo>
                  <a:lnTo>
                    <a:pt x="638" y="387"/>
                  </a:lnTo>
                  <a:lnTo>
                    <a:pt x="610" y="407"/>
                  </a:lnTo>
                  <a:lnTo>
                    <a:pt x="583" y="429"/>
                  </a:lnTo>
                  <a:lnTo>
                    <a:pt x="558" y="451"/>
                  </a:lnTo>
                  <a:lnTo>
                    <a:pt x="537" y="472"/>
                  </a:lnTo>
                  <a:lnTo>
                    <a:pt x="532" y="468"/>
                  </a:lnTo>
                  <a:lnTo>
                    <a:pt x="521" y="454"/>
                  </a:lnTo>
                  <a:lnTo>
                    <a:pt x="501" y="433"/>
                  </a:lnTo>
                  <a:lnTo>
                    <a:pt x="477" y="406"/>
                  </a:lnTo>
                  <a:lnTo>
                    <a:pt x="447" y="373"/>
                  </a:lnTo>
                  <a:lnTo>
                    <a:pt x="415" y="337"/>
                  </a:lnTo>
                  <a:lnTo>
                    <a:pt x="378" y="296"/>
                  </a:lnTo>
                  <a:lnTo>
                    <a:pt x="341" y="256"/>
                  </a:lnTo>
                  <a:lnTo>
                    <a:pt x="302" y="213"/>
                  </a:lnTo>
                  <a:lnTo>
                    <a:pt x="264" y="173"/>
                  </a:lnTo>
                  <a:lnTo>
                    <a:pt x="227" y="134"/>
                  </a:lnTo>
                  <a:lnTo>
                    <a:pt x="193" y="98"/>
                  </a:lnTo>
                  <a:lnTo>
                    <a:pt x="161" y="66"/>
                  </a:lnTo>
                  <a:lnTo>
                    <a:pt x="134" y="39"/>
                  </a:lnTo>
                  <a:lnTo>
                    <a:pt x="112" y="20"/>
                  </a:lnTo>
                  <a:lnTo>
                    <a:pt x="97" y="8"/>
                  </a:lnTo>
                  <a:lnTo>
                    <a:pt x="74" y="0"/>
                  </a:lnTo>
                  <a:lnTo>
                    <a:pt x="54" y="5"/>
                  </a:lnTo>
                  <a:lnTo>
                    <a:pt x="38" y="19"/>
                  </a:lnTo>
                  <a:lnTo>
                    <a:pt x="24" y="37"/>
                  </a:lnTo>
                  <a:lnTo>
                    <a:pt x="14" y="58"/>
                  </a:lnTo>
                  <a:lnTo>
                    <a:pt x="6" y="76"/>
                  </a:lnTo>
                  <a:lnTo>
                    <a:pt x="1" y="90"/>
                  </a:lnTo>
                  <a:lnTo>
                    <a:pt x="0" y="96"/>
                  </a:lnTo>
                  <a:lnTo>
                    <a:pt x="3" y="99"/>
                  </a:lnTo>
                  <a:lnTo>
                    <a:pt x="7" y="111"/>
                  </a:lnTo>
                  <a:lnTo>
                    <a:pt x="16" y="128"/>
                  </a:lnTo>
                  <a:lnTo>
                    <a:pt x="27" y="151"/>
                  </a:lnTo>
                  <a:lnTo>
                    <a:pt x="41" y="179"/>
                  </a:lnTo>
                  <a:lnTo>
                    <a:pt x="54" y="209"/>
                  </a:lnTo>
                  <a:lnTo>
                    <a:pt x="71" y="241"/>
                  </a:lnTo>
                  <a:lnTo>
                    <a:pt x="88" y="276"/>
                  </a:lnTo>
                  <a:lnTo>
                    <a:pt x="104" y="309"/>
                  </a:lnTo>
                  <a:lnTo>
                    <a:pt x="121" y="342"/>
                  </a:lnTo>
                  <a:lnTo>
                    <a:pt x="137" y="375"/>
                  </a:lnTo>
                  <a:lnTo>
                    <a:pt x="152" y="403"/>
                  </a:lnTo>
                  <a:lnTo>
                    <a:pt x="166" y="429"/>
                  </a:lnTo>
                  <a:lnTo>
                    <a:pt x="178" y="449"/>
                  </a:lnTo>
                  <a:lnTo>
                    <a:pt x="187" y="464"/>
                  </a:lnTo>
                  <a:lnTo>
                    <a:pt x="193" y="472"/>
                  </a:lnTo>
                  <a:lnTo>
                    <a:pt x="197" y="482"/>
                  </a:lnTo>
                  <a:lnTo>
                    <a:pt x="204" y="498"/>
                  </a:lnTo>
                  <a:lnTo>
                    <a:pt x="211" y="520"/>
                  </a:lnTo>
                  <a:lnTo>
                    <a:pt x="220" y="546"/>
                  </a:lnTo>
                  <a:lnTo>
                    <a:pt x="232" y="576"/>
                  </a:lnTo>
                  <a:lnTo>
                    <a:pt x="246" y="608"/>
                  </a:lnTo>
                  <a:lnTo>
                    <a:pt x="262" y="641"/>
                  </a:lnTo>
                  <a:lnTo>
                    <a:pt x="281" y="673"/>
                  </a:lnTo>
                  <a:lnTo>
                    <a:pt x="303" y="702"/>
                  </a:lnTo>
                  <a:lnTo>
                    <a:pt x="330" y="727"/>
                  </a:lnTo>
                  <a:lnTo>
                    <a:pt x="361" y="748"/>
                  </a:lnTo>
                  <a:lnTo>
                    <a:pt x="395" y="763"/>
                  </a:lnTo>
                  <a:lnTo>
                    <a:pt x="434" y="770"/>
                  </a:lnTo>
                  <a:lnTo>
                    <a:pt x="479" y="766"/>
                  </a:lnTo>
                  <a:lnTo>
                    <a:pt x="529" y="754"/>
                  </a:lnTo>
                  <a:lnTo>
                    <a:pt x="584" y="728"/>
                  </a:lnTo>
                  <a:lnTo>
                    <a:pt x="641" y="697"/>
                  </a:lnTo>
                  <a:lnTo>
                    <a:pt x="692" y="669"/>
                  </a:lnTo>
                  <a:lnTo>
                    <a:pt x="741" y="642"/>
                  </a:lnTo>
                  <a:lnTo>
                    <a:pt x="785" y="618"/>
                  </a:lnTo>
                  <a:lnTo>
                    <a:pt x="825" y="595"/>
                  </a:lnTo>
                  <a:lnTo>
                    <a:pt x="861" y="574"/>
                  </a:lnTo>
                  <a:lnTo>
                    <a:pt x="893" y="554"/>
                  </a:lnTo>
                  <a:lnTo>
                    <a:pt x="922" y="537"/>
                  </a:lnTo>
                  <a:lnTo>
                    <a:pt x="946" y="522"/>
                  </a:lnTo>
                  <a:lnTo>
                    <a:pt x="968" y="509"/>
                  </a:lnTo>
                  <a:lnTo>
                    <a:pt x="985" y="498"/>
                  </a:lnTo>
                  <a:lnTo>
                    <a:pt x="999" y="489"/>
                  </a:lnTo>
                  <a:lnTo>
                    <a:pt x="1010" y="482"/>
                  </a:lnTo>
                  <a:lnTo>
                    <a:pt x="1018" y="477"/>
                  </a:lnTo>
                  <a:lnTo>
                    <a:pt x="1023" y="474"/>
                  </a:lnTo>
                  <a:lnTo>
                    <a:pt x="1024" y="472"/>
                  </a:lnTo>
                  <a:lnTo>
                    <a:pt x="904" y="248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47" name="Freeform 251"/>
            <p:cNvSpPr>
              <a:spLocks/>
            </p:cNvSpPr>
            <p:nvPr/>
          </p:nvSpPr>
          <p:spPr bwMode="auto">
            <a:xfrm flipH="1">
              <a:off x="984" y="3293"/>
              <a:ext cx="439" cy="356"/>
            </a:xfrm>
            <a:custGeom>
              <a:avLst/>
              <a:gdLst>
                <a:gd name="T0" fmla="*/ 904 w 1024"/>
                <a:gd name="T1" fmla="*/ 248 h 770"/>
                <a:gd name="T2" fmla="*/ 893 w 1024"/>
                <a:gd name="T3" fmla="*/ 253 h 770"/>
                <a:gd name="T4" fmla="*/ 862 w 1024"/>
                <a:gd name="T5" fmla="*/ 266 h 770"/>
                <a:gd name="T6" fmla="*/ 816 w 1024"/>
                <a:gd name="T7" fmla="*/ 287 h 770"/>
                <a:gd name="T8" fmla="*/ 759 w 1024"/>
                <a:gd name="T9" fmla="*/ 315 h 770"/>
                <a:gd name="T10" fmla="*/ 698 w 1024"/>
                <a:gd name="T11" fmla="*/ 349 h 770"/>
                <a:gd name="T12" fmla="*/ 638 w 1024"/>
                <a:gd name="T13" fmla="*/ 387 h 770"/>
                <a:gd name="T14" fmla="*/ 583 w 1024"/>
                <a:gd name="T15" fmla="*/ 429 h 770"/>
                <a:gd name="T16" fmla="*/ 537 w 1024"/>
                <a:gd name="T17" fmla="*/ 472 h 770"/>
                <a:gd name="T18" fmla="*/ 532 w 1024"/>
                <a:gd name="T19" fmla="*/ 468 h 770"/>
                <a:gd name="T20" fmla="*/ 501 w 1024"/>
                <a:gd name="T21" fmla="*/ 433 h 770"/>
                <a:gd name="T22" fmla="*/ 447 w 1024"/>
                <a:gd name="T23" fmla="*/ 373 h 770"/>
                <a:gd name="T24" fmla="*/ 378 w 1024"/>
                <a:gd name="T25" fmla="*/ 296 h 770"/>
                <a:gd name="T26" fmla="*/ 302 w 1024"/>
                <a:gd name="T27" fmla="*/ 213 h 770"/>
                <a:gd name="T28" fmla="*/ 227 w 1024"/>
                <a:gd name="T29" fmla="*/ 134 h 770"/>
                <a:gd name="T30" fmla="*/ 161 w 1024"/>
                <a:gd name="T31" fmla="*/ 66 h 770"/>
                <a:gd name="T32" fmla="*/ 112 w 1024"/>
                <a:gd name="T33" fmla="*/ 20 h 770"/>
                <a:gd name="T34" fmla="*/ 97 w 1024"/>
                <a:gd name="T35" fmla="*/ 8 h 770"/>
                <a:gd name="T36" fmla="*/ 54 w 1024"/>
                <a:gd name="T37" fmla="*/ 5 h 770"/>
                <a:gd name="T38" fmla="*/ 24 w 1024"/>
                <a:gd name="T39" fmla="*/ 37 h 770"/>
                <a:gd name="T40" fmla="*/ 6 w 1024"/>
                <a:gd name="T41" fmla="*/ 76 h 770"/>
                <a:gd name="T42" fmla="*/ 0 w 1024"/>
                <a:gd name="T43" fmla="*/ 96 h 770"/>
                <a:gd name="T44" fmla="*/ 3 w 1024"/>
                <a:gd name="T45" fmla="*/ 99 h 770"/>
                <a:gd name="T46" fmla="*/ 16 w 1024"/>
                <a:gd name="T47" fmla="*/ 128 h 770"/>
                <a:gd name="T48" fmla="*/ 41 w 1024"/>
                <a:gd name="T49" fmla="*/ 179 h 770"/>
                <a:gd name="T50" fmla="*/ 71 w 1024"/>
                <a:gd name="T51" fmla="*/ 241 h 770"/>
                <a:gd name="T52" fmla="*/ 104 w 1024"/>
                <a:gd name="T53" fmla="*/ 309 h 770"/>
                <a:gd name="T54" fmla="*/ 137 w 1024"/>
                <a:gd name="T55" fmla="*/ 375 h 770"/>
                <a:gd name="T56" fmla="*/ 166 w 1024"/>
                <a:gd name="T57" fmla="*/ 429 h 770"/>
                <a:gd name="T58" fmla="*/ 187 w 1024"/>
                <a:gd name="T59" fmla="*/ 464 h 770"/>
                <a:gd name="T60" fmla="*/ 193 w 1024"/>
                <a:gd name="T61" fmla="*/ 472 h 770"/>
                <a:gd name="T62" fmla="*/ 204 w 1024"/>
                <a:gd name="T63" fmla="*/ 498 h 770"/>
                <a:gd name="T64" fmla="*/ 220 w 1024"/>
                <a:gd name="T65" fmla="*/ 546 h 770"/>
                <a:gd name="T66" fmla="*/ 246 w 1024"/>
                <a:gd name="T67" fmla="*/ 608 h 770"/>
                <a:gd name="T68" fmla="*/ 281 w 1024"/>
                <a:gd name="T69" fmla="*/ 673 h 770"/>
                <a:gd name="T70" fmla="*/ 330 w 1024"/>
                <a:gd name="T71" fmla="*/ 727 h 770"/>
                <a:gd name="T72" fmla="*/ 395 w 1024"/>
                <a:gd name="T73" fmla="*/ 763 h 770"/>
                <a:gd name="T74" fmla="*/ 479 w 1024"/>
                <a:gd name="T75" fmla="*/ 766 h 770"/>
                <a:gd name="T76" fmla="*/ 584 w 1024"/>
                <a:gd name="T77" fmla="*/ 728 h 770"/>
                <a:gd name="T78" fmla="*/ 641 w 1024"/>
                <a:gd name="T79" fmla="*/ 697 h 770"/>
                <a:gd name="T80" fmla="*/ 741 w 1024"/>
                <a:gd name="T81" fmla="*/ 642 h 770"/>
                <a:gd name="T82" fmla="*/ 825 w 1024"/>
                <a:gd name="T83" fmla="*/ 595 h 770"/>
                <a:gd name="T84" fmla="*/ 893 w 1024"/>
                <a:gd name="T85" fmla="*/ 554 h 770"/>
                <a:gd name="T86" fmla="*/ 946 w 1024"/>
                <a:gd name="T87" fmla="*/ 522 h 770"/>
                <a:gd name="T88" fmla="*/ 985 w 1024"/>
                <a:gd name="T89" fmla="*/ 498 h 770"/>
                <a:gd name="T90" fmla="*/ 1010 w 1024"/>
                <a:gd name="T91" fmla="*/ 482 h 770"/>
                <a:gd name="T92" fmla="*/ 1023 w 1024"/>
                <a:gd name="T93" fmla="*/ 474 h 770"/>
                <a:gd name="T94" fmla="*/ 904 w 1024"/>
                <a:gd name="T95" fmla="*/ 24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4" h="770">
                  <a:moveTo>
                    <a:pt x="904" y="248"/>
                  </a:moveTo>
                  <a:lnTo>
                    <a:pt x="904" y="248"/>
                  </a:lnTo>
                  <a:lnTo>
                    <a:pt x="901" y="249"/>
                  </a:lnTo>
                  <a:lnTo>
                    <a:pt x="893" y="253"/>
                  </a:lnTo>
                  <a:lnTo>
                    <a:pt x="879" y="258"/>
                  </a:lnTo>
                  <a:lnTo>
                    <a:pt x="862" y="266"/>
                  </a:lnTo>
                  <a:lnTo>
                    <a:pt x="840" y="276"/>
                  </a:lnTo>
                  <a:lnTo>
                    <a:pt x="816" y="287"/>
                  </a:lnTo>
                  <a:lnTo>
                    <a:pt x="788" y="301"/>
                  </a:lnTo>
                  <a:lnTo>
                    <a:pt x="759" y="315"/>
                  </a:lnTo>
                  <a:lnTo>
                    <a:pt x="729" y="331"/>
                  </a:lnTo>
                  <a:lnTo>
                    <a:pt x="698" y="349"/>
                  </a:lnTo>
                  <a:lnTo>
                    <a:pt x="668" y="368"/>
                  </a:lnTo>
                  <a:lnTo>
                    <a:pt x="638" y="387"/>
                  </a:lnTo>
                  <a:lnTo>
                    <a:pt x="610" y="407"/>
                  </a:lnTo>
                  <a:lnTo>
                    <a:pt x="583" y="429"/>
                  </a:lnTo>
                  <a:lnTo>
                    <a:pt x="558" y="451"/>
                  </a:lnTo>
                  <a:lnTo>
                    <a:pt x="537" y="472"/>
                  </a:lnTo>
                  <a:lnTo>
                    <a:pt x="537" y="472"/>
                  </a:lnTo>
                  <a:lnTo>
                    <a:pt x="532" y="468"/>
                  </a:lnTo>
                  <a:lnTo>
                    <a:pt x="521" y="454"/>
                  </a:lnTo>
                  <a:lnTo>
                    <a:pt x="501" y="433"/>
                  </a:lnTo>
                  <a:lnTo>
                    <a:pt x="477" y="406"/>
                  </a:lnTo>
                  <a:lnTo>
                    <a:pt x="447" y="373"/>
                  </a:lnTo>
                  <a:lnTo>
                    <a:pt x="415" y="337"/>
                  </a:lnTo>
                  <a:lnTo>
                    <a:pt x="378" y="296"/>
                  </a:lnTo>
                  <a:lnTo>
                    <a:pt x="341" y="256"/>
                  </a:lnTo>
                  <a:lnTo>
                    <a:pt x="302" y="213"/>
                  </a:lnTo>
                  <a:lnTo>
                    <a:pt x="264" y="173"/>
                  </a:lnTo>
                  <a:lnTo>
                    <a:pt x="227" y="134"/>
                  </a:lnTo>
                  <a:lnTo>
                    <a:pt x="193" y="98"/>
                  </a:lnTo>
                  <a:lnTo>
                    <a:pt x="161" y="66"/>
                  </a:lnTo>
                  <a:lnTo>
                    <a:pt x="134" y="39"/>
                  </a:lnTo>
                  <a:lnTo>
                    <a:pt x="112" y="20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74" y="0"/>
                  </a:lnTo>
                  <a:lnTo>
                    <a:pt x="54" y="5"/>
                  </a:lnTo>
                  <a:lnTo>
                    <a:pt x="38" y="19"/>
                  </a:lnTo>
                  <a:lnTo>
                    <a:pt x="24" y="37"/>
                  </a:lnTo>
                  <a:lnTo>
                    <a:pt x="14" y="58"/>
                  </a:lnTo>
                  <a:lnTo>
                    <a:pt x="6" y="76"/>
                  </a:lnTo>
                  <a:lnTo>
                    <a:pt x="1" y="9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3" y="99"/>
                  </a:lnTo>
                  <a:lnTo>
                    <a:pt x="7" y="111"/>
                  </a:lnTo>
                  <a:lnTo>
                    <a:pt x="16" y="128"/>
                  </a:lnTo>
                  <a:lnTo>
                    <a:pt x="27" y="151"/>
                  </a:lnTo>
                  <a:lnTo>
                    <a:pt x="41" y="179"/>
                  </a:lnTo>
                  <a:lnTo>
                    <a:pt x="54" y="209"/>
                  </a:lnTo>
                  <a:lnTo>
                    <a:pt x="71" y="241"/>
                  </a:lnTo>
                  <a:lnTo>
                    <a:pt x="88" y="276"/>
                  </a:lnTo>
                  <a:lnTo>
                    <a:pt x="104" y="309"/>
                  </a:lnTo>
                  <a:lnTo>
                    <a:pt x="121" y="342"/>
                  </a:lnTo>
                  <a:lnTo>
                    <a:pt x="137" y="375"/>
                  </a:lnTo>
                  <a:lnTo>
                    <a:pt x="152" y="403"/>
                  </a:lnTo>
                  <a:lnTo>
                    <a:pt x="166" y="429"/>
                  </a:lnTo>
                  <a:lnTo>
                    <a:pt x="178" y="449"/>
                  </a:lnTo>
                  <a:lnTo>
                    <a:pt x="187" y="464"/>
                  </a:lnTo>
                  <a:lnTo>
                    <a:pt x="193" y="472"/>
                  </a:lnTo>
                  <a:lnTo>
                    <a:pt x="193" y="472"/>
                  </a:lnTo>
                  <a:lnTo>
                    <a:pt x="197" y="482"/>
                  </a:lnTo>
                  <a:lnTo>
                    <a:pt x="204" y="498"/>
                  </a:lnTo>
                  <a:lnTo>
                    <a:pt x="211" y="520"/>
                  </a:lnTo>
                  <a:lnTo>
                    <a:pt x="220" y="546"/>
                  </a:lnTo>
                  <a:lnTo>
                    <a:pt x="232" y="576"/>
                  </a:lnTo>
                  <a:lnTo>
                    <a:pt x="246" y="608"/>
                  </a:lnTo>
                  <a:lnTo>
                    <a:pt x="262" y="641"/>
                  </a:lnTo>
                  <a:lnTo>
                    <a:pt x="281" y="673"/>
                  </a:lnTo>
                  <a:lnTo>
                    <a:pt x="303" y="702"/>
                  </a:lnTo>
                  <a:lnTo>
                    <a:pt x="330" y="727"/>
                  </a:lnTo>
                  <a:lnTo>
                    <a:pt x="361" y="748"/>
                  </a:lnTo>
                  <a:lnTo>
                    <a:pt x="395" y="763"/>
                  </a:lnTo>
                  <a:lnTo>
                    <a:pt x="434" y="770"/>
                  </a:lnTo>
                  <a:lnTo>
                    <a:pt x="479" y="766"/>
                  </a:lnTo>
                  <a:lnTo>
                    <a:pt x="529" y="754"/>
                  </a:lnTo>
                  <a:lnTo>
                    <a:pt x="584" y="728"/>
                  </a:lnTo>
                  <a:lnTo>
                    <a:pt x="584" y="728"/>
                  </a:lnTo>
                  <a:lnTo>
                    <a:pt x="641" y="697"/>
                  </a:lnTo>
                  <a:lnTo>
                    <a:pt x="692" y="669"/>
                  </a:lnTo>
                  <a:lnTo>
                    <a:pt x="741" y="642"/>
                  </a:lnTo>
                  <a:lnTo>
                    <a:pt x="785" y="618"/>
                  </a:lnTo>
                  <a:lnTo>
                    <a:pt x="825" y="595"/>
                  </a:lnTo>
                  <a:lnTo>
                    <a:pt x="861" y="574"/>
                  </a:lnTo>
                  <a:lnTo>
                    <a:pt x="893" y="554"/>
                  </a:lnTo>
                  <a:lnTo>
                    <a:pt x="922" y="537"/>
                  </a:lnTo>
                  <a:lnTo>
                    <a:pt x="946" y="522"/>
                  </a:lnTo>
                  <a:lnTo>
                    <a:pt x="968" y="509"/>
                  </a:lnTo>
                  <a:lnTo>
                    <a:pt x="985" y="498"/>
                  </a:lnTo>
                  <a:lnTo>
                    <a:pt x="999" y="489"/>
                  </a:lnTo>
                  <a:lnTo>
                    <a:pt x="1010" y="482"/>
                  </a:lnTo>
                  <a:lnTo>
                    <a:pt x="1018" y="477"/>
                  </a:lnTo>
                  <a:lnTo>
                    <a:pt x="1023" y="474"/>
                  </a:lnTo>
                  <a:lnTo>
                    <a:pt x="1024" y="472"/>
                  </a:lnTo>
                  <a:lnTo>
                    <a:pt x="904" y="2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48" name="Freeform 252"/>
            <p:cNvSpPr>
              <a:spLocks/>
            </p:cNvSpPr>
            <p:nvPr/>
          </p:nvSpPr>
          <p:spPr bwMode="auto">
            <a:xfrm flipH="1">
              <a:off x="421" y="3052"/>
              <a:ext cx="330" cy="252"/>
            </a:xfrm>
            <a:custGeom>
              <a:avLst/>
              <a:gdLst>
                <a:gd name="T0" fmla="*/ 537 w 768"/>
                <a:gd name="T1" fmla="*/ 184 h 544"/>
                <a:gd name="T2" fmla="*/ 539 w 768"/>
                <a:gd name="T3" fmla="*/ 176 h 544"/>
                <a:gd name="T4" fmla="*/ 545 w 768"/>
                <a:gd name="T5" fmla="*/ 153 h 544"/>
                <a:gd name="T6" fmla="*/ 555 w 768"/>
                <a:gd name="T7" fmla="*/ 122 h 544"/>
                <a:gd name="T8" fmla="*/ 569 w 768"/>
                <a:gd name="T9" fmla="*/ 86 h 544"/>
                <a:gd name="T10" fmla="*/ 586 w 768"/>
                <a:gd name="T11" fmla="*/ 52 h 544"/>
                <a:gd name="T12" fmla="*/ 607 w 768"/>
                <a:gd name="T13" fmla="*/ 23 h 544"/>
                <a:gd name="T14" fmla="*/ 630 w 768"/>
                <a:gd name="T15" fmla="*/ 4 h 544"/>
                <a:gd name="T16" fmla="*/ 656 w 768"/>
                <a:gd name="T17" fmla="*/ 1 h 544"/>
                <a:gd name="T18" fmla="*/ 701 w 768"/>
                <a:gd name="T19" fmla="*/ 26 h 544"/>
                <a:gd name="T20" fmla="*/ 720 w 768"/>
                <a:gd name="T21" fmla="*/ 69 h 544"/>
                <a:gd name="T22" fmla="*/ 704 w 768"/>
                <a:gd name="T23" fmla="*/ 118 h 544"/>
                <a:gd name="T24" fmla="*/ 640 w 768"/>
                <a:gd name="T25" fmla="*/ 161 h 544"/>
                <a:gd name="T26" fmla="*/ 768 w 768"/>
                <a:gd name="T27" fmla="*/ 344 h 544"/>
                <a:gd name="T28" fmla="*/ 756 w 768"/>
                <a:gd name="T29" fmla="*/ 357 h 544"/>
                <a:gd name="T30" fmla="*/ 727 w 768"/>
                <a:gd name="T31" fmla="*/ 381 h 544"/>
                <a:gd name="T32" fmla="*/ 687 w 768"/>
                <a:gd name="T33" fmla="*/ 402 h 544"/>
                <a:gd name="T34" fmla="*/ 648 w 768"/>
                <a:gd name="T35" fmla="*/ 401 h 544"/>
                <a:gd name="T36" fmla="*/ 618 w 768"/>
                <a:gd name="T37" fmla="*/ 379 h 544"/>
                <a:gd name="T38" fmla="*/ 598 w 768"/>
                <a:gd name="T39" fmla="*/ 356 h 544"/>
                <a:gd name="T40" fmla="*/ 587 w 768"/>
                <a:gd name="T41" fmla="*/ 336 h 544"/>
                <a:gd name="T42" fmla="*/ 584 w 768"/>
                <a:gd name="T43" fmla="*/ 328 h 544"/>
                <a:gd name="T44" fmla="*/ 561 w 768"/>
                <a:gd name="T45" fmla="*/ 337 h 544"/>
                <a:gd name="T46" fmla="*/ 500 w 768"/>
                <a:gd name="T47" fmla="*/ 361 h 544"/>
                <a:gd name="T48" fmla="*/ 412 w 768"/>
                <a:gd name="T49" fmla="*/ 396 h 544"/>
                <a:gd name="T50" fmla="*/ 312 w 768"/>
                <a:gd name="T51" fmla="*/ 436 h 544"/>
                <a:gd name="T52" fmla="*/ 209 w 768"/>
                <a:gd name="T53" fmla="*/ 477 h 544"/>
                <a:gd name="T54" fmla="*/ 118 w 768"/>
                <a:gd name="T55" fmla="*/ 511 h 544"/>
                <a:gd name="T56" fmla="*/ 49 w 768"/>
                <a:gd name="T57" fmla="*/ 535 h 544"/>
                <a:gd name="T58" fmla="*/ 16 w 768"/>
                <a:gd name="T59" fmla="*/ 544 h 544"/>
                <a:gd name="T60" fmla="*/ 2 w 768"/>
                <a:gd name="T61" fmla="*/ 521 h 544"/>
                <a:gd name="T62" fmla="*/ 0 w 768"/>
                <a:gd name="T63" fmla="*/ 472 h 544"/>
                <a:gd name="T64" fmla="*/ 4 w 768"/>
                <a:gd name="T65" fmla="*/ 424 h 544"/>
                <a:gd name="T66" fmla="*/ 8 w 768"/>
                <a:gd name="T67" fmla="*/ 401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8" h="544">
                  <a:moveTo>
                    <a:pt x="8" y="401"/>
                  </a:moveTo>
                  <a:lnTo>
                    <a:pt x="537" y="184"/>
                  </a:lnTo>
                  <a:lnTo>
                    <a:pt x="537" y="182"/>
                  </a:lnTo>
                  <a:lnTo>
                    <a:pt x="539" y="176"/>
                  </a:lnTo>
                  <a:lnTo>
                    <a:pt x="541" y="166"/>
                  </a:lnTo>
                  <a:lnTo>
                    <a:pt x="545" y="153"/>
                  </a:lnTo>
                  <a:lnTo>
                    <a:pt x="549" y="138"/>
                  </a:lnTo>
                  <a:lnTo>
                    <a:pt x="555" y="122"/>
                  </a:lnTo>
                  <a:lnTo>
                    <a:pt x="562" y="105"/>
                  </a:lnTo>
                  <a:lnTo>
                    <a:pt x="569" y="86"/>
                  </a:lnTo>
                  <a:lnTo>
                    <a:pt x="578" y="69"/>
                  </a:lnTo>
                  <a:lnTo>
                    <a:pt x="586" y="52"/>
                  </a:lnTo>
                  <a:lnTo>
                    <a:pt x="596" y="37"/>
                  </a:lnTo>
                  <a:lnTo>
                    <a:pt x="607" y="23"/>
                  </a:lnTo>
                  <a:lnTo>
                    <a:pt x="618" y="11"/>
                  </a:lnTo>
                  <a:lnTo>
                    <a:pt x="630" y="4"/>
                  </a:lnTo>
                  <a:lnTo>
                    <a:pt x="642" y="0"/>
                  </a:lnTo>
                  <a:lnTo>
                    <a:pt x="656" y="1"/>
                  </a:lnTo>
                  <a:lnTo>
                    <a:pt x="680" y="10"/>
                  </a:lnTo>
                  <a:lnTo>
                    <a:pt x="701" y="26"/>
                  </a:lnTo>
                  <a:lnTo>
                    <a:pt x="714" y="46"/>
                  </a:lnTo>
                  <a:lnTo>
                    <a:pt x="720" y="69"/>
                  </a:lnTo>
                  <a:lnTo>
                    <a:pt x="716" y="93"/>
                  </a:lnTo>
                  <a:lnTo>
                    <a:pt x="704" y="118"/>
                  </a:lnTo>
                  <a:lnTo>
                    <a:pt x="678" y="141"/>
                  </a:lnTo>
                  <a:lnTo>
                    <a:pt x="640" y="161"/>
                  </a:lnTo>
                  <a:lnTo>
                    <a:pt x="713" y="137"/>
                  </a:lnTo>
                  <a:lnTo>
                    <a:pt x="768" y="344"/>
                  </a:lnTo>
                  <a:lnTo>
                    <a:pt x="765" y="348"/>
                  </a:lnTo>
                  <a:lnTo>
                    <a:pt x="756" y="357"/>
                  </a:lnTo>
                  <a:lnTo>
                    <a:pt x="743" y="368"/>
                  </a:lnTo>
                  <a:lnTo>
                    <a:pt x="727" y="381"/>
                  </a:lnTo>
                  <a:lnTo>
                    <a:pt x="707" y="394"/>
                  </a:lnTo>
                  <a:lnTo>
                    <a:pt x="687" y="402"/>
                  </a:lnTo>
                  <a:lnTo>
                    <a:pt x="668" y="405"/>
                  </a:lnTo>
                  <a:lnTo>
                    <a:pt x="648" y="401"/>
                  </a:lnTo>
                  <a:lnTo>
                    <a:pt x="632" y="390"/>
                  </a:lnTo>
                  <a:lnTo>
                    <a:pt x="618" y="379"/>
                  </a:lnTo>
                  <a:lnTo>
                    <a:pt x="607" y="367"/>
                  </a:lnTo>
                  <a:lnTo>
                    <a:pt x="598" y="356"/>
                  </a:lnTo>
                  <a:lnTo>
                    <a:pt x="592" y="344"/>
                  </a:lnTo>
                  <a:lnTo>
                    <a:pt x="587" y="336"/>
                  </a:lnTo>
                  <a:lnTo>
                    <a:pt x="585" y="330"/>
                  </a:lnTo>
                  <a:lnTo>
                    <a:pt x="584" y="328"/>
                  </a:lnTo>
                  <a:lnTo>
                    <a:pt x="578" y="330"/>
                  </a:lnTo>
                  <a:lnTo>
                    <a:pt x="561" y="337"/>
                  </a:lnTo>
                  <a:lnTo>
                    <a:pt x="534" y="348"/>
                  </a:lnTo>
                  <a:lnTo>
                    <a:pt x="500" y="361"/>
                  </a:lnTo>
                  <a:lnTo>
                    <a:pt x="458" y="379"/>
                  </a:lnTo>
                  <a:lnTo>
                    <a:pt x="412" y="396"/>
                  </a:lnTo>
                  <a:lnTo>
                    <a:pt x="364" y="415"/>
                  </a:lnTo>
                  <a:lnTo>
                    <a:pt x="312" y="436"/>
                  </a:lnTo>
                  <a:lnTo>
                    <a:pt x="260" y="457"/>
                  </a:lnTo>
                  <a:lnTo>
                    <a:pt x="209" y="477"/>
                  </a:lnTo>
                  <a:lnTo>
                    <a:pt x="162" y="494"/>
                  </a:lnTo>
                  <a:lnTo>
                    <a:pt x="118" y="511"/>
                  </a:lnTo>
                  <a:lnTo>
                    <a:pt x="80" y="525"/>
                  </a:lnTo>
                  <a:lnTo>
                    <a:pt x="49" y="535"/>
                  </a:lnTo>
                  <a:lnTo>
                    <a:pt x="27" y="542"/>
                  </a:lnTo>
                  <a:lnTo>
                    <a:pt x="16" y="544"/>
                  </a:lnTo>
                  <a:lnTo>
                    <a:pt x="7" y="539"/>
                  </a:lnTo>
                  <a:lnTo>
                    <a:pt x="2" y="521"/>
                  </a:lnTo>
                  <a:lnTo>
                    <a:pt x="0" y="498"/>
                  </a:lnTo>
                  <a:lnTo>
                    <a:pt x="0" y="472"/>
                  </a:lnTo>
                  <a:lnTo>
                    <a:pt x="2" y="447"/>
                  </a:lnTo>
                  <a:lnTo>
                    <a:pt x="4" y="424"/>
                  </a:lnTo>
                  <a:lnTo>
                    <a:pt x="7" y="406"/>
                  </a:lnTo>
                  <a:lnTo>
                    <a:pt x="8" y="40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49" name="Freeform 253"/>
            <p:cNvSpPr>
              <a:spLocks/>
            </p:cNvSpPr>
            <p:nvPr/>
          </p:nvSpPr>
          <p:spPr bwMode="auto">
            <a:xfrm flipH="1">
              <a:off x="421" y="3052"/>
              <a:ext cx="330" cy="252"/>
            </a:xfrm>
            <a:custGeom>
              <a:avLst/>
              <a:gdLst>
                <a:gd name="T0" fmla="*/ 537 w 768"/>
                <a:gd name="T1" fmla="*/ 184 h 544"/>
                <a:gd name="T2" fmla="*/ 537 w 768"/>
                <a:gd name="T3" fmla="*/ 182 h 544"/>
                <a:gd name="T4" fmla="*/ 541 w 768"/>
                <a:gd name="T5" fmla="*/ 166 h 544"/>
                <a:gd name="T6" fmla="*/ 549 w 768"/>
                <a:gd name="T7" fmla="*/ 138 h 544"/>
                <a:gd name="T8" fmla="*/ 562 w 768"/>
                <a:gd name="T9" fmla="*/ 105 h 544"/>
                <a:gd name="T10" fmla="*/ 578 w 768"/>
                <a:gd name="T11" fmla="*/ 69 h 544"/>
                <a:gd name="T12" fmla="*/ 596 w 768"/>
                <a:gd name="T13" fmla="*/ 37 h 544"/>
                <a:gd name="T14" fmla="*/ 618 w 768"/>
                <a:gd name="T15" fmla="*/ 11 h 544"/>
                <a:gd name="T16" fmla="*/ 642 w 768"/>
                <a:gd name="T17" fmla="*/ 0 h 544"/>
                <a:gd name="T18" fmla="*/ 656 w 768"/>
                <a:gd name="T19" fmla="*/ 1 h 544"/>
                <a:gd name="T20" fmla="*/ 701 w 768"/>
                <a:gd name="T21" fmla="*/ 26 h 544"/>
                <a:gd name="T22" fmla="*/ 720 w 768"/>
                <a:gd name="T23" fmla="*/ 69 h 544"/>
                <a:gd name="T24" fmla="*/ 704 w 768"/>
                <a:gd name="T25" fmla="*/ 118 h 544"/>
                <a:gd name="T26" fmla="*/ 640 w 768"/>
                <a:gd name="T27" fmla="*/ 161 h 544"/>
                <a:gd name="T28" fmla="*/ 768 w 768"/>
                <a:gd name="T29" fmla="*/ 344 h 544"/>
                <a:gd name="T30" fmla="*/ 765 w 768"/>
                <a:gd name="T31" fmla="*/ 348 h 544"/>
                <a:gd name="T32" fmla="*/ 743 w 768"/>
                <a:gd name="T33" fmla="*/ 368 h 544"/>
                <a:gd name="T34" fmla="*/ 707 w 768"/>
                <a:gd name="T35" fmla="*/ 394 h 544"/>
                <a:gd name="T36" fmla="*/ 668 w 768"/>
                <a:gd name="T37" fmla="*/ 405 h 544"/>
                <a:gd name="T38" fmla="*/ 648 w 768"/>
                <a:gd name="T39" fmla="*/ 401 h 544"/>
                <a:gd name="T40" fmla="*/ 618 w 768"/>
                <a:gd name="T41" fmla="*/ 379 h 544"/>
                <a:gd name="T42" fmla="*/ 598 w 768"/>
                <a:gd name="T43" fmla="*/ 356 h 544"/>
                <a:gd name="T44" fmla="*/ 587 w 768"/>
                <a:gd name="T45" fmla="*/ 336 h 544"/>
                <a:gd name="T46" fmla="*/ 584 w 768"/>
                <a:gd name="T47" fmla="*/ 328 h 544"/>
                <a:gd name="T48" fmla="*/ 578 w 768"/>
                <a:gd name="T49" fmla="*/ 330 h 544"/>
                <a:gd name="T50" fmla="*/ 534 w 768"/>
                <a:gd name="T51" fmla="*/ 348 h 544"/>
                <a:gd name="T52" fmla="*/ 458 w 768"/>
                <a:gd name="T53" fmla="*/ 379 h 544"/>
                <a:gd name="T54" fmla="*/ 364 w 768"/>
                <a:gd name="T55" fmla="*/ 415 h 544"/>
                <a:gd name="T56" fmla="*/ 260 w 768"/>
                <a:gd name="T57" fmla="*/ 457 h 544"/>
                <a:gd name="T58" fmla="*/ 162 w 768"/>
                <a:gd name="T59" fmla="*/ 494 h 544"/>
                <a:gd name="T60" fmla="*/ 80 w 768"/>
                <a:gd name="T61" fmla="*/ 525 h 544"/>
                <a:gd name="T62" fmla="*/ 27 w 768"/>
                <a:gd name="T63" fmla="*/ 542 h 544"/>
                <a:gd name="T64" fmla="*/ 16 w 768"/>
                <a:gd name="T65" fmla="*/ 544 h 544"/>
                <a:gd name="T66" fmla="*/ 2 w 768"/>
                <a:gd name="T67" fmla="*/ 521 h 544"/>
                <a:gd name="T68" fmla="*/ 0 w 768"/>
                <a:gd name="T69" fmla="*/ 472 h 544"/>
                <a:gd name="T70" fmla="*/ 4 w 768"/>
                <a:gd name="T71" fmla="*/ 424 h 544"/>
                <a:gd name="T72" fmla="*/ 8 w 768"/>
                <a:gd name="T73" fmla="*/ 401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8" h="544">
                  <a:moveTo>
                    <a:pt x="8" y="401"/>
                  </a:moveTo>
                  <a:lnTo>
                    <a:pt x="537" y="184"/>
                  </a:lnTo>
                  <a:lnTo>
                    <a:pt x="537" y="184"/>
                  </a:lnTo>
                  <a:lnTo>
                    <a:pt x="537" y="182"/>
                  </a:lnTo>
                  <a:lnTo>
                    <a:pt x="539" y="176"/>
                  </a:lnTo>
                  <a:lnTo>
                    <a:pt x="541" y="166"/>
                  </a:lnTo>
                  <a:lnTo>
                    <a:pt x="545" y="153"/>
                  </a:lnTo>
                  <a:lnTo>
                    <a:pt x="549" y="138"/>
                  </a:lnTo>
                  <a:lnTo>
                    <a:pt x="555" y="122"/>
                  </a:lnTo>
                  <a:lnTo>
                    <a:pt x="562" y="105"/>
                  </a:lnTo>
                  <a:lnTo>
                    <a:pt x="569" y="86"/>
                  </a:lnTo>
                  <a:lnTo>
                    <a:pt x="578" y="69"/>
                  </a:lnTo>
                  <a:lnTo>
                    <a:pt x="586" y="52"/>
                  </a:lnTo>
                  <a:lnTo>
                    <a:pt x="596" y="37"/>
                  </a:lnTo>
                  <a:lnTo>
                    <a:pt x="607" y="23"/>
                  </a:lnTo>
                  <a:lnTo>
                    <a:pt x="618" y="11"/>
                  </a:lnTo>
                  <a:lnTo>
                    <a:pt x="630" y="4"/>
                  </a:lnTo>
                  <a:lnTo>
                    <a:pt x="642" y="0"/>
                  </a:lnTo>
                  <a:lnTo>
                    <a:pt x="656" y="1"/>
                  </a:lnTo>
                  <a:lnTo>
                    <a:pt x="656" y="1"/>
                  </a:lnTo>
                  <a:lnTo>
                    <a:pt x="680" y="10"/>
                  </a:lnTo>
                  <a:lnTo>
                    <a:pt x="701" y="26"/>
                  </a:lnTo>
                  <a:lnTo>
                    <a:pt x="714" y="46"/>
                  </a:lnTo>
                  <a:lnTo>
                    <a:pt x="720" y="69"/>
                  </a:lnTo>
                  <a:lnTo>
                    <a:pt x="716" y="93"/>
                  </a:lnTo>
                  <a:lnTo>
                    <a:pt x="704" y="118"/>
                  </a:lnTo>
                  <a:lnTo>
                    <a:pt x="678" y="141"/>
                  </a:lnTo>
                  <a:lnTo>
                    <a:pt x="640" y="161"/>
                  </a:lnTo>
                  <a:lnTo>
                    <a:pt x="713" y="137"/>
                  </a:lnTo>
                  <a:lnTo>
                    <a:pt x="768" y="344"/>
                  </a:lnTo>
                  <a:lnTo>
                    <a:pt x="768" y="344"/>
                  </a:lnTo>
                  <a:lnTo>
                    <a:pt x="765" y="348"/>
                  </a:lnTo>
                  <a:lnTo>
                    <a:pt x="756" y="357"/>
                  </a:lnTo>
                  <a:lnTo>
                    <a:pt x="743" y="368"/>
                  </a:lnTo>
                  <a:lnTo>
                    <a:pt x="727" y="381"/>
                  </a:lnTo>
                  <a:lnTo>
                    <a:pt x="707" y="394"/>
                  </a:lnTo>
                  <a:lnTo>
                    <a:pt x="687" y="402"/>
                  </a:lnTo>
                  <a:lnTo>
                    <a:pt x="668" y="405"/>
                  </a:lnTo>
                  <a:lnTo>
                    <a:pt x="648" y="401"/>
                  </a:lnTo>
                  <a:lnTo>
                    <a:pt x="648" y="401"/>
                  </a:lnTo>
                  <a:lnTo>
                    <a:pt x="632" y="390"/>
                  </a:lnTo>
                  <a:lnTo>
                    <a:pt x="618" y="379"/>
                  </a:lnTo>
                  <a:lnTo>
                    <a:pt x="607" y="367"/>
                  </a:lnTo>
                  <a:lnTo>
                    <a:pt x="598" y="356"/>
                  </a:lnTo>
                  <a:lnTo>
                    <a:pt x="592" y="344"/>
                  </a:lnTo>
                  <a:lnTo>
                    <a:pt x="587" y="336"/>
                  </a:lnTo>
                  <a:lnTo>
                    <a:pt x="585" y="330"/>
                  </a:lnTo>
                  <a:lnTo>
                    <a:pt x="584" y="328"/>
                  </a:lnTo>
                  <a:lnTo>
                    <a:pt x="584" y="328"/>
                  </a:lnTo>
                  <a:lnTo>
                    <a:pt x="578" y="330"/>
                  </a:lnTo>
                  <a:lnTo>
                    <a:pt x="561" y="337"/>
                  </a:lnTo>
                  <a:lnTo>
                    <a:pt x="534" y="348"/>
                  </a:lnTo>
                  <a:lnTo>
                    <a:pt x="500" y="361"/>
                  </a:lnTo>
                  <a:lnTo>
                    <a:pt x="458" y="379"/>
                  </a:lnTo>
                  <a:lnTo>
                    <a:pt x="412" y="396"/>
                  </a:lnTo>
                  <a:lnTo>
                    <a:pt x="364" y="415"/>
                  </a:lnTo>
                  <a:lnTo>
                    <a:pt x="312" y="436"/>
                  </a:lnTo>
                  <a:lnTo>
                    <a:pt x="260" y="457"/>
                  </a:lnTo>
                  <a:lnTo>
                    <a:pt x="209" y="477"/>
                  </a:lnTo>
                  <a:lnTo>
                    <a:pt x="162" y="494"/>
                  </a:lnTo>
                  <a:lnTo>
                    <a:pt x="118" y="511"/>
                  </a:lnTo>
                  <a:lnTo>
                    <a:pt x="80" y="525"/>
                  </a:lnTo>
                  <a:lnTo>
                    <a:pt x="49" y="535"/>
                  </a:lnTo>
                  <a:lnTo>
                    <a:pt x="27" y="542"/>
                  </a:lnTo>
                  <a:lnTo>
                    <a:pt x="16" y="544"/>
                  </a:lnTo>
                  <a:lnTo>
                    <a:pt x="16" y="544"/>
                  </a:lnTo>
                  <a:lnTo>
                    <a:pt x="7" y="539"/>
                  </a:lnTo>
                  <a:lnTo>
                    <a:pt x="2" y="521"/>
                  </a:lnTo>
                  <a:lnTo>
                    <a:pt x="0" y="498"/>
                  </a:lnTo>
                  <a:lnTo>
                    <a:pt x="0" y="472"/>
                  </a:lnTo>
                  <a:lnTo>
                    <a:pt x="2" y="447"/>
                  </a:lnTo>
                  <a:lnTo>
                    <a:pt x="4" y="424"/>
                  </a:lnTo>
                  <a:lnTo>
                    <a:pt x="7" y="406"/>
                  </a:lnTo>
                  <a:lnTo>
                    <a:pt x="8" y="40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50" name="Freeform 254"/>
            <p:cNvSpPr>
              <a:spLocks/>
            </p:cNvSpPr>
            <p:nvPr/>
          </p:nvSpPr>
          <p:spPr bwMode="auto">
            <a:xfrm flipH="1">
              <a:off x="593" y="2538"/>
              <a:ext cx="639" cy="498"/>
            </a:xfrm>
            <a:custGeom>
              <a:avLst/>
              <a:gdLst>
                <a:gd name="T0" fmla="*/ 1233 w 1489"/>
                <a:gd name="T1" fmla="*/ 531 h 1076"/>
                <a:gd name="T2" fmla="*/ 1153 w 1489"/>
                <a:gd name="T3" fmla="*/ 569 h 1076"/>
                <a:gd name="T4" fmla="*/ 1071 w 1489"/>
                <a:gd name="T5" fmla="*/ 501 h 1076"/>
                <a:gd name="T6" fmla="*/ 926 w 1489"/>
                <a:gd name="T7" fmla="*/ 348 h 1076"/>
                <a:gd name="T8" fmla="*/ 755 w 1489"/>
                <a:gd name="T9" fmla="*/ 177 h 1076"/>
                <a:gd name="T10" fmla="*/ 613 w 1489"/>
                <a:gd name="T11" fmla="*/ 59 h 1076"/>
                <a:gd name="T12" fmla="*/ 522 w 1489"/>
                <a:gd name="T13" fmla="*/ 25 h 1076"/>
                <a:gd name="T14" fmla="*/ 440 w 1489"/>
                <a:gd name="T15" fmla="*/ 3 h 1076"/>
                <a:gd name="T16" fmla="*/ 372 w 1489"/>
                <a:gd name="T17" fmla="*/ 7 h 1076"/>
                <a:gd name="T18" fmla="*/ 323 w 1489"/>
                <a:gd name="T19" fmla="*/ 58 h 1076"/>
                <a:gd name="T20" fmla="*/ 289 w 1489"/>
                <a:gd name="T21" fmla="*/ 179 h 1076"/>
                <a:gd name="T22" fmla="*/ 246 w 1489"/>
                <a:gd name="T23" fmla="*/ 361 h 1076"/>
                <a:gd name="T24" fmla="*/ 203 w 1489"/>
                <a:gd name="T25" fmla="*/ 543 h 1076"/>
                <a:gd name="T26" fmla="*/ 163 w 1489"/>
                <a:gd name="T27" fmla="*/ 660 h 1076"/>
                <a:gd name="T28" fmla="*/ 114 w 1489"/>
                <a:gd name="T29" fmla="*/ 674 h 1076"/>
                <a:gd name="T30" fmla="*/ 59 w 1489"/>
                <a:gd name="T31" fmla="*/ 633 h 1076"/>
                <a:gd name="T32" fmla="*/ 7 w 1489"/>
                <a:gd name="T33" fmla="*/ 664 h 1076"/>
                <a:gd name="T34" fmla="*/ 16 w 1489"/>
                <a:gd name="T35" fmla="*/ 757 h 1076"/>
                <a:gd name="T36" fmla="*/ 79 w 1489"/>
                <a:gd name="T37" fmla="*/ 823 h 1076"/>
                <a:gd name="T38" fmla="*/ 151 w 1489"/>
                <a:gd name="T39" fmla="*/ 869 h 1076"/>
                <a:gd name="T40" fmla="*/ 224 w 1489"/>
                <a:gd name="T41" fmla="*/ 898 h 1076"/>
                <a:gd name="T42" fmla="*/ 281 w 1489"/>
                <a:gd name="T43" fmla="*/ 900 h 1076"/>
                <a:gd name="T44" fmla="*/ 337 w 1489"/>
                <a:gd name="T45" fmla="*/ 857 h 1076"/>
                <a:gd name="T46" fmla="*/ 389 w 1489"/>
                <a:gd name="T47" fmla="*/ 829 h 1076"/>
                <a:gd name="T48" fmla="*/ 442 w 1489"/>
                <a:gd name="T49" fmla="*/ 838 h 1076"/>
                <a:gd name="T50" fmla="*/ 472 w 1489"/>
                <a:gd name="T51" fmla="*/ 811 h 1076"/>
                <a:gd name="T52" fmla="*/ 455 w 1489"/>
                <a:gd name="T53" fmla="*/ 765 h 1076"/>
                <a:gd name="T54" fmla="*/ 381 w 1489"/>
                <a:gd name="T55" fmla="*/ 732 h 1076"/>
                <a:gd name="T56" fmla="*/ 336 w 1489"/>
                <a:gd name="T57" fmla="*/ 696 h 1076"/>
                <a:gd name="T58" fmla="*/ 336 w 1489"/>
                <a:gd name="T59" fmla="*/ 619 h 1076"/>
                <a:gd name="T60" fmla="*/ 350 w 1489"/>
                <a:gd name="T61" fmla="*/ 551 h 1076"/>
                <a:gd name="T62" fmla="*/ 380 w 1489"/>
                <a:gd name="T63" fmla="*/ 443 h 1076"/>
                <a:gd name="T64" fmla="*/ 420 w 1489"/>
                <a:gd name="T65" fmla="*/ 330 h 1076"/>
                <a:gd name="T66" fmla="*/ 465 w 1489"/>
                <a:gd name="T67" fmla="*/ 261 h 1076"/>
                <a:gd name="T68" fmla="*/ 541 w 1489"/>
                <a:gd name="T69" fmla="*/ 251 h 1076"/>
                <a:gd name="T70" fmla="*/ 630 w 1489"/>
                <a:gd name="T71" fmla="*/ 288 h 1076"/>
                <a:gd name="T72" fmla="*/ 694 w 1489"/>
                <a:gd name="T73" fmla="*/ 363 h 1076"/>
                <a:gd name="T74" fmla="*/ 774 w 1489"/>
                <a:gd name="T75" fmla="*/ 453 h 1076"/>
                <a:gd name="T76" fmla="*/ 861 w 1489"/>
                <a:gd name="T77" fmla="*/ 546 h 1076"/>
                <a:gd name="T78" fmla="*/ 934 w 1489"/>
                <a:gd name="T79" fmla="*/ 619 h 1076"/>
                <a:gd name="T80" fmla="*/ 996 w 1489"/>
                <a:gd name="T81" fmla="*/ 674 h 1076"/>
                <a:gd name="T82" fmla="*/ 1011 w 1489"/>
                <a:gd name="T83" fmla="*/ 688 h 1076"/>
                <a:gd name="T84" fmla="*/ 926 w 1489"/>
                <a:gd name="T85" fmla="*/ 645 h 1076"/>
                <a:gd name="T86" fmla="*/ 823 w 1489"/>
                <a:gd name="T87" fmla="*/ 733 h 1076"/>
                <a:gd name="T88" fmla="*/ 776 w 1489"/>
                <a:gd name="T89" fmla="*/ 822 h 1076"/>
                <a:gd name="T90" fmla="*/ 750 w 1489"/>
                <a:gd name="T91" fmla="*/ 878 h 1076"/>
                <a:gd name="T92" fmla="*/ 729 w 1489"/>
                <a:gd name="T93" fmla="*/ 932 h 1076"/>
                <a:gd name="T94" fmla="*/ 732 w 1489"/>
                <a:gd name="T95" fmla="*/ 983 h 1076"/>
                <a:gd name="T96" fmla="*/ 789 w 1489"/>
                <a:gd name="T97" fmla="*/ 1030 h 1076"/>
                <a:gd name="T98" fmla="*/ 963 w 1489"/>
                <a:gd name="T99" fmla="*/ 1063 h 1076"/>
                <a:gd name="T100" fmla="*/ 1175 w 1489"/>
                <a:gd name="T101" fmla="*/ 1076 h 1076"/>
                <a:gd name="T102" fmla="*/ 1329 w 1489"/>
                <a:gd name="T103" fmla="*/ 1065 h 1076"/>
                <a:gd name="T104" fmla="*/ 1361 w 1489"/>
                <a:gd name="T105" fmla="*/ 1022 h 1076"/>
                <a:gd name="T106" fmla="*/ 1389 w 1489"/>
                <a:gd name="T107" fmla="*/ 955 h 1076"/>
                <a:gd name="T108" fmla="*/ 1426 w 1489"/>
                <a:gd name="T109" fmla="*/ 881 h 1076"/>
                <a:gd name="T110" fmla="*/ 1461 w 1489"/>
                <a:gd name="T111" fmla="*/ 819 h 1076"/>
                <a:gd name="T112" fmla="*/ 1489 w 1489"/>
                <a:gd name="T113" fmla="*/ 766 h 1076"/>
                <a:gd name="T114" fmla="*/ 1463 w 1489"/>
                <a:gd name="T115" fmla="*/ 686 h 1076"/>
                <a:gd name="T116" fmla="*/ 1377 w 1489"/>
                <a:gd name="T117" fmla="*/ 605 h 1076"/>
                <a:gd name="T118" fmla="*/ 1278 w 1489"/>
                <a:gd name="T119" fmla="*/ 520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89" h="1076">
                  <a:moveTo>
                    <a:pt x="1260" y="504"/>
                  </a:moveTo>
                  <a:lnTo>
                    <a:pt x="1256" y="507"/>
                  </a:lnTo>
                  <a:lnTo>
                    <a:pt x="1247" y="518"/>
                  </a:lnTo>
                  <a:lnTo>
                    <a:pt x="1233" y="531"/>
                  </a:lnTo>
                  <a:lnTo>
                    <a:pt x="1216" y="546"/>
                  </a:lnTo>
                  <a:lnTo>
                    <a:pt x="1197" y="559"/>
                  </a:lnTo>
                  <a:lnTo>
                    <a:pt x="1175" y="568"/>
                  </a:lnTo>
                  <a:lnTo>
                    <a:pt x="1153" y="569"/>
                  </a:lnTo>
                  <a:lnTo>
                    <a:pt x="1131" y="560"/>
                  </a:lnTo>
                  <a:lnTo>
                    <a:pt x="1117" y="549"/>
                  </a:lnTo>
                  <a:lnTo>
                    <a:pt x="1096" y="528"/>
                  </a:lnTo>
                  <a:lnTo>
                    <a:pt x="1071" y="501"/>
                  </a:lnTo>
                  <a:lnTo>
                    <a:pt x="1040" y="469"/>
                  </a:lnTo>
                  <a:lnTo>
                    <a:pt x="1004" y="431"/>
                  </a:lnTo>
                  <a:lnTo>
                    <a:pt x="966" y="391"/>
                  </a:lnTo>
                  <a:lnTo>
                    <a:pt x="926" y="348"/>
                  </a:lnTo>
                  <a:lnTo>
                    <a:pt x="883" y="303"/>
                  </a:lnTo>
                  <a:lnTo>
                    <a:pt x="841" y="260"/>
                  </a:lnTo>
                  <a:lnTo>
                    <a:pt x="797" y="217"/>
                  </a:lnTo>
                  <a:lnTo>
                    <a:pt x="755" y="177"/>
                  </a:lnTo>
                  <a:lnTo>
                    <a:pt x="715" y="139"/>
                  </a:lnTo>
                  <a:lnTo>
                    <a:pt x="677" y="106"/>
                  </a:lnTo>
                  <a:lnTo>
                    <a:pt x="643" y="80"/>
                  </a:lnTo>
                  <a:lnTo>
                    <a:pt x="613" y="59"/>
                  </a:lnTo>
                  <a:lnTo>
                    <a:pt x="587" y="48"/>
                  </a:lnTo>
                  <a:lnTo>
                    <a:pt x="565" y="40"/>
                  </a:lnTo>
                  <a:lnTo>
                    <a:pt x="542" y="33"/>
                  </a:lnTo>
                  <a:lnTo>
                    <a:pt x="522" y="25"/>
                  </a:lnTo>
                  <a:lnTo>
                    <a:pt x="500" y="18"/>
                  </a:lnTo>
                  <a:lnTo>
                    <a:pt x="479" y="12"/>
                  </a:lnTo>
                  <a:lnTo>
                    <a:pt x="459" y="6"/>
                  </a:lnTo>
                  <a:lnTo>
                    <a:pt x="440" y="3"/>
                  </a:lnTo>
                  <a:lnTo>
                    <a:pt x="421" y="0"/>
                  </a:lnTo>
                  <a:lnTo>
                    <a:pt x="404" y="0"/>
                  </a:lnTo>
                  <a:lnTo>
                    <a:pt x="388" y="3"/>
                  </a:lnTo>
                  <a:lnTo>
                    <a:pt x="372" y="7"/>
                  </a:lnTo>
                  <a:lnTo>
                    <a:pt x="358" y="15"/>
                  </a:lnTo>
                  <a:lnTo>
                    <a:pt x="345" y="26"/>
                  </a:lnTo>
                  <a:lnTo>
                    <a:pt x="334" y="40"/>
                  </a:lnTo>
                  <a:lnTo>
                    <a:pt x="323" y="58"/>
                  </a:lnTo>
                  <a:lnTo>
                    <a:pt x="315" y="80"/>
                  </a:lnTo>
                  <a:lnTo>
                    <a:pt x="307" y="108"/>
                  </a:lnTo>
                  <a:lnTo>
                    <a:pt x="298" y="141"/>
                  </a:lnTo>
                  <a:lnTo>
                    <a:pt x="289" y="179"/>
                  </a:lnTo>
                  <a:lnTo>
                    <a:pt x="279" y="220"/>
                  </a:lnTo>
                  <a:lnTo>
                    <a:pt x="268" y="265"/>
                  </a:lnTo>
                  <a:lnTo>
                    <a:pt x="258" y="313"/>
                  </a:lnTo>
                  <a:lnTo>
                    <a:pt x="246" y="361"/>
                  </a:lnTo>
                  <a:lnTo>
                    <a:pt x="236" y="408"/>
                  </a:lnTo>
                  <a:lnTo>
                    <a:pt x="224" y="455"/>
                  </a:lnTo>
                  <a:lnTo>
                    <a:pt x="213" y="500"/>
                  </a:lnTo>
                  <a:lnTo>
                    <a:pt x="203" y="543"/>
                  </a:lnTo>
                  <a:lnTo>
                    <a:pt x="192" y="581"/>
                  </a:lnTo>
                  <a:lnTo>
                    <a:pt x="182" y="613"/>
                  </a:lnTo>
                  <a:lnTo>
                    <a:pt x="173" y="640"/>
                  </a:lnTo>
                  <a:lnTo>
                    <a:pt x="163" y="660"/>
                  </a:lnTo>
                  <a:lnTo>
                    <a:pt x="155" y="672"/>
                  </a:lnTo>
                  <a:lnTo>
                    <a:pt x="141" y="681"/>
                  </a:lnTo>
                  <a:lnTo>
                    <a:pt x="127" y="681"/>
                  </a:lnTo>
                  <a:lnTo>
                    <a:pt x="114" y="674"/>
                  </a:lnTo>
                  <a:lnTo>
                    <a:pt x="100" y="664"/>
                  </a:lnTo>
                  <a:lnTo>
                    <a:pt x="86" y="651"/>
                  </a:lnTo>
                  <a:lnTo>
                    <a:pt x="72" y="640"/>
                  </a:lnTo>
                  <a:lnTo>
                    <a:pt x="59" y="633"/>
                  </a:lnTo>
                  <a:lnTo>
                    <a:pt x="44" y="632"/>
                  </a:lnTo>
                  <a:lnTo>
                    <a:pt x="29" y="637"/>
                  </a:lnTo>
                  <a:lnTo>
                    <a:pt x="16" y="649"/>
                  </a:lnTo>
                  <a:lnTo>
                    <a:pt x="7" y="664"/>
                  </a:lnTo>
                  <a:lnTo>
                    <a:pt x="1" y="683"/>
                  </a:lnTo>
                  <a:lnTo>
                    <a:pt x="0" y="705"/>
                  </a:lnTo>
                  <a:lnTo>
                    <a:pt x="4" y="731"/>
                  </a:lnTo>
                  <a:lnTo>
                    <a:pt x="16" y="757"/>
                  </a:lnTo>
                  <a:lnTo>
                    <a:pt x="36" y="784"/>
                  </a:lnTo>
                  <a:lnTo>
                    <a:pt x="48" y="797"/>
                  </a:lnTo>
                  <a:lnTo>
                    <a:pt x="63" y="810"/>
                  </a:lnTo>
                  <a:lnTo>
                    <a:pt x="79" y="823"/>
                  </a:lnTo>
                  <a:lnTo>
                    <a:pt x="97" y="835"/>
                  </a:lnTo>
                  <a:lnTo>
                    <a:pt x="114" y="848"/>
                  </a:lnTo>
                  <a:lnTo>
                    <a:pt x="132" y="858"/>
                  </a:lnTo>
                  <a:lnTo>
                    <a:pt x="151" y="869"/>
                  </a:lnTo>
                  <a:lnTo>
                    <a:pt x="170" y="878"/>
                  </a:lnTo>
                  <a:lnTo>
                    <a:pt x="189" y="886"/>
                  </a:lnTo>
                  <a:lnTo>
                    <a:pt x="207" y="893"/>
                  </a:lnTo>
                  <a:lnTo>
                    <a:pt x="224" y="898"/>
                  </a:lnTo>
                  <a:lnTo>
                    <a:pt x="241" y="901"/>
                  </a:lnTo>
                  <a:lnTo>
                    <a:pt x="256" y="903"/>
                  </a:lnTo>
                  <a:lnTo>
                    <a:pt x="269" y="902"/>
                  </a:lnTo>
                  <a:lnTo>
                    <a:pt x="281" y="900"/>
                  </a:lnTo>
                  <a:lnTo>
                    <a:pt x="291" y="895"/>
                  </a:lnTo>
                  <a:lnTo>
                    <a:pt x="308" y="883"/>
                  </a:lnTo>
                  <a:lnTo>
                    <a:pt x="323" y="870"/>
                  </a:lnTo>
                  <a:lnTo>
                    <a:pt x="337" y="857"/>
                  </a:lnTo>
                  <a:lnTo>
                    <a:pt x="351" y="846"/>
                  </a:lnTo>
                  <a:lnTo>
                    <a:pt x="364" y="837"/>
                  </a:lnTo>
                  <a:lnTo>
                    <a:pt x="376" y="831"/>
                  </a:lnTo>
                  <a:lnTo>
                    <a:pt x="389" y="829"/>
                  </a:lnTo>
                  <a:lnTo>
                    <a:pt x="404" y="832"/>
                  </a:lnTo>
                  <a:lnTo>
                    <a:pt x="418" y="837"/>
                  </a:lnTo>
                  <a:lnTo>
                    <a:pt x="431" y="838"/>
                  </a:lnTo>
                  <a:lnTo>
                    <a:pt x="442" y="838"/>
                  </a:lnTo>
                  <a:lnTo>
                    <a:pt x="451" y="834"/>
                  </a:lnTo>
                  <a:lnTo>
                    <a:pt x="459" y="829"/>
                  </a:lnTo>
                  <a:lnTo>
                    <a:pt x="466" y="820"/>
                  </a:lnTo>
                  <a:lnTo>
                    <a:pt x="472" y="811"/>
                  </a:lnTo>
                  <a:lnTo>
                    <a:pt x="475" y="800"/>
                  </a:lnTo>
                  <a:lnTo>
                    <a:pt x="474" y="788"/>
                  </a:lnTo>
                  <a:lnTo>
                    <a:pt x="467" y="776"/>
                  </a:lnTo>
                  <a:lnTo>
                    <a:pt x="455" y="765"/>
                  </a:lnTo>
                  <a:lnTo>
                    <a:pt x="437" y="755"/>
                  </a:lnTo>
                  <a:lnTo>
                    <a:pt x="419" y="746"/>
                  </a:lnTo>
                  <a:lnTo>
                    <a:pt x="399" y="738"/>
                  </a:lnTo>
                  <a:lnTo>
                    <a:pt x="381" y="732"/>
                  </a:lnTo>
                  <a:lnTo>
                    <a:pt x="364" y="727"/>
                  </a:lnTo>
                  <a:lnTo>
                    <a:pt x="351" y="721"/>
                  </a:lnTo>
                  <a:lnTo>
                    <a:pt x="342" y="711"/>
                  </a:lnTo>
                  <a:lnTo>
                    <a:pt x="336" y="696"/>
                  </a:lnTo>
                  <a:lnTo>
                    <a:pt x="334" y="679"/>
                  </a:lnTo>
                  <a:lnTo>
                    <a:pt x="333" y="659"/>
                  </a:lnTo>
                  <a:lnTo>
                    <a:pt x="334" y="638"/>
                  </a:lnTo>
                  <a:lnTo>
                    <a:pt x="336" y="619"/>
                  </a:lnTo>
                  <a:lnTo>
                    <a:pt x="340" y="599"/>
                  </a:lnTo>
                  <a:lnTo>
                    <a:pt x="342" y="588"/>
                  </a:lnTo>
                  <a:lnTo>
                    <a:pt x="345" y="572"/>
                  </a:lnTo>
                  <a:lnTo>
                    <a:pt x="350" y="551"/>
                  </a:lnTo>
                  <a:lnTo>
                    <a:pt x="357" y="527"/>
                  </a:lnTo>
                  <a:lnTo>
                    <a:pt x="364" y="500"/>
                  </a:lnTo>
                  <a:lnTo>
                    <a:pt x="371" y="473"/>
                  </a:lnTo>
                  <a:lnTo>
                    <a:pt x="380" y="443"/>
                  </a:lnTo>
                  <a:lnTo>
                    <a:pt x="389" y="413"/>
                  </a:lnTo>
                  <a:lnTo>
                    <a:pt x="399" y="384"/>
                  </a:lnTo>
                  <a:lnTo>
                    <a:pt x="410" y="356"/>
                  </a:lnTo>
                  <a:lnTo>
                    <a:pt x="420" y="330"/>
                  </a:lnTo>
                  <a:lnTo>
                    <a:pt x="432" y="307"/>
                  </a:lnTo>
                  <a:lnTo>
                    <a:pt x="443" y="287"/>
                  </a:lnTo>
                  <a:lnTo>
                    <a:pt x="454" y="271"/>
                  </a:lnTo>
                  <a:lnTo>
                    <a:pt x="465" y="261"/>
                  </a:lnTo>
                  <a:lnTo>
                    <a:pt x="475" y="256"/>
                  </a:lnTo>
                  <a:lnTo>
                    <a:pt x="497" y="254"/>
                  </a:lnTo>
                  <a:lnTo>
                    <a:pt x="519" y="251"/>
                  </a:lnTo>
                  <a:lnTo>
                    <a:pt x="541" y="251"/>
                  </a:lnTo>
                  <a:lnTo>
                    <a:pt x="564" y="254"/>
                  </a:lnTo>
                  <a:lnTo>
                    <a:pt x="586" y="261"/>
                  </a:lnTo>
                  <a:lnTo>
                    <a:pt x="608" y="271"/>
                  </a:lnTo>
                  <a:lnTo>
                    <a:pt x="630" y="288"/>
                  </a:lnTo>
                  <a:lnTo>
                    <a:pt x="652" y="311"/>
                  </a:lnTo>
                  <a:lnTo>
                    <a:pt x="663" y="326"/>
                  </a:lnTo>
                  <a:lnTo>
                    <a:pt x="678" y="344"/>
                  </a:lnTo>
                  <a:lnTo>
                    <a:pt x="694" y="363"/>
                  </a:lnTo>
                  <a:lnTo>
                    <a:pt x="713" y="384"/>
                  </a:lnTo>
                  <a:lnTo>
                    <a:pt x="732" y="407"/>
                  </a:lnTo>
                  <a:lnTo>
                    <a:pt x="753" y="430"/>
                  </a:lnTo>
                  <a:lnTo>
                    <a:pt x="774" y="453"/>
                  </a:lnTo>
                  <a:lnTo>
                    <a:pt x="797" y="477"/>
                  </a:lnTo>
                  <a:lnTo>
                    <a:pt x="819" y="501"/>
                  </a:lnTo>
                  <a:lnTo>
                    <a:pt x="841" y="524"/>
                  </a:lnTo>
                  <a:lnTo>
                    <a:pt x="861" y="546"/>
                  </a:lnTo>
                  <a:lnTo>
                    <a:pt x="882" y="568"/>
                  </a:lnTo>
                  <a:lnTo>
                    <a:pt x="902" y="588"/>
                  </a:lnTo>
                  <a:lnTo>
                    <a:pt x="919" y="605"/>
                  </a:lnTo>
                  <a:lnTo>
                    <a:pt x="934" y="619"/>
                  </a:lnTo>
                  <a:lnTo>
                    <a:pt x="948" y="632"/>
                  </a:lnTo>
                  <a:lnTo>
                    <a:pt x="968" y="650"/>
                  </a:lnTo>
                  <a:lnTo>
                    <a:pt x="985" y="664"/>
                  </a:lnTo>
                  <a:lnTo>
                    <a:pt x="996" y="674"/>
                  </a:lnTo>
                  <a:lnTo>
                    <a:pt x="1003" y="681"/>
                  </a:lnTo>
                  <a:lnTo>
                    <a:pt x="1008" y="685"/>
                  </a:lnTo>
                  <a:lnTo>
                    <a:pt x="1010" y="687"/>
                  </a:lnTo>
                  <a:lnTo>
                    <a:pt x="1011" y="688"/>
                  </a:lnTo>
                  <a:lnTo>
                    <a:pt x="1011" y="688"/>
                  </a:lnTo>
                  <a:lnTo>
                    <a:pt x="948" y="632"/>
                  </a:lnTo>
                  <a:lnTo>
                    <a:pt x="942" y="635"/>
                  </a:lnTo>
                  <a:lnTo>
                    <a:pt x="926" y="645"/>
                  </a:lnTo>
                  <a:lnTo>
                    <a:pt x="904" y="662"/>
                  </a:lnTo>
                  <a:lnTo>
                    <a:pt x="876" y="681"/>
                  </a:lnTo>
                  <a:lnTo>
                    <a:pt x="849" y="705"/>
                  </a:lnTo>
                  <a:lnTo>
                    <a:pt x="823" y="733"/>
                  </a:lnTo>
                  <a:lnTo>
                    <a:pt x="801" y="762"/>
                  </a:lnTo>
                  <a:lnTo>
                    <a:pt x="788" y="792"/>
                  </a:lnTo>
                  <a:lnTo>
                    <a:pt x="783" y="807"/>
                  </a:lnTo>
                  <a:lnTo>
                    <a:pt x="776" y="822"/>
                  </a:lnTo>
                  <a:lnTo>
                    <a:pt x="770" y="835"/>
                  </a:lnTo>
                  <a:lnTo>
                    <a:pt x="763" y="850"/>
                  </a:lnTo>
                  <a:lnTo>
                    <a:pt x="757" y="864"/>
                  </a:lnTo>
                  <a:lnTo>
                    <a:pt x="750" y="878"/>
                  </a:lnTo>
                  <a:lnTo>
                    <a:pt x="744" y="892"/>
                  </a:lnTo>
                  <a:lnTo>
                    <a:pt x="738" y="906"/>
                  </a:lnTo>
                  <a:lnTo>
                    <a:pt x="733" y="918"/>
                  </a:lnTo>
                  <a:lnTo>
                    <a:pt x="729" y="932"/>
                  </a:lnTo>
                  <a:lnTo>
                    <a:pt x="728" y="945"/>
                  </a:lnTo>
                  <a:lnTo>
                    <a:pt x="727" y="958"/>
                  </a:lnTo>
                  <a:lnTo>
                    <a:pt x="729" y="970"/>
                  </a:lnTo>
                  <a:lnTo>
                    <a:pt x="732" y="983"/>
                  </a:lnTo>
                  <a:lnTo>
                    <a:pt x="738" y="996"/>
                  </a:lnTo>
                  <a:lnTo>
                    <a:pt x="747" y="1007"/>
                  </a:lnTo>
                  <a:lnTo>
                    <a:pt x="763" y="1019"/>
                  </a:lnTo>
                  <a:lnTo>
                    <a:pt x="789" y="1030"/>
                  </a:lnTo>
                  <a:lnTo>
                    <a:pt x="823" y="1039"/>
                  </a:lnTo>
                  <a:lnTo>
                    <a:pt x="865" y="1049"/>
                  </a:lnTo>
                  <a:lnTo>
                    <a:pt x="912" y="1057"/>
                  </a:lnTo>
                  <a:lnTo>
                    <a:pt x="963" y="1063"/>
                  </a:lnTo>
                  <a:lnTo>
                    <a:pt x="1016" y="1068"/>
                  </a:lnTo>
                  <a:lnTo>
                    <a:pt x="1070" y="1073"/>
                  </a:lnTo>
                  <a:lnTo>
                    <a:pt x="1123" y="1075"/>
                  </a:lnTo>
                  <a:lnTo>
                    <a:pt x="1175" y="1076"/>
                  </a:lnTo>
                  <a:lnTo>
                    <a:pt x="1222" y="1076"/>
                  </a:lnTo>
                  <a:lnTo>
                    <a:pt x="1264" y="1074"/>
                  </a:lnTo>
                  <a:lnTo>
                    <a:pt x="1301" y="1070"/>
                  </a:lnTo>
                  <a:lnTo>
                    <a:pt x="1329" y="1065"/>
                  </a:lnTo>
                  <a:lnTo>
                    <a:pt x="1347" y="1057"/>
                  </a:lnTo>
                  <a:lnTo>
                    <a:pt x="1355" y="1047"/>
                  </a:lnTo>
                  <a:lnTo>
                    <a:pt x="1358" y="1036"/>
                  </a:lnTo>
                  <a:lnTo>
                    <a:pt x="1361" y="1022"/>
                  </a:lnTo>
                  <a:lnTo>
                    <a:pt x="1367" y="1007"/>
                  </a:lnTo>
                  <a:lnTo>
                    <a:pt x="1373" y="991"/>
                  </a:lnTo>
                  <a:lnTo>
                    <a:pt x="1381" y="974"/>
                  </a:lnTo>
                  <a:lnTo>
                    <a:pt x="1389" y="955"/>
                  </a:lnTo>
                  <a:lnTo>
                    <a:pt x="1397" y="937"/>
                  </a:lnTo>
                  <a:lnTo>
                    <a:pt x="1406" y="918"/>
                  </a:lnTo>
                  <a:lnTo>
                    <a:pt x="1415" y="899"/>
                  </a:lnTo>
                  <a:lnTo>
                    <a:pt x="1426" y="881"/>
                  </a:lnTo>
                  <a:lnTo>
                    <a:pt x="1435" y="864"/>
                  </a:lnTo>
                  <a:lnTo>
                    <a:pt x="1444" y="848"/>
                  </a:lnTo>
                  <a:lnTo>
                    <a:pt x="1453" y="833"/>
                  </a:lnTo>
                  <a:lnTo>
                    <a:pt x="1461" y="819"/>
                  </a:lnTo>
                  <a:lnTo>
                    <a:pt x="1468" y="809"/>
                  </a:lnTo>
                  <a:lnTo>
                    <a:pt x="1475" y="800"/>
                  </a:lnTo>
                  <a:lnTo>
                    <a:pt x="1484" y="784"/>
                  </a:lnTo>
                  <a:lnTo>
                    <a:pt x="1489" y="766"/>
                  </a:lnTo>
                  <a:lnTo>
                    <a:pt x="1489" y="747"/>
                  </a:lnTo>
                  <a:lnTo>
                    <a:pt x="1484" y="727"/>
                  </a:lnTo>
                  <a:lnTo>
                    <a:pt x="1475" y="706"/>
                  </a:lnTo>
                  <a:lnTo>
                    <a:pt x="1463" y="686"/>
                  </a:lnTo>
                  <a:lnTo>
                    <a:pt x="1446" y="666"/>
                  </a:lnTo>
                  <a:lnTo>
                    <a:pt x="1427" y="648"/>
                  </a:lnTo>
                  <a:lnTo>
                    <a:pt x="1404" y="628"/>
                  </a:lnTo>
                  <a:lnTo>
                    <a:pt x="1377" y="605"/>
                  </a:lnTo>
                  <a:lnTo>
                    <a:pt x="1350" y="581"/>
                  </a:lnTo>
                  <a:lnTo>
                    <a:pt x="1323" y="558"/>
                  </a:lnTo>
                  <a:lnTo>
                    <a:pt x="1298" y="536"/>
                  </a:lnTo>
                  <a:lnTo>
                    <a:pt x="1278" y="520"/>
                  </a:lnTo>
                  <a:lnTo>
                    <a:pt x="1264" y="508"/>
                  </a:lnTo>
                  <a:lnTo>
                    <a:pt x="1260" y="504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51" name="Freeform 255"/>
            <p:cNvSpPr>
              <a:spLocks/>
            </p:cNvSpPr>
            <p:nvPr/>
          </p:nvSpPr>
          <p:spPr bwMode="auto">
            <a:xfrm flipH="1">
              <a:off x="593" y="2538"/>
              <a:ext cx="639" cy="498"/>
            </a:xfrm>
            <a:custGeom>
              <a:avLst/>
              <a:gdLst>
                <a:gd name="T0" fmla="*/ 1233 w 1489"/>
                <a:gd name="T1" fmla="*/ 531 h 1076"/>
                <a:gd name="T2" fmla="*/ 1131 w 1489"/>
                <a:gd name="T3" fmla="*/ 560 h 1076"/>
                <a:gd name="T4" fmla="*/ 1040 w 1489"/>
                <a:gd name="T5" fmla="*/ 469 h 1076"/>
                <a:gd name="T6" fmla="*/ 841 w 1489"/>
                <a:gd name="T7" fmla="*/ 260 h 1076"/>
                <a:gd name="T8" fmla="*/ 643 w 1489"/>
                <a:gd name="T9" fmla="*/ 80 h 1076"/>
                <a:gd name="T10" fmla="*/ 542 w 1489"/>
                <a:gd name="T11" fmla="*/ 33 h 1076"/>
                <a:gd name="T12" fmla="*/ 440 w 1489"/>
                <a:gd name="T13" fmla="*/ 3 h 1076"/>
                <a:gd name="T14" fmla="*/ 358 w 1489"/>
                <a:gd name="T15" fmla="*/ 15 h 1076"/>
                <a:gd name="T16" fmla="*/ 315 w 1489"/>
                <a:gd name="T17" fmla="*/ 80 h 1076"/>
                <a:gd name="T18" fmla="*/ 268 w 1489"/>
                <a:gd name="T19" fmla="*/ 265 h 1076"/>
                <a:gd name="T20" fmla="*/ 213 w 1489"/>
                <a:gd name="T21" fmla="*/ 500 h 1076"/>
                <a:gd name="T22" fmla="*/ 163 w 1489"/>
                <a:gd name="T23" fmla="*/ 660 h 1076"/>
                <a:gd name="T24" fmla="*/ 114 w 1489"/>
                <a:gd name="T25" fmla="*/ 674 h 1076"/>
                <a:gd name="T26" fmla="*/ 44 w 1489"/>
                <a:gd name="T27" fmla="*/ 632 h 1076"/>
                <a:gd name="T28" fmla="*/ 1 w 1489"/>
                <a:gd name="T29" fmla="*/ 683 h 1076"/>
                <a:gd name="T30" fmla="*/ 36 w 1489"/>
                <a:gd name="T31" fmla="*/ 784 h 1076"/>
                <a:gd name="T32" fmla="*/ 114 w 1489"/>
                <a:gd name="T33" fmla="*/ 848 h 1076"/>
                <a:gd name="T34" fmla="*/ 207 w 1489"/>
                <a:gd name="T35" fmla="*/ 893 h 1076"/>
                <a:gd name="T36" fmla="*/ 281 w 1489"/>
                <a:gd name="T37" fmla="*/ 900 h 1076"/>
                <a:gd name="T38" fmla="*/ 337 w 1489"/>
                <a:gd name="T39" fmla="*/ 857 h 1076"/>
                <a:gd name="T40" fmla="*/ 404 w 1489"/>
                <a:gd name="T41" fmla="*/ 832 h 1076"/>
                <a:gd name="T42" fmla="*/ 451 w 1489"/>
                <a:gd name="T43" fmla="*/ 834 h 1076"/>
                <a:gd name="T44" fmla="*/ 475 w 1489"/>
                <a:gd name="T45" fmla="*/ 800 h 1076"/>
                <a:gd name="T46" fmla="*/ 419 w 1489"/>
                <a:gd name="T47" fmla="*/ 746 h 1076"/>
                <a:gd name="T48" fmla="*/ 351 w 1489"/>
                <a:gd name="T49" fmla="*/ 721 h 1076"/>
                <a:gd name="T50" fmla="*/ 334 w 1489"/>
                <a:gd name="T51" fmla="*/ 638 h 1076"/>
                <a:gd name="T52" fmla="*/ 345 w 1489"/>
                <a:gd name="T53" fmla="*/ 572 h 1076"/>
                <a:gd name="T54" fmla="*/ 380 w 1489"/>
                <a:gd name="T55" fmla="*/ 443 h 1076"/>
                <a:gd name="T56" fmla="*/ 432 w 1489"/>
                <a:gd name="T57" fmla="*/ 307 h 1076"/>
                <a:gd name="T58" fmla="*/ 475 w 1489"/>
                <a:gd name="T59" fmla="*/ 256 h 1076"/>
                <a:gd name="T60" fmla="*/ 586 w 1489"/>
                <a:gd name="T61" fmla="*/ 261 h 1076"/>
                <a:gd name="T62" fmla="*/ 663 w 1489"/>
                <a:gd name="T63" fmla="*/ 326 h 1076"/>
                <a:gd name="T64" fmla="*/ 753 w 1489"/>
                <a:gd name="T65" fmla="*/ 430 h 1076"/>
                <a:gd name="T66" fmla="*/ 861 w 1489"/>
                <a:gd name="T67" fmla="*/ 546 h 1076"/>
                <a:gd name="T68" fmla="*/ 948 w 1489"/>
                <a:gd name="T69" fmla="*/ 632 h 1076"/>
                <a:gd name="T70" fmla="*/ 1003 w 1489"/>
                <a:gd name="T71" fmla="*/ 681 h 1076"/>
                <a:gd name="T72" fmla="*/ 948 w 1489"/>
                <a:gd name="T73" fmla="*/ 632 h 1076"/>
                <a:gd name="T74" fmla="*/ 876 w 1489"/>
                <a:gd name="T75" fmla="*/ 681 h 1076"/>
                <a:gd name="T76" fmla="*/ 788 w 1489"/>
                <a:gd name="T77" fmla="*/ 792 h 1076"/>
                <a:gd name="T78" fmla="*/ 757 w 1489"/>
                <a:gd name="T79" fmla="*/ 864 h 1076"/>
                <a:gd name="T80" fmla="*/ 729 w 1489"/>
                <a:gd name="T81" fmla="*/ 932 h 1076"/>
                <a:gd name="T82" fmla="*/ 738 w 1489"/>
                <a:gd name="T83" fmla="*/ 996 h 1076"/>
                <a:gd name="T84" fmla="*/ 823 w 1489"/>
                <a:gd name="T85" fmla="*/ 1039 h 1076"/>
                <a:gd name="T86" fmla="*/ 1070 w 1489"/>
                <a:gd name="T87" fmla="*/ 1073 h 1076"/>
                <a:gd name="T88" fmla="*/ 1301 w 1489"/>
                <a:gd name="T89" fmla="*/ 1070 h 1076"/>
                <a:gd name="T90" fmla="*/ 1358 w 1489"/>
                <a:gd name="T91" fmla="*/ 1036 h 1076"/>
                <a:gd name="T92" fmla="*/ 1389 w 1489"/>
                <a:gd name="T93" fmla="*/ 955 h 1076"/>
                <a:gd name="T94" fmla="*/ 1435 w 1489"/>
                <a:gd name="T95" fmla="*/ 864 h 1076"/>
                <a:gd name="T96" fmla="*/ 1475 w 1489"/>
                <a:gd name="T97" fmla="*/ 800 h 1076"/>
                <a:gd name="T98" fmla="*/ 1484 w 1489"/>
                <a:gd name="T99" fmla="*/ 727 h 1076"/>
                <a:gd name="T100" fmla="*/ 1427 w 1489"/>
                <a:gd name="T101" fmla="*/ 648 h 1076"/>
                <a:gd name="T102" fmla="*/ 1298 w 1489"/>
                <a:gd name="T103" fmla="*/ 536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9" h="1076">
                  <a:moveTo>
                    <a:pt x="1260" y="504"/>
                  </a:moveTo>
                  <a:lnTo>
                    <a:pt x="1260" y="504"/>
                  </a:lnTo>
                  <a:lnTo>
                    <a:pt x="1256" y="507"/>
                  </a:lnTo>
                  <a:lnTo>
                    <a:pt x="1247" y="518"/>
                  </a:lnTo>
                  <a:lnTo>
                    <a:pt x="1233" y="531"/>
                  </a:lnTo>
                  <a:lnTo>
                    <a:pt x="1216" y="546"/>
                  </a:lnTo>
                  <a:lnTo>
                    <a:pt x="1197" y="559"/>
                  </a:lnTo>
                  <a:lnTo>
                    <a:pt x="1175" y="568"/>
                  </a:lnTo>
                  <a:lnTo>
                    <a:pt x="1153" y="569"/>
                  </a:lnTo>
                  <a:lnTo>
                    <a:pt x="1131" y="560"/>
                  </a:lnTo>
                  <a:lnTo>
                    <a:pt x="1131" y="560"/>
                  </a:lnTo>
                  <a:lnTo>
                    <a:pt x="1117" y="549"/>
                  </a:lnTo>
                  <a:lnTo>
                    <a:pt x="1096" y="528"/>
                  </a:lnTo>
                  <a:lnTo>
                    <a:pt x="1071" y="501"/>
                  </a:lnTo>
                  <a:lnTo>
                    <a:pt x="1040" y="469"/>
                  </a:lnTo>
                  <a:lnTo>
                    <a:pt x="1004" y="431"/>
                  </a:lnTo>
                  <a:lnTo>
                    <a:pt x="966" y="391"/>
                  </a:lnTo>
                  <a:lnTo>
                    <a:pt x="926" y="348"/>
                  </a:lnTo>
                  <a:lnTo>
                    <a:pt x="883" y="303"/>
                  </a:lnTo>
                  <a:lnTo>
                    <a:pt x="841" y="260"/>
                  </a:lnTo>
                  <a:lnTo>
                    <a:pt x="797" y="217"/>
                  </a:lnTo>
                  <a:lnTo>
                    <a:pt x="755" y="177"/>
                  </a:lnTo>
                  <a:lnTo>
                    <a:pt x="715" y="139"/>
                  </a:lnTo>
                  <a:lnTo>
                    <a:pt x="677" y="106"/>
                  </a:lnTo>
                  <a:lnTo>
                    <a:pt x="643" y="80"/>
                  </a:lnTo>
                  <a:lnTo>
                    <a:pt x="613" y="59"/>
                  </a:lnTo>
                  <a:lnTo>
                    <a:pt x="587" y="48"/>
                  </a:lnTo>
                  <a:lnTo>
                    <a:pt x="587" y="48"/>
                  </a:lnTo>
                  <a:lnTo>
                    <a:pt x="565" y="40"/>
                  </a:lnTo>
                  <a:lnTo>
                    <a:pt x="542" y="33"/>
                  </a:lnTo>
                  <a:lnTo>
                    <a:pt x="522" y="25"/>
                  </a:lnTo>
                  <a:lnTo>
                    <a:pt x="500" y="18"/>
                  </a:lnTo>
                  <a:lnTo>
                    <a:pt x="479" y="12"/>
                  </a:lnTo>
                  <a:lnTo>
                    <a:pt x="459" y="6"/>
                  </a:lnTo>
                  <a:lnTo>
                    <a:pt x="440" y="3"/>
                  </a:lnTo>
                  <a:lnTo>
                    <a:pt x="421" y="0"/>
                  </a:lnTo>
                  <a:lnTo>
                    <a:pt x="404" y="0"/>
                  </a:lnTo>
                  <a:lnTo>
                    <a:pt x="388" y="3"/>
                  </a:lnTo>
                  <a:lnTo>
                    <a:pt x="372" y="7"/>
                  </a:lnTo>
                  <a:lnTo>
                    <a:pt x="358" y="15"/>
                  </a:lnTo>
                  <a:lnTo>
                    <a:pt x="345" y="26"/>
                  </a:lnTo>
                  <a:lnTo>
                    <a:pt x="334" y="40"/>
                  </a:lnTo>
                  <a:lnTo>
                    <a:pt x="323" y="58"/>
                  </a:lnTo>
                  <a:lnTo>
                    <a:pt x="315" y="80"/>
                  </a:lnTo>
                  <a:lnTo>
                    <a:pt x="315" y="80"/>
                  </a:lnTo>
                  <a:lnTo>
                    <a:pt x="307" y="108"/>
                  </a:lnTo>
                  <a:lnTo>
                    <a:pt x="298" y="141"/>
                  </a:lnTo>
                  <a:lnTo>
                    <a:pt x="289" y="179"/>
                  </a:lnTo>
                  <a:lnTo>
                    <a:pt x="279" y="220"/>
                  </a:lnTo>
                  <a:lnTo>
                    <a:pt x="268" y="265"/>
                  </a:lnTo>
                  <a:lnTo>
                    <a:pt x="258" y="313"/>
                  </a:lnTo>
                  <a:lnTo>
                    <a:pt x="246" y="361"/>
                  </a:lnTo>
                  <a:lnTo>
                    <a:pt x="236" y="408"/>
                  </a:lnTo>
                  <a:lnTo>
                    <a:pt x="224" y="455"/>
                  </a:lnTo>
                  <a:lnTo>
                    <a:pt x="213" y="500"/>
                  </a:lnTo>
                  <a:lnTo>
                    <a:pt x="203" y="543"/>
                  </a:lnTo>
                  <a:lnTo>
                    <a:pt x="192" y="581"/>
                  </a:lnTo>
                  <a:lnTo>
                    <a:pt x="182" y="613"/>
                  </a:lnTo>
                  <a:lnTo>
                    <a:pt x="173" y="640"/>
                  </a:lnTo>
                  <a:lnTo>
                    <a:pt x="163" y="660"/>
                  </a:lnTo>
                  <a:lnTo>
                    <a:pt x="155" y="672"/>
                  </a:lnTo>
                  <a:lnTo>
                    <a:pt x="155" y="672"/>
                  </a:lnTo>
                  <a:lnTo>
                    <a:pt x="141" y="681"/>
                  </a:lnTo>
                  <a:lnTo>
                    <a:pt x="127" y="681"/>
                  </a:lnTo>
                  <a:lnTo>
                    <a:pt x="114" y="674"/>
                  </a:lnTo>
                  <a:lnTo>
                    <a:pt x="100" y="664"/>
                  </a:lnTo>
                  <a:lnTo>
                    <a:pt x="86" y="651"/>
                  </a:lnTo>
                  <a:lnTo>
                    <a:pt x="72" y="640"/>
                  </a:lnTo>
                  <a:lnTo>
                    <a:pt x="59" y="633"/>
                  </a:lnTo>
                  <a:lnTo>
                    <a:pt x="44" y="632"/>
                  </a:lnTo>
                  <a:lnTo>
                    <a:pt x="44" y="632"/>
                  </a:lnTo>
                  <a:lnTo>
                    <a:pt x="29" y="637"/>
                  </a:lnTo>
                  <a:lnTo>
                    <a:pt x="16" y="649"/>
                  </a:lnTo>
                  <a:lnTo>
                    <a:pt x="7" y="664"/>
                  </a:lnTo>
                  <a:lnTo>
                    <a:pt x="1" y="683"/>
                  </a:lnTo>
                  <a:lnTo>
                    <a:pt x="0" y="705"/>
                  </a:lnTo>
                  <a:lnTo>
                    <a:pt x="4" y="731"/>
                  </a:lnTo>
                  <a:lnTo>
                    <a:pt x="16" y="757"/>
                  </a:lnTo>
                  <a:lnTo>
                    <a:pt x="36" y="784"/>
                  </a:lnTo>
                  <a:lnTo>
                    <a:pt x="36" y="784"/>
                  </a:lnTo>
                  <a:lnTo>
                    <a:pt x="48" y="797"/>
                  </a:lnTo>
                  <a:lnTo>
                    <a:pt x="63" y="810"/>
                  </a:lnTo>
                  <a:lnTo>
                    <a:pt x="79" y="823"/>
                  </a:lnTo>
                  <a:lnTo>
                    <a:pt x="97" y="835"/>
                  </a:lnTo>
                  <a:lnTo>
                    <a:pt x="114" y="848"/>
                  </a:lnTo>
                  <a:lnTo>
                    <a:pt x="132" y="858"/>
                  </a:lnTo>
                  <a:lnTo>
                    <a:pt x="151" y="869"/>
                  </a:lnTo>
                  <a:lnTo>
                    <a:pt x="170" y="878"/>
                  </a:lnTo>
                  <a:lnTo>
                    <a:pt x="189" y="886"/>
                  </a:lnTo>
                  <a:lnTo>
                    <a:pt x="207" y="893"/>
                  </a:lnTo>
                  <a:lnTo>
                    <a:pt x="224" y="898"/>
                  </a:lnTo>
                  <a:lnTo>
                    <a:pt x="241" y="901"/>
                  </a:lnTo>
                  <a:lnTo>
                    <a:pt x="256" y="903"/>
                  </a:lnTo>
                  <a:lnTo>
                    <a:pt x="269" y="902"/>
                  </a:lnTo>
                  <a:lnTo>
                    <a:pt x="281" y="900"/>
                  </a:lnTo>
                  <a:lnTo>
                    <a:pt x="291" y="895"/>
                  </a:lnTo>
                  <a:lnTo>
                    <a:pt x="291" y="895"/>
                  </a:lnTo>
                  <a:lnTo>
                    <a:pt x="308" y="883"/>
                  </a:lnTo>
                  <a:lnTo>
                    <a:pt x="323" y="870"/>
                  </a:lnTo>
                  <a:lnTo>
                    <a:pt x="337" y="857"/>
                  </a:lnTo>
                  <a:lnTo>
                    <a:pt x="351" y="846"/>
                  </a:lnTo>
                  <a:lnTo>
                    <a:pt x="364" y="837"/>
                  </a:lnTo>
                  <a:lnTo>
                    <a:pt x="376" y="831"/>
                  </a:lnTo>
                  <a:lnTo>
                    <a:pt x="389" y="829"/>
                  </a:lnTo>
                  <a:lnTo>
                    <a:pt x="404" y="832"/>
                  </a:lnTo>
                  <a:lnTo>
                    <a:pt x="404" y="832"/>
                  </a:lnTo>
                  <a:lnTo>
                    <a:pt x="418" y="837"/>
                  </a:lnTo>
                  <a:lnTo>
                    <a:pt x="431" y="838"/>
                  </a:lnTo>
                  <a:lnTo>
                    <a:pt x="442" y="838"/>
                  </a:lnTo>
                  <a:lnTo>
                    <a:pt x="451" y="834"/>
                  </a:lnTo>
                  <a:lnTo>
                    <a:pt x="459" y="829"/>
                  </a:lnTo>
                  <a:lnTo>
                    <a:pt x="466" y="820"/>
                  </a:lnTo>
                  <a:lnTo>
                    <a:pt x="472" y="811"/>
                  </a:lnTo>
                  <a:lnTo>
                    <a:pt x="475" y="800"/>
                  </a:lnTo>
                  <a:lnTo>
                    <a:pt x="475" y="800"/>
                  </a:lnTo>
                  <a:lnTo>
                    <a:pt x="474" y="788"/>
                  </a:lnTo>
                  <a:lnTo>
                    <a:pt x="467" y="776"/>
                  </a:lnTo>
                  <a:lnTo>
                    <a:pt x="455" y="765"/>
                  </a:lnTo>
                  <a:lnTo>
                    <a:pt x="437" y="755"/>
                  </a:lnTo>
                  <a:lnTo>
                    <a:pt x="419" y="746"/>
                  </a:lnTo>
                  <a:lnTo>
                    <a:pt x="399" y="738"/>
                  </a:lnTo>
                  <a:lnTo>
                    <a:pt x="381" y="732"/>
                  </a:lnTo>
                  <a:lnTo>
                    <a:pt x="364" y="727"/>
                  </a:lnTo>
                  <a:lnTo>
                    <a:pt x="364" y="727"/>
                  </a:lnTo>
                  <a:lnTo>
                    <a:pt x="351" y="721"/>
                  </a:lnTo>
                  <a:lnTo>
                    <a:pt x="342" y="711"/>
                  </a:lnTo>
                  <a:lnTo>
                    <a:pt x="336" y="696"/>
                  </a:lnTo>
                  <a:lnTo>
                    <a:pt x="334" y="679"/>
                  </a:lnTo>
                  <a:lnTo>
                    <a:pt x="333" y="659"/>
                  </a:lnTo>
                  <a:lnTo>
                    <a:pt x="334" y="638"/>
                  </a:lnTo>
                  <a:lnTo>
                    <a:pt x="336" y="619"/>
                  </a:lnTo>
                  <a:lnTo>
                    <a:pt x="340" y="599"/>
                  </a:lnTo>
                  <a:lnTo>
                    <a:pt x="340" y="599"/>
                  </a:lnTo>
                  <a:lnTo>
                    <a:pt x="342" y="588"/>
                  </a:lnTo>
                  <a:lnTo>
                    <a:pt x="345" y="572"/>
                  </a:lnTo>
                  <a:lnTo>
                    <a:pt x="350" y="551"/>
                  </a:lnTo>
                  <a:lnTo>
                    <a:pt x="357" y="527"/>
                  </a:lnTo>
                  <a:lnTo>
                    <a:pt x="364" y="500"/>
                  </a:lnTo>
                  <a:lnTo>
                    <a:pt x="371" y="473"/>
                  </a:lnTo>
                  <a:lnTo>
                    <a:pt x="380" y="443"/>
                  </a:lnTo>
                  <a:lnTo>
                    <a:pt x="389" y="413"/>
                  </a:lnTo>
                  <a:lnTo>
                    <a:pt x="399" y="384"/>
                  </a:lnTo>
                  <a:lnTo>
                    <a:pt x="410" y="356"/>
                  </a:lnTo>
                  <a:lnTo>
                    <a:pt x="420" y="330"/>
                  </a:lnTo>
                  <a:lnTo>
                    <a:pt x="432" y="307"/>
                  </a:lnTo>
                  <a:lnTo>
                    <a:pt x="443" y="287"/>
                  </a:lnTo>
                  <a:lnTo>
                    <a:pt x="454" y="271"/>
                  </a:lnTo>
                  <a:lnTo>
                    <a:pt x="465" y="261"/>
                  </a:lnTo>
                  <a:lnTo>
                    <a:pt x="475" y="256"/>
                  </a:lnTo>
                  <a:lnTo>
                    <a:pt x="475" y="256"/>
                  </a:lnTo>
                  <a:lnTo>
                    <a:pt x="497" y="254"/>
                  </a:lnTo>
                  <a:lnTo>
                    <a:pt x="519" y="251"/>
                  </a:lnTo>
                  <a:lnTo>
                    <a:pt x="541" y="251"/>
                  </a:lnTo>
                  <a:lnTo>
                    <a:pt x="564" y="254"/>
                  </a:lnTo>
                  <a:lnTo>
                    <a:pt x="586" y="261"/>
                  </a:lnTo>
                  <a:lnTo>
                    <a:pt x="608" y="271"/>
                  </a:lnTo>
                  <a:lnTo>
                    <a:pt x="630" y="288"/>
                  </a:lnTo>
                  <a:lnTo>
                    <a:pt x="652" y="311"/>
                  </a:lnTo>
                  <a:lnTo>
                    <a:pt x="652" y="311"/>
                  </a:lnTo>
                  <a:lnTo>
                    <a:pt x="663" y="326"/>
                  </a:lnTo>
                  <a:lnTo>
                    <a:pt x="678" y="344"/>
                  </a:lnTo>
                  <a:lnTo>
                    <a:pt x="694" y="363"/>
                  </a:lnTo>
                  <a:lnTo>
                    <a:pt x="713" y="384"/>
                  </a:lnTo>
                  <a:lnTo>
                    <a:pt x="732" y="407"/>
                  </a:lnTo>
                  <a:lnTo>
                    <a:pt x="753" y="430"/>
                  </a:lnTo>
                  <a:lnTo>
                    <a:pt x="774" y="453"/>
                  </a:lnTo>
                  <a:lnTo>
                    <a:pt x="797" y="477"/>
                  </a:lnTo>
                  <a:lnTo>
                    <a:pt x="819" y="501"/>
                  </a:lnTo>
                  <a:lnTo>
                    <a:pt x="841" y="524"/>
                  </a:lnTo>
                  <a:lnTo>
                    <a:pt x="861" y="546"/>
                  </a:lnTo>
                  <a:lnTo>
                    <a:pt x="882" y="568"/>
                  </a:lnTo>
                  <a:lnTo>
                    <a:pt x="902" y="588"/>
                  </a:lnTo>
                  <a:lnTo>
                    <a:pt x="919" y="605"/>
                  </a:lnTo>
                  <a:lnTo>
                    <a:pt x="934" y="619"/>
                  </a:lnTo>
                  <a:lnTo>
                    <a:pt x="948" y="632"/>
                  </a:lnTo>
                  <a:lnTo>
                    <a:pt x="948" y="632"/>
                  </a:lnTo>
                  <a:lnTo>
                    <a:pt x="968" y="650"/>
                  </a:lnTo>
                  <a:lnTo>
                    <a:pt x="985" y="664"/>
                  </a:lnTo>
                  <a:lnTo>
                    <a:pt x="996" y="674"/>
                  </a:lnTo>
                  <a:lnTo>
                    <a:pt x="1003" y="681"/>
                  </a:lnTo>
                  <a:lnTo>
                    <a:pt x="1008" y="685"/>
                  </a:lnTo>
                  <a:lnTo>
                    <a:pt x="1010" y="687"/>
                  </a:lnTo>
                  <a:lnTo>
                    <a:pt x="1011" y="688"/>
                  </a:lnTo>
                  <a:lnTo>
                    <a:pt x="1011" y="688"/>
                  </a:lnTo>
                  <a:lnTo>
                    <a:pt x="948" y="632"/>
                  </a:lnTo>
                  <a:lnTo>
                    <a:pt x="948" y="632"/>
                  </a:lnTo>
                  <a:lnTo>
                    <a:pt x="942" y="635"/>
                  </a:lnTo>
                  <a:lnTo>
                    <a:pt x="926" y="645"/>
                  </a:lnTo>
                  <a:lnTo>
                    <a:pt x="904" y="662"/>
                  </a:lnTo>
                  <a:lnTo>
                    <a:pt x="876" y="681"/>
                  </a:lnTo>
                  <a:lnTo>
                    <a:pt x="849" y="705"/>
                  </a:lnTo>
                  <a:lnTo>
                    <a:pt x="823" y="733"/>
                  </a:lnTo>
                  <a:lnTo>
                    <a:pt x="801" y="762"/>
                  </a:lnTo>
                  <a:lnTo>
                    <a:pt x="788" y="792"/>
                  </a:lnTo>
                  <a:lnTo>
                    <a:pt x="788" y="792"/>
                  </a:lnTo>
                  <a:lnTo>
                    <a:pt x="783" y="807"/>
                  </a:lnTo>
                  <a:lnTo>
                    <a:pt x="776" y="822"/>
                  </a:lnTo>
                  <a:lnTo>
                    <a:pt x="770" y="835"/>
                  </a:lnTo>
                  <a:lnTo>
                    <a:pt x="763" y="850"/>
                  </a:lnTo>
                  <a:lnTo>
                    <a:pt x="757" y="864"/>
                  </a:lnTo>
                  <a:lnTo>
                    <a:pt x="750" y="878"/>
                  </a:lnTo>
                  <a:lnTo>
                    <a:pt x="744" y="892"/>
                  </a:lnTo>
                  <a:lnTo>
                    <a:pt x="738" y="906"/>
                  </a:lnTo>
                  <a:lnTo>
                    <a:pt x="733" y="918"/>
                  </a:lnTo>
                  <a:lnTo>
                    <a:pt x="729" y="932"/>
                  </a:lnTo>
                  <a:lnTo>
                    <a:pt x="728" y="945"/>
                  </a:lnTo>
                  <a:lnTo>
                    <a:pt x="727" y="958"/>
                  </a:lnTo>
                  <a:lnTo>
                    <a:pt x="729" y="970"/>
                  </a:lnTo>
                  <a:lnTo>
                    <a:pt x="732" y="983"/>
                  </a:lnTo>
                  <a:lnTo>
                    <a:pt x="738" y="996"/>
                  </a:lnTo>
                  <a:lnTo>
                    <a:pt x="747" y="1007"/>
                  </a:lnTo>
                  <a:lnTo>
                    <a:pt x="747" y="1007"/>
                  </a:lnTo>
                  <a:lnTo>
                    <a:pt x="763" y="1019"/>
                  </a:lnTo>
                  <a:lnTo>
                    <a:pt x="789" y="1030"/>
                  </a:lnTo>
                  <a:lnTo>
                    <a:pt x="823" y="1039"/>
                  </a:lnTo>
                  <a:lnTo>
                    <a:pt x="865" y="1049"/>
                  </a:lnTo>
                  <a:lnTo>
                    <a:pt x="912" y="1057"/>
                  </a:lnTo>
                  <a:lnTo>
                    <a:pt x="963" y="1063"/>
                  </a:lnTo>
                  <a:lnTo>
                    <a:pt x="1016" y="1068"/>
                  </a:lnTo>
                  <a:lnTo>
                    <a:pt x="1070" y="1073"/>
                  </a:lnTo>
                  <a:lnTo>
                    <a:pt x="1123" y="1075"/>
                  </a:lnTo>
                  <a:lnTo>
                    <a:pt x="1175" y="1076"/>
                  </a:lnTo>
                  <a:lnTo>
                    <a:pt x="1222" y="1076"/>
                  </a:lnTo>
                  <a:lnTo>
                    <a:pt x="1264" y="1074"/>
                  </a:lnTo>
                  <a:lnTo>
                    <a:pt x="1301" y="1070"/>
                  </a:lnTo>
                  <a:lnTo>
                    <a:pt x="1329" y="1065"/>
                  </a:lnTo>
                  <a:lnTo>
                    <a:pt x="1347" y="1057"/>
                  </a:lnTo>
                  <a:lnTo>
                    <a:pt x="1355" y="1047"/>
                  </a:lnTo>
                  <a:lnTo>
                    <a:pt x="1355" y="1047"/>
                  </a:lnTo>
                  <a:lnTo>
                    <a:pt x="1358" y="1036"/>
                  </a:lnTo>
                  <a:lnTo>
                    <a:pt x="1361" y="1022"/>
                  </a:lnTo>
                  <a:lnTo>
                    <a:pt x="1367" y="1007"/>
                  </a:lnTo>
                  <a:lnTo>
                    <a:pt x="1373" y="991"/>
                  </a:lnTo>
                  <a:lnTo>
                    <a:pt x="1381" y="974"/>
                  </a:lnTo>
                  <a:lnTo>
                    <a:pt x="1389" y="955"/>
                  </a:lnTo>
                  <a:lnTo>
                    <a:pt x="1397" y="937"/>
                  </a:lnTo>
                  <a:lnTo>
                    <a:pt x="1406" y="918"/>
                  </a:lnTo>
                  <a:lnTo>
                    <a:pt x="1415" y="899"/>
                  </a:lnTo>
                  <a:lnTo>
                    <a:pt x="1426" y="881"/>
                  </a:lnTo>
                  <a:lnTo>
                    <a:pt x="1435" y="864"/>
                  </a:lnTo>
                  <a:lnTo>
                    <a:pt x="1444" y="848"/>
                  </a:lnTo>
                  <a:lnTo>
                    <a:pt x="1453" y="833"/>
                  </a:lnTo>
                  <a:lnTo>
                    <a:pt x="1461" y="819"/>
                  </a:lnTo>
                  <a:lnTo>
                    <a:pt x="1468" y="809"/>
                  </a:lnTo>
                  <a:lnTo>
                    <a:pt x="1475" y="800"/>
                  </a:lnTo>
                  <a:lnTo>
                    <a:pt x="1475" y="800"/>
                  </a:lnTo>
                  <a:lnTo>
                    <a:pt x="1484" y="784"/>
                  </a:lnTo>
                  <a:lnTo>
                    <a:pt x="1489" y="766"/>
                  </a:lnTo>
                  <a:lnTo>
                    <a:pt x="1489" y="747"/>
                  </a:lnTo>
                  <a:lnTo>
                    <a:pt x="1484" y="727"/>
                  </a:lnTo>
                  <a:lnTo>
                    <a:pt x="1475" y="706"/>
                  </a:lnTo>
                  <a:lnTo>
                    <a:pt x="1463" y="686"/>
                  </a:lnTo>
                  <a:lnTo>
                    <a:pt x="1446" y="666"/>
                  </a:lnTo>
                  <a:lnTo>
                    <a:pt x="1427" y="648"/>
                  </a:lnTo>
                  <a:lnTo>
                    <a:pt x="1427" y="648"/>
                  </a:lnTo>
                  <a:lnTo>
                    <a:pt x="1404" y="628"/>
                  </a:lnTo>
                  <a:lnTo>
                    <a:pt x="1377" y="605"/>
                  </a:lnTo>
                  <a:lnTo>
                    <a:pt x="1350" y="581"/>
                  </a:lnTo>
                  <a:lnTo>
                    <a:pt x="1323" y="558"/>
                  </a:lnTo>
                  <a:lnTo>
                    <a:pt x="1298" y="536"/>
                  </a:lnTo>
                  <a:lnTo>
                    <a:pt x="1278" y="520"/>
                  </a:lnTo>
                  <a:lnTo>
                    <a:pt x="1264" y="508"/>
                  </a:lnTo>
                  <a:lnTo>
                    <a:pt x="1260" y="50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52" name="Freeform 256"/>
            <p:cNvSpPr>
              <a:spLocks/>
            </p:cNvSpPr>
            <p:nvPr/>
          </p:nvSpPr>
          <p:spPr bwMode="auto">
            <a:xfrm flipH="1">
              <a:off x="461" y="2441"/>
              <a:ext cx="336" cy="423"/>
            </a:xfrm>
            <a:custGeom>
              <a:avLst/>
              <a:gdLst>
                <a:gd name="T0" fmla="*/ 99 w 783"/>
                <a:gd name="T1" fmla="*/ 251 h 913"/>
                <a:gd name="T2" fmla="*/ 72 w 783"/>
                <a:gd name="T3" fmla="*/ 248 h 913"/>
                <a:gd name="T4" fmla="*/ 37 w 783"/>
                <a:gd name="T5" fmla="*/ 251 h 913"/>
                <a:gd name="T6" fmla="*/ 7 w 783"/>
                <a:gd name="T7" fmla="*/ 272 h 913"/>
                <a:gd name="T8" fmla="*/ 1 w 783"/>
                <a:gd name="T9" fmla="*/ 316 h 913"/>
                <a:gd name="T10" fmla="*/ 26 w 783"/>
                <a:gd name="T11" fmla="*/ 364 h 913"/>
                <a:gd name="T12" fmla="*/ 69 w 783"/>
                <a:gd name="T13" fmla="*/ 403 h 913"/>
                <a:gd name="T14" fmla="*/ 116 w 783"/>
                <a:gd name="T15" fmla="*/ 421 h 913"/>
                <a:gd name="T16" fmla="*/ 137 w 783"/>
                <a:gd name="T17" fmla="*/ 424 h 913"/>
                <a:gd name="T18" fmla="*/ 148 w 783"/>
                <a:gd name="T19" fmla="*/ 454 h 913"/>
                <a:gd name="T20" fmla="*/ 168 w 783"/>
                <a:gd name="T21" fmla="*/ 508 h 913"/>
                <a:gd name="T22" fmla="*/ 193 w 783"/>
                <a:gd name="T23" fmla="*/ 577 h 913"/>
                <a:gd name="T24" fmla="*/ 224 w 783"/>
                <a:gd name="T25" fmla="*/ 653 h 913"/>
                <a:gd name="T26" fmla="*/ 257 w 783"/>
                <a:gd name="T27" fmla="*/ 727 h 913"/>
                <a:gd name="T28" fmla="*/ 290 w 783"/>
                <a:gd name="T29" fmla="*/ 791 h 913"/>
                <a:gd name="T30" fmla="*/ 321 w 783"/>
                <a:gd name="T31" fmla="*/ 837 h 913"/>
                <a:gd name="T32" fmla="*/ 349 w 783"/>
                <a:gd name="T33" fmla="*/ 861 h 913"/>
                <a:gd name="T34" fmla="*/ 382 w 783"/>
                <a:gd name="T35" fmla="*/ 881 h 913"/>
                <a:gd name="T36" fmla="*/ 418 w 783"/>
                <a:gd name="T37" fmla="*/ 897 h 913"/>
                <a:gd name="T38" fmla="*/ 455 w 783"/>
                <a:gd name="T39" fmla="*/ 909 h 913"/>
                <a:gd name="T40" fmla="*/ 491 w 783"/>
                <a:gd name="T41" fmla="*/ 913 h 913"/>
                <a:gd name="T42" fmla="*/ 524 w 783"/>
                <a:gd name="T43" fmla="*/ 909 h 913"/>
                <a:gd name="T44" fmla="*/ 550 w 783"/>
                <a:gd name="T45" fmla="*/ 895 h 913"/>
                <a:gd name="T46" fmla="*/ 570 w 783"/>
                <a:gd name="T47" fmla="*/ 870 h 913"/>
                <a:gd name="T48" fmla="*/ 551 w 783"/>
                <a:gd name="T49" fmla="*/ 891 h 913"/>
                <a:gd name="T50" fmla="*/ 563 w 783"/>
                <a:gd name="T51" fmla="*/ 894 h 913"/>
                <a:gd name="T52" fmla="*/ 592 w 783"/>
                <a:gd name="T53" fmla="*/ 896 h 913"/>
                <a:gd name="T54" fmla="*/ 632 w 783"/>
                <a:gd name="T55" fmla="*/ 897 h 913"/>
                <a:gd name="T56" fmla="*/ 679 w 783"/>
                <a:gd name="T57" fmla="*/ 891 h 913"/>
                <a:gd name="T58" fmla="*/ 711 w 783"/>
                <a:gd name="T59" fmla="*/ 888 h 913"/>
                <a:gd name="T60" fmla="*/ 744 w 783"/>
                <a:gd name="T61" fmla="*/ 880 h 913"/>
                <a:gd name="T62" fmla="*/ 769 w 783"/>
                <a:gd name="T63" fmla="*/ 857 h 913"/>
                <a:gd name="T64" fmla="*/ 783 w 783"/>
                <a:gd name="T65" fmla="*/ 804 h 913"/>
                <a:gd name="T66" fmla="*/ 776 w 783"/>
                <a:gd name="T67" fmla="*/ 762 h 913"/>
                <a:gd name="T68" fmla="*/ 753 w 783"/>
                <a:gd name="T69" fmla="*/ 735 h 913"/>
                <a:gd name="T70" fmla="*/ 730 w 783"/>
                <a:gd name="T71" fmla="*/ 720 h 913"/>
                <a:gd name="T72" fmla="*/ 720 w 783"/>
                <a:gd name="T73" fmla="*/ 715 h 913"/>
                <a:gd name="T74" fmla="*/ 722 w 783"/>
                <a:gd name="T75" fmla="*/ 703 h 913"/>
                <a:gd name="T76" fmla="*/ 726 w 783"/>
                <a:gd name="T77" fmla="*/ 670 h 913"/>
                <a:gd name="T78" fmla="*/ 733 w 783"/>
                <a:gd name="T79" fmla="*/ 623 h 913"/>
                <a:gd name="T80" fmla="*/ 740 w 783"/>
                <a:gd name="T81" fmla="*/ 567 h 913"/>
                <a:gd name="T82" fmla="*/ 746 w 783"/>
                <a:gd name="T83" fmla="*/ 506 h 913"/>
                <a:gd name="T84" fmla="*/ 751 w 783"/>
                <a:gd name="T85" fmla="*/ 448 h 913"/>
                <a:gd name="T86" fmla="*/ 751 w 783"/>
                <a:gd name="T87" fmla="*/ 397 h 913"/>
                <a:gd name="T88" fmla="*/ 747 w 783"/>
                <a:gd name="T89" fmla="*/ 359 h 913"/>
                <a:gd name="T90" fmla="*/ 741 w 783"/>
                <a:gd name="T91" fmla="*/ 325 h 913"/>
                <a:gd name="T92" fmla="*/ 738 w 783"/>
                <a:gd name="T93" fmla="*/ 278 h 913"/>
                <a:gd name="T94" fmla="*/ 734 w 783"/>
                <a:gd name="T95" fmla="*/ 225 h 913"/>
                <a:gd name="T96" fmla="*/ 733 w 783"/>
                <a:gd name="T97" fmla="*/ 169 h 913"/>
                <a:gd name="T98" fmla="*/ 732 w 783"/>
                <a:gd name="T99" fmla="*/ 117 h 913"/>
                <a:gd name="T100" fmla="*/ 731 w 783"/>
                <a:gd name="T101" fmla="*/ 74 h 913"/>
                <a:gd name="T102" fmla="*/ 731 w 783"/>
                <a:gd name="T103" fmla="*/ 44 h 913"/>
                <a:gd name="T104" fmla="*/ 731 w 783"/>
                <a:gd name="T105" fmla="*/ 32 h 913"/>
                <a:gd name="T106" fmla="*/ 191 w 783"/>
                <a:gd name="T107" fmla="*/ 68 h 913"/>
                <a:gd name="T108" fmla="*/ 186 w 783"/>
                <a:gd name="T109" fmla="*/ 73 h 913"/>
                <a:gd name="T110" fmla="*/ 175 w 783"/>
                <a:gd name="T111" fmla="*/ 85 h 913"/>
                <a:gd name="T112" fmla="*/ 159 w 783"/>
                <a:gd name="T113" fmla="*/ 105 h 913"/>
                <a:gd name="T114" fmla="*/ 141 w 783"/>
                <a:gd name="T115" fmla="*/ 130 h 913"/>
                <a:gd name="T116" fmla="*/ 124 w 783"/>
                <a:gd name="T117" fmla="*/ 159 h 913"/>
                <a:gd name="T118" fmla="*/ 110 w 783"/>
                <a:gd name="T119" fmla="*/ 189 h 913"/>
                <a:gd name="T120" fmla="*/ 102 w 783"/>
                <a:gd name="T121" fmla="*/ 221 h 913"/>
                <a:gd name="T122" fmla="*/ 103 w 783"/>
                <a:gd name="T123" fmla="*/ 25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3" h="913">
                  <a:moveTo>
                    <a:pt x="103" y="252"/>
                  </a:moveTo>
                  <a:lnTo>
                    <a:pt x="99" y="251"/>
                  </a:lnTo>
                  <a:lnTo>
                    <a:pt x="88" y="250"/>
                  </a:lnTo>
                  <a:lnTo>
                    <a:pt x="72" y="248"/>
                  </a:lnTo>
                  <a:lnTo>
                    <a:pt x="55" y="248"/>
                  </a:lnTo>
                  <a:lnTo>
                    <a:pt x="37" y="251"/>
                  </a:lnTo>
                  <a:lnTo>
                    <a:pt x="19" y="258"/>
                  </a:lnTo>
                  <a:lnTo>
                    <a:pt x="7" y="272"/>
                  </a:lnTo>
                  <a:lnTo>
                    <a:pt x="0" y="291"/>
                  </a:lnTo>
                  <a:lnTo>
                    <a:pt x="1" y="316"/>
                  </a:lnTo>
                  <a:lnTo>
                    <a:pt x="11" y="341"/>
                  </a:lnTo>
                  <a:lnTo>
                    <a:pt x="26" y="364"/>
                  </a:lnTo>
                  <a:lnTo>
                    <a:pt x="47" y="386"/>
                  </a:lnTo>
                  <a:lnTo>
                    <a:pt x="69" y="403"/>
                  </a:lnTo>
                  <a:lnTo>
                    <a:pt x="93" y="415"/>
                  </a:lnTo>
                  <a:lnTo>
                    <a:pt x="116" y="421"/>
                  </a:lnTo>
                  <a:lnTo>
                    <a:pt x="136" y="419"/>
                  </a:lnTo>
                  <a:lnTo>
                    <a:pt x="137" y="424"/>
                  </a:lnTo>
                  <a:lnTo>
                    <a:pt x="141" y="435"/>
                  </a:lnTo>
                  <a:lnTo>
                    <a:pt x="148" y="454"/>
                  </a:lnTo>
                  <a:lnTo>
                    <a:pt x="156" y="479"/>
                  </a:lnTo>
                  <a:lnTo>
                    <a:pt x="168" y="508"/>
                  </a:lnTo>
                  <a:lnTo>
                    <a:pt x="179" y="541"/>
                  </a:lnTo>
                  <a:lnTo>
                    <a:pt x="193" y="577"/>
                  </a:lnTo>
                  <a:lnTo>
                    <a:pt x="208" y="614"/>
                  </a:lnTo>
                  <a:lnTo>
                    <a:pt x="224" y="653"/>
                  </a:lnTo>
                  <a:lnTo>
                    <a:pt x="240" y="690"/>
                  </a:lnTo>
                  <a:lnTo>
                    <a:pt x="257" y="727"/>
                  </a:lnTo>
                  <a:lnTo>
                    <a:pt x="274" y="760"/>
                  </a:lnTo>
                  <a:lnTo>
                    <a:pt x="290" y="791"/>
                  </a:lnTo>
                  <a:lnTo>
                    <a:pt x="306" y="817"/>
                  </a:lnTo>
                  <a:lnTo>
                    <a:pt x="321" y="837"/>
                  </a:lnTo>
                  <a:lnTo>
                    <a:pt x="335" y="851"/>
                  </a:lnTo>
                  <a:lnTo>
                    <a:pt x="349" y="861"/>
                  </a:lnTo>
                  <a:lnTo>
                    <a:pt x="365" y="872"/>
                  </a:lnTo>
                  <a:lnTo>
                    <a:pt x="382" y="881"/>
                  </a:lnTo>
                  <a:lnTo>
                    <a:pt x="399" y="889"/>
                  </a:lnTo>
                  <a:lnTo>
                    <a:pt x="418" y="897"/>
                  </a:lnTo>
                  <a:lnTo>
                    <a:pt x="436" y="904"/>
                  </a:lnTo>
                  <a:lnTo>
                    <a:pt x="455" y="909"/>
                  </a:lnTo>
                  <a:lnTo>
                    <a:pt x="473" y="911"/>
                  </a:lnTo>
                  <a:lnTo>
                    <a:pt x="491" y="913"/>
                  </a:lnTo>
                  <a:lnTo>
                    <a:pt x="508" y="912"/>
                  </a:lnTo>
                  <a:lnTo>
                    <a:pt x="524" y="909"/>
                  </a:lnTo>
                  <a:lnTo>
                    <a:pt x="538" y="903"/>
                  </a:lnTo>
                  <a:lnTo>
                    <a:pt x="550" y="895"/>
                  </a:lnTo>
                  <a:lnTo>
                    <a:pt x="562" y="883"/>
                  </a:lnTo>
                  <a:lnTo>
                    <a:pt x="570" y="870"/>
                  </a:lnTo>
                  <a:lnTo>
                    <a:pt x="576" y="851"/>
                  </a:lnTo>
                  <a:lnTo>
                    <a:pt x="551" y="891"/>
                  </a:lnTo>
                  <a:lnTo>
                    <a:pt x="555" y="891"/>
                  </a:lnTo>
                  <a:lnTo>
                    <a:pt x="563" y="894"/>
                  </a:lnTo>
                  <a:lnTo>
                    <a:pt x="576" y="895"/>
                  </a:lnTo>
                  <a:lnTo>
                    <a:pt x="592" y="896"/>
                  </a:lnTo>
                  <a:lnTo>
                    <a:pt x="611" y="897"/>
                  </a:lnTo>
                  <a:lnTo>
                    <a:pt x="632" y="897"/>
                  </a:lnTo>
                  <a:lnTo>
                    <a:pt x="655" y="895"/>
                  </a:lnTo>
                  <a:lnTo>
                    <a:pt x="679" y="891"/>
                  </a:lnTo>
                  <a:lnTo>
                    <a:pt x="695" y="889"/>
                  </a:lnTo>
                  <a:lnTo>
                    <a:pt x="711" y="888"/>
                  </a:lnTo>
                  <a:lnTo>
                    <a:pt x="728" y="886"/>
                  </a:lnTo>
                  <a:lnTo>
                    <a:pt x="744" y="880"/>
                  </a:lnTo>
                  <a:lnTo>
                    <a:pt x="758" y="872"/>
                  </a:lnTo>
                  <a:lnTo>
                    <a:pt x="769" y="857"/>
                  </a:lnTo>
                  <a:lnTo>
                    <a:pt x="778" y="835"/>
                  </a:lnTo>
                  <a:lnTo>
                    <a:pt x="783" y="804"/>
                  </a:lnTo>
                  <a:lnTo>
                    <a:pt x="782" y="782"/>
                  </a:lnTo>
                  <a:lnTo>
                    <a:pt x="776" y="762"/>
                  </a:lnTo>
                  <a:lnTo>
                    <a:pt x="766" y="747"/>
                  </a:lnTo>
                  <a:lnTo>
                    <a:pt x="753" y="735"/>
                  </a:lnTo>
                  <a:lnTo>
                    <a:pt x="741" y="727"/>
                  </a:lnTo>
                  <a:lnTo>
                    <a:pt x="730" y="720"/>
                  </a:lnTo>
                  <a:lnTo>
                    <a:pt x="723" y="716"/>
                  </a:lnTo>
                  <a:lnTo>
                    <a:pt x="720" y="715"/>
                  </a:lnTo>
                  <a:lnTo>
                    <a:pt x="720" y="712"/>
                  </a:lnTo>
                  <a:lnTo>
                    <a:pt x="722" y="703"/>
                  </a:lnTo>
                  <a:lnTo>
                    <a:pt x="724" y="689"/>
                  </a:lnTo>
                  <a:lnTo>
                    <a:pt x="726" y="670"/>
                  </a:lnTo>
                  <a:lnTo>
                    <a:pt x="730" y="648"/>
                  </a:lnTo>
                  <a:lnTo>
                    <a:pt x="733" y="623"/>
                  </a:lnTo>
                  <a:lnTo>
                    <a:pt x="737" y="595"/>
                  </a:lnTo>
                  <a:lnTo>
                    <a:pt x="740" y="567"/>
                  </a:lnTo>
                  <a:lnTo>
                    <a:pt x="743" y="537"/>
                  </a:lnTo>
                  <a:lnTo>
                    <a:pt x="746" y="506"/>
                  </a:lnTo>
                  <a:lnTo>
                    <a:pt x="748" y="476"/>
                  </a:lnTo>
                  <a:lnTo>
                    <a:pt x="751" y="448"/>
                  </a:lnTo>
                  <a:lnTo>
                    <a:pt x="751" y="420"/>
                  </a:lnTo>
                  <a:lnTo>
                    <a:pt x="751" y="397"/>
                  </a:lnTo>
                  <a:lnTo>
                    <a:pt x="749" y="377"/>
                  </a:lnTo>
                  <a:lnTo>
                    <a:pt x="747" y="359"/>
                  </a:lnTo>
                  <a:lnTo>
                    <a:pt x="745" y="344"/>
                  </a:lnTo>
                  <a:lnTo>
                    <a:pt x="741" y="325"/>
                  </a:lnTo>
                  <a:lnTo>
                    <a:pt x="740" y="303"/>
                  </a:lnTo>
                  <a:lnTo>
                    <a:pt x="738" y="278"/>
                  </a:lnTo>
                  <a:lnTo>
                    <a:pt x="737" y="252"/>
                  </a:lnTo>
                  <a:lnTo>
                    <a:pt x="734" y="225"/>
                  </a:lnTo>
                  <a:lnTo>
                    <a:pt x="733" y="197"/>
                  </a:lnTo>
                  <a:lnTo>
                    <a:pt x="733" y="169"/>
                  </a:lnTo>
                  <a:lnTo>
                    <a:pt x="732" y="142"/>
                  </a:lnTo>
                  <a:lnTo>
                    <a:pt x="732" y="117"/>
                  </a:lnTo>
                  <a:lnTo>
                    <a:pt x="731" y="93"/>
                  </a:lnTo>
                  <a:lnTo>
                    <a:pt x="731" y="74"/>
                  </a:lnTo>
                  <a:lnTo>
                    <a:pt x="731" y="56"/>
                  </a:lnTo>
                  <a:lnTo>
                    <a:pt x="731" y="44"/>
                  </a:lnTo>
                  <a:lnTo>
                    <a:pt x="731" y="36"/>
                  </a:lnTo>
                  <a:lnTo>
                    <a:pt x="731" y="32"/>
                  </a:lnTo>
                  <a:lnTo>
                    <a:pt x="396" y="0"/>
                  </a:lnTo>
                  <a:lnTo>
                    <a:pt x="191" y="68"/>
                  </a:lnTo>
                  <a:lnTo>
                    <a:pt x="190" y="69"/>
                  </a:lnTo>
                  <a:lnTo>
                    <a:pt x="186" y="73"/>
                  </a:lnTo>
                  <a:lnTo>
                    <a:pt x="182" y="78"/>
                  </a:lnTo>
                  <a:lnTo>
                    <a:pt x="175" y="85"/>
                  </a:lnTo>
                  <a:lnTo>
                    <a:pt x="168" y="94"/>
                  </a:lnTo>
                  <a:lnTo>
                    <a:pt x="159" y="105"/>
                  </a:lnTo>
                  <a:lnTo>
                    <a:pt x="151" y="116"/>
                  </a:lnTo>
                  <a:lnTo>
                    <a:pt x="141" y="130"/>
                  </a:lnTo>
                  <a:lnTo>
                    <a:pt x="132" y="144"/>
                  </a:lnTo>
                  <a:lnTo>
                    <a:pt x="124" y="159"/>
                  </a:lnTo>
                  <a:lnTo>
                    <a:pt x="116" y="174"/>
                  </a:lnTo>
                  <a:lnTo>
                    <a:pt x="110" y="189"/>
                  </a:lnTo>
                  <a:lnTo>
                    <a:pt x="106" y="205"/>
                  </a:lnTo>
                  <a:lnTo>
                    <a:pt x="102" y="221"/>
                  </a:lnTo>
                  <a:lnTo>
                    <a:pt x="102" y="237"/>
                  </a:lnTo>
                  <a:lnTo>
                    <a:pt x="103" y="252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53" name="Freeform 257"/>
            <p:cNvSpPr>
              <a:spLocks/>
            </p:cNvSpPr>
            <p:nvPr/>
          </p:nvSpPr>
          <p:spPr bwMode="auto">
            <a:xfrm flipH="1">
              <a:off x="461" y="2441"/>
              <a:ext cx="336" cy="423"/>
            </a:xfrm>
            <a:custGeom>
              <a:avLst/>
              <a:gdLst>
                <a:gd name="T0" fmla="*/ 99 w 783"/>
                <a:gd name="T1" fmla="*/ 251 h 913"/>
                <a:gd name="T2" fmla="*/ 55 w 783"/>
                <a:gd name="T3" fmla="*/ 248 h 913"/>
                <a:gd name="T4" fmla="*/ 7 w 783"/>
                <a:gd name="T5" fmla="*/ 272 h 913"/>
                <a:gd name="T6" fmla="*/ 1 w 783"/>
                <a:gd name="T7" fmla="*/ 316 h 913"/>
                <a:gd name="T8" fmla="*/ 47 w 783"/>
                <a:gd name="T9" fmla="*/ 386 h 913"/>
                <a:gd name="T10" fmla="*/ 116 w 783"/>
                <a:gd name="T11" fmla="*/ 421 h 913"/>
                <a:gd name="T12" fmla="*/ 137 w 783"/>
                <a:gd name="T13" fmla="*/ 424 h 913"/>
                <a:gd name="T14" fmla="*/ 156 w 783"/>
                <a:gd name="T15" fmla="*/ 479 h 913"/>
                <a:gd name="T16" fmla="*/ 193 w 783"/>
                <a:gd name="T17" fmla="*/ 577 h 913"/>
                <a:gd name="T18" fmla="*/ 240 w 783"/>
                <a:gd name="T19" fmla="*/ 690 h 913"/>
                <a:gd name="T20" fmla="*/ 290 w 783"/>
                <a:gd name="T21" fmla="*/ 791 h 913"/>
                <a:gd name="T22" fmla="*/ 335 w 783"/>
                <a:gd name="T23" fmla="*/ 851 h 913"/>
                <a:gd name="T24" fmla="*/ 365 w 783"/>
                <a:gd name="T25" fmla="*/ 872 h 913"/>
                <a:gd name="T26" fmla="*/ 418 w 783"/>
                <a:gd name="T27" fmla="*/ 897 h 913"/>
                <a:gd name="T28" fmla="*/ 473 w 783"/>
                <a:gd name="T29" fmla="*/ 911 h 913"/>
                <a:gd name="T30" fmla="*/ 524 w 783"/>
                <a:gd name="T31" fmla="*/ 909 h 913"/>
                <a:gd name="T32" fmla="*/ 562 w 783"/>
                <a:gd name="T33" fmla="*/ 883 h 913"/>
                <a:gd name="T34" fmla="*/ 551 w 783"/>
                <a:gd name="T35" fmla="*/ 891 h 913"/>
                <a:gd name="T36" fmla="*/ 563 w 783"/>
                <a:gd name="T37" fmla="*/ 894 h 913"/>
                <a:gd name="T38" fmla="*/ 611 w 783"/>
                <a:gd name="T39" fmla="*/ 897 h 913"/>
                <a:gd name="T40" fmla="*/ 679 w 783"/>
                <a:gd name="T41" fmla="*/ 891 h 913"/>
                <a:gd name="T42" fmla="*/ 711 w 783"/>
                <a:gd name="T43" fmla="*/ 888 h 913"/>
                <a:gd name="T44" fmla="*/ 758 w 783"/>
                <a:gd name="T45" fmla="*/ 872 h 913"/>
                <a:gd name="T46" fmla="*/ 783 w 783"/>
                <a:gd name="T47" fmla="*/ 804 h 913"/>
                <a:gd name="T48" fmla="*/ 776 w 783"/>
                <a:gd name="T49" fmla="*/ 762 h 913"/>
                <a:gd name="T50" fmla="*/ 741 w 783"/>
                <a:gd name="T51" fmla="*/ 727 h 913"/>
                <a:gd name="T52" fmla="*/ 720 w 783"/>
                <a:gd name="T53" fmla="*/ 715 h 913"/>
                <a:gd name="T54" fmla="*/ 722 w 783"/>
                <a:gd name="T55" fmla="*/ 703 h 913"/>
                <a:gd name="T56" fmla="*/ 730 w 783"/>
                <a:gd name="T57" fmla="*/ 648 h 913"/>
                <a:gd name="T58" fmla="*/ 740 w 783"/>
                <a:gd name="T59" fmla="*/ 567 h 913"/>
                <a:gd name="T60" fmla="*/ 748 w 783"/>
                <a:gd name="T61" fmla="*/ 476 h 913"/>
                <a:gd name="T62" fmla="*/ 751 w 783"/>
                <a:gd name="T63" fmla="*/ 397 h 913"/>
                <a:gd name="T64" fmla="*/ 747 w 783"/>
                <a:gd name="T65" fmla="*/ 359 h 913"/>
                <a:gd name="T66" fmla="*/ 740 w 783"/>
                <a:gd name="T67" fmla="*/ 303 h 913"/>
                <a:gd name="T68" fmla="*/ 734 w 783"/>
                <a:gd name="T69" fmla="*/ 225 h 913"/>
                <a:gd name="T70" fmla="*/ 732 w 783"/>
                <a:gd name="T71" fmla="*/ 142 h 913"/>
                <a:gd name="T72" fmla="*/ 731 w 783"/>
                <a:gd name="T73" fmla="*/ 74 h 913"/>
                <a:gd name="T74" fmla="*/ 731 w 783"/>
                <a:gd name="T75" fmla="*/ 36 h 913"/>
                <a:gd name="T76" fmla="*/ 191 w 783"/>
                <a:gd name="T77" fmla="*/ 68 h 913"/>
                <a:gd name="T78" fmla="*/ 186 w 783"/>
                <a:gd name="T79" fmla="*/ 73 h 913"/>
                <a:gd name="T80" fmla="*/ 168 w 783"/>
                <a:gd name="T81" fmla="*/ 94 h 913"/>
                <a:gd name="T82" fmla="*/ 141 w 783"/>
                <a:gd name="T83" fmla="*/ 130 h 913"/>
                <a:gd name="T84" fmla="*/ 116 w 783"/>
                <a:gd name="T85" fmla="*/ 174 h 913"/>
                <a:gd name="T86" fmla="*/ 102 w 783"/>
                <a:gd name="T87" fmla="*/ 221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3" h="913">
                  <a:moveTo>
                    <a:pt x="103" y="252"/>
                  </a:moveTo>
                  <a:lnTo>
                    <a:pt x="103" y="252"/>
                  </a:lnTo>
                  <a:lnTo>
                    <a:pt x="99" y="251"/>
                  </a:lnTo>
                  <a:lnTo>
                    <a:pt x="88" y="250"/>
                  </a:lnTo>
                  <a:lnTo>
                    <a:pt x="72" y="248"/>
                  </a:lnTo>
                  <a:lnTo>
                    <a:pt x="55" y="248"/>
                  </a:lnTo>
                  <a:lnTo>
                    <a:pt x="37" y="251"/>
                  </a:lnTo>
                  <a:lnTo>
                    <a:pt x="19" y="258"/>
                  </a:lnTo>
                  <a:lnTo>
                    <a:pt x="7" y="272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1" y="316"/>
                  </a:lnTo>
                  <a:lnTo>
                    <a:pt x="11" y="341"/>
                  </a:lnTo>
                  <a:lnTo>
                    <a:pt x="26" y="364"/>
                  </a:lnTo>
                  <a:lnTo>
                    <a:pt x="47" y="386"/>
                  </a:lnTo>
                  <a:lnTo>
                    <a:pt x="69" y="403"/>
                  </a:lnTo>
                  <a:lnTo>
                    <a:pt x="93" y="415"/>
                  </a:lnTo>
                  <a:lnTo>
                    <a:pt x="116" y="421"/>
                  </a:lnTo>
                  <a:lnTo>
                    <a:pt x="136" y="419"/>
                  </a:lnTo>
                  <a:lnTo>
                    <a:pt x="136" y="419"/>
                  </a:lnTo>
                  <a:lnTo>
                    <a:pt x="137" y="424"/>
                  </a:lnTo>
                  <a:lnTo>
                    <a:pt x="141" y="435"/>
                  </a:lnTo>
                  <a:lnTo>
                    <a:pt x="148" y="454"/>
                  </a:lnTo>
                  <a:lnTo>
                    <a:pt x="156" y="479"/>
                  </a:lnTo>
                  <a:lnTo>
                    <a:pt x="168" y="508"/>
                  </a:lnTo>
                  <a:lnTo>
                    <a:pt x="179" y="541"/>
                  </a:lnTo>
                  <a:lnTo>
                    <a:pt x="193" y="577"/>
                  </a:lnTo>
                  <a:lnTo>
                    <a:pt x="208" y="614"/>
                  </a:lnTo>
                  <a:lnTo>
                    <a:pt x="224" y="653"/>
                  </a:lnTo>
                  <a:lnTo>
                    <a:pt x="240" y="690"/>
                  </a:lnTo>
                  <a:lnTo>
                    <a:pt x="257" y="727"/>
                  </a:lnTo>
                  <a:lnTo>
                    <a:pt x="274" y="760"/>
                  </a:lnTo>
                  <a:lnTo>
                    <a:pt x="290" y="791"/>
                  </a:lnTo>
                  <a:lnTo>
                    <a:pt x="306" y="817"/>
                  </a:lnTo>
                  <a:lnTo>
                    <a:pt x="321" y="837"/>
                  </a:lnTo>
                  <a:lnTo>
                    <a:pt x="335" y="851"/>
                  </a:lnTo>
                  <a:lnTo>
                    <a:pt x="335" y="851"/>
                  </a:lnTo>
                  <a:lnTo>
                    <a:pt x="349" y="861"/>
                  </a:lnTo>
                  <a:lnTo>
                    <a:pt x="365" y="872"/>
                  </a:lnTo>
                  <a:lnTo>
                    <a:pt x="382" y="881"/>
                  </a:lnTo>
                  <a:lnTo>
                    <a:pt x="399" y="889"/>
                  </a:lnTo>
                  <a:lnTo>
                    <a:pt x="418" y="897"/>
                  </a:lnTo>
                  <a:lnTo>
                    <a:pt x="436" y="904"/>
                  </a:lnTo>
                  <a:lnTo>
                    <a:pt x="455" y="909"/>
                  </a:lnTo>
                  <a:lnTo>
                    <a:pt x="473" y="911"/>
                  </a:lnTo>
                  <a:lnTo>
                    <a:pt x="491" y="913"/>
                  </a:lnTo>
                  <a:lnTo>
                    <a:pt x="508" y="912"/>
                  </a:lnTo>
                  <a:lnTo>
                    <a:pt x="524" y="909"/>
                  </a:lnTo>
                  <a:lnTo>
                    <a:pt x="538" y="903"/>
                  </a:lnTo>
                  <a:lnTo>
                    <a:pt x="550" y="895"/>
                  </a:lnTo>
                  <a:lnTo>
                    <a:pt x="562" y="883"/>
                  </a:lnTo>
                  <a:lnTo>
                    <a:pt x="570" y="870"/>
                  </a:lnTo>
                  <a:lnTo>
                    <a:pt x="576" y="851"/>
                  </a:lnTo>
                  <a:lnTo>
                    <a:pt x="551" y="891"/>
                  </a:lnTo>
                  <a:lnTo>
                    <a:pt x="551" y="891"/>
                  </a:lnTo>
                  <a:lnTo>
                    <a:pt x="555" y="891"/>
                  </a:lnTo>
                  <a:lnTo>
                    <a:pt x="563" y="894"/>
                  </a:lnTo>
                  <a:lnTo>
                    <a:pt x="576" y="895"/>
                  </a:lnTo>
                  <a:lnTo>
                    <a:pt x="592" y="896"/>
                  </a:lnTo>
                  <a:lnTo>
                    <a:pt x="611" y="897"/>
                  </a:lnTo>
                  <a:lnTo>
                    <a:pt x="632" y="897"/>
                  </a:lnTo>
                  <a:lnTo>
                    <a:pt x="655" y="895"/>
                  </a:lnTo>
                  <a:lnTo>
                    <a:pt x="679" y="891"/>
                  </a:lnTo>
                  <a:lnTo>
                    <a:pt x="679" y="891"/>
                  </a:lnTo>
                  <a:lnTo>
                    <a:pt x="695" y="889"/>
                  </a:lnTo>
                  <a:lnTo>
                    <a:pt x="711" y="888"/>
                  </a:lnTo>
                  <a:lnTo>
                    <a:pt x="728" y="886"/>
                  </a:lnTo>
                  <a:lnTo>
                    <a:pt x="744" y="880"/>
                  </a:lnTo>
                  <a:lnTo>
                    <a:pt x="758" y="872"/>
                  </a:lnTo>
                  <a:lnTo>
                    <a:pt x="769" y="857"/>
                  </a:lnTo>
                  <a:lnTo>
                    <a:pt x="778" y="835"/>
                  </a:lnTo>
                  <a:lnTo>
                    <a:pt x="783" y="804"/>
                  </a:lnTo>
                  <a:lnTo>
                    <a:pt x="783" y="804"/>
                  </a:lnTo>
                  <a:lnTo>
                    <a:pt x="782" y="782"/>
                  </a:lnTo>
                  <a:lnTo>
                    <a:pt x="776" y="762"/>
                  </a:lnTo>
                  <a:lnTo>
                    <a:pt x="766" y="747"/>
                  </a:lnTo>
                  <a:lnTo>
                    <a:pt x="753" y="735"/>
                  </a:lnTo>
                  <a:lnTo>
                    <a:pt x="741" y="727"/>
                  </a:lnTo>
                  <a:lnTo>
                    <a:pt x="730" y="720"/>
                  </a:lnTo>
                  <a:lnTo>
                    <a:pt x="723" y="716"/>
                  </a:lnTo>
                  <a:lnTo>
                    <a:pt x="720" y="715"/>
                  </a:lnTo>
                  <a:lnTo>
                    <a:pt x="720" y="715"/>
                  </a:lnTo>
                  <a:lnTo>
                    <a:pt x="720" y="712"/>
                  </a:lnTo>
                  <a:lnTo>
                    <a:pt x="722" y="703"/>
                  </a:lnTo>
                  <a:lnTo>
                    <a:pt x="724" y="689"/>
                  </a:lnTo>
                  <a:lnTo>
                    <a:pt x="726" y="670"/>
                  </a:lnTo>
                  <a:lnTo>
                    <a:pt x="730" y="648"/>
                  </a:lnTo>
                  <a:lnTo>
                    <a:pt x="733" y="623"/>
                  </a:lnTo>
                  <a:lnTo>
                    <a:pt x="737" y="595"/>
                  </a:lnTo>
                  <a:lnTo>
                    <a:pt x="740" y="567"/>
                  </a:lnTo>
                  <a:lnTo>
                    <a:pt x="743" y="537"/>
                  </a:lnTo>
                  <a:lnTo>
                    <a:pt x="746" y="506"/>
                  </a:lnTo>
                  <a:lnTo>
                    <a:pt x="748" y="476"/>
                  </a:lnTo>
                  <a:lnTo>
                    <a:pt x="751" y="448"/>
                  </a:lnTo>
                  <a:lnTo>
                    <a:pt x="751" y="420"/>
                  </a:lnTo>
                  <a:lnTo>
                    <a:pt x="751" y="397"/>
                  </a:lnTo>
                  <a:lnTo>
                    <a:pt x="749" y="377"/>
                  </a:lnTo>
                  <a:lnTo>
                    <a:pt x="747" y="359"/>
                  </a:lnTo>
                  <a:lnTo>
                    <a:pt x="747" y="359"/>
                  </a:lnTo>
                  <a:lnTo>
                    <a:pt x="745" y="344"/>
                  </a:lnTo>
                  <a:lnTo>
                    <a:pt x="741" y="325"/>
                  </a:lnTo>
                  <a:lnTo>
                    <a:pt x="740" y="303"/>
                  </a:lnTo>
                  <a:lnTo>
                    <a:pt x="738" y="278"/>
                  </a:lnTo>
                  <a:lnTo>
                    <a:pt x="737" y="252"/>
                  </a:lnTo>
                  <a:lnTo>
                    <a:pt x="734" y="225"/>
                  </a:lnTo>
                  <a:lnTo>
                    <a:pt x="733" y="197"/>
                  </a:lnTo>
                  <a:lnTo>
                    <a:pt x="733" y="169"/>
                  </a:lnTo>
                  <a:lnTo>
                    <a:pt x="732" y="142"/>
                  </a:lnTo>
                  <a:lnTo>
                    <a:pt x="732" y="117"/>
                  </a:lnTo>
                  <a:lnTo>
                    <a:pt x="731" y="93"/>
                  </a:lnTo>
                  <a:lnTo>
                    <a:pt x="731" y="74"/>
                  </a:lnTo>
                  <a:lnTo>
                    <a:pt x="731" y="56"/>
                  </a:lnTo>
                  <a:lnTo>
                    <a:pt x="731" y="44"/>
                  </a:lnTo>
                  <a:lnTo>
                    <a:pt x="731" y="36"/>
                  </a:lnTo>
                  <a:lnTo>
                    <a:pt x="731" y="32"/>
                  </a:lnTo>
                  <a:lnTo>
                    <a:pt x="396" y="0"/>
                  </a:lnTo>
                  <a:lnTo>
                    <a:pt x="191" y="68"/>
                  </a:lnTo>
                  <a:lnTo>
                    <a:pt x="191" y="68"/>
                  </a:lnTo>
                  <a:lnTo>
                    <a:pt x="190" y="69"/>
                  </a:lnTo>
                  <a:lnTo>
                    <a:pt x="186" y="73"/>
                  </a:lnTo>
                  <a:lnTo>
                    <a:pt x="182" y="78"/>
                  </a:lnTo>
                  <a:lnTo>
                    <a:pt x="175" y="85"/>
                  </a:lnTo>
                  <a:lnTo>
                    <a:pt x="168" y="94"/>
                  </a:lnTo>
                  <a:lnTo>
                    <a:pt x="159" y="105"/>
                  </a:lnTo>
                  <a:lnTo>
                    <a:pt x="151" y="116"/>
                  </a:lnTo>
                  <a:lnTo>
                    <a:pt x="141" y="130"/>
                  </a:lnTo>
                  <a:lnTo>
                    <a:pt x="132" y="144"/>
                  </a:lnTo>
                  <a:lnTo>
                    <a:pt x="124" y="159"/>
                  </a:lnTo>
                  <a:lnTo>
                    <a:pt x="116" y="174"/>
                  </a:lnTo>
                  <a:lnTo>
                    <a:pt x="110" y="189"/>
                  </a:lnTo>
                  <a:lnTo>
                    <a:pt x="106" y="205"/>
                  </a:lnTo>
                  <a:lnTo>
                    <a:pt x="102" y="221"/>
                  </a:lnTo>
                  <a:lnTo>
                    <a:pt x="102" y="237"/>
                  </a:lnTo>
                  <a:lnTo>
                    <a:pt x="103" y="2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54" name="Line 258"/>
            <p:cNvSpPr>
              <a:spLocks noChangeShapeType="1"/>
            </p:cNvSpPr>
            <p:nvPr/>
          </p:nvSpPr>
          <p:spPr bwMode="auto">
            <a:xfrm>
              <a:off x="702" y="2563"/>
              <a:ext cx="3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55" name="Line 259"/>
            <p:cNvSpPr>
              <a:spLocks noChangeShapeType="1"/>
            </p:cNvSpPr>
            <p:nvPr/>
          </p:nvSpPr>
          <p:spPr bwMode="auto">
            <a:xfrm>
              <a:off x="699" y="2574"/>
              <a:ext cx="3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56" name="Line 260"/>
            <p:cNvSpPr>
              <a:spLocks noChangeShapeType="1"/>
            </p:cNvSpPr>
            <p:nvPr/>
          </p:nvSpPr>
          <p:spPr bwMode="auto">
            <a:xfrm>
              <a:off x="695" y="2586"/>
              <a:ext cx="3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57" name="Line 261"/>
            <p:cNvSpPr>
              <a:spLocks noChangeShapeType="1"/>
            </p:cNvSpPr>
            <p:nvPr/>
          </p:nvSpPr>
          <p:spPr bwMode="auto">
            <a:xfrm>
              <a:off x="692" y="2597"/>
              <a:ext cx="34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58" name="Line 262"/>
            <p:cNvSpPr>
              <a:spLocks noChangeShapeType="1"/>
            </p:cNvSpPr>
            <p:nvPr/>
          </p:nvSpPr>
          <p:spPr bwMode="auto">
            <a:xfrm>
              <a:off x="688" y="2608"/>
              <a:ext cx="35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59" name="Freeform 263"/>
            <p:cNvSpPr>
              <a:spLocks/>
            </p:cNvSpPr>
            <p:nvPr/>
          </p:nvSpPr>
          <p:spPr bwMode="auto">
            <a:xfrm flipH="1">
              <a:off x="599" y="2569"/>
              <a:ext cx="54" cy="66"/>
            </a:xfrm>
            <a:custGeom>
              <a:avLst/>
              <a:gdLst>
                <a:gd name="T0" fmla="*/ 38 w 126"/>
                <a:gd name="T1" fmla="*/ 141 h 143"/>
                <a:gd name="T2" fmla="*/ 26 w 126"/>
                <a:gd name="T3" fmla="*/ 135 h 143"/>
                <a:gd name="T4" fmla="*/ 17 w 126"/>
                <a:gd name="T5" fmla="*/ 127 h 143"/>
                <a:gd name="T6" fmla="*/ 9 w 126"/>
                <a:gd name="T7" fmla="*/ 117 h 143"/>
                <a:gd name="T8" fmla="*/ 4 w 126"/>
                <a:gd name="T9" fmla="*/ 105 h 143"/>
                <a:gd name="T10" fmla="*/ 1 w 126"/>
                <a:gd name="T11" fmla="*/ 92 h 143"/>
                <a:gd name="T12" fmla="*/ 0 w 126"/>
                <a:gd name="T13" fmla="*/ 79 h 143"/>
                <a:gd name="T14" fmla="*/ 1 w 126"/>
                <a:gd name="T15" fmla="*/ 64 h 143"/>
                <a:gd name="T16" fmla="*/ 4 w 126"/>
                <a:gd name="T17" fmla="*/ 50 h 143"/>
                <a:gd name="T18" fmla="*/ 11 w 126"/>
                <a:gd name="T19" fmla="*/ 36 h 143"/>
                <a:gd name="T20" fmla="*/ 19 w 126"/>
                <a:gd name="T21" fmla="*/ 24 h 143"/>
                <a:gd name="T22" fmla="*/ 28 w 126"/>
                <a:gd name="T23" fmla="*/ 15 h 143"/>
                <a:gd name="T24" fmla="*/ 40 w 126"/>
                <a:gd name="T25" fmla="*/ 7 h 143"/>
                <a:gd name="T26" fmla="*/ 52 w 126"/>
                <a:gd name="T27" fmla="*/ 3 h 143"/>
                <a:gd name="T28" fmla="*/ 64 w 126"/>
                <a:gd name="T29" fmla="*/ 0 h 143"/>
                <a:gd name="T30" fmla="*/ 76 w 126"/>
                <a:gd name="T31" fmla="*/ 0 h 143"/>
                <a:gd name="T32" fmla="*/ 88 w 126"/>
                <a:gd name="T33" fmla="*/ 3 h 143"/>
                <a:gd name="T34" fmla="*/ 100 w 126"/>
                <a:gd name="T35" fmla="*/ 8 h 143"/>
                <a:gd name="T36" fmla="*/ 109 w 126"/>
                <a:gd name="T37" fmla="*/ 16 h 143"/>
                <a:gd name="T38" fmla="*/ 117 w 126"/>
                <a:gd name="T39" fmla="*/ 27 h 143"/>
                <a:gd name="T40" fmla="*/ 123 w 126"/>
                <a:gd name="T41" fmla="*/ 38 h 143"/>
                <a:gd name="T42" fmla="*/ 125 w 126"/>
                <a:gd name="T43" fmla="*/ 51 h 143"/>
                <a:gd name="T44" fmla="*/ 126 w 126"/>
                <a:gd name="T45" fmla="*/ 65 h 143"/>
                <a:gd name="T46" fmla="*/ 125 w 126"/>
                <a:gd name="T47" fmla="*/ 80 h 143"/>
                <a:gd name="T48" fmla="*/ 122 w 126"/>
                <a:gd name="T49" fmla="*/ 94 h 143"/>
                <a:gd name="T50" fmla="*/ 115 w 126"/>
                <a:gd name="T51" fmla="*/ 107 h 143"/>
                <a:gd name="T52" fmla="*/ 107 w 126"/>
                <a:gd name="T53" fmla="*/ 119 h 143"/>
                <a:gd name="T54" fmla="*/ 98 w 126"/>
                <a:gd name="T55" fmla="*/ 128 h 143"/>
                <a:gd name="T56" fmla="*/ 86 w 126"/>
                <a:gd name="T57" fmla="*/ 136 h 143"/>
                <a:gd name="T58" fmla="*/ 75 w 126"/>
                <a:gd name="T59" fmla="*/ 141 h 143"/>
                <a:gd name="T60" fmla="*/ 62 w 126"/>
                <a:gd name="T61" fmla="*/ 143 h 143"/>
                <a:gd name="T62" fmla="*/ 50 w 126"/>
                <a:gd name="T63" fmla="*/ 143 h 143"/>
                <a:gd name="T64" fmla="*/ 38 w 126"/>
                <a:gd name="T65" fmla="*/ 14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143">
                  <a:moveTo>
                    <a:pt x="38" y="141"/>
                  </a:moveTo>
                  <a:lnTo>
                    <a:pt x="26" y="135"/>
                  </a:lnTo>
                  <a:lnTo>
                    <a:pt x="17" y="127"/>
                  </a:lnTo>
                  <a:lnTo>
                    <a:pt x="9" y="117"/>
                  </a:lnTo>
                  <a:lnTo>
                    <a:pt x="4" y="105"/>
                  </a:lnTo>
                  <a:lnTo>
                    <a:pt x="1" y="92"/>
                  </a:lnTo>
                  <a:lnTo>
                    <a:pt x="0" y="79"/>
                  </a:lnTo>
                  <a:lnTo>
                    <a:pt x="1" y="64"/>
                  </a:lnTo>
                  <a:lnTo>
                    <a:pt x="4" y="50"/>
                  </a:lnTo>
                  <a:lnTo>
                    <a:pt x="11" y="36"/>
                  </a:lnTo>
                  <a:lnTo>
                    <a:pt x="19" y="24"/>
                  </a:lnTo>
                  <a:lnTo>
                    <a:pt x="28" y="15"/>
                  </a:lnTo>
                  <a:lnTo>
                    <a:pt x="40" y="7"/>
                  </a:lnTo>
                  <a:lnTo>
                    <a:pt x="52" y="3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88" y="3"/>
                  </a:lnTo>
                  <a:lnTo>
                    <a:pt x="100" y="8"/>
                  </a:lnTo>
                  <a:lnTo>
                    <a:pt x="109" y="16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5" y="51"/>
                  </a:lnTo>
                  <a:lnTo>
                    <a:pt x="126" y="65"/>
                  </a:lnTo>
                  <a:lnTo>
                    <a:pt x="125" y="80"/>
                  </a:lnTo>
                  <a:lnTo>
                    <a:pt x="122" y="94"/>
                  </a:lnTo>
                  <a:lnTo>
                    <a:pt x="115" y="107"/>
                  </a:lnTo>
                  <a:lnTo>
                    <a:pt x="107" y="119"/>
                  </a:lnTo>
                  <a:lnTo>
                    <a:pt x="98" y="128"/>
                  </a:lnTo>
                  <a:lnTo>
                    <a:pt x="86" y="136"/>
                  </a:lnTo>
                  <a:lnTo>
                    <a:pt x="75" y="141"/>
                  </a:lnTo>
                  <a:lnTo>
                    <a:pt x="62" y="143"/>
                  </a:lnTo>
                  <a:lnTo>
                    <a:pt x="50" y="143"/>
                  </a:lnTo>
                  <a:lnTo>
                    <a:pt x="38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60" name="Freeform 264"/>
            <p:cNvSpPr>
              <a:spLocks/>
            </p:cNvSpPr>
            <p:nvPr/>
          </p:nvSpPr>
          <p:spPr bwMode="auto">
            <a:xfrm flipH="1">
              <a:off x="599" y="2569"/>
              <a:ext cx="54" cy="66"/>
            </a:xfrm>
            <a:custGeom>
              <a:avLst/>
              <a:gdLst>
                <a:gd name="T0" fmla="*/ 38 w 126"/>
                <a:gd name="T1" fmla="*/ 141 h 143"/>
                <a:gd name="T2" fmla="*/ 38 w 126"/>
                <a:gd name="T3" fmla="*/ 141 h 143"/>
                <a:gd name="T4" fmla="*/ 26 w 126"/>
                <a:gd name="T5" fmla="*/ 135 h 143"/>
                <a:gd name="T6" fmla="*/ 17 w 126"/>
                <a:gd name="T7" fmla="*/ 127 h 143"/>
                <a:gd name="T8" fmla="*/ 9 w 126"/>
                <a:gd name="T9" fmla="*/ 117 h 143"/>
                <a:gd name="T10" fmla="*/ 4 w 126"/>
                <a:gd name="T11" fmla="*/ 105 h 143"/>
                <a:gd name="T12" fmla="*/ 1 w 126"/>
                <a:gd name="T13" fmla="*/ 92 h 143"/>
                <a:gd name="T14" fmla="*/ 0 w 126"/>
                <a:gd name="T15" fmla="*/ 79 h 143"/>
                <a:gd name="T16" fmla="*/ 1 w 126"/>
                <a:gd name="T17" fmla="*/ 64 h 143"/>
                <a:gd name="T18" fmla="*/ 4 w 126"/>
                <a:gd name="T19" fmla="*/ 50 h 143"/>
                <a:gd name="T20" fmla="*/ 4 w 126"/>
                <a:gd name="T21" fmla="*/ 50 h 143"/>
                <a:gd name="T22" fmla="*/ 11 w 126"/>
                <a:gd name="T23" fmla="*/ 36 h 143"/>
                <a:gd name="T24" fmla="*/ 19 w 126"/>
                <a:gd name="T25" fmla="*/ 24 h 143"/>
                <a:gd name="T26" fmla="*/ 28 w 126"/>
                <a:gd name="T27" fmla="*/ 15 h 143"/>
                <a:gd name="T28" fmla="*/ 40 w 126"/>
                <a:gd name="T29" fmla="*/ 7 h 143"/>
                <a:gd name="T30" fmla="*/ 52 w 126"/>
                <a:gd name="T31" fmla="*/ 3 h 143"/>
                <a:gd name="T32" fmla="*/ 64 w 126"/>
                <a:gd name="T33" fmla="*/ 0 h 143"/>
                <a:gd name="T34" fmla="*/ 76 w 126"/>
                <a:gd name="T35" fmla="*/ 0 h 143"/>
                <a:gd name="T36" fmla="*/ 88 w 126"/>
                <a:gd name="T37" fmla="*/ 3 h 143"/>
                <a:gd name="T38" fmla="*/ 88 w 126"/>
                <a:gd name="T39" fmla="*/ 3 h 143"/>
                <a:gd name="T40" fmla="*/ 100 w 126"/>
                <a:gd name="T41" fmla="*/ 8 h 143"/>
                <a:gd name="T42" fmla="*/ 109 w 126"/>
                <a:gd name="T43" fmla="*/ 16 h 143"/>
                <a:gd name="T44" fmla="*/ 117 w 126"/>
                <a:gd name="T45" fmla="*/ 27 h 143"/>
                <a:gd name="T46" fmla="*/ 123 w 126"/>
                <a:gd name="T47" fmla="*/ 38 h 143"/>
                <a:gd name="T48" fmla="*/ 125 w 126"/>
                <a:gd name="T49" fmla="*/ 51 h 143"/>
                <a:gd name="T50" fmla="*/ 126 w 126"/>
                <a:gd name="T51" fmla="*/ 65 h 143"/>
                <a:gd name="T52" fmla="*/ 125 w 126"/>
                <a:gd name="T53" fmla="*/ 80 h 143"/>
                <a:gd name="T54" fmla="*/ 122 w 126"/>
                <a:gd name="T55" fmla="*/ 94 h 143"/>
                <a:gd name="T56" fmla="*/ 122 w 126"/>
                <a:gd name="T57" fmla="*/ 94 h 143"/>
                <a:gd name="T58" fmla="*/ 115 w 126"/>
                <a:gd name="T59" fmla="*/ 107 h 143"/>
                <a:gd name="T60" fmla="*/ 107 w 126"/>
                <a:gd name="T61" fmla="*/ 119 h 143"/>
                <a:gd name="T62" fmla="*/ 98 w 126"/>
                <a:gd name="T63" fmla="*/ 128 h 143"/>
                <a:gd name="T64" fmla="*/ 86 w 126"/>
                <a:gd name="T65" fmla="*/ 136 h 143"/>
                <a:gd name="T66" fmla="*/ 75 w 126"/>
                <a:gd name="T67" fmla="*/ 141 h 143"/>
                <a:gd name="T68" fmla="*/ 62 w 126"/>
                <a:gd name="T69" fmla="*/ 143 h 143"/>
                <a:gd name="T70" fmla="*/ 50 w 126"/>
                <a:gd name="T71" fmla="*/ 143 h 143"/>
                <a:gd name="T72" fmla="*/ 38 w 126"/>
                <a:gd name="T73" fmla="*/ 14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6" h="143">
                  <a:moveTo>
                    <a:pt x="38" y="141"/>
                  </a:moveTo>
                  <a:lnTo>
                    <a:pt x="38" y="141"/>
                  </a:lnTo>
                  <a:lnTo>
                    <a:pt x="26" y="135"/>
                  </a:lnTo>
                  <a:lnTo>
                    <a:pt x="17" y="127"/>
                  </a:lnTo>
                  <a:lnTo>
                    <a:pt x="9" y="117"/>
                  </a:lnTo>
                  <a:lnTo>
                    <a:pt x="4" y="105"/>
                  </a:lnTo>
                  <a:lnTo>
                    <a:pt x="1" y="92"/>
                  </a:lnTo>
                  <a:lnTo>
                    <a:pt x="0" y="79"/>
                  </a:lnTo>
                  <a:lnTo>
                    <a:pt x="1" y="64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11" y="36"/>
                  </a:lnTo>
                  <a:lnTo>
                    <a:pt x="19" y="24"/>
                  </a:lnTo>
                  <a:lnTo>
                    <a:pt x="28" y="15"/>
                  </a:lnTo>
                  <a:lnTo>
                    <a:pt x="40" y="7"/>
                  </a:lnTo>
                  <a:lnTo>
                    <a:pt x="52" y="3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100" y="8"/>
                  </a:lnTo>
                  <a:lnTo>
                    <a:pt x="109" y="16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5" y="51"/>
                  </a:lnTo>
                  <a:lnTo>
                    <a:pt x="126" y="65"/>
                  </a:lnTo>
                  <a:lnTo>
                    <a:pt x="125" y="80"/>
                  </a:lnTo>
                  <a:lnTo>
                    <a:pt x="122" y="94"/>
                  </a:lnTo>
                  <a:lnTo>
                    <a:pt x="122" y="94"/>
                  </a:lnTo>
                  <a:lnTo>
                    <a:pt x="115" y="107"/>
                  </a:lnTo>
                  <a:lnTo>
                    <a:pt x="107" y="119"/>
                  </a:lnTo>
                  <a:lnTo>
                    <a:pt x="98" y="128"/>
                  </a:lnTo>
                  <a:lnTo>
                    <a:pt x="86" y="136"/>
                  </a:lnTo>
                  <a:lnTo>
                    <a:pt x="75" y="141"/>
                  </a:lnTo>
                  <a:lnTo>
                    <a:pt x="62" y="143"/>
                  </a:lnTo>
                  <a:lnTo>
                    <a:pt x="50" y="143"/>
                  </a:lnTo>
                  <a:lnTo>
                    <a:pt x="38" y="14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61" name="Freeform 265"/>
            <p:cNvSpPr>
              <a:spLocks/>
            </p:cNvSpPr>
            <p:nvPr/>
          </p:nvSpPr>
          <p:spPr bwMode="auto">
            <a:xfrm flipH="1">
              <a:off x="544" y="2565"/>
              <a:ext cx="54" cy="66"/>
            </a:xfrm>
            <a:custGeom>
              <a:avLst/>
              <a:gdLst>
                <a:gd name="T0" fmla="*/ 87 w 127"/>
                <a:gd name="T1" fmla="*/ 142 h 144"/>
                <a:gd name="T2" fmla="*/ 99 w 127"/>
                <a:gd name="T3" fmla="*/ 136 h 144"/>
                <a:gd name="T4" fmla="*/ 108 w 127"/>
                <a:gd name="T5" fmla="*/ 129 h 144"/>
                <a:gd name="T6" fmla="*/ 116 w 127"/>
                <a:gd name="T7" fmla="*/ 119 h 144"/>
                <a:gd name="T8" fmla="*/ 122 w 127"/>
                <a:gd name="T9" fmla="*/ 107 h 144"/>
                <a:gd name="T10" fmla="*/ 125 w 127"/>
                <a:gd name="T11" fmla="*/ 94 h 144"/>
                <a:gd name="T12" fmla="*/ 127 w 127"/>
                <a:gd name="T13" fmla="*/ 82 h 144"/>
                <a:gd name="T14" fmla="*/ 126 w 127"/>
                <a:gd name="T15" fmla="*/ 67 h 144"/>
                <a:gd name="T16" fmla="*/ 123 w 127"/>
                <a:gd name="T17" fmla="*/ 53 h 144"/>
                <a:gd name="T18" fmla="*/ 117 w 127"/>
                <a:gd name="T19" fmla="*/ 39 h 144"/>
                <a:gd name="T20" fmla="*/ 109 w 127"/>
                <a:gd name="T21" fmla="*/ 28 h 144"/>
                <a:gd name="T22" fmla="*/ 100 w 127"/>
                <a:gd name="T23" fmla="*/ 17 h 144"/>
                <a:gd name="T24" fmla="*/ 89 w 127"/>
                <a:gd name="T25" fmla="*/ 9 h 144"/>
                <a:gd name="T26" fmla="*/ 78 w 127"/>
                <a:gd name="T27" fmla="*/ 3 h 144"/>
                <a:gd name="T28" fmla="*/ 65 w 127"/>
                <a:gd name="T29" fmla="*/ 0 h 144"/>
                <a:gd name="T30" fmla="*/ 54 w 127"/>
                <a:gd name="T31" fmla="*/ 0 h 144"/>
                <a:gd name="T32" fmla="*/ 41 w 127"/>
                <a:gd name="T33" fmla="*/ 2 h 144"/>
                <a:gd name="T34" fmla="*/ 29 w 127"/>
                <a:gd name="T35" fmla="*/ 8 h 144"/>
                <a:gd name="T36" fmla="*/ 20 w 127"/>
                <a:gd name="T37" fmla="*/ 15 h 144"/>
                <a:gd name="T38" fmla="*/ 12 w 127"/>
                <a:gd name="T39" fmla="*/ 25 h 144"/>
                <a:gd name="T40" fmla="*/ 5 w 127"/>
                <a:gd name="T41" fmla="*/ 36 h 144"/>
                <a:gd name="T42" fmla="*/ 2 w 127"/>
                <a:gd name="T43" fmla="*/ 50 h 144"/>
                <a:gd name="T44" fmla="*/ 0 w 127"/>
                <a:gd name="T45" fmla="*/ 62 h 144"/>
                <a:gd name="T46" fmla="*/ 1 w 127"/>
                <a:gd name="T47" fmla="*/ 77 h 144"/>
                <a:gd name="T48" fmla="*/ 4 w 127"/>
                <a:gd name="T49" fmla="*/ 91 h 144"/>
                <a:gd name="T50" fmla="*/ 10 w 127"/>
                <a:gd name="T51" fmla="*/ 105 h 144"/>
                <a:gd name="T52" fmla="*/ 18 w 127"/>
                <a:gd name="T53" fmla="*/ 117 h 144"/>
                <a:gd name="T54" fmla="*/ 27 w 127"/>
                <a:gd name="T55" fmla="*/ 127 h 144"/>
                <a:gd name="T56" fmla="*/ 38 w 127"/>
                <a:gd name="T57" fmla="*/ 135 h 144"/>
                <a:gd name="T58" fmla="*/ 49 w 127"/>
                <a:gd name="T59" fmla="*/ 141 h 144"/>
                <a:gd name="T60" fmla="*/ 62 w 127"/>
                <a:gd name="T61" fmla="*/ 144 h 144"/>
                <a:gd name="T62" fmla="*/ 74 w 127"/>
                <a:gd name="T63" fmla="*/ 144 h 144"/>
                <a:gd name="T64" fmla="*/ 87 w 127"/>
                <a:gd name="T65" fmla="*/ 1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144">
                  <a:moveTo>
                    <a:pt x="87" y="142"/>
                  </a:moveTo>
                  <a:lnTo>
                    <a:pt x="99" y="136"/>
                  </a:lnTo>
                  <a:lnTo>
                    <a:pt x="108" y="129"/>
                  </a:lnTo>
                  <a:lnTo>
                    <a:pt x="116" y="119"/>
                  </a:lnTo>
                  <a:lnTo>
                    <a:pt x="122" y="107"/>
                  </a:lnTo>
                  <a:lnTo>
                    <a:pt x="125" y="94"/>
                  </a:lnTo>
                  <a:lnTo>
                    <a:pt x="127" y="82"/>
                  </a:lnTo>
                  <a:lnTo>
                    <a:pt x="126" y="67"/>
                  </a:lnTo>
                  <a:lnTo>
                    <a:pt x="123" y="53"/>
                  </a:lnTo>
                  <a:lnTo>
                    <a:pt x="117" y="39"/>
                  </a:lnTo>
                  <a:lnTo>
                    <a:pt x="109" y="28"/>
                  </a:lnTo>
                  <a:lnTo>
                    <a:pt x="100" y="17"/>
                  </a:lnTo>
                  <a:lnTo>
                    <a:pt x="89" y="9"/>
                  </a:lnTo>
                  <a:lnTo>
                    <a:pt x="78" y="3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29" y="8"/>
                  </a:lnTo>
                  <a:lnTo>
                    <a:pt x="20" y="15"/>
                  </a:lnTo>
                  <a:lnTo>
                    <a:pt x="12" y="25"/>
                  </a:lnTo>
                  <a:lnTo>
                    <a:pt x="5" y="36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1" y="77"/>
                  </a:lnTo>
                  <a:lnTo>
                    <a:pt x="4" y="91"/>
                  </a:lnTo>
                  <a:lnTo>
                    <a:pt x="10" y="105"/>
                  </a:lnTo>
                  <a:lnTo>
                    <a:pt x="18" y="117"/>
                  </a:lnTo>
                  <a:lnTo>
                    <a:pt x="27" y="127"/>
                  </a:lnTo>
                  <a:lnTo>
                    <a:pt x="38" y="135"/>
                  </a:lnTo>
                  <a:lnTo>
                    <a:pt x="49" y="141"/>
                  </a:lnTo>
                  <a:lnTo>
                    <a:pt x="62" y="144"/>
                  </a:lnTo>
                  <a:lnTo>
                    <a:pt x="74" y="144"/>
                  </a:lnTo>
                  <a:lnTo>
                    <a:pt x="87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62" name="Freeform 266"/>
            <p:cNvSpPr>
              <a:spLocks/>
            </p:cNvSpPr>
            <p:nvPr/>
          </p:nvSpPr>
          <p:spPr bwMode="auto">
            <a:xfrm flipH="1">
              <a:off x="544" y="2565"/>
              <a:ext cx="54" cy="66"/>
            </a:xfrm>
            <a:custGeom>
              <a:avLst/>
              <a:gdLst>
                <a:gd name="T0" fmla="*/ 87 w 127"/>
                <a:gd name="T1" fmla="*/ 142 h 144"/>
                <a:gd name="T2" fmla="*/ 87 w 127"/>
                <a:gd name="T3" fmla="*/ 142 h 144"/>
                <a:gd name="T4" fmla="*/ 99 w 127"/>
                <a:gd name="T5" fmla="*/ 136 h 144"/>
                <a:gd name="T6" fmla="*/ 108 w 127"/>
                <a:gd name="T7" fmla="*/ 129 h 144"/>
                <a:gd name="T8" fmla="*/ 116 w 127"/>
                <a:gd name="T9" fmla="*/ 119 h 144"/>
                <a:gd name="T10" fmla="*/ 122 w 127"/>
                <a:gd name="T11" fmla="*/ 107 h 144"/>
                <a:gd name="T12" fmla="*/ 125 w 127"/>
                <a:gd name="T13" fmla="*/ 94 h 144"/>
                <a:gd name="T14" fmla="*/ 127 w 127"/>
                <a:gd name="T15" fmla="*/ 82 h 144"/>
                <a:gd name="T16" fmla="*/ 126 w 127"/>
                <a:gd name="T17" fmla="*/ 67 h 144"/>
                <a:gd name="T18" fmla="*/ 123 w 127"/>
                <a:gd name="T19" fmla="*/ 53 h 144"/>
                <a:gd name="T20" fmla="*/ 123 w 127"/>
                <a:gd name="T21" fmla="*/ 53 h 144"/>
                <a:gd name="T22" fmla="*/ 117 w 127"/>
                <a:gd name="T23" fmla="*/ 39 h 144"/>
                <a:gd name="T24" fmla="*/ 109 w 127"/>
                <a:gd name="T25" fmla="*/ 28 h 144"/>
                <a:gd name="T26" fmla="*/ 100 w 127"/>
                <a:gd name="T27" fmla="*/ 17 h 144"/>
                <a:gd name="T28" fmla="*/ 89 w 127"/>
                <a:gd name="T29" fmla="*/ 9 h 144"/>
                <a:gd name="T30" fmla="*/ 78 w 127"/>
                <a:gd name="T31" fmla="*/ 3 h 144"/>
                <a:gd name="T32" fmla="*/ 65 w 127"/>
                <a:gd name="T33" fmla="*/ 0 h 144"/>
                <a:gd name="T34" fmla="*/ 54 w 127"/>
                <a:gd name="T35" fmla="*/ 0 h 144"/>
                <a:gd name="T36" fmla="*/ 41 w 127"/>
                <a:gd name="T37" fmla="*/ 2 h 144"/>
                <a:gd name="T38" fmla="*/ 41 w 127"/>
                <a:gd name="T39" fmla="*/ 2 h 144"/>
                <a:gd name="T40" fmla="*/ 29 w 127"/>
                <a:gd name="T41" fmla="*/ 8 h 144"/>
                <a:gd name="T42" fmla="*/ 20 w 127"/>
                <a:gd name="T43" fmla="*/ 15 h 144"/>
                <a:gd name="T44" fmla="*/ 12 w 127"/>
                <a:gd name="T45" fmla="*/ 25 h 144"/>
                <a:gd name="T46" fmla="*/ 5 w 127"/>
                <a:gd name="T47" fmla="*/ 36 h 144"/>
                <a:gd name="T48" fmla="*/ 2 w 127"/>
                <a:gd name="T49" fmla="*/ 50 h 144"/>
                <a:gd name="T50" fmla="*/ 0 w 127"/>
                <a:gd name="T51" fmla="*/ 62 h 144"/>
                <a:gd name="T52" fmla="*/ 1 w 127"/>
                <a:gd name="T53" fmla="*/ 77 h 144"/>
                <a:gd name="T54" fmla="*/ 4 w 127"/>
                <a:gd name="T55" fmla="*/ 91 h 144"/>
                <a:gd name="T56" fmla="*/ 4 w 127"/>
                <a:gd name="T57" fmla="*/ 91 h 144"/>
                <a:gd name="T58" fmla="*/ 10 w 127"/>
                <a:gd name="T59" fmla="*/ 105 h 144"/>
                <a:gd name="T60" fmla="*/ 18 w 127"/>
                <a:gd name="T61" fmla="*/ 117 h 144"/>
                <a:gd name="T62" fmla="*/ 27 w 127"/>
                <a:gd name="T63" fmla="*/ 127 h 144"/>
                <a:gd name="T64" fmla="*/ 38 w 127"/>
                <a:gd name="T65" fmla="*/ 135 h 144"/>
                <a:gd name="T66" fmla="*/ 49 w 127"/>
                <a:gd name="T67" fmla="*/ 141 h 144"/>
                <a:gd name="T68" fmla="*/ 62 w 127"/>
                <a:gd name="T69" fmla="*/ 144 h 144"/>
                <a:gd name="T70" fmla="*/ 74 w 127"/>
                <a:gd name="T71" fmla="*/ 144 h 144"/>
                <a:gd name="T72" fmla="*/ 87 w 127"/>
                <a:gd name="T73" fmla="*/ 1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7" h="144">
                  <a:moveTo>
                    <a:pt x="87" y="142"/>
                  </a:moveTo>
                  <a:lnTo>
                    <a:pt x="87" y="142"/>
                  </a:lnTo>
                  <a:lnTo>
                    <a:pt x="99" y="136"/>
                  </a:lnTo>
                  <a:lnTo>
                    <a:pt x="108" y="129"/>
                  </a:lnTo>
                  <a:lnTo>
                    <a:pt x="116" y="119"/>
                  </a:lnTo>
                  <a:lnTo>
                    <a:pt x="122" y="107"/>
                  </a:lnTo>
                  <a:lnTo>
                    <a:pt x="125" y="94"/>
                  </a:lnTo>
                  <a:lnTo>
                    <a:pt x="127" y="82"/>
                  </a:lnTo>
                  <a:lnTo>
                    <a:pt x="126" y="67"/>
                  </a:lnTo>
                  <a:lnTo>
                    <a:pt x="123" y="53"/>
                  </a:lnTo>
                  <a:lnTo>
                    <a:pt x="123" y="53"/>
                  </a:lnTo>
                  <a:lnTo>
                    <a:pt x="117" y="39"/>
                  </a:lnTo>
                  <a:lnTo>
                    <a:pt x="109" y="28"/>
                  </a:lnTo>
                  <a:lnTo>
                    <a:pt x="100" y="17"/>
                  </a:lnTo>
                  <a:lnTo>
                    <a:pt x="89" y="9"/>
                  </a:lnTo>
                  <a:lnTo>
                    <a:pt x="78" y="3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29" y="8"/>
                  </a:lnTo>
                  <a:lnTo>
                    <a:pt x="20" y="15"/>
                  </a:lnTo>
                  <a:lnTo>
                    <a:pt x="12" y="25"/>
                  </a:lnTo>
                  <a:lnTo>
                    <a:pt x="5" y="36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1" y="77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10" y="105"/>
                  </a:lnTo>
                  <a:lnTo>
                    <a:pt x="18" y="117"/>
                  </a:lnTo>
                  <a:lnTo>
                    <a:pt x="27" y="127"/>
                  </a:lnTo>
                  <a:lnTo>
                    <a:pt x="38" y="135"/>
                  </a:lnTo>
                  <a:lnTo>
                    <a:pt x="49" y="141"/>
                  </a:lnTo>
                  <a:lnTo>
                    <a:pt x="62" y="144"/>
                  </a:lnTo>
                  <a:lnTo>
                    <a:pt x="74" y="144"/>
                  </a:lnTo>
                  <a:lnTo>
                    <a:pt x="87" y="14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63" name="Freeform 267"/>
            <p:cNvSpPr>
              <a:spLocks/>
            </p:cNvSpPr>
            <p:nvPr/>
          </p:nvSpPr>
          <p:spPr bwMode="auto">
            <a:xfrm flipH="1">
              <a:off x="553" y="2631"/>
              <a:ext cx="77" cy="42"/>
            </a:xfrm>
            <a:custGeom>
              <a:avLst/>
              <a:gdLst>
                <a:gd name="T0" fmla="*/ 90 w 181"/>
                <a:gd name="T1" fmla="*/ 91 h 91"/>
                <a:gd name="T2" fmla="*/ 71 w 181"/>
                <a:gd name="T3" fmla="*/ 90 h 91"/>
                <a:gd name="T4" fmla="*/ 55 w 181"/>
                <a:gd name="T5" fmla="*/ 88 h 91"/>
                <a:gd name="T6" fmla="*/ 39 w 181"/>
                <a:gd name="T7" fmla="*/ 83 h 91"/>
                <a:gd name="T8" fmla="*/ 26 w 181"/>
                <a:gd name="T9" fmla="*/ 77 h 91"/>
                <a:gd name="T10" fmla="*/ 15 w 181"/>
                <a:gd name="T11" fmla="*/ 71 h 91"/>
                <a:gd name="T12" fmla="*/ 7 w 181"/>
                <a:gd name="T13" fmla="*/ 63 h 91"/>
                <a:gd name="T14" fmla="*/ 2 w 181"/>
                <a:gd name="T15" fmla="*/ 55 h 91"/>
                <a:gd name="T16" fmla="*/ 0 w 181"/>
                <a:gd name="T17" fmla="*/ 46 h 91"/>
                <a:gd name="T18" fmla="*/ 2 w 181"/>
                <a:gd name="T19" fmla="*/ 37 h 91"/>
                <a:gd name="T20" fmla="*/ 7 w 181"/>
                <a:gd name="T21" fmla="*/ 28 h 91"/>
                <a:gd name="T22" fmla="*/ 15 w 181"/>
                <a:gd name="T23" fmla="*/ 21 h 91"/>
                <a:gd name="T24" fmla="*/ 26 w 181"/>
                <a:gd name="T25" fmla="*/ 14 h 91"/>
                <a:gd name="T26" fmla="*/ 39 w 181"/>
                <a:gd name="T27" fmla="*/ 8 h 91"/>
                <a:gd name="T28" fmla="*/ 55 w 181"/>
                <a:gd name="T29" fmla="*/ 3 h 91"/>
                <a:gd name="T30" fmla="*/ 71 w 181"/>
                <a:gd name="T31" fmla="*/ 1 h 91"/>
                <a:gd name="T32" fmla="*/ 90 w 181"/>
                <a:gd name="T33" fmla="*/ 0 h 91"/>
                <a:gd name="T34" fmla="*/ 108 w 181"/>
                <a:gd name="T35" fmla="*/ 1 h 91"/>
                <a:gd name="T36" fmla="*/ 125 w 181"/>
                <a:gd name="T37" fmla="*/ 3 h 91"/>
                <a:gd name="T38" fmla="*/ 140 w 181"/>
                <a:gd name="T39" fmla="*/ 8 h 91"/>
                <a:gd name="T40" fmla="*/ 154 w 181"/>
                <a:gd name="T41" fmla="*/ 14 h 91"/>
                <a:gd name="T42" fmla="*/ 166 w 181"/>
                <a:gd name="T43" fmla="*/ 21 h 91"/>
                <a:gd name="T44" fmla="*/ 174 w 181"/>
                <a:gd name="T45" fmla="*/ 28 h 91"/>
                <a:gd name="T46" fmla="*/ 178 w 181"/>
                <a:gd name="T47" fmla="*/ 37 h 91"/>
                <a:gd name="T48" fmla="*/ 181 w 181"/>
                <a:gd name="T49" fmla="*/ 46 h 91"/>
                <a:gd name="T50" fmla="*/ 178 w 181"/>
                <a:gd name="T51" fmla="*/ 55 h 91"/>
                <a:gd name="T52" fmla="*/ 174 w 181"/>
                <a:gd name="T53" fmla="*/ 63 h 91"/>
                <a:gd name="T54" fmla="*/ 166 w 181"/>
                <a:gd name="T55" fmla="*/ 71 h 91"/>
                <a:gd name="T56" fmla="*/ 154 w 181"/>
                <a:gd name="T57" fmla="*/ 77 h 91"/>
                <a:gd name="T58" fmla="*/ 140 w 181"/>
                <a:gd name="T59" fmla="*/ 83 h 91"/>
                <a:gd name="T60" fmla="*/ 125 w 181"/>
                <a:gd name="T61" fmla="*/ 88 h 91"/>
                <a:gd name="T62" fmla="*/ 108 w 181"/>
                <a:gd name="T63" fmla="*/ 90 h 91"/>
                <a:gd name="T64" fmla="*/ 90 w 181"/>
                <a:gd name="T6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1" h="91">
                  <a:moveTo>
                    <a:pt x="90" y="91"/>
                  </a:moveTo>
                  <a:lnTo>
                    <a:pt x="71" y="90"/>
                  </a:lnTo>
                  <a:lnTo>
                    <a:pt x="55" y="88"/>
                  </a:lnTo>
                  <a:lnTo>
                    <a:pt x="39" y="83"/>
                  </a:lnTo>
                  <a:lnTo>
                    <a:pt x="26" y="77"/>
                  </a:lnTo>
                  <a:lnTo>
                    <a:pt x="15" y="71"/>
                  </a:lnTo>
                  <a:lnTo>
                    <a:pt x="7" y="63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2" y="37"/>
                  </a:lnTo>
                  <a:lnTo>
                    <a:pt x="7" y="28"/>
                  </a:lnTo>
                  <a:lnTo>
                    <a:pt x="15" y="21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55" y="3"/>
                  </a:lnTo>
                  <a:lnTo>
                    <a:pt x="71" y="1"/>
                  </a:lnTo>
                  <a:lnTo>
                    <a:pt x="90" y="0"/>
                  </a:lnTo>
                  <a:lnTo>
                    <a:pt x="108" y="1"/>
                  </a:lnTo>
                  <a:lnTo>
                    <a:pt x="125" y="3"/>
                  </a:lnTo>
                  <a:lnTo>
                    <a:pt x="140" y="8"/>
                  </a:lnTo>
                  <a:lnTo>
                    <a:pt x="154" y="14"/>
                  </a:lnTo>
                  <a:lnTo>
                    <a:pt x="166" y="21"/>
                  </a:lnTo>
                  <a:lnTo>
                    <a:pt x="174" y="28"/>
                  </a:lnTo>
                  <a:lnTo>
                    <a:pt x="178" y="37"/>
                  </a:lnTo>
                  <a:lnTo>
                    <a:pt x="181" y="46"/>
                  </a:lnTo>
                  <a:lnTo>
                    <a:pt x="178" y="55"/>
                  </a:lnTo>
                  <a:lnTo>
                    <a:pt x="174" y="63"/>
                  </a:lnTo>
                  <a:lnTo>
                    <a:pt x="166" y="71"/>
                  </a:lnTo>
                  <a:lnTo>
                    <a:pt x="154" y="77"/>
                  </a:lnTo>
                  <a:lnTo>
                    <a:pt x="140" y="83"/>
                  </a:lnTo>
                  <a:lnTo>
                    <a:pt x="125" y="88"/>
                  </a:lnTo>
                  <a:lnTo>
                    <a:pt x="108" y="90"/>
                  </a:lnTo>
                  <a:lnTo>
                    <a:pt x="90" y="9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64" name="Freeform 268"/>
            <p:cNvSpPr>
              <a:spLocks/>
            </p:cNvSpPr>
            <p:nvPr/>
          </p:nvSpPr>
          <p:spPr bwMode="auto">
            <a:xfrm flipH="1">
              <a:off x="553" y="2631"/>
              <a:ext cx="77" cy="42"/>
            </a:xfrm>
            <a:custGeom>
              <a:avLst/>
              <a:gdLst>
                <a:gd name="T0" fmla="*/ 90 w 181"/>
                <a:gd name="T1" fmla="*/ 91 h 91"/>
                <a:gd name="T2" fmla="*/ 90 w 181"/>
                <a:gd name="T3" fmla="*/ 91 h 91"/>
                <a:gd name="T4" fmla="*/ 71 w 181"/>
                <a:gd name="T5" fmla="*/ 90 h 91"/>
                <a:gd name="T6" fmla="*/ 55 w 181"/>
                <a:gd name="T7" fmla="*/ 88 h 91"/>
                <a:gd name="T8" fmla="*/ 39 w 181"/>
                <a:gd name="T9" fmla="*/ 83 h 91"/>
                <a:gd name="T10" fmla="*/ 26 w 181"/>
                <a:gd name="T11" fmla="*/ 77 h 91"/>
                <a:gd name="T12" fmla="*/ 15 w 181"/>
                <a:gd name="T13" fmla="*/ 71 h 91"/>
                <a:gd name="T14" fmla="*/ 7 w 181"/>
                <a:gd name="T15" fmla="*/ 63 h 91"/>
                <a:gd name="T16" fmla="*/ 2 w 181"/>
                <a:gd name="T17" fmla="*/ 55 h 91"/>
                <a:gd name="T18" fmla="*/ 0 w 181"/>
                <a:gd name="T19" fmla="*/ 46 h 91"/>
                <a:gd name="T20" fmla="*/ 0 w 181"/>
                <a:gd name="T21" fmla="*/ 46 h 91"/>
                <a:gd name="T22" fmla="*/ 2 w 181"/>
                <a:gd name="T23" fmla="*/ 37 h 91"/>
                <a:gd name="T24" fmla="*/ 7 w 181"/>
                <a:gd name="T25" fmla="*/ 28 h 91"/>
                <a:gd name="T26" fmla="*/ 15 w 181"/>
                <a:gd name="T27" fmla="*/ 21 h 91"/>
                <a:gd name="T28" fmla="*/ 26 w 181"/>
                <a:gd name="T29" fmla="*/ 14 h 91"/>
                <a:gd name="T30" fmla="*/ 39 w 181"/>
                <a:gd name="T31" fmla="*/ 8 h 91"/>
                <a:gd name="T32" fmla="*/ 55 w 181"/>
                <a:gd name="T33" fmla="*/ 3 h 91"/>
                <a:gd name="T34" fmla="*/ 71 w 181"/>
                <a:gd name="T35" fmla="*/ 1 h 91"/>
                <a:gd name="T36" fmla="*/ 90 w 181"/>
                <a:gd name="T37" fmla="*/ 0 h 91"/>
                <a:gd name="T38" fmla="*/ 90 w 181"/>
                <a:gd name="T39" fmla="*/ 0 h 91"/>
                <a:gd name="T40" fmla="*/ 108 w 181"/>
                <a:gd name="T41" fmla="*/ 1 h 91"/>
                <a:gd name="T42" fmla="*/ 125 w 181"/>
                <a:gd name="T43" fmla="*/ 3 h 91"/>
                <a:gd name="T44" fmla="*/ 140 w 181"/>
                <a:gd name="T45" fmla="*/ 8 h 91"/>
                <a:gd name="T46" fmla="*/ 154 w 181"/>
                <a:gd name="T47" fmla="*/ 14 h 91"/>
                <a:gd name="T48" fmla="*/ 166 w 181"/>
                <a:gd name="T49" fmla="*/ 21 h 91"/>
                <a:gd name="T50" fmla="*/ 174 w 181"/>
                <a:gd name="T51" fmla="*/ 28 h 91"/>
                <a:gd name="T52" fmla="*/ 178 w 181"/>
                <a:gd name="T53" fmla="*/ 37 h 91"/>
                <a:gd name="T54" fmla="*/ 181 w 181"/>
                <a:gd name="T55" fmla="*/ 46 h 91"/>
                <a:gd name="T56" fmla="*/ 181 w 181"/>
                <a:gd name="T57" fmla="*/ 46 h 91"/>
                <a:gd name="T58" fmla="*/ 178 w 181"/>
                <a:gd name="T59" fmla="*/ 55 h 91"/>
                <a:gd name="T60" fmla="*/ 174 w 181"/>
                <a:gd name="T61" fmla="*/ 63 h 91"/>
                <a:gd name="T62" fmla="*/ 166 w 181"/>
                <a:gd name="T63" fmla="*/ 71 h 91"/>
                <a:gd name="T64" fmla="*/ 154 w 181"/>
                <a:gd name="T65" fmla="*/ 77 h 91"/>
                <a:gd name="T66" fmla="*/ 140 w 181"/>
                <a:gd name="T67" fmla="*/ 83 h 91"/>
                <a:gd name="T68" fmla="*/ 125 w 181"/>
                <a:gd name="T69" fmla="*/ 88 h 91"/>
                <a:gd name="T70" fmla="*/ 108 w 181"/>
                <a:gd name="T71" fmla="*/ 90 h 91"/>
                <a:gd name="T72" fmla="*/ 90 w 181"/>
                <a:gd name="T7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1" h="91">
                  <a:moveTo>
                    <a:pt x="90" y="91"/>
                  </a:moveTo>
                  <a:lnTo>
                    <a:pt x="90" y="91"/>
                  </a:lnTo>
                  <a:lnTo>
                    <a:pt x="71" y="90"/>
                  </a:lnTo>
                  <a:lnTo>
                    <a:pt x="55" y="88"/>
                  </a:lnTo>
                  <a:lnTo>
                    <a:pt x="39" y="83"/>
                  </a:lnTo>
                  <a:lnTo>
                    <a:pt x="26" y="77"/>
                  </a:lnTo>
                  <a:lnTo>
                    <a:pt x="15" y="71"/>
                  </a:lnTo>
                  <a:lnTo>
                    <a:pt x="7" y="63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37"/>
                  </a:lnTo>
                  <a:lnTo>
                    <a:pt x="7" y="28"/>
                  </a:lnTo>
                  <a:lnTo>
                    <a:pt x="15" y="21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55" y="3"/>
                  </a:lnTo>
                  <a:lnTo>
                    <a:pt x="71" y="1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08" y="1"/>
                  </a:lnTo>
                  <a:lnTo>
                    <a:pt x="125" y="3"/>
                  </a:lnTo>
                  <a:lnTo>
                    <a:pt x="140" y="8"/>
                  </a:lnTo>
                  <a:lnTo>
                    <a:pt x="154" y="14"/>
                  </a:lnTo>
                  <a:lnTo>
                    <a:pt x="166" y="21"/>
                  </a:lnTo>
                  <a:lnTo>
                    <a:pt x="174" y="28"/>
                  </a:lnTo>
                  <a:lnTo>
                    <a:pt x="178" y="37"/>
                  </a:lnTo>
                  <a:lnTo>
                    <a:pt x="181" y="46"/>
                  </a:lnTo>
                  <a:lnTo>
                    <a:pt x="181" y="46"/>
                  </a:lnTo>
                  <a:lnTo>
                    <a:pt x="178" y="55"/>
                  </a:lnTo>
                  <a:lnTo>
                    <a:pt x="174" y="63"/>
                  </a:lnTo>
                  <a:lnTo>
                    <a:pt x="166" y="71"/>
                  </a:lnTo>
                  <a:lnTo>
                    <a:pt x="154" y="77"/>
                  </a:lnTo>
                  <a:lnTo>
                    <a:pt x="140" y="83"/>
                  </a:lnTo>
                  <a:lnTo>
                    <a:pt x="125" y="88"/>
                  </a:lnTo>
                  <a:lnTo>
                    <a:pt x="108" y="90"/>
                  </a:lnTo>
                  <a:lnTo>
                    <a:pt x="90" y="9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65" name="Freeform 269"/>
            <p:cNvSpPr>
              <a:spLocks/>
            </p:cNvSpPr>
            <p:nvPr/>
          </p:nvSpPr>
          <p:spPr bwMode="auto">
            <a:xfrm flipH="1">
              <a:off x="512" y="2688"/>
              <a:ext cx="151" cy="81"/>
            </a:xfrm>
            <a:custGeom>
              <a:avLst/>
              <a:gdLst>
                <a:gd name="T0" fmla="*/ 351 w 351"/>
                <a:gd name="T1" fmla="*/ 8 h 175"/>
                <a:gd name="T2" fmla="*/ 351 w 351"/>
                <a:gd name="T3" fmla="*/ 8 h 175"/>
                <a:gd name="T4" fmla="*/ 351 w 351"/>
                <a:gd name="T5" fmla="*/ 15 h 175"/>
                <a:gd name="T6" fmla="*/ 350 w 351"/>
                <a:gd name="T7" fmla="*/ 35 h 175"/>
                <a:gd name="T8" fmla="*/ 345 w 351"/>
                <a:gd name="T9" fmla="*/ 61 h 175"/>
                <a:gd name="T10" fmla="*/ 336 w 351"/>
                <a:gd name="T11" fmla="*/ 91 h 175"/>
                <a:gd name="T12" fmla="*/ 320 w 351"/>
                <a:gd name="T13" fmla="*/ 122 h 175"/>
                <a:gd name="T14" fmla="*/ 293 w 351"/>
                <a:gd name="T15" fmla="*/ 149 h 175"/>
                <a:gd name="T16" fmla="*/ 257 w 351"/>
                <a:gd name="T17" fmla="*/ 168 h 175"/>
                <a:gd name="T18" fmla="*/ 207 w 351"/>
                <a:gd name="T19" fmla="*/ 175 h 175"/>
                <a:gd name="T20" fmla="*/ 207 w 351"/>
                <a:gd name="T21" fmla="*/ 175 h 175"/>
                <a:gd name="T22" fmla="*/ 179 w 351"/>
                <a:gd name="T23" fmla="*/ 174 h 175"/>
                <a:gd name="T24" fmla="*/ 154 w 351"/>
                <a:gd name="T25" fmla="*/ 172 h 175"/>
                <a:gd name="T26" fmla="*/ 131 w 351"/>
                <a:gd name="T27" fmla="*/ 167 h 175"/>
                <a:gd name="T28" fmla="*/ 110 w 351"/>
                <a:gd name="T29" fmla="*/ 161 h 175"/>
                <a:gd name="T30" fmla="*/ 92 w 351"/>
                <a:gd name="T31" fmla="*/ 153 h 175"/>
                <a:gd name="T32" fmla="*/ 75 w 351"/>
                <a:gd name="T33" fmla="*/ 145 h 175"/>
                <a:gd name="T34" fmla="*/ 60 w 351"/>
                <a:gd name="T35" fmla="*/ 135 h 175"/>
                <a:gd name="T36" fmla="*/ 47 w 351"/>
                <a:gd name="T37" fmla="*/ 123 h 175"/>
                <a:gd name="T38" fmla="*/ 36 w 351"/>
                <a:gd name="T39" fmla="*/ 111 h 175"/>
                <a:gd name="T40" fmla="*/ 25 w 351"/>
                <a:gd name="T41" fmla="*/ 98 h 175"/>
                <a:gd name="T42" fmla="*/ 17 w 351"/>
                <a:gd name="T43" fmla="*/ 83 h 175"/>
                <a:gd name="T44" fmla="*/ 11 w 351"/>
                <a:gd name="T45" fmla="*/ 68 h 175"/>
                <a:gd name="T46" fmla="*/ 6 w 351"/>
                <a:gd name="T47" fmla="*/ 52 h 175"/>
                <a:gd name="T48" fmla="*/ 2 w 351"/>
                <a:gd name="T49" fmla="*/ 35 h 175"/>
                <a:gd name="T50" fmla="*/ 1 w 351"/>
                <a:gd name="T51" fmla="*/ 17 h 175"/>
                <a:gd name="T52" fmla="*/ 0 w 351"/>
                <a:gd name="T5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1" h="175">
                  <a:moveTo>
                    <a:pt x="351" y="8"/>
                  </a:moveTo>
                  <a:lnTo>
                    <a:pt x="351" y="8"/>
                  </a:lnTo>
                  <a:lnTo>
                    <a:pt x="351" y="15"/>
                  </a:lnTo>
                  <a:lnTo>
                    <a:pt x="350" y="35"/>
                  </a:lnTo>
                  <a:lnTo>
                    <a:pt x="345" y="61"/>
                  </a:lnTo>
                  <a:lnTo>
                    <a:pt x="336" y="91"/>
                  </a:lnTo>
                  <a:lnTo>
                    <a:pt x="320" y="122"/>
                  </a:lnTo>
                  <a:lnTo>
                    <a:pt x="293" y="149"/>
                  </a:lnTo>
                  <a:lnTo>
                    <a:pt x="257" y="168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179" y="174"/>
                  </a:lnTo>
                  <a:lnTo>
                    <a:pt x="154" y="172"/>
                  </a:lnTo>
                  <a:lnTo>
                    <a:pt x="131" y="167"/>
                  </a:lnTo>
                  <a:lnTo>
                    <a:pt x="110" y="161"/>
                  </a:lnTo>
                  <a:lnTo>
                    <a:pt x="92" y="153"/>
                  </a:lnTo>
                  <a:lnTo>
                    <a:pt x="75" y="145"/>
                  </a:lnTo>
                  <a:lnTo>
                    <a:pt x="60" y="135"/>
                  </a:lnTo>
                  <a:lnTo>
                    <a:pt x="47" y="123"/>
                  </a:lnTo>
                  <a:lnTo>
                    <a:pt x="36" y="111"/>
                  </a:lnTo>
                  <a:lnTo>
                    <a:pt x="25" y="98"/>
                  </a:lnTo>
                  <a:lnTo>
                    <a:pt x="17" y="83"/>
                  </a:lnTo>
                  <a:lnTo>
                    <a:pt x="11" y="68"/>
                  </a:lnTo>
                  <a:lnTo>
                    <a:pt x="6" y="52"/>
                  </a:lnTo>
                  <a:lnTo>
                    <a:pt x="2" y="35"/>
                  </a:lnTo>
                  <a:lnTo>
                    <a:pt x="1" y="1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66" name="Freeform 270"/>
            <p:cNvSpPr>
              <a:spLocks/>
            </p:cNvSpPr>
            <p:nvPr/>
          </p:nvSpPr>
          <p:spPr bwMode="auto">
            <a:xfrm flipH="1">
              <a:off x="841" y="3332"/>
              <a:ext cx="396" cy="765"/>
            </a:xfrm>
            <a:custGeom>
              <a:avLst/>
              <a:gdLst>
                <a:gd name="T0" fmla="*/ 915 w 925"/>
                <a:gd name="T1" fmla="*/ 294 h 1653"/>
                <a:gd name="T2" fmla="*/ 887 w 925"/>
                <a:gd name="T3" fmla="*/ 332 h 1653"/>
                <a:gd name="T4" fmla="*/ 849 w 925"/>
                <a:gd name="T5" fmla="*/ 389 h 1653"/>
                <a:gd name="T6" fmla="*/ 812 w 925"/>
                <a:gd name="T7" fmla="*/ 454 h 1653"/>
                <a:gd name="T8" fmla="*/ 788 w 925"/>
                <a:gd name="T9" fmla="*/ 512 h 1653"/>
                <a:gd name="T10" fmla="*/ 786 w 925"/>
                <a:gd name="T11" fmla="*/ 554 h 1653"/>
                <a:gd name="T12" fmla="*/ 790 w 925"/>
                <a:gd name="T13" fmla="*/ 597 h 1653"/>
                <a:gd name="T14" fmla="*/ 793 w 925"/>
                <a:gd name="T15" fmla="*/ 645 h 1653"/>
                <a:gd name="T16" fmla="*/ 789 w 925"/>
                <a:gd name="T17" fmla="*/ 691 h 1653"/>
                <a:gd name="T18" fmla="*/ 776 w 925"/>
                <a:gd name="T19" fmla="*/ 730 h 1653"/>
                <a:gd name="T20" fmla="*/ 752 w 925"/>
                <a:gd name="T21" fmla="*/ 757 h 1653"/>
                <a:gd name="T22" fmla="*/ 694 w 925"/>
                <a:gd name="T23" fmla="*/ 787 h 1653"/>
                <a:gd name="T24" fmla="*/ 644 w 925"/>
                <a:gd name="T25" fmla="*/ 819 h 1653"/>
                <a:gd name="T26" fmla="*/ 607 w 925"/>
                <a:gd name="T27" fmla="*/ 869 h 1653"/>
                <a:gd name="T28" fmla="*/ 553 w 925"/>
                <a:gd name="T29" fmla="*/ 961 h 1653"/>
                <a:gd name="T30" fmla="*/ 472 w 925"/>
                <a:gd name="T31" fmla="*/ 1099 h 1653"/>
                <a:gd name="T32" fmla="*/ 385 w 925"/>
                <a:gd name="T33" fmla="*/ 1250 h 1653"/>
                <a:gd name="T34" fmla="*/ 309 w 925"/>
                <a:gd name="T35" fmla="*/ 1385 h 1653"/>
                <a:gd name="T36" fmla="*/ 265 w 925"/>
                <a:gd name="T37" fmla="*/ 1469 h 1653"/>
                <a:gd name="T38" fmla="*/ 242 w 925"/>
                <a:gd name="T39" fmla="*/ 1518 h 1653"/>
                <a:gd name="T40" fmla="*/ 219 w 925"/>
                <a:gd name="T41" fmla="*/ 1565 h 1653"/>
                <a:gd name="T42" fmla="*/ 199 w 925"/>
                <a:gd name="T43" fmla="*/ 1607 h 1653"/>
                <a:gd name="T44" fmla="*/ 184 w 925"/>
                <a:gd name="T45" fmla="*/ 1637 h 1653"/>
                <a:gd name="T46" fmla="*/ 176 w 925"/>
                <a:gd name="T47" fmla="*/ 1652 h 1653"/>
                <a:gd name="T48" fmla="*/ 1 w 925"/>
                <a:gd name="T49" fmla="*/ 1594 h 1653"/>
                <a:gd name="T50" fmla="*/ 13 w 925"/>
                <a:gd name="T51" fmla="*/ 1568 h 1653"/>
                <a:gd name="T52" fmla="*/ 34 w 925"/>
                <a:gd name="T53" fmla="*/ 1521 h 1653"/>
                <a:gd name="T54" fmla="*/ 58 w 925"/>
                <a:gd name="T55" fmla="*/ 1465 h 1653"/>
                <a:gd name="T56" fmla="*/ 77 w 925"/>
                <a:gd name="T57" fmla="*/ 1417 h 1653"/>
                <a:gd name="T58" fmla="*/ 89 w 925"/>
                <a:gd name="T59" fmla="*/ 1389 h 1653"/>
                <a:gd name="T60" fmla="*/ 95 w 925"/>
                <a:gd name="T61" fmla="*/ 1364 h 1653"/>
                <a:gd name="T62" fmla="*/ 104 w 925"/>
                <a:gd name="T63" fmla="*/ 1319 h 1653"/>
                <a:gd name="T64" fmla="*/ 121 w 925"/>
                <a:gd name="T65" fmla="*/ 1260 h 1653"/>
                <a:gd name="T66" fmla="*/ 151 w 925"/>
                <a:gd name="T67" fmla="*/ 1193 h 1653"/>
                <a:gd name="T68" fmla="*/ 197 w 925"/>
                <a:gd name="T69" fmla="*/ 1124 h 1653"/>
                <a:gd name="T70" fmla="*/ 258 w 925"/>
                <a:gd name="T71" fmla="*/ 1049 h 1653"/>
                <a:gd name="T72" fmla="*/ 318 w 925"/>
                <a:gd name="T73" fmla="*/ 952 h 1653"/>
                <a:gd name="T74" fmla="*/ 370 w 925"/>
                <a:gd name="T75" fmla="*/ 848 h 1653"/>
                <a:gd name="T76" fmla="*/ 411 w 925"/>
                <a:gd name="T77" fmla="*/ 758 h 1653"/>
                <a:gd name="T78" fmla="*/ 436 w 925"/>
                <a:gd name="T79" fmla="*/ 698 h 1653"/>
                <a:gd name="T80" fmla="*/ 440 w 925"/>
                <a:gd name="T81" fmla="*/ 679 h 1653"/>
                <a:gd name="T82" fmla="*/ 434 w 925"/>
                <a:gd name="T83" fmla="*/ 596 h 1653"/>
                <a:gd name="T84" fmla="*/ 429 w 925"/>
                <a:gd name="T85" fmla="*/ 448 h 1653"/>
                <a:gd name="T86" fmla="*/ 425 w 925"/>
                <a:gd name="T87" fmla="*/ 278 h 1653"/>
                <a:gd name="T88" fmla="*/ 430 w 925"/>
                <a:gd name="T89" fmla="*/ 127 h 1653"/>
                <a:gd name="T90" fmla="*/ 448 w 925"/>
                <a:gd name="T91" fmla="*/ 37 h 1653"/>
                <a:gd name="T92" fmla="*/ 515 w 925"/>
                <a:gd name="T93" fmla="*/ 5 h 1653"/>
                <a:gd name="T94" fmla="*/ 634 w 925"/>
                <a:gd name="T95" fmla="*/ 3 h 1653"/>
                <a:gd name="T96" fmla="*/ 767 w 925"/>
                <a:gd name="T97" fmla="*/ 36 h 1653"/>
                <a:gd name="T98" fmla="*/ 878 w 925"/>
                <a:gd name="T99" fmla="*/ 111 h 1653"/>
                <a:gd name="T100" fmla="*/ 925 w 925"/>
                <a:gd name="T101" fmla="*/ 233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5" h="1653">
                  <a:moveTo>
                    <a:pt x="920" y="286"/>
                  </a:moveTo>
                  <a:lnTo>
                    <a:pt x="919" y="288"/>
                  </a:lnTo>
                  <a:lnTo>
                    <a:pt x="915" y="294"/>
                  </a:lnTo>
                  <a:lnTo>
                    <a:pt x="908" y="304"/>
                  </a:lnTo>
                  <a:lnTo>
                    <a:pt x="899" y="317"/>
                  </a:lnTo>
                  <a:lnTo>
                    <a:pt x="887" y="332"/>
                  </a:lnTo>
                  <a:lnTo>
                    <a:pt x="875" y="349"/>
                  </a:lnTo>
                  <a:lnTo>
                    <a:pt x="863" y="369"/>
                  </a:lnTo>
                  <a:lnTo>
                    <a:pt x="849" y="389"/>
                  </a:lnTo>
                  <a:lnTo>
                    <a:pt x="836" y="410"/>
                  </a:lnTo>
                  <a:lnTo>
                    <a:pt x="824" y="432"/>
                  </a:lnTo>
                  <a:lnTo>
                    <a:pt x="812" y="454"/>
                  </a:lnTo>
                  <a:lnTo>
                    <a:pt x="802" y="475"/>
                  </a:lnTo>
                  <a:lnTo>
                    <a:pt x="794" y="494"/>
                  </a:lnTo>
                  <a:lnTo>
                    <a:pt x="788" y="512"/>
                  </a:lnTo>
                  <a:lnTo>
                    <a:pt x="785" y="528"/>
                  </a:lnTo>
                  <a:lnTo>
                    <a:pt x="785" y="542"/>
                  </a:lnTo>
                  <a:lnTo>
                    <a:pt x="786" y="554"/>
                  </a:lnTo>
                  <a:lnTo>
                    <a:pt x="788" y="568"/>
                  </a:lnTo>
                  <a:lnTo>
                    <a:pt x="789" y="582"/>
                  </a:lnTo>
                  <a:lnTo>
                    <a:pt x="790" y="597"/>
                  </a:lnTo>
                  <a:lnTo>
                    <a:pt x="791" y="613"/>
                  </a:lnTo>
                  <a:lnTo>
                    <a:pt x="793" y="629"/>
                  </a:lnTo>
                  <a:lnTo>
                    <a:pt x="793" y="645"/>
                  </a:lnTo>
                  <a:lnTo>
                    <a:pt x="793" y="661"/>
                  </a:lnTo>
                  <a:lnTo>
                    <a:pt x="791" y="676"/>
                  </a:lnTo>
                  <a:lnTo>
                    <a:pt x="789" y="691"/>
                  </a:lnTo>
                  <a:lnTo>
                    <a:pt x="787" y="705"/>
                  </a:lnTo>
                  <a:lnTo>
                    <a:pt x="782" y="719"/>
                  </a:lnTo>
                  <a:lnTo>
                    <a:pt x="776" y="730"/>
                  </a:lnTo>
                  <a:lnTo>
                    <a:pt x="771" y="741"/>
                  </a:lnTo>
                  <a:lnTo>
                    <a:pt x="761" y="750"/>
                  </a:lnTo>
                  <a:lnTo>
                    <a:pt x="752" y="757"/>
                  </a:lnTo>
                  <a:lnTo>
                    <a:pt x="732" y="768"/>
                  </a:lnTo>
                  <a:lnTo>
                    <a:pt x="712" y="778"/>
                  </a:lnTo>
                  <a:lnTo>
                    <a:pt x="694" y="787"/>
                  </a:lnTo>
                  <a:lnTo>
                    <a:pt x="676" y="796"/>
                  </a:lnTo>
                  <a:lnTo>
                    <a:pt x="659" y="806"/>
                  </a:lnTo>
                  <a:lnTo>
                    <a:pt x="644" y="819"/>
                  </a:lnTo>
                  <a:lnTo>
                    <a:pt x="629" y="834"/>
                  </a:lnTo>
                  <a:lnTo>
                    <a:pt x="616" y="854"/>
                  </a:lnTo>
                  <a:lnTo>
                    <a:pt x="607" y="869"/>
                  </a:lnTo>
                  <a:lnTo>
                    <a:pt x="593" y="893"/>
                  </a:lnTo>
                  <a:lnTo>
                    <a:pt x="575" y="924"/>
                  </a:lnTo>
                  <a:lnTo>
                    <a:pt x="553" y="961"/>
                  </a:lnTo>
                  <a:lnTo>
                    <a:pt x="529" y="1003"/>
                  </a:lnTo>
                  <a:lnTo>
                    <a:pt x="501" y="1049"/>
                  </a:lnTo>
                  <a:lnTo>
                    <a:pt x="472" y="1099"/>
                  </a:lnTo>
                  <a:lnTo>
                    <a:pt x="444" y="1148"/>
                  </a:lnTo>
                  <a:lnTo>
                    <a:pt x="414" y="1200"/>
                  </a:lnTo>
                  <a:lnTo>
                    <a:pt x="385" y="1250"/>
                  </a:lnTo>
                  <a:lnTo>
                    <a:pt x="357" y="1298"/>
                  </a:lnTo>
                  <a:lnTo>
                    <a:pt x="332" y="1343"/>
                  </a:lnTo>
                  <a:lnTo>
                    <a:pt x="309" y="1385"/>
                  </a:lnTo>
                  <a:lnTo>
                    <a:pt x="290" y="1419"/>
                  </a:lnTo>
                  <a:lnTo>
                    <a:pt x="275" y="1448"/>
                  </a:lnTo>
                  <a:lnTo>
                    <a:pt x="265" y="1469"/>
                  </a:lnTo>
                  <a:lnTo>
                    <a:pt x="257" y="1485"/>
                  </a:lnTo>
                  <a:lnTo>
                    <a:pt x="250" y="1502"/>
                  </a:lnTo>
                  <a:lnTo>
                    <a:pt x="242" y="1518"/>
                  </a:lnTo>
                  <a:lnTo>
                    <a:pt x="234" y="1534"/>
                  </a:lnTo>
                  <a:lnTo>
                    <a:pt x="227" y="1550"/>
                  </a:lnTo>
                  <a:lnTo>
                    <a:pt x="219" y="1565"/>
                  </a:lnTo>
                  <a:lnTo>
                    <a:pt x="212" y="1580"/>
                  </a:lnTo>
                  <a:lnTo>
                    <a:pt x="205" y="1594"/>
                  </a:lnTo>
                  <a:lnTo>
                    <a:pt x="199" y="1607"/>
                  </a:lnTo>
                  <a:lnTo>
                    <a:pt x="194" y="1618"/>
                  </a:lnTo>
                  <a:lnTo>
                    <a:pt x="189" y="1628"/>
                  </a:lnTo>
                  <a:lnTo>
                    <a:pt x="184" y="1637"/>
                  </a:lnTo>
                  <a:lnTo>
                    <a:pt x="181" y="1644"/>
                  </a:lnTo>
                  <a:lnTo>
                    <a:pt x="179" y="1648"/>
                  </a:lnTo>
                  <a:lnTo>
                    <a:pt x="176" y="1652"/>
                  </a:lnTo>
                  <a:lnTo>
                    <a:pt x="176" y="1653"/>
                  </a:lnTo>
                  <a:lnTo>
                    <a:pt x="0" y="1597"/>
                  </a:lnTo>
                  <a:lnTo>
                    <a:pt x="1" y="1594"/>
                  </a:lnTo>
                  <a:lnTo>
                    <a:pt x="4" y="1588"/>
                  </a:lnTo>
                  <a:lnTo>
                    <a:pt x="8" y="1579"/>
                  </a:lnTo>
                  <a:lnTo>
                    <a:pt x="13" y="1568"/>
                  </a:lnTo>
                  <a:lnTo>
                    <a:pt x="19" y="1553"/>
                  </a:lnTo>
                  <a:lnTo>
                    <a:pt x="27" y="1538"/>
                  </a:lnTo>
                  <a:lnTo>
                    <a:pt x="34" y="1521"/>
                  </a:lnTo>
                  <a:lnTo>
                    <a:pt x="42" y="1502"/>
                  </a:lnTo>
                  <a:lnTo>
                    <a:pt x="50" y="1484"/>
                  </a:lnTo>
                  <a:lnTo>
                    <a:pt x="58" y="1465"/>
                  </a:lnTo>
                  <a:lnTo>
                    <a:pt x="65" y="1448"/>
                  </a:lnTo>
                  <a:lnTo>
                    <a:pt x="72" y="1432"/>
                  </a:lnTo>
                  <a:lnTo>
                    <a:pt x="77" y="1417"/>
                  </a:lnTo>
                  <a:lnTo>
                    <a:pt x="83" y="1405"/>
                  </a:lnTo>
                  <a:lnTo>
                    <a:pt x="87" y="1395"/>
                  </a:lnTo>
                  <a:lnTo>
                    <a:pt x="89" y="1389"/>
                  </a:lnTo>
                  <a:lnTo>
                    <a:pt x="90" y="1383"/>
                  </a:lnTo>
                  <a:lnTo>
                    <a:pt x="92" y="1374"/>
                  </a:lnTo>
                  <a:lnTo>
                    <a:pt x="95" y="1364"/>
                  </a:lnTo>
                  <a:lnTo>
                    <a:pt x="97" y="1351"/>
                  </a:lnTo>
                  <a:lnTo>
                    <a:pt x="99" y="1336"/>
                  </a:lnTo>
                  <a:lnTo>
                    <a:pt x="104" y="1319"/>
                  </a:lnTo>
                  <a:lnTo>
                    <a:pt x="108" y="1301"/>
                  </a:lnTo>
                  <a:lnTo>
                    <a:pt x="114" y="1281"/>
                  </a:lnTo>
                  <a:lnTo>
                    <a:pt x="121" y="1260"/>
                  </a:lnTo>
                  <a:lnTo>
                    <a:pt x="129" y="1238"/>
                  </a:lnTo>
                  <a:lnTo>
                    <a:pt x="140" y="1216"/>
                  </a:lnTo>
                  <a:lnTo>
                    <a:pt x="151" y="1193"/>
                  </a:lnTo>
                  <a:lnTo>
                    <a:pt x="164" y="1170"/>
                  </a:lnTo>
                  <a:lnTo>
                    <a:pt x="180" y="1147"/>
                  </a:lnTo>
                  <a:lnTo>
                    <a:pt x="197" y="1124"/>
                  </a:lnTo>
                  <a:lnTo>
                    <a:pt x="217" y="1101"/>
                  </a:lnTo>
                  <a:lnTo>
                    <a:pt x="237" y="1077"/>
                  </a:lnTo>
                  <a:lnTo>
                    <a:pt x="258" y="1049"/>
                  </a:lnTo>
                  <a:lnTo>
                    <a:pt x="279" y="1018"/>
                  </a:lnTo>
                  <a:lnTo>
                    <a:pt x="298" y="986"/>
                  </a:lnTo>
                  <a:lnTo>
                    <a:pt x="318" y="952"/>
                  </a:lnTo>
                  <a:lnTo>
                    <a:pt x="336" y="917"/>
                  </a:lnTo>
                  <a:lnTo>
                    <a:pt x="354" y="882"/>
                  </a:lnTo>
                  <a:lnTo>
                    <a:pt x="370" y="848"/>
                  </a:lnTo>
                  <a:lnTo>
                    <a:pt x="385" y="816"/>
                  </a:lnTo>
                  <a:lnTo>
                    <a:pt x="399" y="786"/>
                  </a:lnTo>
                  <a:lnTo>
                    <a:pt x="411" y="758"/>
                  </a:lnTo>
                  <a:lnTo>
                    <a:pt x="421" y="734"/>
                  </a:lnTo>
                  <a:lnTo>
                    <a:pt x="429" y="713"/>
                  </a:lnTo>
                  <a:lnTo>
                    <a:pt x="436" y="698"/>
                  </a:lnTo>
                  <a:lnTo>
                    <a:pt x="439" y="689"/>
                  </a:lnTo>
                  <a:lnTo>
                    <a:pt x="440" y="685"/>
                  </a:lnTo>
                  <a:lnTo>
                    <a:pt x="440" y="679"/>
                  </a:lnTo>
                  <a:lnTo>
                    <a:pt x="439" y="661"/>
                  </a:lnTo>
                  <a:lnTo>
                    <a:pt x="437" y="633"/>
                  </a:lnTo>
                  <a:lnTo>
                    <a:pt x="434" y="596"/>
                  </a:lnTo>
                  <a:lnTo>
                    <a:pt x="432" y="552"/>
                  </a:lnTo>
                  <a:lnTo>
                    <a:pt x="430" y="501"/>
                  </a:lnTo>
                  <a:lnTo>
                    <a:pt x="429" y="448"/>
                  </a:lnTo>
                  <a:lnTo>
                    <a:pt x="426" y="392"/>
                  </a:lnTo>
                  <a:lnTo>
                    <a:pt x="425" y="334"/>
                  </a:lnTo>
                  <a:lnTo>
                    <a:pt x="425" y="278"/>
                  </a:lnTo>
                  <a:lnTo>
                    <a:pt x="425" y="224"/>
                  </a:lnTo>
                  <a:lnTo>
                    <a:pt x="427" y="172"/>
                  </a:lnTo>
                  <a:lnTo>
                    <a:pt x="430" y="127"/>
                  </a:lnTo>
                  <a:lnTo>
                    <a:pt x="434" y="88"/>
                  </a:lnTo>
                  <a:lnTo>
                    <a:pt x="440" y="58"/>
                  </a:lnTo>
                  <a:lnTo>
                    <a:pt x="448" y="37"/>
                  </a:lnTo>
                  <a:lnTo>
                    <a:pt x="462" y="23"/>
                  </a:lnTo>
                  <a:lnTo>
                    <a:pt x="485" y="13"/>
                  </a:lnTo>
                  <a:lnTo>
                    <a:pt x="515" y="5"/>
                  </a:lnTo>
                  <a:lnTo>
                    <a:pt x="551" y="0"/>
                  </a:lnTo>
                  <a:lnTo>
                    <a:pt x="591" y="0"/>
                  </a:lnTo>
                  <a:lnTo>
                    <a:pt x="634" y="3"/>
                  </a:lnTo>
                  <a:lnTo>
                    <a:pt x="679" y="9"/>
                  </a:lnTo>
                  <a:lnTo>
                    <a:pt x="723" y="21"/>
                  </a:lnTo>
                  <a:lnTo>
                    <a:pt x="767" y="36"/>
                  </a:lnTo>
                  <a:lnTo>
                    <a:pt x="809" y="57"/>
                  </a:lnTo>
                  <a:lnTo>
                    <a:pt x="846" y="81"/>
                  </a:lnTo>
                  <a:lnTo>
                    <a:pt x="878" y="111"/>
                  </a:lnTo>
                  <a:lnTo>
                    <a:pt x="902" y="146"/>
                  </a:lnTo>
                  <a:lnTo>
                    <a:pt x="918" y="187"/>
                  </a:lnTo>
                  <a:lnTo>
                    <a:pt x="925" y="233"/>
                  </a:lnTo>
                  <a:lnTo>
                    <a:pt x="920" y="28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67" name="Freeform 271"/>
            <p:cNvSpPr>
              <a:spLocks/>
            </p:cNvSpPr>
            <p:nvPr/>
          </p:nvSpPr>
          <p:spPr bwMode="auto">
            <a:xfrm flipH="1">
              <a:off x="841" y="3332"/>
              <a:ext cx="396" cy="765"/>
            </a:xfrm>
            <a:custGeom>
              <a:avLst/>
              <a:gdLst>
                <a:gd name="T0" fmla="*/ 919 w 925"/>
                <a:gd name="T1" fmla="*/ 288 h 1653"/>
                <a:gd name="T2" fmla="*/ 899 w 925"/>
                <a:gd name="T3" fmla="*/ 317 h 1653"/>
                <a:gd name="T4" fmla="*/ 863 w 925"/>
                <a:gd name="T5" fmla="*/ 369 h 1653"/>
                <a:gd name="T6" fmla="*/ 824 w 925"/>
                <a:gd name="T7" fmla="*/ 432 h 1653"/>
                <a:gd name="T8" fmla="*/ 794 w 925"/>
                <a:gd name="T9" fmla="*/ 494 h 1653"/>
                <a:gd name="T10" fmla="*/ 785 w 925"/>
                <a:gd name="T11" fmla="*/ 542 h 1653"/>
                <a:gd name="T12" fmla="*/ 788 w 925"/>
                <a:gd name="T13" fmla="*/ 568 h 1653"/>
                <a:gd name="T14" fmla="*/ 791 w 925"/>
                <a:gd name="T15" fmla="*/ 613 h 1653"/>
                <a:gd name="T16" fmla="*/ 793 w 925"/>
                <a:gd name="T17" fmla="*/ 661 h 1653"/>
                <a:gd name="T18" fmla="*/ 787 w 925"/>
                <a:gd name="T19" fmla="*/ 705 h 1653"/>
                <a:gd name="T20" fmla="*/ 771 w 925"/>
                <a:gd name="T21" fmla="*/ 741 h 1653"/>
                <a:gd name="T22" fmla="*/ 752 w 925"/>
                <a:gd name="T23" fmla="*/ 757 h 1653"/>
                <a:gd name="T24" fmla="*/ 694 w 925"/>
                <a:gd name="T25" fmla="*/ 787 h 1653"/>
                <a:gd name="T26" fmla="*/ 644 w 925"/>
                <a:gd name="T27" fmla="*/ 819 h 1653"/>
                <a:gd name="T28" fmla="*/ 616 w 925"/>
                <a:gd name="T29" fmla="*/ 854 h 1653"/>
                <a:gd name="T30" fmla="*/ 575 w 925"/>
                <a:gd name="T31" fmla="*/ 924 h 1653"/>
                <a:gd name="T32" fmla="*/ 501 w 925"/>
                <a:gd name="T33" fmla="*/ 1049 h 1653"/>
                <a:gd name="T34" fmla="*/ 414 w 925"/>
                <a:gd name="T35" fmla="*/ 1200 h 1653"/>
                <a:gd name="T36" fmla="*/ 332 w 925"/>
                <a:gd name="T37" fmla="*/ 1343 h 1653"/>
                <a:gd name="T38" fmla="*/ 275 w 925"/>
                <a:gd name="T39" fmla="*/ 1448 h 1653"/>
                <a:gd name="T40" fmla="*/ 257 w 925"/>
                <a:gd name="T41" fmla="*/ 1485 h 1653"/>
                <a:gd name="T42" fmla="*/ 234 w 925"/>
                <a:gd name="T43" fmla="*/ 1534 h 1653"/>
                <a:gd name="T44" fmla="*/ 212 w 925"/>
                <a:gd name="T45" fmla="*/ 1580 h 1653"/>
                <a:gd name="T46" fmla="*/ 194 w 925"/>
                <a:gd name="T47" fmla="*/ 1618 h 1653"/>
                <a:gd name="T48" fmla="*/ 181 w 925"/>
                <a:gd name="T49" fmla="*/ 1644 h 1653"/>
                <a:gd name="T50" fmla="*/ 176 w 925"/>
                <a:gd name="T51" fmla="*/ 1653 h 1653"/>
                <a:gd name="T52" fmla="*/ 1 w 925"/>
                <a:gd name="T53" fmla="*/ 1594 h 1653"/>
                <a:gd name="T54" fmla="*/ 13 w 925"/>
                <a:gd name="T55" fmla="*/ 1568 h 1653"/>
                <a:gd name="T56" fmla="*/ 34 w 925"/>
                <a:gd name="T57" fmla="*/ 1521 h 1653"/>
                <a:gd name="T58" fmla="*/ 58 w 925"/>
                <a:gd name="T59" fmla="*/ 1465 h 1653"/>
                <a:gd name="T60" fmla="*/ 77 w 925"/>
                <a:gd name="T61" fmla="*/ 1417 h 1653"/>
                <a:gd name="T62" fmla="*/ 89 w 925"/>
                <a:gd name="T63" fmla="*/ 1389 h 1653"/>
                <a:gd name="T64" fmla="*/ 92 w 925"/>
                <a:gd name="T65" fmla="*/ 1374 h 1653"/>
                <a:gd name="T66" fmla="*/ 99 w 925"/>
                <a:gd name="T67" fmla="*/ 1336 h 1653"/>
                <a:gd name="T68" fmla="*/ 114 w 925"/>
                <a:gd name="T69" fmla="*/ 1281 h 1653"/>
                <a:gd name="T70" fmla="*/ 140 w 925"/>
                <a:gd name="T71" fmla="*/ 1216 h 1653"/>
                <a:gd name="T72" fmla="*/ 180 w 925"/>
                <a:gd name="T73" fmla="*/ 1147 h 1653"/>
                <a:gd name="T74" fmla="*/ 217 w 925"/>
                <a:gd name="T75" fmla="*/ 1101 h 1653"/>
                <a:gd name="T76" fmla="*/ 279 w 925"/>
                <a:gd name="T77" fmla="*/ 1018 h 1653"/>
                <a:gd name="T78" fmla="*/ 336 w 925"/>
                <a:gd name="T79" fmla="*/ 917 h 1653"/>
                <a:gd name="T80" fmla="*/ 385 w 925"/>
                <a:gd name="T81" fmla="*/ 816 h 1653"/>
                <a:gd name="T82" fmla="*/ 421 w 925"/>
                <a:gd name="T83" fmla="*/ 734 h 1653"/>
                <a:gd name="T84" fmla="*/ 439 w 925"/>
                <a:gd name="T85" fmla="*/ 689 h 1653"/>
                <a:gd name="T86" fmla="*/ 440 w 925"/>
                <a:gd name="T87" fmla="*/ 679 h 1653"/>
                <a:gd name="T88" fmla="*/ 434 w 925"/>
                <a:gd name="T89" fmla="*/ 596 h 1653"/>
                <a:gd name="T90" fmla="*/ 429 w 925"/>
                <a:gd name="T91" fmla="*/ 448 h 1653"/>
                <a:gd name="T92" fmla="*/ 425 w 925"/>
                <a:gd name="T93" fmla="*/ 278 h 1653"/>
                <a:gd name="T94" fmla="*/ 430 w 925"/>
                <a:gd name="T95" fmla="*/ 127 h 1653"/>
                <a:gd name="T96" fmla="*/ 448 w 925"/>
                <a:gd name="T97" fmla="*/ 37 h 1653"/>
                <a:gd name="T98" fmla="*/ 485 w 925"/>
                <a:gd name="T99" fmla="*/ 13 h 1653"/>
                <a:gd name="T100" fmla="*/ 591 w 925"/>
                <a:gd name="T101" fmla="*/ 0 h 1653"/>
                <a:gd name="T102" fmla="*/ 723 w 925"/>
                <a:gd name="T103" fmla="*/ 21 h 1653"/>
                <a:gd name="T104" fmla="*/ 846 w 925"/>
                <a:gd name="T105" fmla="*/ 81 h 1653"/>
                <a:gd name="T106" fmla="*/ 918 w 925"/>
                <a:gd name="T107" fmla="*/ 187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5" h="1653">
                  <a:moveTo>
                    <a:pt x="920" y="286"/>
                  </a:moveTo>
                  <a:lnTo>
                    <a:pt x="920" y="286"/>
                  </a:lnTo>
                  <a:lnTo>
                    <a:pt x="919" y="288"/>
                  </a:lnTo>
                  <a:lnTo>
                    <a:pt x="915" y="294"/>
                  </a:lnTo>
                  <a:lnTo>
                    <a:pt x="908" y="304"/>
                  </a:lnTo>
                  <a:lnTo>
                    <a:pt x="899" y="317"/>
                  </a:lnTo>
                  <a:lnTo>
                    <a:pt x="887" y="332"/>
                  </a:lnTo>
                  <a:lnTo>
                    <a:pt x="875" y="349"/>
                  </a:lnTo>
                  <a:lnTo>
                    <a:pt x="863" y="369"/>
                  </a:lnTo>
                  <a:lnTo>
                    <a:pt x="849" y="389"/>
                  </a:lnTo>
                  <a:lnTo>
                    <a:pt x="836" y="410"/>
                  </a:lnTo>
                  <a:lnTo>
                    <a:pt x="824" y="432"/>
                  </a:lnTo>
                  <a:lnTo>
                    <a:pt x="812" y="454"/>
                  </a:lnTo>
                  <a:lnTo>
                    <a:pt x="802" y="475"/>
                  </a:lnTo>
                  <a:lnTo>
                    <a:pt x="794" y="494"/>
                  </a:lnTo>
                  <a:lnTo>
                    <a:pt x="788" y="512"/>
                  </a:lnTo>
                  <a:lnTo>
                    <a:pt x="785" y="528"/>
                  </a:lnTo>
                  <a:lnTo>
                    <a:pt x="785" y="542"/>
                  </a:lnTo>
                  <a:lnTo>
                    <a:pt x="785" y="542"/>
                  </a:lnTo>
                  <a:lnTo>
                    <a:pt x="786" y="554"/>
                  </a:lnTo>
                  <a:lnTo>
                    <a:pt x="788" y="568"/>
                  </a:lnTo>
                  <a:lnTo>
                    <a:pt x="789" y="582"/>
                  </a:lnTo>
                  <a:lnTo>
                    <a:pt x="790" y="597"/>
                  </a:lnTo>
                  <a:lnTo>
                    <a:pt x="791" y="613"/>
                  </a:lnTo>
                  <a:lnTo>
                    <a:pt x="793" y="629"/>
                  </a:lnTo>
                  <a:lnTo>
                    <a:pt x="793" y="645"/>
                  </a:lnTo>
                  <a:lnTo>
                    <a:pt x="793" y="661"/>
                  </a:lnTo>
                  <a:lnTo>
                    <a:pt x="791" y="676"/>
                  </a:lnTo>
                  <a:lnTo>
                    <a:pt x="789" y="691"/>
                  </a:lnTo>
                  <a:lnTo>
                    <a:pt x="787" y="705"/>
                  </a:lnTo>
                  <a:lnTo>
                    <a:pt x="782" y="719"/>
                  </a:lnTo>
                  <a:lnTo>
                    <a:pt x="776" y="730"/>
                  </a:lnTo>
                  <a:lnTo>
                    <a:pt x="771" y="741"/>
                  </a:lnTo>
                  <a:lnTo>
                    <a:pt x="761" y="750"/>
                  </a:lnTo>
                  <a:lnTo>
                    <a:pt x="752" y="757"/>
                  </a:lnTo>
                  <a:lnTo>
                    <a:pt x="752" y="757"/>
                  </a:lnTo>
                  <a:lnTo>
                    <a:pt x="732" y="768"/>
                  </a:lnTo>
                  <a:lnTo>
                    <a:pt x="712" y="778"/>
                  </a:lnTo>
                  <a:lnTo>
                    <a:pt x="694" y="787"/>
                  </a:lnTo>
                  <a:lnTo>
                    <a:pt x="676" y="796"/>
                  </a:lnTo>
                  <a:lnTo>
                    <a:pt x="659" y="806"/>
                  </a:lnTo>
                  <a:lnTo>
                    <a:pt x="644" y="819"/>
                  </a:lnTo>
                  <a:lnTo>
                    <a:pt x="629" y="834"/>
                  </a:lnTo>
                  <a:lnTo>
                    <a:pt x="616" y="854"/>
                  </a:lnTo>
                  <a:lnTo>
                    <a:pt x="616" y="854"/>
                  </a:lnTo>
                  <a:lnTo>
                    <a:pt x="607" y="869"/>
                  </a:lnTo>
                  <a:lnTo>
                    <a:pt x="593" y="893"/>
                  </a:lnTo>
                  <a:lnTo>
                    <a:pt x="575" y="924"/>
                  </a:lnTo>
                  <a:lnTo>
                    <a:pt x="553" y="961"/>
                  </a:lnTo>
                  <a:lnTo>
                    <a:pt x="529" y="1003"/>
                  </a:lnTo>
                  <a:lnTo>
                    <a:pt x="501" y="1049"/>
                  </a:lnTo>
                  <a:lnTo>
                    <a:pt x="472" y="1099"/>
                  </a:lnTo>
                  <a:lnTo>
                    <a:pt x="444" y="1148"/>
                  </a:lnTo>
                  <a:lnTo>
                    <a:pt x="414" y="1200"/>
                  </a:lnTo>
                  <a:lnTo>
                    <a:pt x="385" y="1250"/>
                  </a:lnTo>
                  <a:lnTo>
                    <a:pt x="357" y="1298"/>
                  </a:lnTo>
                  <a:lnTo>
                    <a:pt x="332" y="1343"/>
                  </a:lnTo>
                  <a:lnTo>
                    <a:pt x="309" y="1385"/>
                  </a:lnTo>
                  <a:lnTo>
                    <a:pt x="290" y="1419"/>
                  </a:lnTo>
                  <a:lnTo>
                    <a:pt x="275" y="1448"/>
                  </a:lnTo>
                  <a:lnTo>
                    <a:pt x="265" y="1469"/>
                  </a:lnTo>
                  <a:lnTo>
                    <a:pt x="265" y="1469"/>
                  </a:lnTo>
                  <a:lnTo>
                    <a:pt x="257" y="1485"/>
                  </a:lnTo>
                  <a:lnTo>
                    <a:pt x="250" y="1502"/>
                  </a:lnTo>
                  <a:lnTo>
                    <a:pt x="242" y="1518"/>
                  </a:lnTo>
                  <a:lnTo>
                    <a:pt x="234" y="1534"/>
                  </a:lnTo>
                  <a:lnTo>
                    <a:pt x="227" y="1550"/>
                  </a:lnTo>
                  <a:lnTo>
                    <a:pt x="219" y="1565"/>
                  </a:lnTo>
                  <a:lnTo>
                    <a:pt x="212" y="1580"/>
                  </a:lnTo>
                  <a:lnTo>
                    <a:pt x="205" y="1594"/>
                  </a:lnTo>
                  <a:lnTo>
                    <a:pt x="199" y="1607"/>
                  </a:lnTo>
                  <a:lnTo>
                    <a:pt x="194" y="1618"/>
                  </a:lnTo>
                  <a:lnTo>
                    <a:pt x="189" y="1628"/>
                  </a:lnTo>
                  <a:lnTo>
                    <a:pt x="184" y="1637"/>
                  </a:lnTo>
                  <a:lnTo>
                    <a:pt x="181" y="1644"/>
                  </a:lnTo>
                  <a:lnTo>
                    <a:pt x="179" y="1648"/>
                  </a:lnTo>
                  <a:lnTo>
                    <a:pt x="176" y="1652"/>
                  </a:lnTo>
                  <a:lnTo>
                    <a:pt x="176" y="1653"/>
                  </a:lnTo>
                  <a:lnTo>
                    <a:pt x="0" y="1597"/>
                  </a:lnTo>
                  <a:lnTo>
                    <a:pt x="0" y="1597"/>
                  </a:lnTo>
                  <a:lnTo>
                    <a:pt x="1" y="1594"/>
                  </a:lnTo>
                  <a:lnTo>
                    <a:pt x="4" y="1588"/>
                  </a:lnTo>
                  <a:lnTo>
                    <a:pt x="8" y="1579"/>
                  </a:lnTo>
                  <a:lnTo>
                    <a:pt x="13" y="1568"/>
                  </a:lnTo>
                  <a:lnTo>
                    <a:pt x="19" y="1553"/>
                  </a:lnTo>
                  <a:lnTo>
                    <a:pt x="27" y="1538"/>
                  </a:lnTo>
                  <a:lnTo>
                    <a:pt x="34" y="1521"/>
                  </a:lnTo>
                  <a:lnTo>
                    <a:pt x="42" y="1502"/>
                  </a:lnTo>
                  <a:lnTo>
                    <a:pt x="50" y="1484"/>
                  </a:lnTo>
                  <a:lnTo>
                    <a:pt x="58" y="1465"/>
                  </a:lnTo>
                  <a:lnTo>
                    <a:pt x="65" y="1448"/>
                  </a:lnTo>
                  <a:lnTo>
                    <a:pt x="72" y="1432"/>
                  </a:lnTo>
                  <a:lnTo>
                    <a:pt x="77" y="1417"/>
                  </a:lnTo>
                  <a:lnTo>
                    <a:pt x="83" y="1405"/>
                  </a:lnTo>
                  <a:lnTo>
                    <a:pt x="87" y="1395"/>
                  </a:lnTo>
                  <a:lnTo>
                    <a:pt x="89" y="1389"/>
                  </a:lnTo>
                  <a:lnTo>
                    <a:pt x="89" y="1389"/>
                  </a:lnTo>
                  <a:lnTo>
                    <a:pt x="90" y="1383"/>
                  </a:lnTo>
                  <a:lnTo>
                    <a:pt x="92" y="1374"/>
                  </a:lnTo>
                  <a:lnTo>
                    <a:pt x="95" y="1364"/>
                  </a:lnTo>
                  <a:lnTo>
                    <a:pt x="97" y="1351"/>
                  </a:lnTo>
                  <a:lnTo>
                    <a:pt x="99" y="1336"/>
                  </a:lnTo>
                  <a:lnTo>
                    <a:pt x="104" y="1319"/>
                  </a:lnTo>
                  <a:lnTo>
                    <a:pt x="108" y="1301"/>
                  </a:lnTo>
                  <a:lnTo>
                    <a:pt x="114" y="1281"/>
                  </a:lnTo>
                  <a:lnTo>
                    <a:pt x="121" y="1260"/>
                  </a:lnTo>
                  <a:lnTo>
                    <a:pt x="129" y="1238"/>
                  </a:lnTo>
                  <a:lnTo>
                    <a:pt x="140" y="1216"/>
                  </a:lnTo>
                  <a:lnTo>
                    <a:pt x="151" y="1193"/>
                  </a:lnTo>
                  <a:lnTo>
                    <a:pt x="164" y="1170"/>
                  </a:lnTo>
                  <a:lnTo>
                    <a:pt x="180" y="1147"/>
                  </a:lnTo>
                  <a:lnTo>
                    <a:pt x="197" y="1124"/>
                  </a:lnTo>
                  <a:lnTo>
                    <a:pt x="217" y="1101"/>
                  </a:lnTo>
                  <a:lnTo>
                    <a:pt x="217" y="1101"/>
                  </a:lnTo>
                  <a:lnTo>
                    <a:pt x="237" y="1077"/>
                  </a:lnTo>
                  <a:lnTo>
                    <a:pt x="258" y="1049"/>
                  </a:lnTo>
                  <a:lnTo>
                    <a:pt x="279" y="1018"/>
                  </a:lnTo>
                  <a:lnTo>
                    <a:pt x="298" y="986"/>
                  </a:lnTo>
                  <a:lnTo>
                    <a:pt x="318" y="952"/>
                  </a:lnTo>
                  <a:lnTo>
                    <a:pt x="336" y="917"/>
                  </a:lnTo>
                  <a:lnTo>
                    <a:pt x="354" y="882"/>
                  </a:lnTo>
                  <a:lnTo>
                    <a:pt x="370" y="848"/>
                  </a:lnTo>
                  <a:lnTo>
                    <a:pt x="385" y="816"/>
                  </a:lnTo>
                  <a:lnTo>
                    <a:pt x="399" y="786"/>
                  </a:lnTo>
                  <a:lnTo>
                    <a:pt x="411" y="758"/>
                  </a:lnTo>
                  <a:lnTo>
                    <a:pt x="421" y="734"/>
                  </a:lnTo>
                  <a:lnTo>
                    <a:pt x="429" y="713"/>
                  </a:lnTo>
                  <a:lnTo>
                    <a:pt x="436" y="698"/>
                  </a:lnTo>
                  <a:lnTo>
                    <a:pt x="439" y="689"/>
                  </a:lnTo>
                  <a:lnTo>
                    <a:pt x="440" y="685"/>
                  </a:lnTo>
                  <a:lnTo>
                    <a:pt x="440" y="685"/>
                  </a:lnTo>
                  <a:lnTo>
                    <a:pt x="440" y="679"/>
                  </a:lnTo>
                  <a:lnTo>
                    <a:pt x="439" y="661"/>
                  </a:lnTo>
                  <a:lnTo>
                    <a:pt x="437" y="633"/>
                  </a:lnTo>
                  <a:lnTo>
                    <a:pt x="434" y="596"/>
                  </a:lnTo>
                  <a:lnTo>
                    <a:pt x="432" y="552"/>
                  </a:lnTo>
                  <a:lnTo>
                    <a:pt x="430" y="501"/>
                  </a:lnTo>
                  <a:lnTo>
                    <a:pt x="429" y="448"/>
                  </a:lnTo>
                  <a:lnTo>
                    <a:pt x="426" y="392"/>
                  </a:lnTo>
                  <a:lnTo>
                    <a:pt x="425" y="334"/>
                  </a:lnTo>
                  <a:lnTo>
                    <a:pt x="425" y="278"/>
                  </a:lnTo>
                  <a:lnTo>
                    <a:pt x="425" y="224"/>
                  </a:lnTo>
                  <a:lnTo>
                    <a:pt x="427" y="172"/>
                  </a:lnTo>
                  <a:lnTo>
                    <a:pt x="430" y="127"/>
                  </a:lnTo>
                  <a:lnTo>
                    <a:pt x="434" y="88"/>
                  </a:lnTo>
                  <a:lnTo>
                    <a:pt x="440" y="58"/>
                  </a:lnTo>
                  <a:lnTo>
                    <a:pt x="448" y="37"/>
                  </a:lnTo>
                  <a:lnTo>
                    <a:pt x="448" y="37"/>
                  </a:lnTo>
                  <a:lnTo>
                    <a:pt x="462" y="23"/>
                  </a:lnTo>
                  <a:lnTo>
                    <a:pt x="485" y="13"/>
                  </a:lnTo>
                  <a:lnTo>
                    <a:pt x="515" y="5"/>
                  </a:lnTo>
                  <a:lnTo>
                    <a:pt x="551" y="0"/>
                  </a:lnTo>
                  <a:lnTo>
                    <a:pt x="591" y="0"/>
                  </a:lnTo>
                  <a:lnTo>
                    <a:pt x="634" y="3"/>
                  </a:lnTo>
                  <a:lnTo>
                    <a:pt x="679" y="9"/>
                  </a:lnTo>
                  <a:lnTo>
                    <a:pt x="723" y="21"/>
                  </a:lnTo>
                  <a:lnTo>
                    <a:pt x="767" y="36"/>
                  </a:lnTo>
                  <a:lnTo>
                    <a:pt x="809" y="57"/>
                  </a:lnTo>
                  <a:lnTo>
                    <a:pt x="846" y="81"/>
                  </a:lnTo>
                  <a:lnTo>
                    <a:pt x="878" y="111"/>
                  </a:lnTo>
                  <a:lnTo>
                    <a:pt x="902" y="146"/>
                  </a:lnTo>
                  <a:lnTo>
                    <a:pt x="918" y="187"/>
                  </a:lnTo>
                  <a:lnTo>
                    <a:pt x="925" y="233"/>
                  </a:lnTo>
                  <a:lnTo>
                    <a:pt x="920" y="28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68" name="Freeform 272"/>
            <p:cNvSpPr>
              <a:spLocks/>
            </p:cNvSpPr>
            <p:nvPr/>
          </p:nvSpPr>
          <p:spPr bwMode="auto">
            <a:xfrm flipH="1">
              <a:off x="977" y="4197"/>
              <a:ext cx="361" cy="123"/>
            </a:xfrm>
            <a:custGeom>
              <a:avLst/>
              <a:gdLst>
                <a:gd name="T0" fmla="*/ 109 w 842"/>
                <a:gd name="T1" fmla="*/ 3 h 267"/>
                <a:gd name="T2" fmla="*/ 82 w 842"/>
                <a:gd name="T3" fmla="*/ 17 h 267"/>
                <a:gd name="T4" fmla="*/ 44 w 842"/>
                <a:gd name="T5" fmla="*/ 45 h 267"/>
                <a:gd name="T6" fmla="*/ 11 w 842"/>
                <a:gd name="T7" fmla="*/ 87 h 267"/>
                <a:gd name="T8" fmla="*/ 0 w 842"/>
                <a:gd name="T9" fmla="*/ 126 h 267"/>
                <a:gd name="T10" fmla="*/ 4 w 842"/>
                <a:gd name="T11" fmla="*/ 154 h 267"/>
                <a:gd name="T12" fmla="*/ 18 w 842"/>
                <a:gd name="T13" fmla="*/ 182 h 267"/>
                <a:gd name="T14" fmla="*/ 39 w 842"/>
                <a:gd name="T15" fmla="*/ 209 h 267"/>
                <a:gd name="T16" fmla="*/ 66 w 842"/>
                <a:gd name="T17" fmla="*/ 232 h 267"/>
                <a:gd name="T18" fmla="*/ 97 w 842"/>
                <a:gd name="T19" fmla="*/ 250 h 267"/>
                <a:gd name="T20" fmla="*/ 132 w 842"/>
                <a:gd name="T21" fmla="*/ 262 h 267"/>
                <a:gd name="T22" fmla="*/ 168 w 842"/>
                <a:gd name="T23" fmla="*/ 267 h 267"/>
                <a:gd name="T24" fmla="*/ 206 w 842"/>
                <a:gd name="T25" fmla="*/ 261 h 267"/>
                <a:gd name="T26" fmla="*/ 252 w 842"/>
                <a:gd name="T27" fmla="*/ 255 h 267"/>
                <a:gd name="T28" fmla="*/ 305 w 842"/>
                <a:gd name="T29" fmla="*/ 249 h 267"/>
                <a:gd name="T30" fmla="*/ 362 w 842"/>
                <a:gd name="T31" fmla="*/ 244 h 267"/>
                <a:gd name="T32" fmla="*/ 423 w 842"/>
                <a:gd name="T33" fmla="*/ 241 h 267"/>
                <a:gd name="T34" fmla="*/ 484 w 842"/>
                <a:gd name="T35" fmla="*/ 240 h 267"/>
                <a:gd name="T36" fmla="*/ 542 w 842"/>
                <a:gd name="T37" fmla="*/ 244 h 267"/>
                <a:gd name="T38" fmla="*/ 595 w 842"/>
                <a:gd name="T39" fmla="*/ 250 h 267"/>
                <a:gd name="T40" fmla="*/ 641 w 842"/>
                <a:gd name="T41" fmla="*/ 261 h 267"/>
                <a:gd name="T42" fmla="*/ 686 w 842"/>
                <a:gd name="T43" fmla="*/ 267 h 267"/>
                <a:gd name="T44" fmla="*/ 731 w 842"/>
                <a:gd name="T45" fmla="*/ 264 h 267"/>
                <a:gd name="T46" fmla="*/ 771 w 842"/>
                <a:gd name="T47" fmla="*/ 257 h 267"/>
                <a:gd name="T48" fmla="*/ 804 w 842"/>
                <a:gd name="T49" fmla="*/ 246 h 267"/>
                <a:gd name="T50" fmla="*/ 829 w 842"/>
                <a:gd name="T51" fmla="*/ 230 h 267"/>
                <a:gd name="T52" fmla="*/ 841 w 842"/>
                <a:gd name="T53" fmla="*/ 210 h 267"/>
                <a:gd name="T54" fmla="*/ 840 w 842"/>
                <a:gd name="T55" fmla="*/ 187 h 267"/>
                <a:gd name="T56" fmla="*/ 824 w 842"/>
                <a:gd name="T57" fmla="*/ 164 h 267"/>
                <a:gd name="T58" fmla="*/ 803 w 842"/>
                <a:gd name="T59" fmla="*/ 146 h 267"/>
                <a:gd name="T60" fmla="*/ 780 w 842"/>
                <a:gd name="T61" fmla="*/ 131 h 267"/>
                <a:gd name="T62" fmla="*/ 755 w 842"/>
                <a:gd name="T63" fmla="*/ 120 h 267"/>
                <a:gd name="T64" fmla="*/ 728 w 842"/>
                <a:gd name="T65" fmla="*/ 112 h 267"/>
                <a:gd name="T66" fmla="*/ 700 w 842"/>
                <a:gd name="T67" fmla="*/ 108 h 267"/>
                <a:gd name="T68" fmla="*/ 671 w 842"/>
                <a:gd name="T69" fmla="*/ 105 h 267"/>
                <a:gd name="T70" fmla="*/ 641 w 842"/>
                <a:gd name="T71" fmla="*/ 104 h 267"/>
                <a:gd name="T72" fmla="*/ 610 w 842"/>
                <a:gd name="T73" fmla="*/ 103 h 267"/>
                <a:gd name="T74" fmla="*/ 574 w 842"/>
                <a:gd name="T75" fmla="*/ 95 h 267"/>
                <a:gd name="T76" fmla="*/ 535 w 842"/>
                <a:gd name="T77" fmla="*/ 82 h 267"/>
                <a:gd name="T78" fmla="*/ 495 w 842"/>
                <a:gd name="T79" fmla="*/ 65 h 267"/>
                <a:gd name="T80" fmla="*/ 457 w 842"/>
                <a:gd name="T81" fmla="*/ 47 h 267"/>
                <a:gd name="T82" fmla="*/ 424 w 842"/>
                <a:gd name="T83" fmla="*/ 29 h 267"/>
                <a:gd name="T84" fmla="*/ 400 w 842"/>
                <a:gd name="T85" fmla="*/ 17 h 267"/>
                <a:gd name="T86" fmla="*/ 387 w 842"/>
                <a:gd name="T87" fmla="*/ 9 h 267"/>
                <a:gd name="T88" fmla="*/ 113 w 842"/>
                <a:gd name="T8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2" h="267">
                  <a:moveTo>
                    <a:pt x="113" y="0"/>
                  </a:moveTo>
                  <a:lnTo>
                    <a:pt x="109" y="3"/>
                  </a:lnTo>
                  <a:lnTo>
                    <a:pt x="98" y="7"/>
                  </a:lnTo>
                  <a:lnTo>
                    <a:pt x="82" y="17"/>
                  </a:lnTo>
                  <a:lnTo>
                    <a:pt x="64" y="29"/>
                  </a:lnTo>
                  <a:lnTo>
                    <a:pt x="44" y="45"/>
                  </a:lnTo>
                  <a:lnTo>
                    <a:pt x="26" y="64"/>
                  </a:lnTo>
                  <a:lnTo>
                    <a:pt x="11" y="87"/>
                  </a:lnTo>
                  <a:lnTo>
                    <a:pt x="2" y="112"/>
                  </a:lnTo>
                  <a:lnTo>
                    <a:pt x="0" y="126"/>
                  </a:lnTo>
                  <a:lnTo>
                    <a:pt x="0" y="140"/>
                  </a:lnTo>
                  <a:lnTo>
                    <a:pt x="4" y="154"/>
                  </a:lnTo>
                  <a:lnTo>
                    <a:pt x="10" y="169"/>
                  </a:lnTo>
                  <a:lnTo>
                    <a:pt x="18" y="182"/>
                  </a:lnTo>
                  <a:lnTo>
                    <a:pt x="27" y="196"/>
                  </a:lnTo>
                  <a:lnTo>
                    <a:pt x="39" y="209"/>
                  </a:lnTo>
                  <a:lnTo>
                    <a:pt x="51" y="220"/>
                  </a:lnTo>
                  <a:lnTo>
                    <a:pt x="66" y="232"/>
                  </a:lnTo>
                  <a:lnTo>
                    <a:pt x="81" y="242"/>
                  </a:lnTo>
                  <a:lnTo>
                    <a:pt x="97" y="250"/>
                  </a:lnTo>
                  <a:lnTo>
                    <a:pt x="115" y="257"/>
                  </a:lnTo>
                  <a:lnTo>
                    <a:pt x="132" y="262"/>
                  </a:lnTo>
                  <a:lnTo>
                    <a:pt x="149" y="265"/>
                  </a:lnTo>
                  <a:lnTo>
                    <a:pt x="168" y="267"/>
                  </a:lnTo>
                  <a:lnTo>
                    <a:pt x="186" y="264"/>
                  </a:lnTo>
                  <a:lnTo>
                    <a:pt x="206" y="261"/>
                  </a:lnTo>
                  <a:lnTo>
                    <a:pt x="227" y="258"/>
                  </a:lnTo>
                  <a:lnTo>
                    <a:pt x="252" y="255"/>
                  </a:lnTo>
                  <a:lnTo>
                    <a:pt x="277" y="252"/>
                  </a:lnTo>
                  <a:lnTo>
                    <a:pt x="305" y="249"/>
                  </a:lnTo>
                  <a:lnTo>
                    <a:pt x="333" y="246"/>
                  </a:lnTo>
                  <a:lnTo>
                    <a:pt x="362" y="244"/>
                  </a:lnTo>
                  <a:lnTo>
                    <a:pt x="393" y="242"/>
                  </a:lnTo>
                  <a:lnTo>
                    <a:pt x="423" y="241"/>
                  </a:lnTo>
                  <a:lnTo>
                    <a:pt x="454" y="240"/>
                  </a:lnTo>
                  <a:lnTo>
                    <a:pt x="484" y="240"/>
                  </a:lnTo>
                  <a:lnTo>
                    <a:pt x="513" y="241"/>
                  </a:lnTo>
                  <a:lnTo>
                    <a:pt x="542" y="244"/>
                  </a:lnTo>
                  <a:lnTo>
                    <a:pt x="568" y="247"/>
                  </a:lnTo>
                  <a:lnTo>
                    <a:pt x="595" y="250"/>
                  </a:lnTo>
                  <a:lnTo>
                    <a:pt x="618" y="256"/>
                  </a:lnTo>
                  <a:lnTo>
                    <a:pt x="641" y="261"/>
                  </a:lnTo>
                  <a:lnTo>
                    <a:pt x="664" y="264"/>
                  </a:lnTo>
                  <a:lnTo>
                    <a:pt x="686" y="267"/>
                  </a:lnTo>
                  <a:lnTo>
                    <a:pt x="709" y="267"/>
                  </a:lnTo>
                  <a:lnTo>
                    <a:pt x="731" y="264"/>
                  </a:lnTo>
                  <a:lnTo>
                    <a:pt x="751" y="262"/>
                  </a:lnTo>
                  <a:lnTo>
                    <a:pt x="771" y="257"/>
                  </a:lnTo>
                  <a:lnTo>
                    <a:pt x="788" y="252"/>
                  </a:lnTo>
                  <a:lnTo>
                    <a:pt x="804" y="246"/>
                  </a:lnTo>
                  <a:lnTo>
                    <a:pt x="818" y="238"/>
                  </a:lnTo>
                  <a:lnTo>
                    <a:pt x="829" y="230"/>
                  </a:lnTo>
                  <a:lnTo>
                    <a:pt x="837" y="219"/>
                  </a:lnTo>
                  <a:lnTo>
                    <a:pt x="841" y="210"/>
                  </a:lnTo>
                  <a:lnTo>
                    <a:pt x="842" y="199"/>
                  </a:lnTo>
                  <a:lnTo>
                    <a:pt x="840" y="187"/>
                  </a:lnTo>
                  <a:lnTo>
                    <a:pt x="833" y="176"/>
                  </a:lnTo>
                  <a:lnTo>
                    <a:pt x="824" y="164"/>
                  </a:lnTo>
                  <a:lnTo>
                    <a:pt x="814" y="155"/>
                  </a:lnTo>
                  <a:lnTo>
                    <a:pt x="803" y="146"/>
                  </a:lnTo>
                  <a:lnTo>
                    <a:pt x="792" y="138"/>
                  </a:lnTo>
                  <a:lnTo>
                    <a:pt x="780" y="131"/>
                  </a:lnTo>
                  <a:lnTo>
                    <a:pt x="768" y="125"/>
                  </a:lnTo>
                  <a:lnTo>
                    <a:pt x="755" y="120"/>
                  </a:lnTo>
                  <a:lnTo>
                    <a:pt x="742" y="116"/>
                  </a:lnTo>
                  <a:lnTo>
                    <a:pt x="728" y="112"/>
                  </a:lnTo>
                  <a:lnTo>
                    <a:pt x="713" y="110"/>
                  </a:lnTo>
                  <a:lnTo>
                    <a:pt x="700" y="108"/>
                  </a:lnTo>
                  <a:lnTo>
                    <a:pt x="685" y="106"/>
                  </a:lnTo>
                  <a:lnTo>
                    <a:pt x="671" y="105"/>
                  </a:lnTo>
                  <a:lnTo>
                    <a:pt x="656" y="104"/>
                  </a:lnTo>
                  <a:lnTo>
                    <a:pt x="641" y="104"/>
                  </a:lnTo>
                  <a:lnTo>
                    <a:pt x="626" y="104"/>
                  </a:lnTo>
                  <a:lnTo>
                    <a:pt x="610" y="103"/>
                  </a:lnTo>
                  <a:lnTo>
                    <a:pt x="593" y="100"/>
                  </a:lnTo>
                  <a:lnTo>
                    <a:pt x="574" y="95"/>
                  </a:lnTo>
                  <a:lnTo>
                    <a:pt x="554" y="89"/>
                  </a:lnTo>
                  <a:lnTo>
                    <a:pt x="535" y="82"/>
                  </a:lnTo>
                  <a:lnTo>
                    <a:pt x="514" y="73"/>
                  </a:lnTo>
                  <a:lnTo>
                    <a:pt x="495" y="65"/>
                  </a:lnTo>
                  <a:lnTo>
                    <a:pt x="475" y="56"/>
                  </a:lnTo>
                  <a:lnTo>
                    <a:pt x="457" y="47"/>
                  </a:lnTo>
                  <a:lnTo>
                    <a:pt x="440" y="38"/>
                  </a:lnTo>
                  <a:lnTo>
                    <a:pt x="424" y="29"/>
                  </a:lnTo>
                  <a:lnTo>
                    <a:pt x="412" y="22"/>
                  </a:lnTo>
                  <a:lnTo>
                    <a:pt x="400" y="17"/>
                  </a:lnTo>
                  <a:lnTo>
                    <a:pt x="392" y="12"/>
                  </a:lnTo>
                  <a:lnTo>
                    <a:pt x="387" y="9"/>
                  </a:lnTo>
                  <a:lnTo>
                    <a:pt x="385" y="7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69" name="Freeform 273"/>
            <p:cNvSpPr>
              <a:spLocks/>
            </p:cNvSpPr>
            <p:nvPr/>
          </p:nvSpPr>
          <p:spPr bwMode="auto">
            <a:xfrm flipH="1">
              <a:off x="977" y="4197"/>
              <a:ext cx="361" cy="123"/>
            </a:xfrm>
            <a:custGeom>
              <a:avLst/>
              <a:gdLst>
                <a:gd name="T0" fmla="*/ 113 w 842"/>
                <a:gd name="T1" fmla="*/ 0 h 267"/>
                <a:gd name="T2" fmla="*/ 98 w 842"/>
                <a:gd name="T3" fmla="*/ 7 h 267"/>
                <a:gd name="T4" fmla="*/ 64 w 842"/>
                <a:gd name="T5" fmla="*/ 29 h 267"/>
                <a:gd name="T6" fmla="*/ 26 w 842"/>
                <a:gd name="T7" fmla="*/ 64 h 267"/>
                <a:gd name="T8" fmla="*/ 2 w 842"/>
                <a:gd name="T9" fmla="*/ 112 h 267"/>
                <a:gd name="T10" fmla="*/ 0 w 842"/>
                <a:gd name="T11" fmla="*/ 126 h 267"/>
                <a:gd name="T12" fmla="*/ 4 w 842"/>
                <a:gd name="T13" fmla="*/ 154 h 267"/>
                <a:gd name="T14" fmla="*/ 18 w 842"/>
                <a:gd name="T15" fmla="*/ 182 h 267"/>
                <a:gd name="T16" fmla="*/ 39 w 842"/>
                <a:gd name="T17" fmla="*/ 209 h 267"/>
                <a:gd name="T18" fmla="*/ 66 w 842"/>
                <a:gd name="T19" fmla="*/ 232 h 267"/>
                <a:gd name="T20" fmla="*/ 97 w 842"/>
                <a:gd name="T21" fmla="*/ 250 h 267"/>
                <a:gd name="T22" fmla="*/ 132 w 842"/>
                <a:gd name="T23" fmla="*/ 262 h 267"/>
                <a:gd name="T24" fmla="*/ 168 w 842"/>
                <a:gd name="T25" fmla="*/ 267 h 267"/>
                <a:gd name="T26" fmla="*/ 186 w 842"/>
                <a:gd name="T27" fmla="*/ 264 h 267"/>
                <a:gd name="T28" fmla="*/ 227 w 842"/>
                <a:gd name="T29" fmla="*/ 258 h 267"/>
                <a:gd name="T30" fmla="*/ 277 w 842"/>
                <a:gd name="T31" fmla="*/ 252 h 267"/>
                <a:gd name="T32" fmla="*/ 333 w 842"/>
                <a:gd name="T33" fmla="*/ 246 h 267"/>
                <a:gd name="T34" fmla="*/ 393 w 842"/>
                <a:gd name="T35" fmla="*/ 242 h 267"/>
                <a:gd name="T36" fmla="*/ 454 w 842"/>
                <a:gd name="T37" fmla="*/ 240 h 267"/>
                <a:gd name="T38" fmla="*/ 513 w 842"/>
                <a:gd name="T39" fmla="*/ 241 h 267"/>
                <a:gd name="T40" fmla="*/ 568 w 842"/>
                <a:gd name="T41" fmla="*/ 247 h 267"/>
                <a:gd name="T42" fmla="*/ 618 w 842"/>
                <a:gd name="T43" fmla="*/ 256 h 267"/>
                <a:gd name="T44" fmla="*/ 641 w 842"/>
                <a:gd name="T45" fmla="*/ 261 h 267"/>
                <a:gd name="T46" fmla="*/ 686 w 842"/>
                <a:gd name="T47" fmla="*/ 267 h 267"/>
                <a:gd name="T48" fmla="*/ 731 w 842"/>
                <a:gd name="T49" fmla="*/ 264 h 267"/>
                <a:gd name="T50" fmla="*/ 771 w 842"/>
                <a:gd name="T51" fmla="*/ 257 h 267"/>
                <a:gd name="T52" fmla="*/ 804 w 842"/>
                <a:gd name="T53" fmla="*/ 246 h 267"/>
                <a:gd name="T54" fmla="*/ 829 w 842"/>
                <a:gd name="T55" fmla="*/ 230 h 267"/>
                <a:gd name="T56" fmla="*/ 841 w 842"/>
                <a:gd name="T57" fmla="*/ 210 h 267"/>
                <a:gd name="T58" fmla="*/ 840 w 842"/>
                <a:gd name="T59" fmla="*/ 187 h 267"/>
                <a:gd name="T60" fmla="*/ 833 w 842"/>
                <a:gd name="T61" fmla="*/ 176 h 267"/>
                <a:gd name="T62" fmla="*/ 814 w 842"/>
                <a:gd name="T63" fmla="*/ 155 h 267"/>
                <a:gd name="T64" fmla="*/ 792 w 842"/>
                <a:gd name="T65" fmla="*/ 138 h 267"/>
                <a:gd name="T66" fmla="*/ 768 w 842"/>
                <a:gd name="T67" fmla="*/ 125 h 267"/>
                <a:gd name="T68" fmla="*/ 742 w 842"/>
                <a:gd name="T69" fmla="*/ 116 h 267"/>
                <a:gd name="T70" fmla="*/ 713 w 842"/>
                <a:gd name="T71" fmla="*/ 110 h 267"/>
                <a:gd name="T72" fmla="*/ 685 w 842"/>
                <a:gd name="T73" fmla="*/ 106 h 267"/>
                <a:gd name="T74" fmla="*/ 656 w 842"/>
                <a:gd name="T75" fmla="*/ 104 h 267"/>
                <a:gd name="T76" fmla="*/ 626 w 842"/>
                <a:gd name="T77" fmla="*/ 104 h 267"/>
                <a:gd name="T78" fmla="*/ 610 w 842"/>
                <a:gd name="T79" fmla="*/ 103 h 267"/>
                <a:gd name="T80" fmla="*/ 574 w 842"/>
                <a:gd name="T81" fmla="*/ 95 h 267"/>
                <a:gd name="T82" fmla="*/ 535 w 842"/>
                <a:gd name="T83" fmla="*/ 82 h 267"/>
                <a:gd name="T84" fmla="*/ 495 w 842"/>
                <a:gd name="T85" fmla="*/ 65 h 267"/>
                <a:gd name="T86" fmla="*/ 457 w 842"/>
                <a:gd name="T87" fmla="*/ 47 h 267"/>
                <a:gd name="T88" fmla="*/ 424 w 842"/>
                <a:gd name="T89" fmla="*/ 29 h 267"/>
                <a:gd name="T90" fmla="*/ 400 w 842"/>
                <a:gd name="T91" fmla="*/ 17 h 267"/>
                <a:gd name="T92" fmla="*/ 387 w 842"/>
                <a:gd name="T93" fmla="*/ 9 h 267"/>
                <a:gd name="T94" fmla="*/ 113 w 842"/>
                <a:gd name="T9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2" h="267">
                  <a:moveTo>
                    <a:pt x="113" y="0"/>
                  </a:moveTo>
                  <a:lnTo>
                    <a:pt x="113" y="0"/>
                  </a:lnTo>
                  <a:lnTo>
                    <a:pt x="109" y="3"/>
                  </a:lnTo>
                  <a:lnTo>
                    <a:pt x="98" y="7"/>
                  </a:lnTo>
                  <a:lnTo>
                    <a:pt x="82" y="17"/>
                  </a:lnTo>
                  <a:lnTo>
                    <a:pt x="64" y="29"/>
                  </a:lnTo>
                  <a:lnTo>
                    <a:pt x="44" y="45"/>
                  </a:lnTo>
                  <a:lnTo>
                    <a:pt x="26" y="64"/>
                  </a:lnTo>
                  <a:lnTo>
                    <a:pt x="11" y="87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0" y="126"/>
                  </a:lnTo>
                  <a:lnTo>
                    <a:pt x="0" y="140"/>
                  </a:lnTo>
                  <a:lnTo>
                    <a:pt x="4" y="154"/>
                  </a:lnTo>
                  <a:lnTo>
                    <a:pt x="10" y="169"/>
                  </a:lnTo>
                  <a:lnTo>
                    <a:pt x="18" y="182"/>
                  </a:lnTo>
                  <a:lnTo>
                    <a:pt x="27" y="196"/>
                  </a:lnTo>
                  <a:lnTo>
                    <a:pt x="39" y="209"/>
                  </a:lnTo>
                  <a:lnTo>
                    <a:pt x="51" y="220"/>
                  </a:lnTo>
                  <a:lnTo>
                    <a:pt x="66" y="232"/>
                  </a:lnTo>
                  <a:lnTo>
                    <a:pt x="81" y="242"/>
                  </a:lnTo>
                  <a:lnTo>
                    <a:pt x="97" y="250"/>
                  </a:lnTo>
                  <a:lnTo>
                    <a:pt x="115" y="257"/>
                  </a:lnTo>
                  <a:lnTo>
                    <a:pt x="132" y="262"/>
                  </a:lnTo>
                  <a:lnTo>
                    <a:pt x="149" y="265"/>
                  </a:lnTo>
                  <a:lnTo>
                    <a:pt x="168" y="267"/>
                  </a:lnTo>
                  <a:lnTo>
                    <a:pt x="186" y="264"/>
                  </a:lnTo>
                  <a:lnTo>
                    <a:pt x="186" y="264"/>
                  </a:lnTo>
                  <a:lnTo>
                    <a:pt x="206" y="261"/>
                  </a:lnTo>
                  <a:lnTo>
                    <a:pt x="227" y="258"/>
                  </a:lnTo>
                  <a:lnTo>
                    <a:pt x="252" y="255"/>
                  </a:lnTo>
                  <a:lnTo>
                    <a:pt x="277" y="252"/>
                  </a:lnTo>
                  <a:lnTo>
                    <a:pt x="305" y="249"/>
                  </a:lnTo>
                  <a:lnTo>
                    <a:pt x="333" y="246"/>
                  </a:lnTo>
                  <a:lnTo>
                    <a:pt x="362" y="244"/>
                  </a:lnTo>
                  <a:lnTo>
                    <a:pt x="393" y="242"/>
                  </a:lnTo>
                  <a:lnTo>
                    <a:pt x="423" y="241"/>
                  </a:lnTo>
                  <a:lnTo>
                    <a:pt x="454" y="240"/>
                  </a:lnTo>
                  <a:lnTo>
                    <a:pt x="484" y="240"/>
                  </a:lnTo>
                  <a:lnTo>
                    <a:pt x="513" y="241"/>
                  </a:lnTo>
                  <a:lnTo>
                    <a:pt x="542" y="244"/>
                  </a:lnTo>
                  <a:lnTo>
                    <a:pt x="568" y="247"/>
                  </a:lnTo>
                  <a:lnTo>
                    <a:pt x="595" y="250"/>
                  </a:lnTo>
                  <a:lnTo>
                    <a:pt x="618" y="256"/>
                  </a:lnTo>
                  <a:lnTo>
                    <a:pt x="618" y="256"/>
                  </a:lnTo>
                  <a:lnTo>
                    <a:pt x="641" y="261"/>
                  </a:lnTo>
                  <a:lnTo>
                    <a:pt x="664" y="264"/>
                  </a:lnTo>
                  <a:lnTo>
                    <a:pt x="686" y="267"/>
                  </a:lnTo>
                  <a:lnTo>
                    <a:pt x="709" y="267"/>
                  </a:lnTo>
                  <a:lnTo>
                    <a:pt x="731" y="264"/>
                  </a:lnTo>
                  <a:lnTo>
                    <a:pt x="751" y="262"/>
                  </a:lnTo>
                  <a:lnTo>
                    <a:pt x="771" y="257"/>
                  </a:lnTo>
                  <a:lnTo>
                    <a:pt x="788" y="252"/>
                  </a:lnTo>
                  <a:lnTo>
                    <a:pt x="804" y="246"/>
                  </a:lnTo>
                  <a:lnTo>
                    <a:pt x="818" y="238"/>
                  </a:lnTo>
                  <a:lnTo>
                    <a:pt x="829" y="230"/>
                  </a:lnTo>
                  <a:lnTo>
                    <a:pt x="837" y="219"/>
                  </a:lnTo>
                  <a:lnTo>
                    <a:pt x="841" y="210"/>
                  </a:lnTo>
                  <a:lnTo>
                    <a:pt x="842" y="199"/>
                  </a:lnTo>
                  <a:lnTo>
                    <a:pt x="840" y="187"/>
                  </a:lnTo>
                  <a:lnTo>
                    <a:pt x="833" y="176"/>
                  </a:lnTo>
                  <a:lnTo>
                    <a:pt x="833" y="176"/>
                  </a:lnTo>
                  <a:lnTo>
                    <a:pt x="824" y="164"/>
                  </a:lnTo>
                  <a:lnTo>
                    <a:pt x="814" y="155"/>
                  </a:lnTo>
                  <a:lnTo>
                    <a:pt x="803" y="146"/>
                  </a:lnTo>
                  <a:lnTo>
                    <a:pt x="792" y="138"/>
                  </a:lnTo>
                  <a:lnTo>
                    <a:pt x="780" y="131"/>
                  </a:lnTo>
                  <a:lnTo>
                    <a:pt x="768" y="125"/>
                  </a:lnTo>
                  <a:lnTo>
                    <a:pt x="755" y="120"/>
                  </a:lnTo>
                  <a:lnTo>
                    <a:pt x="742" y="116"/>
                  </a:lnTo>
                  <a:lnTo>
                    <a:pt x="728" y="112"/>
                  </a:lnTo>
                  <a:lnTo>
                    <a:pt x="713" y="110"/>
                  </a:lnTo>
                  <a:lnTo>
                    <a:pt x="700" y="108"/>
                  </a:lnTo>
                  <a:lnTo>
                    <a:pt x="685" y="106"/>
                  </a:lnTo>
                  <a:lnTo>
                    <a:pt x="671" y="105"/>
                  </a:lnTo>
                  <a:lnTo>
                    <a:pt x="656" y="104"/>
                  </a:lnTo>
                  <a:lnTo>
                    <a:pt x="641" y="104"/>
                  </a:lnTo>
                  <a:lnTo>
                    <a:pt x="626" y="104"/>
                  </a:lnTo>
                  <a:lnTo>
                    <a:pt x="626" y="104"/>
                  </a:lnTo>
                  <a:lnTo>
                    <a:pt x="610" y="103"/>
                  </a:lnTo>
                  <a:lnTo>
                    <a:pt x="593" y="100"/>
                  </a:lnTo>
                  <a:lnTo>
                    <a:pt x="574" y="95"/>
                  </a:lnTo>
                  <a:lnTo>
                    <a:pt x="554" y="89"/>
                  </a:lnTo>
                  <a:lnTo>
                    <a:pt x="535" y="82"/>
                  </a:lnTo>
                  <a:lnTo>
                    <a:pt x="514" y="73"/>
                  </a:lnTo>
                  <a:lnTo>
                    <a:pt x="495" y="65"/>
                  </a:lnTo>
                  <a:lnTo>
                    <a:pt x="475" y="56"/>
                  </a:lnTo>
                  <a:lnTo>
                    <a:pt x="457" y="47"/>
                  </a:lnTo>
                  <a:lnTo>
                    <a:pt x="440" y="38"/>
                  </a:lnTo>
                  <a:lnTo>
                    <a:pt x="424" y="29"/>
                  </a:lnTo>
                  <a:lnTo>
                    <a:pt x="412" y="22"/>
                  </a:lnTo>
                  <a:lnTo>
                    <a:pt x="400" y="17"/>
                  </a:lnTo>
                  <a:lnTo>
                    <a:pt x="392" y="12"/>
                  </a:lnTo>
                  <a:lnTo>
                    <a:pt x="387" y="9"/>
                  </a:lnTo>
                  <a:lnTo>
                    <a:pt x="385" y="7"/>
                  </a:lnTo>
                  <a:lnTo>
                    <a:pt x="11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70" name="Line 274"/>
            <p:cNvSpPr>
              <a:spLocks noChangeShapeType="1"/>
            </p:cNvSpPr>
            <p:nvPr/>
          </p:nvSpPr>
          <p:spPr bwMode="auto">
            <a:xfrm flipH="1" flipV="1">
              <a:off x="630" y="2545"/>
              <a:ext cx="3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71" name="Line 275"/>
            <p:cNvSpPr>
              <a:spLocks noChangeShapeType="1"/>
            </p:cNvSpPr>
            <p:nvPr/>
          </p:nvSpPr>
          <p:spPr bwMode="auto">
            <a:xfrm flipV="1">
              <a:off x="531" y="2541"/>
              <a:ext cx="3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72" name="Freeform 276"/>
            <p:cNvSpPr>
              <a:spLocks/>
            </p:cNvSpPr>
            <p:nvPr/>
          </p:nvSpPr>
          <p:spPr bwMode="auto">
            <a:xfrm flipH="1">
              <a:off x="624" y="2790"/>
              <a:ext cx="303" cy="403"/>
            </a:xfrm>
            <a:custGeom>
              <a:avLst/>
              <a:gdLst>
                <a:gd name="T0" fmla="*/ 101 w 706"/>
                <a:gd name="T1" fmla="*/ 197 h 872"/>
                <a:gd name="T2" fmla="*/ 78 w 706"/>
                <a:gd name="T3" fmla="*/ 223 h 872"/>
                <a:gd name="T4" fmla="*/ 46 w 706"/>
                <a:gd name="T5" fmla="*/ 273 h 872"/>
                <a:gd name="T6" fmla="*/ 16 w 706"/>
                <a:gd name="T7" fmla="*/ 346 h 872"/>
                <a:gd name="T8" fmla="*/ 0 w 706"/>
                <a:gd name="T9" fmla="*/ 438 h 872"/>
                <a:gd name="T10" fmla="*/ 7 w 706"/>
                <a:gd name="T11" fmla="*/ 549 h 872"/>
                <a:gd name="T12" fmla="*/ 19 w 706"/>
                <a:gd name="T13" fmla="*/ 646 h 872"/>
                <a:gd name="T14" fmla="*/ 34 w 706"/>
                <a:gd name="T15" fmla="*/ 721 h 872"/>
                <a:gd name="T16" fmla="*/ 57 w 706"/>
                <a:gd name="T17" fmla="*/ 776 h 872"/>
                <a:gd name="T18" fmla="*/ 93 w 706"/>
                <a:gd name="T19" fmla="*/ 815 h 872"/>
                <a:gd name="T20" fmla="*/ 146 w 706"/>
                <a:gd name="T21" fmla="*/ 840 h 872"/>
                <a:gd name="T22" fmla="*/ 211 w 706"/>
                <a:gd name="T23" fmla="*/ 857 h 872"/>
                <a:gd name="T24" fmla="*/ 274 w 706"/>
                <a:gd name="T25" fmla="*/ 870 h 872"/>
                <a:gd name="T26" fmla="*/ 336 w 706"/>
                <a:gd name="T27" fmla="*/ 872 h 872"/>
                <a:gd name="T28" fmla="*/ 395 w 706"/>
                <a:gd name="T29" fmla="*/ 860 h 872"/>
                <a:gd name="T30" fmla="*/ 449 w 706"/>
                <a:gd name="T31" fmla="*/ 830 h 872"/>
                <a:gd name="T32" fmla="*/ 500 w 706"/>
                <a:gd name="T33" fmla="*/ 775 h 872"/>
                <a:gd name="T34" fmla="*/ 547 w 706"/>
                <a:gd name="T35" fmla="*/ 696 h 872"/>
                <a:gd name="T36" fmla="*/ 588 w 706"/>
                <a:gd name="T37" fmla="*/ 605 h 872"/>
                <a:gd name="T38" fmla="*/ 622 w 706"/>
                <a:gd name="T39" fmla="*/ 514 h 872"/>
                <a:gd name="T40" fmla="*/ 644 w 706"/>
                <a:gd name="T41" fmla="*/ 437 h 872"/>
                <a:gd name="T42" fmla="*/ 653 w 706"/>
                <a:gd name="T43" fmla="*/ 384 h 872"/>
                <a:gd name="T44" fmla="*/ 662 w 706"/>
                <a:gd name="T45" fmla="*/ 325 h 872"/>
                <a:gd name="T46" fmla="*/ 676 w 706"/>
                <a:gd name="T47" fmla="*/ 259 h 872"/>
                <a:gd name="T48" fmla="*/ 691 w 706"/>
                <a:gd name="T49" fmla="*/ 198 h 872"/>
                <a:gd name="T50" fmla="*/ 701 w 706"/>
                <a:gd name="T51" fmla="*/ 153 h 872"/>
                <a:gd name="T52" fmla="*/ 706 w 706"/>
                <a:gd name="T53" fmla="*/ 136 h 872"/>
                <a:gd name="T54" fmla="*/ 656 w 706"/>
                <a:gd name="T55" fmla="*/ 122 h 872"/>
                <a:gd name="T56" fmla="*/ 648 w 706"/>
                <a:gd name="T57" fmla="*/ 169 h 872"/>
                <a:gd name="T58" fmla="*/ 637 w 706"/>
                <a:gd name="T59" fmla="*/ 237 h 872"/>
                <a:gd name="T60" fmla="*/ 623 w 706"/>
                <a:gd name="T61" fmla="*/ 308 h 872"/>
                <a:gd name="T62" fmla="*/ 609 w 706"/>
                <a:gd name="T63" fmla="*/ 359 h 872"/>
                <a:gd name="T64" fmla="*/ 593 w 706"/>
                <a:gd name="T65" fmla="*/ 381 h 872"/>
                <a:gd name="T66" fmla="*/ 542 w 706"/>
                <a:gd name="T67" fmla="*/ 393 h 872"/>
                <a:gd name="T68" fmla="*/ 478 w 706"/>
                <a:gd name="T69" fmla="*/ 394 h 872"/>
                <a:gd name="T70" fmla="*/ 429 w 706"/>
                <a:gd name="T71" fmla="*/ 377 h 872"/>
                <a:gd name="T72" fmla="*/ 410 w 706"/>
                <a:gd name="T73" fmla="*/ 328 h 872"/>
                <a:gd name="T74" fmla="*/ 411 w 706"/>
                <a:gd name="T75" fmla="*/ 272 h 872"/>
                <a:gd name="T76" fmla="*/ 418 w 706"/>
                <a:gd name="T77" fmla="*/ 229 h 872"/>
                <a:gd name="T78" fmla="*/ 429 w 706"/>
                <a:gd name="T79" fmla="*/ 165 h 872"/>
                <a:gd name="T80" fmla="*/ 441 w 706"/>
                <a:gd name="T81" fmla="*/ 94 h 872"/>
                <a:gd name="T82" fmla="*/ 451 w 706"/>
                <a:gd name="T83" fmla="*/ 36 h 872"/>
                <a:gd name="T84" fmla="*/ 458 w 706"/>
                <a:gd name="T85" fmla="*/ 2 h 872"/>
                <a:gd name="T86" fmla="*/ 395 w 706"/>
                <a:gd name="T87" fmla="*/ 1 h 872"/>
                <a:gd name="T88" fmla="*/ 395 w 706"/>
                <a:gd name="T89" fmla="*/ 21 h 872"/>
                <a:gd name="T90" fmla="*/ 394 w 706"/>
                <a:gd name="T91" fmla="*/ 58 h 872"/>
                <a:gd name="T92" fmla="*/ 391 w 706"/>
                <a:gd name="T93" fmla="*/ 103 h 872"/>
                <a:gd name="T94" fmla="*/ 386 w 706"/>
                <a:gd name="T95" fmla="*/ 150 h 872"/>
                <a:gd name="T96" fmla="*/ 379 w 706"/>
                <a:gd name="T97" fmla="*/ 191 h 872"/>
                <a:gd name="T98" fmla="*/ 357 w 706"/>
                <a:gd name="T99" fmla="*/ 263 h 872"/>
                <a:gd name="T100" fmla="*/ 322 w 706"/>
                <a:gd name="T101" fmla="*/ 325 h 872"/>
                <a:gd name="T102" fmla="*/ 269 w 706"/>
                <a:gd name="T103" fmla="*/ 374 h 872"/>
                <a:gd name="T104" fmla="*/ 189 w 706"/>
                <a:gd name="T105" fmla="*/ 403 h 872"/>
                <a:gd name="T106" fmla="*/ 129 w 706"/>
                <a:gd name="T107" fmla="*/ 387 h 872"/>
                <a:gd name="T108" fmla="*/ 126 w 706"/>
                <a:gd name="T109" fmla="*/ 336 h 872"/>
                <a:gd name="T110" fmla="*/ 137 w 706"/>
                <a:gd name="T111" fmla="*/ 273 h 872"/>
                <a:gd name="T112" fmla="*/ 148 w 706"/>
                <a:gd name="T113" fmla="*/ 207 h 872"/>
                <a:gd name="T114" fmla="*/ 149 w 706"/>
                <a:gd name="T115" fmla="*/ 162 h 872"/>
                <a:gd name="T116" fmla="*/ 132 w 706"/>
                <a:gd name="T117" fmla="*/ 159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6" h="872">
                  <a:moveTo>
                    <a:pt x="107" y="191"/>
                  </a:moveTo>
                  <a:lnTo>
                    <a:pt x="106" y="192"/>
                  </a:lnTo>
                  <a:lnTo>
                    <a:pt x="101" y="197"/>
                  </a:lnTo>
                  <a:lnTo>
                    <a:pt x="95" y="203"/>
                  </a:lnTo>
                  <a:lnTo>
                    <a:pt x="87" y="212"/>
                  </a:lnTo>
                  <a:lnTo>
                    <a:pt x="78" y="223"/>
                  </a:lnTo>
                  <a:lnTo>
                    <a:pt x="68" y="237"/>
                  </a:lnTo>
                  <a:lnTo>
                    <a:pt x="57" y="255"/>
                  </a:lnTo>
                  <a:lnTo>
                    <a:pt x="46" y="273"/>
                  </a:lnTo>
                  <a:lnTo>
                    <a:pt x="35" y="295"/>
                  </a:lnTo>
                  <a:lnTo>
                    <a:pt x="25" y="319"/>
                  </a:lnTo>
                  <a:lnTo>
                    <a:pt x="16" y="346"/>
                  </a:lnTo>
                  <a:lnTo>
                    <a:pt x="9" y="374"/>
                  </a:lnTo>
                  <a:lnTo>
                    <a:pt x="3" y="405"/>
                  </a:lnTo>
                  <a:lnTo>
                    <a:pt x="0" y="438"/>
                  </a:lnTo>
                  <a:lnTo>
                    <a:pt x="0" y="473"/>
                  </a:lnTo>
                  <a:lnTo>
                    <a:pt x="2" y="511"/>
                  </a:lnTo>
                  <a:lnTo>
                    <a:pt x="7" y="549"/>
                  </a:lnTo>
                  <a:lnTo>
                    <a:pt x="10" y="584"/>
                  </a:lnTo>
                  <a:lnTo>
                    <a:pt x="15" y="616"/>
                  </a:lnTo>
                  <a:lnTo>
                    <a:pt x="19" y="646"/>
                  </a:lnTo>
                  <a:lnTo>
                    <a:pt x="24" y="674"/>
                  </a:lnTo>
                  <a:lnTo>
                    <a:pt x="29" y="698"/>
                  </a:lnTo>
                  <a:lnTo>
                    <a:pt x="34" y="721"/>
                  </a:lnTo>
                  <a:lnTo>
                    <a:pt x="41" y="742"/>
                  </a:lnTo>
                  <a:lnTo>
                    <a:pt x="49" y="760"/>
                  </a:lnTo>
                  <a:lnTo>
                    <a:pt x="57" y="776"/>
                  </a:lnTo>
                  <a:lnTo>
                    <a:pt x="68" y="791"/>
                  </a:lnTo>
                  <a:lnTo>
                    <a:pt x="80" y="804"/>
                  </a:lnTo>
                  <a:lnTo>
                    <a:pt x="93" y="815"/>
                  </a:lnTo>
                  <a:lnTo>
                    <a:pt x="109" y="825"/>
                  </a:lnTo>
                  <a:lnTo>
                    <a:pt x="126" y="833"/>
                  </a:lnTo>
                  <a:lnTo>
                    <a:pt x="146" y="840"/>
                  </a:lnTo>
                  <a:lnTo>
                    <a:pt x="167" y="845"/>
                  </a:lnTo>
                  <a:lnTo>
                    <a:pt x="189" y="851"/>
                  </a:lnTo>
                  <a:lnTo>
                    <a:pt x="211" y="857"/>
                  </a:lnTo>
                  <a:lnTo>
                    <a:pt x="231" y="862"/>
                  </a:lnTo>
                  <a:lnTo>
                    <a:pt x="253" y="866"/>
                  </a:lnTo>
                  <a:lnTo>
                    <a:pt x="274" y="870"/>
                  </a:lnTo>
                  <a:lnTo>
                    <a:pt x="295" y="872"/>
                  </a:lnTo>
                  <a:lnTo>
                    <a:pt x="315" y="872"/>
                  </a:lnTo>
                  <a:lnTo>
                    <a:pt x="336" y="872"/>
                  </a:lnTo>
                  <a:lnTo>
                    <a:pt x="356" y="870"/>
                  </a:lnTo>
                  <a:lnTo>
                    <a:pt x="376" y="866"/>
                  </a:lnTo>
                  <a:lnTo>
                    <a:pt x="395" y="860"/>
                  </a:lnTo>
                  <a:lnTo>
                    <a:pt x="414" y="853"/>
                  </a:lnTo>
                  <a:lnTo>
                    <a:pt x="432" y="843"/>
                  </a:lnTo>
                  <a:lnTo>
                    <a:pt x="449" y="830"/>
                  </a:lnTo>
                  <a:lnTo>
                    <a:pt x="466" y="815"/>
                  </a:lnTo>
                  <a:lnTo>
                    <a:pt x="482" y="797"/>
                  </a:lnTo>
                  <a:lnTo>
                    <a:pt x="500" y="775"/>
                  </a:lnTo>
                  <a:lnTo>
                    <a:pt x="516" y="751"/>
                  </a:lnTo>
                  <a:lnTo>
                    <a:pt x="532" y="724"/>
                  </a:lnTo>
                  <a:lnTo>
                    <a:pt x="547" y="696"/>
                  </a:lnTo>
                  <a:lnTo>
                    <a:pt x="562" y="667"/>
                  </a:lnTo>
                  <a:lnTo>
                    <a:pt x="576" y="636"/>
                  </a:lnTo>
                  <a:lnTo>
                    <a:pt x="588" y="605"/>
                  </a:lnTo>
                  <a:lnTo>
                    <a:pt x="601" y="574"/>
                  </a:lnTo>
                  <a:lnTo>
                    <a:pt x="612" y="544"/>
                  </a:lnTo>
                  <a:lnTo>
                    <a:pt x="622" y="514"/>
                  </a:lnTo>
                  <a:lnTo>
                    <a:pt x="631" y="486"/>
                  </a:lnTo>
                  <a:lnTo>
                    <a:pt x="638" y="460"/>
                  </a:lnTo>
                  <a:lnTo>
                    <a:pt x="644" y="437"/>
                  </a:lnTo>
                  <a:lnTo>
                    <a:pt x="648" y="417"/>
                  </a:lnTo>
                  <a:lnTo>
                    <a:pt x="651" y="400"/>
                  </a:lnTo>
                  <a:lnTo>
                    <a:pt x="653" y="384"/>
                  </a:lnTo>
                  <a:lnTo>
                    <a:pt x="655" y="365"/>
                  </a:lnTo>
                  <a:lnTo>
                    <a:pt x="659" y="346"/>
                  </a:lnTo>
                  <a:lnTo>
                    <a:pt x="662" y="325"/>
                  </a:lnTo>
                  <a:lnTo>
                    <a:pt x="667" y="303"/>
                  </a:lnTo>
                  <a:lnTo>
                    <a:pt x="671" y="281"/>
                  </a:lnTo>
                  <a:lnTo>
                    <a:pt x="676" y="259"/>
                  </a:lnTo>
                  <a:lnTo>
                    <a:pt x="682" y="237"/>
                  </a:lnTo>
                  <a:lnTo>
                    <a:pt x="686" y="218"/>
                  </a:lnTo>
                  <a:lnTo>
                    <a:pt x="691" y="198"/>
                  </a:lnTo>
                  <a:lnTo>
                    <a:pt x="694" y="181"/>
                  </a:lnTo>
                  <a:lnTo>
                    <a:pt x="698" y="166"/>
                  </a:lnTo>
                  <a:lnTo>
                    <a:pt x="701" y="153"/>
                  </a:lnTo>
                  <a:lnTo>
                    <a:pt x="703" y="144"/>
                  </a:lnTo>
                  <a:lnTo>
                    <a:pt x="706" y="138"/>
                  </a:lnTo>
                  <a:lnTo>
                    <a:pt x="706" y="136"/>
                  </a:lnTo>
                  <a:lnTo>
                    <a:pt x="659" y="112"/>
                  </a:lnTo>
                  <a:lnTo>
                    <a:pt x="659" y="114"/>
                  </a:lnTo>
                  <a:lnTo>
                    <a:pt x="656" y="122"/>
                  </a:lnTo>
                  <a:lnTo>
                    <a:pt x="655" y="135"/>
                  </a:lnTo>
                  <a:lnTo>
                    <a:pt x="652" y="151"/>
                  </a:lnTo>
                  <a:lnTo>
                    <a:pt x="648" y="169"/>
                  </a:lnTo>
                  <a:lnTo>
                    <a:pt x="645" y="191"/>
                  </a:lnTo>
                  <a:lnTo>
                    <a:pt x="641" y="214"/>
                  </a:lnTo>
                  <a:lnTo>
                    <a:pt x="637" y="237"/>
                  </a:lnTo>
                  <a:lnTo>
                    <a:pt x="632" y="261"/>
                  </a:lnTo>
                  <a:lnTo>
                    <a:pt x="627" y="285"/>
                  </a:lnTo>
                  <a:lnTo>
                    <a:pt x="623" y="308"/>
                  </a:lnTo>
                  <a:lnTo>
                    <a:pt x="618" y="327"/>
                  </a:lnTo>
                  <a:lnTo>
                    <a:pt x="614" y="346"/>
                  </a:lnTo>
                  <a:lnTo>
                    <a:pt x="609" y="359"/>
                  </a:lnTo>
                  <a:lnTo>
                    <a:pt x="606" y="370"/>
                  </a:lnTo>
                  <a:lnTo>
                    <a:pt x="602" y="376"/>
                  </a:lnTo>
                  <a:lnTo>
                    <a:pt x="593" y="381"/>
                  </a:lnTo>
                  <a:lnTo>
                    <a:pt x="579" y="386"/>
                  </a:lnTo>
                  <a:lnTo>
                    <a:pt x="562" y="389"/>
                  </a:lnTo>
                  <a:lnTo>
                    <a:pt x="542" y="393"/>
                  </a:lnTo>
                  <a:lnTo>
                    <a:pt x="520" y="394"/>
                  </a:lnTo>
                  <a:lnTo>
                    <a:pt x="498" y="395"/>
                  </a:lnTo>
                  <a:lnTo>
                    <a:pt x="478" y="394"/>
                  </a:lnTo>
                  <a:lnTo>
                    <a:pt x="458" y="392"/>
                  </a:lnTo>
                  <a:lnTo>
                    <a:pt x="442" y="386"/>
                  </a:lnTo>
                  <a:lnTo>
                    <a:pt x="429" y="377"/>
                  </a:lnTo>
                  <a:lnTo>
                    <a:pt x="420" y="363"/>
                  </a:lnTo>
                  <a:lnTo>
                    <a:pt x="414" y="347"/>
                  </a:lnTo>
                  <a:lnTo>
                    <a:pt x="410" y="328"/>
                  </a:lnTo>
                  <a:lnTo>
                    <a:pt x="409" y="310"/>
                  </a:lnTo>
                  <a:lnTo>
                    <a:pt x="409" y="290"/>
                  </a:lnTo>
                  <a:lnTo>
                    <a:pt x="411" y="272"/>
                  </a:lnTo>
                  <a:lnTo>
                    <a:pt x="412" y="260"/>
                  </a:lnTo>
                  <a:lnTo>
                    <a:pt x="414" y="247"/>
                  </a:lnTo>
                  <a:lnTo>
                    <a:pt x="418" y="229"/>
                  </a:lnTo>
                  <a:lnTo>
                    <a:pt x="421" y="209"/>
                  </a:lnTo>
                  <a:lnTo>
                    <a:pt x="425" y="188"/>
                  </a:lnTo>
                  <a:lnTo>
                    <a:pt x="429" y="165"/>
                  </a:lnTo>
                  <a:lnTo>
                    <a:pt x="433" y="142"/>
                  </a:lnTo>
                  <a:lnTo>
                    <a:pt x="437" y="118"/>
                  </a:lnTo>
                  <a:lnTo>
                    <a:pt x="441" y="94"/>
                  </a:lnTo>
                  <a:lnTo>
                    <a:pt x="445" y="74"/>
                  </a:lnTo>
                  <a:lnTo>
                    <a:pt x="449" y="53"/>
                  </a:lnTo>
                  <a:lnTo>
                    <a:pt x="451" y="36"/>
                  </a:lnTo>
                  <a:lnTo>
                    <a:pt x="455" y="21"/>
                  </a:lnTo>
                  <a:lnTo>
                    <a:pt x="456" y="9"/>
                  </a:lnTo>
                  <a:lnTo>
                    <a:pt x="458" y="2"/>
                  </a:lnTo>
                  <a:lnTo>
                    <a:pt x="458" y="0"/>
                  </a:lnTo>
                  <a:lnTo>
                    <a:pt x="395" y="0"/>
                  </a:lnTo>
                  <a:lnTo>
                    <a:pt x="395" y="1"/>
                  </a:lnTo>
                  <a:lnTo>
                    <a:pt x="395" y="6"/>
                  </a:lnTo>
                  <a:lnTo>
                    <a:pt x="395" y="13"/>
                  </a:lnTo>
                  <a:lnTo>
                    <a:pt x="395" y="21"/>
                  </a:lnTo>
                  <a:lnTo>
                    <a:pt x="395" y="31"/>
                  </a:lnTo>
                  <a:lnTo>
                    <a:pt x="394" y="44"/>
                  </a:lnTo>
                  <a:lnTo>
                    <a:pt x="394" y="58"/>
                  </a:lnTo>
                  <a:lnTo>
                    <a:pt x="393" y="71"/>
                  </a:lnTo>
                  <a:lnTo>
                    <a:pt x="393" y="88"/>
                  </a:lnTo>
                  <a:lnTo>
                    <a:pt x="391" y="103"/>
                  </a:lnTo>
                  <a:lnTo>
                    <a:pt x="389" y="119"/>
                  </a:lnTo>
                  <a:lnTo>
                    <a:pt x="388" y="135"/>
                  </a:lnTo>
                  <a:lnTo>
                    <a:pt x="386" y="150"/>
                  </a:lnTo>
                  <a:lnTo>
                    <a:pt x="384" y="165"/>
                  </a:lnTo>
                  <a:lnTo>
                    <a:pt x="381" y="179"/>
                  </a:lnTo>
                  <a:lnTo>
                    <a:pt x="379" y="191"/>
                  </a:lnTo>
                  <a:lnTo>
                    <a:pt x="372" y="215"/>
                  </a:lnTo>
                  <a:lnTo>
                    <a:pt x="365" y="240"/>
                  </a:lnTo>
                  <a:lnTo>
                    <a:pt x="357" y="263"/>
                  </a:lnTo>
                  <a:lnTo>
                    <a:pt x="346" y="285"/>
                  </a:lnTo>
                  <a:lnTo>
                    <a:pt x="335" y="305"/>
                  </a:lnTo>
                  <a:lnTo>
                    <a:pt x="322" y="325"/>
                  </a:lnTo>
                  <a:lnTo>
                    <a:pt x="307" y="343"/>
                  </a:lnTo>
                  <a:lnTo>
                    <a:pt x="290" y="359"/>
                  </a:lnTo>
                  <a:lnTo>
                    <a:pt x="269" y="374"/>
                  </a:lnTo>
                  <a:lnTo>
                    <a:pt x="244" y="387"/>
                  </a:lnTo>
                  <a:lnTo>
                    <a:pt x="216" y="396"/>
                  </a:lnTo>
                  <a:lnTo>
                    <a:pt x="189" y="403"/>
                  </a:lnTo>
                  <a:lnTo>
                    <a:pt x="163" y="404"/>
                  </a:lnTo>
                  <a:lnTo>
                    <a:pt x="143" y="399"/>
                  </a:lnTo>
                  <a:lnTo>
                    <a:pt x="129" y="387"/>
                  </a:lnTo>
                  <a:lnTo>
                    <a:pt x="123" y="367"/>
                  </a:lnTo>
                  <a:lnTo>
                    <a:pt x="124" y="354"/>
                  </a:lnTo>
                  <a:lnTo>
                    <a:pt x="126" y="336"/>
                  </a:lnTo>
                  <a:lnTo>
                    <a:pt x="129" y="317"/>
                  </a:lnTo>
                  <a:lnTo>
                    <a:pt x="133" y="295"/>
                  </a:lnTo>
                  <a:lnTo>
                    <a:pt x="137" y="273"/>
                  </a:lnTo>
                  <a:lnTo>
                    <a:pt x="141" y="250"/>
                  </a:lnTo>
                  <a:lnTo>
                    <a:pt x="145" y="228"/>
                  </a:lnTo>
                  <a:lnTo>
                    <a:pt x="148" y="207"/>
                  </a:lnTo>
                  <a:lnTo>
                    <a:pt x="149" y="189"/>
                  </a:lnTo>
                  <a:lnTo>
                    <a:pt x="151" y="174"/>
                  </a:lnTo>
                  <a:lnTo>
                    <a:pt x="149" y="162"/>
                  </a:lnTo>
                  <a:lnTo>
                    <a:pt x="146" y="156"/>
                  </a:lnTo>
                  <a:lnTo>
                    <a:pt x="141" y="154"/>
                  </a:lnTo>
                  <a:lnTo>
                    <a:pt x="132" y="159"/>
                  </a:lnTo>
                  <a:lnTo>
                    <a:pt x="122" y="172"/>
                  </a:lnTo>
                  <a:lnTo>
                    <a:pt x="107" y="191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73" name="Freeform 277"/>
            <p:cNvSpPr>
              <a:spLocks/>
            </p:cNvSpPr>
            <p:nvPr/>
          </p:nvSpPr>
          <p:spPr bwMode="auto">
            <a:xfrm flipH="1">
              <a:off x="624" y="2790"/>
              <a:ext cx="303" cy="403"/>
            </a:xfrm>
            <a:custGeom>
              <a:avLst/>
              <a:gdLst>
                <a:gd name="T0" fmla="*/ 101 w 706"/>
                <a:gd name="T1" fmla="*/ 197 h 872"/>
                <a:gd name="T2" fmla="*/ 68 w 706"/>
                <a:gd name="T3" fmla="*/ 237 h 872"/>
                <a:gd name="T4" fmla="*/ 25 w 706"/>
                <a:gd name="T5" fmla="*/ 319 h 872"/>
                <a:gd name="T6" fmla="*/ 0 w 706"/>
                <a:gd name="T7" fmla="*/ 438 h 872"/>
                <a:gd name="T8" fmla="*/ 7 w 706"/>
                <a:gd name="T9" fmla="*/ 549 h 872"/>
                <a:gd name="T10" fmla="*/ 24 w 706"/>
                <a:gd name="T11" fmla="*/ 674 h 872"/>
                <a:gd name="T12" fmla="*/ 49 w 706"/>
                <a:gd name="T13" fmla="*/ 760 h 872"/>
                <a:gd name="T14" fmla="*/ 93 w 706"/>
                <a:gd name="T15" fmla="*/ 815 h 872"/>
                <a:gd name="T16" fmla="*/ 146 w 706"/>
                <a:gd name="T17" fmla="*/ 840 h 872"/>
                <a:gd name="T18" fmla="*/ 231 w 706"/>
                <a:gd name="T19" fmla="*/ 862 h 872"/>
                <a:gd name="T20" fmla="*/ 315 w 706"/>
                <a:gd name="T21" fmla="*/ 872 h 872"/>
                <a:gd name="T22" fmla="*/ 395 w 706"/>
                <a:gd name="T23" fmla="*/ 860 h 872"/>
                <a:gd name="T24" fmla="*/ 466 w 706"/>
                <a:gd name="T25" fmla="*/ 815 h 872"/>
                <a:gd name="T26" fmla="*/ 516 w 706"/>
                <a:gd name="T27" fmla="*/ 751 h 872"/>
                <a:gd name="T28" fmla="*/ 576 w 706"/>
                <a:gd name="T29" fmla="*/ 636 h 872"/>
                <a:gd name="T30" fmla="*/ 622 w 706"/>
                <a:gd name="T31" fmla="*/ 514 h 872"/>
                <a:gd name="T32" fmla="*/ 648 w 706"/>
                <a:gd name="T33" fmla="*/ 417 h 872"/>
                <a:gd name="T34" fmla="*/ 655 w 706"/>
                <a:gd name="T35" fmla="*/ 365 h 872"/>
                <a:gd name="T36" fmla="*/ 671 w 706"/>
                <a:gd name="T37" fmla="*/ 281 h 872"/>
                <a:gd name="T38" fmla="*/ 691 w 706"/>
                <a:gd name="T39" fmla="*/ 198 h 872"/>
                <a:gd name="T40" fmla="*/ 703 w 706"/>
                <a:gd name="T41" fmla="*/ 144 h 872"/>
                <a:gd name="T42" fmla="*/ 659 w 706"/>
                <a:gd name="T43" fmla="*/ 112 h 872"/>
                <a:gd name="T44" fmla="*/ 652 w 706"/>
                <a:gd name="T45" fmla="*/ 151 h 872"/>
                <a:gd name="T46" fmla="*/ 637 w 706"/>
                <a:gd name="T47" fmla="*/ 237 h 872"/>
                <a:gd name="T48" fmla="*/ 618 w 706"/>
                <a:gd name="T49" fmla="*/ 327 h 872"/>
                <a:gd name="T50" fmla="*/ 602 w 706"/>
                <a:gd name="T51" fmla="*/ 376 h 872"/>
                <a:gd name="T52" fmla="*/ 562 w 706"/>
                <a:gd name="T53" fmla="*/ 389 h 872"/>
                <a:gd name="T54" fmla="*/ 478 w 706"/>
                <a:gd name="T55" fmla="*/ 394 h 872"/>
                <a:gd name="T56" fmla="*/ 429 w 706"/>
                <a:gd name="T57" fmla="*/ 377 h 872"/>
                <a:gd name="T58" fmla="*/ 409 w 706"/>
                <a:gd name="T59" fmla="*/ 310 h 872"/>
                <a:gd name="T60" fmla="*/ 412 w 706"/>
                <a:gd name="T61" fmla="*/ 260 h 872"/>
                <a:gd name="T62" fmla="*/ 425 w 706"/>
                <a:gd name="T63" fmla="*/ 188 h 872"/>
                <a:gd name="T64" fmla="*/ 441 w 706"/>
                <a:gd name="T65" fmla="*/ 94 h 872"/>
                <a:gd name="T66" fmla="*/ 455 w 706"/>
                <a:gd name="T67" fmla="*/ 21 h 872"/>
                <a:gd name="T68" fmla="*/ 395 w 706"/>
                <a:gd name="T69" fmla="*/ 0 h 872"/>
                <a:gd name="T70" fmla="*/ 395 w 706"/>
                <a:gd name="T71" fmla="*/ 13 h 872"/>
                <a:gd name="T72" fmla="*/ 394 w 706"/>
                <a:gd name="T73" fmla="*/ 58 h 872"/>
                <a:gd name="T74" fmla="*/ 389 w 706"/>
                <a:gd name="T75" fmla="*/ 119 h 872"/>
                <a:gd name="T76" fmla="*/ 381 w 706"/>
                <a:gd name="T77" fmla="*/ 179 h 872"/>
                <a:gd name="T78" fmla="*/ 365 w 706"/>
                <a:gd name="T79" fmla="*/ 240 h 872"/>
                <a:gd name="T80" fmla="*/ 322 w 706"/>
                <a:gd name="T81" fmla="*/ 325 h 872"/>
                <a:gd name="T82" fmla="*/ 269 w 706"/>
                <a:gd name="T83" fmla="*/ 374 h 872"/>
                <a:gd name="T84" fmla="*/ 163 w 706"/>
                <a:gd name="T85" fmla="*/ 404 h 872"/>
                <a:gd name="T86" fmla="*/ 123 w 706"/>
                <a:gd name="T87" fmla="*/ 367 h 872"/>
                <a:gd name="T88" fmla="*/ 133 w 706"/>
                <a:gd name="T89" fmla="*/ 295 h 872"/>
                <a:gd name="T90" fmla="*/ 148 w 706"/>
                <a:gd name="T91" fmla="*/ 207 h 872"/>
                <a:gd name="T92" fmla="*/ 146 w 706"/>
                <a:gd name="T93" fmla="*/ 156 h 872"/>
                <a:gd name="T94" fmla="*/ 107 w 706"/>
                <a:gd name="T95" fmla="*/ 191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6" h="872">
                  <a:moveTo>
                    <a:pt x="107" y="191"/>
                  </a:moveTo>
                  <a:lnTo>
                    <a:pt x="107" y="191"/>
                  </a:lnTo>
                  <a:lnTo>
                    <a:pt x="106" y="192"/>
                  </a:lnTo>
                  <a:lnTo>
                    <a:pt x="101" y="197"/>
                  </a:lnTo>
                  <a:lnTo>
                    <a:pt x="95" y="203"/>
                  </a:lnTo>
                  <a:lnTo>
                    <a:pt x="87" y="212"/>
                  </a:lnTo>
                  <a:lnTo>
                    <a:pt x="78" y="223"/>
                  </a:lnTo>
                  <a:lnTo>
                    <a:pt x="68" y="237"/>
                  </a:lnTo>
                  <a:lnTo>
                    <a:pt x="57" y="255"/>
                  </a:lnTo>
                  <a:lnTo>
                    <a:pt x="46" y="273"/>
                  </a:lnTo>
                  <a:lnTo>
                    <a:pt x="35" y="295"/>
                  </a:lnTo>
                  <a:lnTo>
                    <a:pt x="25" y="319"/>
                  </a:lnTo>
                  <a:lnTo>
                    <a:pt x="16" y="346"/>
                  </a:lnTo>
                  <a:lnTo>
                    <a:pt x="9" y="374"/>
                  </a:lnTo>
                  <a:lnTo>
                    <a:pt x="3" y="405"/>
                  </a:lnTo>
                  <a:lnTo>
                    <a:pt x="0" y="438"/>
                  </a:lnTo>
                  <a:lnTo>
                    <a:pt x="0" y="473"/>
                  </a:lnTo>
                  <a:lnTo>
                    <a:pt x="2" y="511"/>
                  </a:lnTo>
                  <a:lnTo>
                    <a:pt x="2" y="511"/>
                  </a:lnTo>
                  <a:lnTo>
                    <a:pt x="7" y="549"/>
                  </a:lnTo>
                  <a:lnTo>
                    <a:pt x="10" y="584"/>
                  </a:lnTo>
                  <a:lnTo>
                    <a:pt x="15" y="616"/>
                  </a:lnTo>
                  <a:lnTo>
                    <a:pt x="19" y="646"/>
                  </a:lnTo>
                  <a:lnTo>
                    <a:pt x="24" y="674"/>
                  </a:lnTo>
                  <a:lnTo>
                    <a:pt x="29" y="698"/>
                  </a:lnTo>
                  <a:lnTo>
                    <a:pt x="34" y="721"/>
                  </a:lnTo>
                  <a:lnTo>
                    <a:pt x="41" y="742"/>
                  </a:lnTo>
                  <a:lnTo>
                    <a:pt x="49" y="760"/>
                  </a:lnTo>
                  <a:lnTo>
                    <a:pt x="57" y="776"/>
                  </a:lnTo>
                  <a:lnTo>
                    <a:pt x="68" y="791"/>
                  </a:lnTo>
                  <a:lnTo>
                    <a:pt x="80" y="804"/>
                  </a:lnTo>
                  <a:lnTo>
                    <a:pt x="93" y="815"/>
                  </a:lnTo>
                  <a:lnTo>
                    <a:pt x="109" y="825"/>
                  </a:lnTo>
                  <a:lnTo>
                    <a:pt x="126" y="833"/>
                  </a:lnTo>
                  <a:lnTo>
                    <a:pt x="146" y="840"/>
                  </a:lnTo>
                  <a:lnTo>
                    <a:pt x="146" y="840"/>
                  </a:lnTo>
                  <a:lnTo>
                    <a:pt x="167" y="845"/>
                  </a:lnTo>
                  <a:lnTo>
                    <a:pt x="189" y="851"/>
                  </a:lnTo>
                  <a:lnTo>
                    <a:pt x="211" y="857"/>
                  </a:lnTo>
                  <a:lnTo>
                    <a:pt x="231" y="862"/>
                  </a:lnTo>
                  <a:lnTo>
                    <a:pt x="253" y="866"/>
                  </a:lnTo>
                  <a:lnTo>
                    <a:pt x="274" y="870"/>
                  </a:lnTo>
                  <a:lnTo>
                    <a:pt x="295" y="872"/>
                  </a:lnTo>
                  <a:lnTo>
                    <a:pt x="315" y="872"/>
                  </a:lnTo>
                  <a:lnTo>
                    <a:pt x="336" y="872"/>
                  </a:lnTo>
                  <a:lnTo>
                    <a:pt x="356" y="870"/>
                  </a:lnTo>
                  <a:lnTo>
                    <a:pt x="376" y="866"/>
                  </a:lnTo>
                  <a:lnTo>
                    <a:pt x="395" y="860"/>
                  </a:lnTo>
                  <a:lnTo>
                    <a:pt x="414" y="853"/>
                  </a:lnTo>
                  <a:lnTo>
                    <a:pt x="432" y="843"/>
                  </a:lnTo>
                  <a:lnTo>
                    <a:pt x="449" y="830"/>
                  </a:lnTo>
                  <a:lnTo>
                    <a:pt x="466" y="815"/>
                  </a:lnTo>
                  <a:lnTo>
                    <a:pt x="466" y="815"/>
                  </a:lnTo>
                  <a:lnTo>
                    <a:pt x="482" y="797"/>
                  </a:lnTo>
                  <a:lnTo>
                    <a:pt x="500" y="775"/>
                  </a:lnTo>
                  <a:lnTo>
                    <a:pt x="516" y="751"/>
                  </a:lnTo>
                  <a:lnTo>
                    <a:pt x="532" y="724"/>
                  </a:lnTo>
                  <a:lnTo>
                    <a:pt x="547" y="696"/>
                  </a:lnTo>
                  <a:lnTo>
                    <a:pt x="562" y="667"/>
                  </a:lnTo>
                  <a:lnTo>
                    <a:pt x="576" y="636"/>
                  </a:lnTo>
                  <a:lnTo>
                    <a:pt x="588" y="605"/>
                  </a:lnTo>
                  <a:lnTo>
                    <a:pt x="601" y="574"/>
                  </a:lnTo>
                  <a:lnTo>
                    <a:pt x="612" y="544"/>
                  </a:lnTo>
                  <a:lnTo>
                    <a:pt x="622" y="514"/>
                  </a:lnTo>
                  <a:lnTo>
                    <a:pt x="631" y="486"/>
                  </a:lnTo>
                  <a:lnTo>
                    <a:pt x="638" y="460"/>
                  </a:lnTo>
                  <a:lnTo>
                    <a:pt x="644" y="437"/>
                  </a:lnTo>
                  <a:lnTo>
                    <a:pt x="648" y="417"/>
                  </a:lnTo>
                  <a:lnTo>
                    <a:pt x="651" y="400"/>
                  </a:lnTo>
                  <a:lnTo>
                    <a:pt x="651" y="400"/>
                  </a:lnTo>
                  <a:lnTo>
                    <a:pt x="653" y="384"/>
                  </a:lnTo>
                  <a:lnTo>
                    <a:pt x="655" y="365"/>
                  </a:lnTo>
                  <a:lnTo>
                    <a:pt x="659" y="346"/>
                  </a:lnTo>
                  <a:lnTo>
                    <a:pt x="662" y="325"/>
                  </a:lnTo>
                  <a:lnTo>
                    <a:pt x="667" y="303"/>
                  </a:lnTo>
                  <a:lnTo>
                    <a:pt x="671" y="281"/>
                  </a:lnTo>
                  <a:lnTo>
                    <a:pt x="676" y="259"/>
                  </a:lnTo>
                  <a:lnTo>
                    <a:pt x="682" y="237"/>
                  </a:lnTo>
                  <a:lnTo>
                    <a:pt x="686" y="218"/>
                  </a:lnTo>
                  <a:lnTo>
                    <a:pt x="691" y="198"/>
                  </a:lnTo>
                  <a:lnTo>
                    <a:pt x="694" y="181"/>
                  </a:lnTo>
                  <a:lnTo>
                    <a:pt x="698" y="166"/>
                  </a:lnTo>
                  <a:lnTo>
                    <a:pt x="701" y="153"/>
                  </a:lnTo>
                  <a:lnTo>
                    <a:pt x="703" y="144"/>
                  </a:lnTo>
                  <a:lnTo>
                    <a:pt x="706" y="138"/>
                  </a:lnTo>
                  <a:lnTo>
                    <a:pt x="706" y="136"/>
                  </a:lnTo>
                  <a:lnTo>
                    <a:pt x="659" y="112"/>
                  </a:lnTo>
                  <a:lnTo>
                    <a:pt x="659" y="112"/>
                  </a:lnTo>
                  <a:lnTo>
                    <a:pt x="659" y="114"/>
                  </a:lnTo>
                  <a:lnTo>
                    <a:pt x="656" y="122"/>
                  </a:lnTo>
                  <a:lnTo>
                    <a:pt x="655" y="135"/>
                  </a:lnTo>
                  <a:lnTo>
                    <a:pt x="652" y="151"/>
                  </a:lnTo>
                  <a:lnTo>
                    <a:pt x="648" y="169"/>
                  </a:lnTo>
                  <a:lnTo>
                    <a:pt x="645" y="191"/>
                  </a:lnTo>
                  <a:lnTo>
                    <a:pt x="641" y="214"/>
                  </a:lnTo>
                  <a:lnTo>
                    <a:pt x="637" y="237"/>
                  </a:lnTo>
                  <a:lnTo>
                    <a:pt x="632" y="261"/>
                  </a:lnTo>
                  <a:lnTo>
                    <a:pt x="627" y="285"/>
                  </a:lnTo>
                  <a:lnTo>
                    <a:pt x="623" y="308"/>
                  </a:lnTo>
                  <a:lnTo>
                    <a:pt x="618" y="327"/>
                  </a:lnTo>
                  <a:lnTo>
                    <a:pt x="614" y="346"/>
                  </a:lnTo>
                  <a:lnTo>
                    <a:pt x="609" y="359"/>
                  </a:lnTo>
                  <a:lnTo>
                    <a:pt x="606" y="370"/>
                  </a:lnTo>
                  <a:lnTo>
                    <a:pt x="602" y="376"/>
                  </a:lnTo>
                  <a:lnTo>
                    <a:pt x="602" y="376"/>
                  </a:lnTo>
                  <a:lnTo>
                    <a:pt x="593" y="381"/>
                  </a:lnTo>
                  <a:lnTo>
                    <a:pt x="579" y="386"/>
                  </a:lnTo>
                  <a:lnTo>
                    <a:pt x="562" y="389"/>
                  </a:lnTo>
                  <a:lnTo>
                    <a:pt x="542" y="393"/>
                  </a:lnTo>
                  <a:lnTo>
                    <a:pt x="520" y="394"/>
                  </a:lnTo>
                  <a:lnTo>
                    <a:pt x="498" y="395"/>
                  </a:lnTo>
                  <a:lnTo>
                    <a:pt x="478" y="394"/>
                  </a:lnTo>
                  <a:lnTo>
                    <a:pt x="458" y="392"/>
                  </a:lnTo>
                  <a:lnTo>
                    <a:pt x="458" y="392"/>
                  </a:lnTo>
                  <a:lnTo>
                    <a:pt x="442" y="386"/>
                  </a:lnTo>
                  <a:lnTo>
                    <a:pt x="429" y="377"/>
                  </a:lnTo>
                  <a:lnTo>
                    <a:pt x="420" y="363"/>
                  </a:lnTo>
                  <a:lnTo>
                    <a:pt x="414" y="347"/>
                  </a:lnTo>
                  <a:lnTo>
                    <a:pt x="410" y="328"/>
                  </a:lnTo>
                  <a:lnTo>
                    <a:pt x="409" y="310"/>
                  </a:lnTo>
                  <a:lnTo>
                    <a:pt x="409" y="290"/>
                  </a:lnTo>
                  <a:lnTo>
                    <a:pt x="411" y="272"/>
                  </a:lnTo>
                  <a:lnTo>
                    <a:pt x="411" y="272"/>
                  </a:lnTo>
                  <a:lnTo>
                    <a:pt x="412" y="260"/>
                  </a:lnTo>
                  <a:lnTo>
                    <a:pt x="414" y="247"/>
                  </a:lnTo>
                  <a:lnTo>
                    <a:pt x="418" y="229"/>
                  </a:lnTo>
                  <a:lnTo>
                    <a:pt x="421" y="209"/>
                  </a:lnTo>
                  <a:lnTo>
                    <a:pt x="425" y="188"/>
                  </a:lnTo>
                  <a:lnTo>
                    <a:pt x="429" y="165"/>
                  </a:lnTo>
                  <a:lnTo>
                    <a:pt x="433" y="142"/>
                  </a:lnTo>
                  <a:lnTo>
                    <a:pt x="437" y="118"/>
                  </a:lnTo>
                  <a:lnTo>
                    <a:pt x="441" y="94"/>
                  </a:lnTo>
                  <a:lnTo>
                    <a:pt x="445" y="74"/>
                  </a:lnTo>
                  <a:lnTo>
                    <a:pt x="449" y="53"/>
                  </a:lnTo>
                  <a:lnTo>
                    <a:pt x="451" y="36"/>
                  </a:lnTo>
                  <a:lnTo>
                    <a:pt x="455" y="21"/>
                  </a:lnTo>
                  <a:lnTo>
                    <a:pt x="456" y="9"/>
                  </a:lnTo>
                  <a:lnTo>
                    <a:pt x="458" y="2"/>
                  </a:lnTo>
                  <a:lnTo>
                    <a:pt x="458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1"/>
                  </a:lnTo>
                  <a:lnTo>
                    <a:pt x="395" y="6"/>
                  </a:lnTo>
                  <a:lnTo>
                    <a:pt x="395" y="13"/>
                  </a:lnTo>
                  <a:lnTo>
                    <a:pt x="395" y="21"/>
                  </a:lnTo>
                  <a:lnTo>
                    <a:pt x="395" y="31"/>
                  </a:lnTo>
                  <a:lnTo>
                    <a:pt x="394" y="44"/>
                  </a:lnTo>
                  <a:lnTo>
                    <a:pt x="394" y="58"/>
                  </a:lnTo>
                  <a:lnTo>
                    <a:pt x="393" y="71"/>
                  </a:lnTo>
                  <a:lnTo>
                    <a:pt x="393" y="88"/>
                  </a:lnTo>
                  <a:lnTo>
                    <a:pt x="391" y="103"/>
                  </a:lnTo>
                  <a:lnTo>
                    <a:pt x="389" y="119"/>
                  </a:lnTo>
                  <a:lnTo>
                    <a:pt x="388" y="135"/>
                  </a:lnTo>
                  <a:lnTo>
                    <a:pt x="386" y="150"/>
                  </a:lnTo>
                  <a:lnTo>
                    <a:pt x="384" y="165"/>
                  </a:lnTo>
                  <a:lnTo>
                    <a:pt x="381" y="179"/>
                  </a:lnTo>
                  <a:lnTo>
                    <a:pt x="379" y="191"/>
                  </a:lnTo>
                  <a:lnTo>
                    <a:pt x="379" y="191"/>
                  </a:lnTo>
                  <a:lnTo>
                    <a:pt x="372" y="215"/>
                  </a:lnTo>
                  <a:lnTo>
                    <a:pt x="365" y="240"/>
                  </a:lnTo>
                  <a:lnTo>
                    <a:pt x="357" y="263"/>
                  </a:lnTo>
                  <a:lnTo>
                    <a:pt x="346" y="285"/>
                  </a:lnTo>
                  <a:lnTo>
                    <a:pt x="335" y="305"/>
                  </a:lnTo>
                  <a:lnTo>
                    <a:pt x="322" y="325"/>
                  </a:lnTo>
                  <a:lnTo>
                    <a:pt x="307" y="343"/>
                  </a:lnTo>
                  <a:lnTo>
                    <a:pt x="290" y="359"/>
                  </a:lnTo>
                  <a:lnTo>
                    <a:pt x="290" y="359"/>
                  </a:lnTo>
                  <a:lnTo>
                    <a:pt x="269" y="374"/>
                  </a:lnTo>
                  <a:lnTo>
                    <a:pt x="244" y="387"/>
                  </a:lnTo>
                  <a:lnTo>
                    <a:pt x="216" y="396"/>
                  </a:lnTo>
                  <a:lnTo>
                    <a:pt x="189" y="403"/>
                  </a:lnTo>
                  <a:lnTo>
                    <a:pt x="163" y="404"/>
                  </a:lnTo>
                  <a:lnTo>
                    <a:pt x="143" y="399"/>
                  </a:lnTo>
                  <a:lnTo>
                    <a:pt x="129" y="387"/>
                  </a:lnTo>
                  <a:lnTo>
                    <a:pt x="123" y="367"/>
                  </a:lnTo>
                  <a:lnTo>
                    <a:pt x="123" y="367"/>
                  </a:lnTo>
                  <a:lnTo>
                    <a:pt x="124" y="354"/>
                  </a:lnTo>
                  <a:lnTo>
                    <a:pt x="126" y="336"/>
                  </a:lnTo>
                  <a:lnTo>
                    <a:pt x="129" y="317"/>
                  </a:lnTo>
                  <a:lnTo>
                    <a:pt x="133" y="295"/>
                  </a:lnTo>
                  <a:lnTo>
                    <a:pt x="137" y="273"/>
                  </a:lnTo>
                  <a:lnTo>
                    <a:pt x="141" y="250"/>
                  </a:lnTo>
                  <a:lnTo>
                    <a:pt x="145" y="228"/>
                  </a:lnTo>
                  <a:lnTo>
                    <a:pt x="148" y="207"/>
                  </a:lnTo>
                  <a:lnTo>
                    <a:pt x="149" y="189"/>
                  </a:lnTo>
                  <a:lnTo>
                    <a:pt x="151" y="174"/>
                  </a:lnTo>
                  <a:lnTo>
                    <a:pt x="149" y="162"/>
                  </a:lnTo>
                  <a:lnTo>
                    <a:pt x="146" y="156"/>
                  </a:lnTo>
                  <a:lnTo>
                    <a:pt x="141" y="154"/>
                  </a:lnTo>
                  <a:lnTo>
                    <a:pt x="132" y="159"/>
                  </a:lnTo>
                  <a:lnTo>
                    <a:pt x="122" y="172"/>
                  </a:lnTo>
                  <a:lnTo>
                    <a:pt x="107" y="19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74" name="Freeform 278"/>
            <p:cNvSpPr>
              <a:spLocks/>
            </p:cNvSpPr>
            <p:nvPr/>
          </p:nvSpPr>
          <p:spPr bwMode="auto">
            <a:xfrm flipH="1">
              <a:off x="730" y="3111"/>
              <a:ext cx="367" cy="371"/>
            </a:xfrm>
            <a:custGeom>
              <a:avLst/>
              <a:gdLst>
                <a:gd name="T0" fmla="*/ 405 w 857"/>
                <a:gd name="T1" fmla="*/ 2 h 799"/>
                <a:gd name="T2" fmla="*/ 378 w 857"/>
                <a:gd name="T3" fmla="*/ 15 h 799"/>
                <a:gd name="T4" fmla="*/ 332 w 857"/>
                <a:gd name="T5" fmla="*/ 38 h 799"/>
                <a:gd name="T6" fmla="*/ 276 w 857"/>
                <a:gd name="T7" fmla="*/ 69 h 799"/>
                <a:gd name="T8" fmla="*/ 216 w 857"/>
                <a:gd name="T9" fmla="*/ 103 h 799"/>
                <a:gd name="T10" fmla="*/ 159 w 857"/>
                <a:gd name="T11" fmla="*/ 138 h 799"/>
                <a:gd name="T12" fmla="*/ 116 w 857"/>
                <a:gd name="T13" fmla="*/ 170 h 799"/>
                <a:gd name="T14" fmla="*/ 91 w 857"/>
                <a:gd name="T15" fmla="*/ 197 h 799"/>
                <a:gd name="T16" fmla="*/ 95 w 857"/>
                <a:gd name="T17" fmla="*/ 224 h 799"/>
                <a:gd name="T18" fmla="*/ 118 w 857"/>
                <a:gd name="T19" fmla="*/ 251 h 799"/>
                <a:gd name="T20" fmla="*/ 143 w 857"/>
                <a:gd name="T21" fmla="*/ 274 h 799"/>
                <a:gd name="T22" fmla="*/ 151 w 857"/>
                <a:gd name="T23" fmla="*/ 298 h 799"/>
                <a:gd name="T24" fmla="*/ 137 w 857"/>
                <a:gd name="T25" fmla="*/ 320 h 799"/>
                <a:gd name="T26" fmla="*/ 118 w 857"/>
                <a:gd name="T27" fmla="*/ 341 h 799"/>
                <a:gd name="T28" fmla="*/ 95 w 857"/>
                <a:gd name="T29" fmla="*/ 366 h 799"/>
                <a:gd name="T30" fmla="*/ 70 w 857"/>
                <a:gd name="T31" fmla="*/ 394 h 799"/>
                <a:gd name="T32" fmla="*/ 45 w 857"/>
                <a:gd name="T33" fmla="*/ 424 h 799"/>
                <a:gd name="T34" fmla="*/ 23 w 857"/>
                <a:gd name="T35" fmla="*/ 452 h 799"/>
                <a:gd name="T36" fmla="*/ 8 w 857"/>
                <a:gd name="T37" fmla="*/ 479 h 799"/>
                <a:gd name="T38" fmla="*/ 0 w 857"/>
                <a:gd name="T39" fmla="*/ 502 h 799"/>
                <a:gd name="T40" fmla="*/ 8 w 857"/>
                <a:gd name="T41" fmla="*/ 531 h 799"/>
                <a:gd name="T42" fmla="*/ 50 w 857"/>
                <a:gd name="T43" fmla="*/ 573 h 799"/>
                <a:gd name="T44" fmla="*/ 101 w 857"/>
                <a:gd name="T45" fmla="*/ 611 h 799"/>
                <a:gd name="T46" fmla="*/ 139 w 857"/>
                <a:gd name="T47" fmla="*/ 635 h 799"/>
                <a:gd name="T48" fmla="*/ 296 w 857"/>
                <a:gd name="T49" fmla="*/ 495 h 799"/>
                <a:gd name="T50" fmla="*/ 300 w 857"/>
                <a:gd name="T51" fmla="*/ 720 h 799"/>
                <a:gd name="T52" fmla="*/ 323 w 857"/>
                <a:gd name="T53" fmla="*/ 717 h 799"/>
                <a:gd name="T54" fmla="*/ 362 w 857"/>
                <a:gd name="T55" fmla="*/ 715 h 799"/>
                <a:gd name="T56" fmla="*/ 413 w 857"/>
                <a:gd name="T57" fmla="*/ 716 h 799"/>
                <a:gd name="T58" fmla="*/ 468 w 857"/>
                <a:gd name="T59" fmla="*/ 721 h 799"/>
                <a:gd name="T60" fmla="*/ 522 w 857"/>
                <a:gd name="T61" fmla="*/ 731 h 799"/>
                <a:gd name="T62" fmla="*/ 568 w 857"/>
                <a:gd name="T63" fmla="*/ 751 h 799"/>
                <a:gd name="T64" fmla="*/ 599 w 857"/>
                <a:gd name="T65" fmla="*/ 779 h 799"/>
                <a:gd name="T66" fmla="*/ 611 w 857"/>
                <a:gd name="T67" fmla="*/ 797 h 799"/>
                <a:gd name="T68" fmla="*/ 630 w 857"/>
                <a:gd name="T69" fmla="*/ 781 h 799"/>
                <a:gd name="T70" fmla="*/ 664 w 857"/>
                <a:gd name="T71" fmla="*/ 751 h 799"/>
                <a:gd name="T72" fmla="*/ 706 w 857"/>
                <a:gd name="T73" fmla="*/ 711 h 799"/>
                <a:gd name="T74" fmla="*/ 753 w 857"/>
                <a:gd name="T75" fmla="*/ 664 h 799"/>
                <a:gd name="T76" fmla="*/ 795 w 857"/>
                <a:gd name="T77" fmla="*/ 612 h 799"/>
                <a:gd name="T78" fmla="*/ 831 w 857"/>
                <a:gd name="T79" fmla="*/ 561 h 799"/>
                <a:gd name="T80" fmla="*/ 852 w 857"/>
                <a:gd name="T81" fmla="*/ 510 h 799"/>
                <a:gd name="T82" fmla="*/ 857 w 857"/>
                <a:gd name="T83" fmla="*/ 464 h 799"/>
                <a:gd name="T84" fmla="*/ 856 w 857"/>
                <a:gd name="T85" fmla="*/ 412 h 799"/>
                <a:gd name="T86" fmla="*/ 853 w 857"/>
                <a:gd name="T87" fmla="*/ 358 h 799"/>
                <a:gd name="T88" fmla="*/ 847 w 857"/>
                <a:gd name="T89" fmla="*/ 304 h 799"/>
                <a:gd name="T90" fmla="*/ 840 w 857"/>
                <a:gd name="T91" fmla="*/ 254 h 799"/>
                <a:gd name="T92" fmla="*/ 833 w 857"/>
                <a:gd name="T93" fmla="*/ 212 h 799"/>
                <a:gd name="T94" fmla="*/ 827 w 857"/>
                <a:gd name="T95" fmla="*/ 179 h 799"/>
                <a:gd name="T96" fmla="*/ 824 w 857"/>
                <a:gd name="T97" fmla="*/ 162 h 799"/>
                <a:gd name="T98" fmla="*/ 819 w 857"/>
                <a:gd name="T99" fmla="*/ 160 h 799"/>
                <a:gd name="T100" fmla="*/ 791 w 857"/>
                <a:gd name="T101" fmla="*/ 163 h 799"/>
                <a:gd name="T102" fmla="*/ 739 w 857"/>
                <a:gd name="T103" fmla="*/ 166 h 799"/>
                <a:gd name="T104" fmla="*/ 673 w 857"/>
                <a:gd name="T105" fmla="*/ 164 h 799"/>
                <a:gd name="T106" fmla="*/ 600 w 857"/>
                <a:gd name="T107" fmla="*/ 154 h 799"/>
                <a:gd name="T108" fmla="*/ 529 w 857"/>
                <a:gd name="T109" fmla="*/ 132 h 799"/>
                <a:gd name="T110" fmla="*/ 468 w 857"/>
                <a:gd name="T111" fmla="*/ 94 h 799"/>
                <a:gd name="T112" fmla="*/ 422 w 857"/>
                <a:gd name="T113" fmla="*/ 37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7" h="799">
                  <a:moveTo>
                    <a:pt x="408" y="0"/>
                  </a:moveTo>
                  <a:lnTo>
                    <a:pt x="405" y="2"/>
                  </a:lnTo>
                  <a:lnTo>
                    <a:pt x="394" y="7"/>
                  </a:lnTo>
                  <a:lnTo>
                    <a:pt x="378" y="15"/>
                  </a:lnTo>
                  <a:lnTo>
                    <a:pt x="357" y="25"/>
                  </a:lnTo>
                  <a:lnTo>
                    <a:pt x="332" y="38"/>
                  </a:lnTo>
                  <a:lnTo>
                    <a:pt x="306" y="53"/>
                  </a:lnTo>
                  <a:lnTo>
                    <a:pt x="276" y="69"/>
                  </a:lnTo>
                  <a:lnTo>
                    <a:pt x="246" y="86"/>
                  </a:lnTo>
                  <a:lnTo>
                    <a:pt x="216" y="103"/>
                  </a:lnTo>
                  <a:lnTo>
                    <a:pt x="187" y="121"/>
                  </a:lnTo>
                  <a:lnTo>
                    <a:pt x="159" y="138"/>
                  </a:lnTo>
                  <a:lnTo>
                    <a:pt x="135" y="155"/>
                  </a:lnTo>
                  <a:lnTo>
                    <a:pt x="116" y="170"/>
                  </a:lnTo>
                  <a:lnTo>
                    <a:pt x="101" y="184"/>
                  </a:lnTo>
                  <a:lnTo>
                    <a:pt x="91" y="197"/>
                  </a:lnTo>
                  <a:lnTo>
                    <a:pt x="89" y="207"/>
                  </a:lnTo>
                  <a:lnTo>
                    <a:pt x="95" y="224"/>
                  </a:lnTo>
                  <a:lnTo>
                    <a:pt x="105" y="238"/>
                  </a:lnTo>
                  <a:lnTo>
                    <a:pt x="118" y="251"/>
                  </a:lnTo>
                  <a:lnTo>
                    <a:pt x="132" y="262"/>
                  </a:lnTo>
                  <a:lnTo>
                    <a:pt x="143" y="274"/>
                  </a:lnTo>
                  <a:lnTo>
                    <a:pt x="150" y="285"/>
                  </a:lnTo>
                  <a:lnTo>
                    <a:pt x="151" y="298"/>
                  </a:lnTo>
                  <a:lnTo>
                    <a:pt x="144" y="312"/>
                  </a:lnTo>
                  <a:lnTo>
                    <a:pt x="137" y="320"/>
                  </a:lnTo>
                  <a:lnTo>
                    <a:pt x="128" y="330"/>
                  </a:lnTo>
                  <a:lnTo>
                    <a:pt x="118" y="341"/>
                  </a:lnTo>
                  <a:lnTo>
                    <a:pt x="108" y="353"/>
                  </a:lnTo>
                  <a:lnTo>
                    <a:pt x="95" y="366"/>
                  </a:lnTo>
                  <a:lnTo>
                    <a:pt x="82" y="380"/>
                  </a:lnTo>
                  <a:lnTo>
                    <a:pt x="70" y="394"/>
                  </a:lnTo>
                  <a:lnTo>
                    <a:pt x="57" y="409"/>
                  </a:lnTo>
                  <a:lnTo>
                    <a:pt x="45" y="424"/>
                  </a:lnTo>
                  <a:lnTo>
                    <a:pt x="34" y="437"/>
                  </a:lnTo>
                  <a:lnTo>
                    <a:pt x="23" y="452"/>
                  </a:lnTo>
                  <a:lnTo>
                    <a:pt x="15" y="465"/>
                  </a:lnTo>
                  <a:lnTo>
                    <a:pt x="8" y="479"/>
                  </a:lnTo>
                  <a:lnTo>
                    <a:pt x="3" y="490"/>
                  </a:lnTo>
                  <a:lnTo>
                    <a:pt x="0" y="502"/>
                  </a:lnTo>
                  <a:lnTo>
                    <a:pt x="0" y="511"/>
                  </a:lnTo>
                  <a:lnTo>
                    <a:pt x="8" y="531"/>
                  </a:lnTo>
                  <a:lnTo>
                    <a:pt x="26" y="551"/>
                  </a:lnTo>
                  <a:lnTo>
                    <a:pt x="50" y="573"/>
                  </a:lnTo>
                  <a:lnTo>
                    <a:pt x="75" y="593"/>
                  </a:lnTo>
                  <a:lnTo>
                    <a:pt x="101" y="611"/>
                  </a:lnTo>
                  <a:lnTo>
                    <a:pt x="122" y="626"/>
                  </a:lnTo>
                  <a:lnTo>
                    <a:pt x="139" y="635"/>
                  </a:lnTo>
                  <a:lnTo>
                    <a:pt x="144" y="639"/>
                  </a:lnTo>
                  <a:lnTo>
                    <a:pt x="296" y="495"/>
                  </a:lnTo>
                  <a:lnTo>
                    <a:pt x="296" y="720"/>
                  </a:lnTo>
                  <a:lnTo>
                    <a:pt x="300" y="720"/>
                  </a:lnTo>
                  <a:lnTo>
                    <a:pt x="308" y="718"/>
                  </a:lnTo>
                  <a:lnTo>
                    <a:pt x="323" y="717"/>
                  </a:lnTo>
                  <a:lnTo>
                    <a:pt x="340" y="716"/>
                  </a:lnTo>
                  <a:lnTo>
                    <a:pt x="362" y="715"/>
                  </a:lnTo>
                  <a:lnTo>
                    <a:pt x="386" y="715"/>
                  </a:lnTo>
                  <a:lnTo>
                    <a:pt x="413" y="716"/>
                  </a:lnTo>
                  <a:lnTo>
                    <a:pt x="440" y="717"/>
                  </a:lnTo>
                  <a:lnTo>
                    <a:pt x="468" y="721"/>
                  </a:lnTo>
                  <a:lnTo>
                    <a:pt x="496" y="725"/>
                  </a:lnTo>
                  <a:lnTo>
                    <a:pt x="522" y="731"/>
                  </a:lnTo>
                  <a:lnTo>
                    <a:pt x="546" y="739"/>
                  </a:lnTo>
                  <a:lnTo>
                    <a:pt x="568" y="751"/>
                  </a:lnTo>
                  <a:lnTo>
                    <a:pt x="585" y="763"/>
                  </a:lnTo>
                  <a:lnTo>
                    <a:pt x="599" y="779"/>
                  </a:lnTo>
                  <a:lnTo>
                    <a:pt x="609" y="799"/>
                  </a:lnTo>
                  <a:lnTo>
                    <a:pt x="611" y="797"/>
                  </a:lnTo>
                  <a:lnTo>
                    <a:pt x="619" y="791"/>
                  </a:lnTo>
                  <a:lnTo>
                    <a:pt x="630" y="781"/>
                  </a:lnTo>
                  <a:lnTo>
                    <a:pt x="647" y="767"/>
                  </a:lnTo>
                  <a:lnTo>
                    <a:pt x="664" y="751"/>
                  </a:lnTo>
                  <a:lnTo>
                    <a:pt x="685" y="732"/>
                  </a:lnTo>
                  <a:lnTo>
                    <a:pt x="706" y="711"/>
                  </a:lnTo>
                  <a:lnTo>
                    <a:pt x="729" y="688"/>
                  </a:lnTo>
                  <a:lnTo>
                    <a:pt x="753" y="664"/>
                  </a:lnTo>
                  <a:lnTo>
                    <a:pt x="774" y="639"/>
                  </a:lnTo>
                  <a:lnTo>
                    <a:pt x="795" y="612"/>
                  </a:lnTo>
                  <a:lnTo>
                    <a:pt x="814" y="587"/>
                  </a:lnTo>
                  <a:lnTo>
                    <a:pt x="831" y="561"/>
                  </a:lnTo>
                  <a:lnTo>
                    <a:pt x="843" y="535"/>
                  </a:lnTo>
                  <a:lnTo>
                    <a:pt x="852" y="510"/>
                  </a:lnTo>
                  <a:lnTo>
                    <a:pt x="856" y="487"/>
                  </a:lnTo>
                  <a:lnTo>
                    <a:pt x="857" y="464"/>
                  </a:lnTo>
                  <a:lnTo>
                    <a:pt x="857" y="439"/>
                  </a:lnTo>
                  <a:lnTo>
                    <a:pt x="856" y="412"/>
                  </a:lnTo>
                  <a:lnTo>
                    <a:pt x="855" y="386"/>
                  </a:lnTo>
                  <a:lnTo>
                    <a:pt x="853" y="358"/>
                  </a:lnTo>
                  <a:lnTo>
                    <a:pt x="849" y="330"/>
                  </a:lnTo>
                  <a:lnTo>
                    <a:pt x="847" y="304"/>
                  </a:lnTo>
                  <a:lnTo>
                    <a:pt x="843" y="278"/>
                  </a:lnTo>
                  <a:lnTo>
                    <a:pt x="840" y="254"/>
                  </a:lnTo>
                  <a:lnTo>
                    <a:pt x="837" y="231"/>
                  </a:lnTo>
                  <a:lnTo>
                    <a:pt x="833" y="212"/>
                  </a:lnTo>
                  <a:lnTo>
                    <a:pt x="830" y="194"/>
                  </a:lnTo>
                  <a:lnTo>
                    <a:pt x="827" y="179"/>
                  </a:lnTo>
                  <a:lnTo>
                    <a:pt x="825" y="169"/>
                  </a:lnTo>
                  <a:lnTo>
                    <a:pt x="824" y="162"/>
                  </a:lnTo>
                  <a:lnTo>
                    <a:pt x="824" y="160"/>
                  </a:lnTo>
                  <a:lnTo>
                    <a:pt x="819" y="160"/>
                  </a:lnTo>
                  <a:lnTo>
                    <a:pt x="808" y="162"/>
                  </a:lnTo>
                  <a:lnTo>
                    <a:pt x="791" y="163"/>
                  </a:lnTo>
                  <a:lnTo>
                    <a:pt x="766" y="166"/>
                  </a:lnTo>
                  <a:lnTo>
                    <a:pt x="739" y="166"/>
                  </a:lnTo>
                  <a:lnTo>
                    <a:pt x="708" y="166"/>
                  </a:lnTo>
                  <a:lnTo>
                    <a:pt x="673" y="164"/>
                  </a:lnTo>
                  <a:lnTo>
                    <a:pt x="637" y="161"/>
                  </a:lnTo>
                  <a:lnTo>
                    <a:pt x="600" y="154"/>
                  </a:lnTo>
                  <a:lnTo>
                    <a:pt x="565" y="145"/>
                  </a:lnTo>
                  <a:lnTo>
                    <a:pt x="529" y="132"/>
                  </a:lnTo>
                  <a:lnTo>
                    <a:pt x="497" y="116"/>
                  </a:lnTo>
                  <a:lnTo>
                    <a:pt x="468" y="94"/>
                  </a:lnTo>
                  <a:lnTo>
                    <a:pt x="443" y="69"/>
                  </a:lnTo>
                  <a:lnTo>
                    <a:pt x="422" y="37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75" name="Freeform 279"/>
            <p:cNvSpPr>
              <a:spLocks/>
            </p:cNvSpPr>
            <p:nvPr/>
          </p:nvSpPr>
          <p:spPr bwMode="auto">
            <a:xfrm flipH="1">
              <a:off x="730" y="3111"/>
              <a:ext cx="367" cy="371"/>
            </a:xfrm>
            <a:custGeom>
              <a:avLst/>
              <a:gdLst>
                <a:gd name="T0" fmla="*/ 408 w 857"/>
                <a:gd name="T1" fmla="*/ 0 h 799"/>
                <a:gd name="T2" fmla="*/ 394 w 857"/>
                <a:gd name="T3" fmla="*/ 7 h 799"/>
                <a:gd name="T4" fmla="*/ 357 w 857"/>
                <a:gd name="T5" fmla="*/ 25 h 799"/>
                <a:gd name="T6" fmla="*/ 306 w 857"/>
                <a:gd name="T7" fmla="*/ 53 h 799"/>
                <a:gd name="T8" fmla="*/ 246 w 857"/>
                <a:gd name="T9" fmla="*/ 86 h 799"/>
                <a:gd name="T10" fmla="*/ 187 w 857"/>
                <a:gd name="T11" fmla="*/ 121 h 799"/>
                <a:gd name="T12" fmla="*/ 135 w 857"/>
                <a:gd name="T13" fmla="*/ 155 h 799"/>
                <a:gd name="T14" fmla="*/ 101 w 857"/>
                <a:gd name="T15" fmla="*/ 184 h 799"/>
                <a:gd name="T16" fmla="*/ 89 w 857"/>
                <a:gd name="T17" fmla="*/ 207 h 799"/>
                <a:gd name="T18" fmla="*/ 95 w 857"/>
                <a:gd name="T19" fmla="*/ 224 h 799"/>
                <a:gd name="T20" fmla="*/ 118 w 857"/>
                <a:gd name="T21" fmla="*/ 251 h 799"/>
                <a:gd name="T22" fmla="*/ 143 w 857"/>
                <a:gd name="T23" fmla="*/ 274 h 799"/>
                <a:gd name="T24" fmla="*/ 151 w 857"/>
                <a:gd name="T25" fmla="*/ 298 h 799"/>
                <a:gd name="T26" fmla="*/ 144 w 857"/>
                <a:gd name="T27" fmla="*/ 312 h 799"/>
                <a:gd name="T28" fmla="*/ 128 w 857"/>
                <a:gd name="T29" fmla="*/ 330 h 799"/>
                <a:gd name="T30" fmla="*/ 108 w 857"/>
                <a:gd name="T31" fmla="*/ 353 h 799"/>
                <a:gd name="T32" fmla="*/ 82 w 857"/>
                <a:gd name="T33" fmla="*/ 380 h 799"/>
                <a:gd name="T34" fmla="*/ 57 w 857"/>
                <a:gd name="T35" fmla="*/ 409 h 799"/>
                <a:gd name="T36" fmla="*/ 34 w 857"/>
                <a:gd name="T37" fmla="*/ 437 h 799"/>
                <a:gd name="T38" fmla="*/ 15 w 857"/>
                <a:gd name="T39" fmla="*/ 465 h 799"/>
                <a:gd name="T40" fmla="*/ 3 w 857"/>
                <a:gd name="T41" fmla="*/ 490 h 799"/>
                <a:gd name="T42" fmla="*/ 0 w 857"/>
                <a:gd name="T43" fmla="*/ 511 h 799"/>
                <a:gd name="T44" fmla="*/ 8 w 857"/>
                <a:gd name="T45" fmla="*/ 531 h 799"/>
                <a:gd name="T46" fmla="*/ 50 w 857"/>
                <a:gd name="T47" fmla="*/ 573 h 799"/>
                <a:gd name="T48" fmla="*/ 101 w 857"/>
                <a:gd name="T49" fmla="*/ 611 h 799"/>
                <a:gd name="T50" fmla="*/ 139 w 857"/>
                <a:gd name="T51" fmla="*/ 635 h 799"/>
                <a:gd name="T52" fmla="*/ 296 w 857"/>
                <a:gd name="T53" fmla="*/ 495 h 799"/>
                <a:gd name="T54" fmla="*/ 296 w 857"/>
                <a:gd name="T55" fmla="*/ 720 h 799"/>
                <a:gd name="T56" fmla="*/ 308 w 857"/>
                <a:gd name="T57" fmla="*/ 718 h 799"/>
                <a:gd name="T58" fmla="*/ 340 w 857"/>
                <a:gd name="T59" fmla="*/ 716 h 799"/>
                <a:gd name="T60" fmla="*/ 386 w 857"/>
                <a:gd name="T61" fmla="*/ 715 h 799"/>
                <a:gd name="T62" fmla="*/ 440 w 857"/>
                <a:gd name="T63" fmla="*/ 717 h 799"/>
                <a:gd name="T64" fmla="*/ 496 w 857"/>
                <a:gd name="T65" fmla="*/ 725 h 799"/>
                <a:gd name="T66" fmla="*/ 546 w 857"/>
                <a:gd name="T67" fmla="*/ 739 h 799"/>
                <a:gd name="T68" fmla="*/ 585 w 857"/>
                <a:gd name="T69" fmla="*/ 763 h 799"/>
                <a:gd name="T70" fmla="*/ 609 w 857"/>
                <a:gd name="T71" fmla="*/ 799 h 799"/>
                <a:gd name="T72" fmla="*/ 611 w 857"/>
                <a:gd name="T73" fmla="*/ 797 h 799"/>
                <a:gd name="T74" fmla="*/ 630 w 857"/>
                <a:gd name="T75" fmla="*/ 781 h 799"/>
                <a:gd name="T76" fmla="*/ 664 w 857"/>
                <a:gd name="T77" fmla="*/ 751 h 799"/>
                <a:gd name="T78" fmla="*/ 706 w 857"/>
                <a:gd name="T79" fmla="*/ 711 h 799"/>
                <a:gd name="T80" fmla="*/ 753 w 857"/>
                <a:gd name="T81" fmla="*/ 664 h 799"/>
                <a:gd name="T82" fmla="*/ 795 w 857"/>
                <a:gd name="T83" fmla="*/ 612 h 799"/>
                <a:gd name="T84" fmla="*/ 831 w 857"/>
                <a:gd name="T85" fmla="*/ 561 h 799"/>
                <a:gd name="T86" fmla="*/ 852 w 857"/>
                <a:gd name="T87" fmla="*/ 510 h 799"/>
                <a:gd name="T88" fmla="*/ 856 w 857"/>
                <a:gd name="T89" fmla="*/ 487 h 799"/>
                <a:gd name="T90" fmla="*/ 857 w 857"/>
                <a:gd name="T91" fmla="*/ 439 h 799"/>
                <a:gd name="T92" fmla="*/ 855 w 857"/>
                <a:gd name="T93" fmla="*/ 386 h 799"/>
                <a:gd name="T94" fmla="*/ 849 w 857"/>
                <a:gd name="T95" fmla="*/ 330 h 799"/>
                <a:gd name="T96" fmla="*/ 843 w 857"/>
                <a:gd name="T97" fmla="*/ 278 h 799"/>
                <a:gd name="T98" fmla="*/ 837 w 857"/>
                <a:gd name="T99" fmla="*/ 231 h 799"/>
                <a:gd name="T100" fmla="*/ 830 w 857"/>
                <a:gd name="T101" fmla="*/ 194 h 799"/>
                <a:gd name="T102" fmla="*/ 825 w 857"/>
                <a:gd name="T103" fmla="*/ 169 h 799"/>
                <a:gd name="T104" fmla="*/ 824 w 857"/>
                <a:gd name="T105" fmla="*/ 160 h 799"/>
                <a:gd name="T106" fmla="*/ 819 w 857"/>
                <a:gd name="T107" fmla="*/ 160 h 799"/>
                <a:gd name="T108" fmla="*/ 791 w 857"/>
                <a:gd name="T109" fmla="*/ 163 h 799"/>
                <a:gd name="T110" fmla="*/ 739 w 857"/>
                <a:gd name="T111" fmla="*/ 166 h 799"/>
                <a:gd name="T112" fmla="*/ 673 w 857"/>
                <a:gd name="T113" fmla="*/ 164 h 799"/>
                <a:gd name="T114" fmla="*/ 600 w 857"/>
                <a:gd name="T115" fmla="*/ 154 h 799"/>
                <a:gd name="T116" fmla="*/ 529 w 857"/>
                <a:gd name="T117" fmla="*/ 132 h 799"/>
                <a:gd name="T118" fmla="*/ 468 w 857"/>
                <a:gd name="T119" fmla="*/ 94 h 799"/>
                <a:gd name="T120" fmla="*/ 422 w 857"/>
                <a:gd name="T121" fmla="*/ 37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57" h="799">
                  <a:moveTo>
                    <a:pt x="408" y="0"/>
                  </a:moveTo>
                  <a:lnTo>
                    <a:pt x="408" y="0"/>
                  </a:lnTo>
                  <a:lnTo>
                    <a:pt x="405" y="2"/>
                  </a:lnTo>
                  <a:lnTo>
                    <a:pt x="394" y="7"/>
                  </a:lnTo>
                  <a:lnTo>
                    <a:pt x="378" y="15"/>
                  </a:lnTo>
                  <a:lnTo>
                    <a:pt x="357" y="25"/>
                  </a:lnTo>
                  <a:lnTo>
                    <a:pt x="332" y="38"/>
                  </a:lnTo>
                  <a:lnTo>
                    <a:pt x="306" y="53"/>
                  </a:lnTo>
                  <a:lnTo>
                    <a:pt x="276" y="69"/>
                  </a:lnTo>
                  <a:lnTo>
                    <a:pt x="246" y="86"/>
                  </a:lnTo>
                  <a:lnTo>
                    <a:pt x="216" y="103"/>
                  </a:lnTo>
                  <a:lnTo>
                    <a:pt x="187" y="121"/>
                  </a:lnTo>
                  <a:lnTo>
                    <a:pt x="159" y="138"/>
                  </a:lnTo>
                  <a:lnTo>
                    <a:pt x="135" y="155"/>
                  </a:lnTo>
                  <a:lnTo>
                    <a:pt x="116" y="170"/>
                  </a:lnTo>
                  <a:lnTo>
                    <a:pt x="101" y="184"/>
                  </a:lnTo>
                  <a:lnTo>
                    <a:pt x="91" y="197"/>
                  </a:lnTo>
                  <a:lnTo>
                    <a:pt x="89" y="207"/>
                  </a:lnTo>
                  <a:lnTo>
                    <a:pt x="89" y="207"/>
                  </a:lnTo>
                  <a:lnTo>
                    <a:pt x="95" y="224"/>
                  </a:lnTo>
                  <a:lnTo>
                    <a:pt x="105" y="238"/>
                  </a:lnTo>
                  <a:lnTo>
                    <a:pt x="118" y="251"/>
                  </a:lnTo>
                  <a:lnTo>
                    <a:pt x="132" y="262"/>
                  </a:lnTo>
                  <a:lnTo>
                    <a:pt x="143" y="274"/>
                  </a:lnTo>
                  <a:lnTo>
                    <a:pt x="150" y="285"/>
                  </a:lnTo>
                  <a:lnTo>
                    <a:pt x="151" y="298"/>
                  </a:lnTo>
                  <a:lnTo>
                    <a:pt x="144" y="312"/>
                  </a:lnTo>
                  <a:lnTo>
                    <a:pt x="144" y="312"/>
                  </a:lnTo>
                  <a:lnTo>
                    <a:pt x="137" y="320"/>
                  </a:lnTo>
                  <a:lnTo>
                    <a:pt x="128" y="330"/>
                  </a:lnTo>
                  <a:lnTo>
                    <a:pt x="118" y="341"/>
                  </a:lnTo>
                  <a:lnTo>
                    <a:pt x="108" y="353"/>
                  </a:lnTo>
                  <a:lnTo>
                    <a:pt x="95" y="366"/>
                  </a:lnTo>
                  <a:lnTo>
                    <a:pt x="82" y="380"/>
                  </a:lnTo>
                  <a:lnTo>
                    <a:pt x="70" y="394"/>
                  </a:lnTo>
                  <a:lnTo>
                    <a:pt x="57" y="409"/>
                  </a:lnTo>
                  <a:lnTo>
                    <a:pt x="45" y="424"/>
                  </a:lnTo>
                  <a:lnTo>
                    <a:pt x="34" y="437"/>
                  </a:lnTo>
                  <a:lnTo>
                    <a:pt x="23" y="452"/>
                  </a:lnTo>
                  <a:lnTo>
                    <a:pt x="15" y="465"/>
                  </a:lnTo>
                  <a:lnTo>
                    <a:pt x="8" y="479"/>
                  </a:lnTo>
                  <a:lnTo>
                    <a:pt x="3" y="490"/>
                  </a:lnTo>
                  <a:lnTo>
                    <a:pt x="0" y="502"/>
                  </a:lnTo>
                  <a:lnTo>
                    <a:pt x="0" y="511"/>
                  </a:lnTo>
                  <a:lnTo>
                    <a:pt x="0" y="511"/>
                  </a:lnTo>
                  <a:lnTo>
                    <a:pt x="8" y="531"/>
                  </a:lnTo>
                  <a:lnTo>
                    <a:pt x="26" y="551"/>
                  </a:lnTo>
                  <a:lnTo>
                    <a:pt x="50" y="573"/>
                  </a:lnTo>
                  <a:lnTo>
                    <a:pt x="75" y="593"/>
                  </a:lnTo>
                  <a:lnTo>
                    <a:pt x="101" y="611"/>
                  </a:lnTo>
                  <a:lnTo>
                    <a:pt x="122" y="626"/>
                  </a:lnTo>
                  <a:lnTo>
                    <a:pt x="139" y="635"/>
                  </a:lnTo>
                  <a:lnTo>
                    <a:pt x="144" y="639"/>
                  </a:lnTo>
                  <a:lnTo>
                    <a:pt x="296" y="495"/>
                  </a:lnTo>
                  <a:lnTo>
                    <a:pt x="296" y="720"/>
                  </a:lnTo>
                  <a:lnTo>
                    <a:pt x="296" y="720"/>
                  </a:lnTo>
                  <a:lnTo>
                    <a:pt x="300" y="720"/>
                  </a:lnTo>
                  <a:lnTo>
                    <a:pt x="308" y="718"/>
                  </a:lnTo>
                  <a:lnTo>
                    <a:pt x="323" y="717"/>
                  </a:lnTo>
                  <a:lnTo>
                    <a:pt x="340" y="716"/>
                  </a:lnTo>
                  <a:lnTo>
                    <a:pt x="362" y="715"/>
                  </a:lnTo>
                  <a:lnTo>
                    <a:pt x="386" y="715"/>
                  </a:lnTo>
                  <a:lnTo>
                    <a:pt x="413" y="716"/>
                  </a:lnTo>
                  <a:lnTo>
                    <a:pt x="440" y="717"/>
                  </a:lnTo>
                  <a:lnTo>
                    <a:pt x="468" y="721"/>
                  </a:lnTo>
                  <a:lnTo>
                    <a:pt x="496" y="725"/>
                  </a:lnTo>
                  <a:lnTo>
                    <a:pt x="522" y="731"/>
                  </a:lnTo>
                  <a:lnTo>
                    <a:pt x="546" y="739"/>
                  </a:lnTo>
                  <a:lnTo>
                    <a:pt x="568" y="751"/>
                  </a:lnTo>
                  <a:lnTo>
                    <a:pt x="585" y="763"/>
                  </a:lnTo>
                  <a:lnTo>
                    <a:pt x="599" y="779"/>
                  </a:lnTo>
                  <a:lnTo>
                    <a:pt x="609" y="799"/>
                  </a:lnTo>
                  <a:lnTo>
                    <a:pt x="609" y="799"/>
                  </a:lnTo>
                  <a:lnTo>
                    <a:pt x="611" y="797"/>
                  </a:lnTo>
                  <a:lnTo>
                    <a:pt x="619" y="791"/>
                  </a:lnTo>
                  <a:lnTo>
                    <a:pt x="630" y="781"/>
                  </a:lnTo>
                  <a:lnTo>
                    <a:pt x="647" y="767"/>
                  </a:lnTo>
                  <a:lnTo>
                    <a:pt x="664" y="751"/>
                  </a:lnTo>
                  <a:lnTo>
                    <a:pt x="685" y="732"/>
                  </a:lnTo>
                  <a:lnTo>
                    <a:pt x="706" y="711"/>
                  </a:lnTo>
                  <a:lnTo>
                    <a:pt x="729" y="688"/>
                  </a:lnTo>
                  <a:lnTo>
                    <a:pt x="753" y="664"/>
                  </a:lnTo>
                  <a:lnTo>
                    <a:pt x="774" y="639"/>
                  </a:lnTo>
                  <a:lnTo>
                    <a:pt x="795" y="612"/>
                  </a:lnTo>
                  <a:lnTo>
                    <a:pt x="814" y="587"/>
                  </a:lnTo>
                  <a:lnTo>
                    <a:pt x="831" y="561"/>
                  </a:lnTo>
                  <a:lnTo>
                    <a:pt x="843" y="535"/>
                  </a:lnTo>
                  <a:lnTo>
                    <a:pt x="852" y="510"/>
                  </a:lnTo>
                  <a:lnTo>
                    <a:pt x="856" y="487"/>
                  </a:lnTo>
                  <a:lnTo>
                    <a:pt x="856" y="487"/>
                  </a:lnTo>
                  <a:lnTo>
                    <a:pt x="857" y="464"/>
                  </a:lnTo>
                  <a:lnTo>
                    <a:pt x="857" y="439"/>
                  </a:lnTo>
                  <a:lnTo>
                    <a:pt x="856" y="412"/>
                  </a:lnTo>
                  <a:lnTo>
                    <a:pt x="855" y="386"/>
                  </a:lnTo>
                  <a:lnTo>
                    <a:pt x="853" y="358"/>
                  </a:lnTo>
                  <a:lnTo>
                    <a:pt x="849" y="330"/>
                  </a:lnTo>
                  <a:lnTo>
                    <a:pt x="847" y="304"/>
                  </a:lnTo>
                  <a:lnTo>
                    <a:pt x="843" y="278"/>
                  </a:lnTo>
                  <a:lnTo>
                    <a:pt x="840" y="254"/>
                  </a:lnTo>
                  <a:lnTo>
                    <a:pt x="837" y="231"/>
                  </a:lnTo>
                  <a:lnTo>
                    <a:pt x="833" y="212"/>
                  </a:lnTo>
                  <a:lnTo>
                    <a:pt x="830" y="194"/>
                  </a:lnTo>
                  <a:lnTo>
                    <a:pt x="827" y="179"/>
                  </a:lnTo>
                  <a:lnTo>
                    <a:pt x="825" y="169"/>
                  </a:lnTo>
                  <a:lnTo>
                    <a:pt x="824" y="162"/>
                  </a:lnTo>
                  <a:lnTo>
                    <a:pt x="824" y="160"/>
                  </a:lnTo>
                  <a:lnTo>
                    <a:pt x="824" y="160"/>
                  </a:lnTo>
                  <a:lnTo>
                    <a:pt x="819" y="160"/>
                  </a:lnTo>
                  <a:lnTo>
                    <a:pt x="808" y="162"/>
                  </a:lnTo>
                  <a:lnTo>
                    <a:pt x="791" y="163"/>
                  </a:lnTo>
                  <a:lnTo>
                    <a:pt x="766" y="166"/>
                  </a:lnTo>
                  <a:lnTo>
                    <a:pt x="739" y="166"/>
                  </a:lnTo>
                  <a:lnTo>
                    <a:pt x="708" y="166"/>
                  </a:lnTo>
                  <a:lnTo>
                    <a:pt x="673" y="164"/>
                  </a:lnTo>
                  <a:lnTo>
                    <a:pt x="637" y="161"/>
                  </a:lnTo>
                  <a:lnTo>
                    <a:pt x="600" y="154"/>
                  </a:lnTo>
                  <a:lnTo>
                    <a:pt x="565" y="145"/>
                  </a:lnTo>
                  <a:lnTo>
                    <a:pt x="529" y="132"/>
                  </a:lnTo>
                  <a:lnTo>
                    <a:pt x="497" y="116"/>
                  </a:lnTo>
                  <a:lnTo>
                    <a:pt x="468" y="94"/>
                  </a:lnTo>
                  <a:lnTo>
                    <a:pt x="443" y="69"/>
                  </a:lnTo>
                  <a:lnTo>
                    <a:pt x="422" y="37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76" name="Freeform 280"/>
            <p:cNvSpPr>
              <a:spLocks/>
            </p:cNvSpPr>
            <p:nvPr/>
          </p:nvSpPr>
          <p:spPr bwMode="auto">
            <a:xfrm flipH="1">
              <a:off x="1354" y="3132"/>
              <a:ext cx="185" cy="239"/>
            </a:xfrm>
            <a:custGeom>
              <a:avLst/>
              <a:gdLst>
                <a:gd name="T0" fmla="*/ 432 w 432"/>
                <a:gd name="T1" fmla="*/ 365 h 517"/>
                <a:gd name="T2" fmla="*/ 264 w 432"/>
                <a:gd name="T3" fmla="*/ 517 h 517"/>
                <a:gd name="T4" fmla="*/ 0 w 432"/>
                <a:gd name="T5" fmla="*/ 149 h 517"/>
                <a:gd name="T6" fmla="*/ 0 w 432"/>
                <a:gd name="T7" fmla="*/ 143 h 517"/>
                <a:gd name="T8" fmla="*/ 3 w 432"/>
                <a:gd name="T9" fmla="*/ 128 h 517"/>
                <a:gd name="T10" fmla="*/ 7 w 432"/>
                <a:gd name="T11" fmla="*/ 106 h 517"/>
                <a:gd name="T12" fmla="*/ 15 w 432"/>
                <a:gd name="T13" fmla="*/ 82 h 517"/>
                <a:gd name="T14" fmla="*/ 28 w 432"/>
                <a:gd name="T15" fmla="*/ 58 h 517"/>
                <a:gd name="T16" fmla="*/ 44 w 432"/>
                <a:gd name="T17" fmla="*/ 37 h 517"/>
                <a:gd name="T18" fmla="*/ 67 w 432"/>
                <a:gd name="T19" fmla="*/ 24 h 517"/>
                <a:gd name="T20" fmla="*/ 97 w 432"/>
                <a:gd name="T21" fmla="*/ 21 h 517"/>
                <a:gd name="T22" fmla="*/ 129 w 432"/>
                <a:gd name="T23" fmla="*/ 21 h 517"/>
                <a:gd name="T24" fmla="*/ 161 w 432"/>
                <a:gd name="T25" fmla="*/ 16 h 517"/>
                <a:gd name="T26" fmla="*/ 188 w 432"/>
                <a:gd name="T27" fmla="*/ 11 h 517"/>
                <a:gd name="T28" fmla="*/ 214 w 432"/>
                <a:gd name="T29" fmla="*/ 4 h 517"/>
                <a:gd name="T30" fmla="*/ 234 w 432"/>
                <a:gd name="T31" fmla="*/ 0 h 517"/>
                <a:gd name="T32" fmla="*/ 250 w 432"/>
                <a:gd name="T33" fmla="*/ 3 h 517"/>
                <a:gd name="T34" fmla="*/ 261 w 432"/>
                <a:gd name="T35" fmla="*/ 11 h 517"/>
                <a:gd name="T36" fmla="*/ 264 w 432"/>
                <a:gd name="T37" fmla="*/ 29 h 517"/>
                <a:gd name="T38" fmla="*/ 264 w 432"/>
                <a:gd name="T39" fmla="*/ 52 h 517"/>
                <a:gd name="T40" fmla="*/ 266 w 432"/>
                <a:gd name="T41" fmla="*/ 75 h 517"/>
                <a:gd name="T42" fmla="*/ 269 w 432"/>
                <a:gd name="T43" fmla="*/ 96 h 517"/>
                <a:gd name="T44" fmla="*/ 272 w 432"/>
                <a:gd name="T45" fmla="*/ 115 h 517"/>
                <a:gd name="T46" fmla="*/ 278 w 432"/>
                <a:gd name="T47" fmla="*/ 135 h 517"/>
                <a:gd name="T48" fmla="*/ 285 w 432"/>
                <a:gd name="T49" fmla="*/ 153 h 517"/>
                <a:gd name="T50" fmla="*/ 293 w 432"/>
                <a:gd name="T51" fmla="*/ 172 h 517"/>
                <a:gd name="T52" fmla="*/ 304 w 432"/>
                <a:gd name="T53" fmla="*/ 189 h 517"/>
                <a:gd name="T54" fmla="*/ 319 w 432"/>
                <a:gd name="T55" fmla="*/ 209 h 517"/>
                <a:gd name="T56" fmla="*/ 338 w 432"/>
                <a:gd name="T57" fmla="*/ 231 h 517"/>
                <a:gd name="T58" fmla="*/ 359 w 432"/>
                <a:gd name="T59" fmla="*/ 254 h 517"/>
                <a:gd name="T60" fmla="*/ 381 w 432"/>
                <a:gd name="T61" fmla="*/ 277 h 517"/>
                <a:gd name="T62" fmla="*/ 400 w 432"/>
                <a:gd name="T63" fmla="*/ 301 h 517"/>
                <a:gd name="T64" fmla="*/ 417 w 432"/>
                <a:gd name="T65" fmla="*/ 324 h 517"/>
                <a:gd name="T66" fmla="*/ 428 w 432"/>
                <a:gd name="T67" fmla="*/ 346 h 517"/>
                <a:gd name="T68" fmla="*/ 432 w 432"/>
                <a:gd name="T69" fmla="*/ 365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2" h="517">
                  <a:moveTo>
                    <a:pt x="432" y="365"/>
                  </a:moveTo>
                  <a:lnTo>
                    <a:pt x="264" y="517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3" y="128"/>
                  </a:lnTo>
                  <a:lnTo>
                    <a:pt x="7" y="106"/>
                  </a:lnTo>
                  <a:lnTo>
                    <a:pt x="15" y="82"/>
                  </a:lnTo>
                  <a:lnTo>
                    <a:pt x="28" y="58"/>
                  </a:lnTo>
                  <a:lnTo>
                    <a:pt x="44" y="37"/>
                  </a:lnTo>
                  <a:lnTo>
                    <a:pt x="67" y="24"/>
                  </a:lnTo>
                  <a:lnTo>
                    <a:pt x="97" y="21"/>
                  </a:lnTo>
                  <a:lnTo>
                    <a:pt x="129" y="21"/>
                  </a:lnTo>
                  <a:lnTo>
                    <a:pt x="161" y="16"/>
                  </a:lnTo>
                  <a:lnTo>
                    <a:pt x="188" y="11"/>
                  </a:lnTo>
                  <a:lnTo>
                    <a:pt x="214" y="4"/>
                  </a:lnTo>
                  <a:lnTo>
                    <a:pt x="234" y="0"/>
                  </a:lnTo>
                  <a:lnTo>
                    <a:pt x="250" y="3"/>
                  </a:lnTo>
                  <a:lnTo>
                    <a:pt x="261" y="11"/>
                  </a:lnTo>
                  <a:lnTo>
                    <a:pt x="264" y="29"/>
                  </a:lnTo>
                  <a:lnTo>
                    <a:pt x="264" y="52"/>
                  </a:lnTo>
                  <a:lnTo>
                    <a:pt x="266" y="75"/>
                  </a:lnTo>
                  <a:lnTo>
                    <a:pt x="269" y="96"/>
                  </a:lnTo>
                  <a:lnTo>
                    <a:pt x="272" y="115"/>
                  </a:lnTo>
                  <a:lnTo>
                    <a:pt x="278" y="135"/>
                  </a:lnTo>
                  <a:lnTo>
                    <a:pt x="285" y="153"/>
                  </a:lnTo>
                  <a:lnTo>
                    <a:pt x="293" y="172"/>
                  </a:lnTo>
                  <a:lnTo>
                    <a:pt x="304" y="189"/>
                  </a:lnTo>
                  <a:lnTo>
                    <a:pt x="319" y="209"/>
                  </a:lnTo>
                  <a:lnTo>
                    <a:pt x="338" y="231"/>
                  </a:lnTo>
                  <a:lnTo>
                    <a:pt x="359" y="254"/>
                  </a:lnTo>
                  <a:lnTo>
                    <a:pt x="381" y="277"/>
                  </a:lnTo>
                  <a:lnTo>
                    <a:pt x="400" y="301"/>
                  </a:lnTo>
                  <a:lnTo>
                    <a:pt x="417" y="324"/>
                  </a:lnTo>
                  <a:lnTo>
                    <a:pt x="428" y="346"/>
                  </a:lnTo>
                  <a:lnTo>
                    <a:pt x="432" y="3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77" name="Freeform 281"/>
            <p:cNvSpPr>
              <a:spLocks/>
            </p:cNvSpPr>
            <p:nvPr/>
          </p:nvSpPr>
          <p:spPr bwMode="auto">
            <a:xfrm flipH="1">
              <a:off x="1354" y="3132"/>
              <a:ext cx="185" cy="239"/>
            </a:xfrm>
            <a:custGeom>
              <a:avLst/>
              <a:gdLst>
                <a:gd name="T0" fmla="*/ 432 w 432"/>
                <a:gd name="T1" fmla="*/ 365 h 517"/>
                <a:gd name="T2" fmla="*/ 264 w 432"/>
                <a:gd name="T3" fmla="*/ 517 h 517"/>
                <a:gd name="T4" fmla="*/ 0 w 432"/>
                <a:gd name="T5" fmla="*/ 149 h 517"/>
                <a:gd name="T6" fmla="*/ 0 w 432"/>
                <a:gd name="T7" fmla="*/ 149 h 517"/>
                <a:gd name="T8" fmla="*/ 0 w 432"/>
                <a:gd name="T9" fmla="*/ 143 h 517"/>
                <a:gd name="T10" fmla="*/ 3 w 432"/>
                <a:gd name="T11" fmla="*/ 128 h 517"/>
                <a:gd name="T12" fmla="*/ 7 w 432"/>
                <a:gd name="T13" fmla="*/ 106 h 517"/>
                <a:gd name="T14" fmla="*/ 15 w 432"/>
                <a:gd name="T15" fmla="*/ 82 h 517"/>
                <a:gd name="T16" fmla="*/ 28 w 432"/>
                <a:gd name="T17" fmla="*/ 58 h 517"/>
                <a:gd name="T18" fmla="*/ 44 w 432"/>
                <a:gd name="T19" fmla="*/ 37 h 517"/>
                <a:gd name="T20" fmla="*/ 67 w 432"/>
                <a:gd name="T21" fmla="*/ 24 h 517"/>
                <a:gd name="T22" fmla="*/ 97 w 432"/>
                <a:gd name="T23" fmla="*/ 21 h 517"/>
                <a:gd name="T24" fmla="*/ 97 w 432"/>
                <a:gd name="T25" fmla="*/ 21 h 517"/>
                <a:gd name="T26" fmla="*/ 129 w 432"/>
                <a:gd name="T27" fmla="*/ 21 h 517"/>
                <a:gd name="T28" fmla="*/ 161 w 432"/>
                <a:gd name="T29" fmla="*/ 16 h 517"/>
                <a:gd name="T30" fmla="*/ 188 w 432"/>
                <a:gd name="T31" fmla="*/ 11 h 517"/>
                <a:gd name="T32" fmla="*/ 214 w 432"/>
                <a:gd name="T33" fmla="*/ 4 h 517"/>
                <a:gd name="T34" fmla="*/ 234 w 432"/>
                <a:gd name="T35" fmla="*/ 0 h 517"/>
                <a:gd name="T36" fmla="*/ 250 w 432"/>
                <a:gd name="T37" fmla="*/ 3 h 517"/>
                <a:gd name="T38" fmla="*/ 261 w 432"/>
                <a:gd name="T39" fmla="*/ 11 h 517"/>
                <a:gd name="T40" fmla="*/ 264 w 432"/>
                <a:gd name="T41" fmla="*/ 29 h 517"/>
                <a:gd name="T42" fmla="*/ 264 w 432"/>
                <a:gd name="T43" fmla="*/ 29 h 517"/>
                <a:gd name="T44" fmla="*/ 264 w 432"/>
                <a:gd name="T45" fmla="*/ 52 h 517"/>
                <a:gd name="T46" fmla="*/ 266 w 432"/>
                <a:gd name="T47" fmla="*/ 75 h 517"/>
                <a:gd name="T48" fmla="*/ 269 w 432"/>
                <a:gd name="T49" fmla="*/ 96 h 517"/>
                <a:gd name="T50" fmla="*/ 272 w 432"/>
                <a:gd name="T51" fmla="*/ 115 h 517"/>
                <a:gd name="T52" fmla="*/ 278 w 432"/>
                <a:gd name="T53" fmla="*/ 135 h 517"/>
                <a:gd name="T54" fmla="*/ 285 w 432"/>
                <a:gd name="T55" fmla="*/ 153 h 517"/>
                <a:gd name="T56" fmla="*/ 293 w 432"/>
                <a:gd name="T57" fmla="*/ 172 h 517"/>
                <a:gd name="T58" fmla="*/ 304 w 432"/>
                <a:gd name="T59" fmla="*/ 189 h 517"/>
                <a:gd name="T60" fmla="*/ 304 w 432"/>
                <a:gd name="T61" fmla="*/ 189 h 517"/>
                <a:gd name="T62" fmla="*/ 319 w 432"/>
                <a:gd name="T63" fmla="*/ 209 h 517"/>
                <a:gd name="T64" fmla="*/ 338 w 432"/>
                <a:gd name="T65" fmla="*/ 231 h 517"/>
                <a:gd name="T66" fmla="*/ 359 w 432"/>
                <a:gd name="T67" fmla="*/ 254 h 517"/>
                <a:gd name="T68" fmla="*/ 381 w 432"/>
                <a:gd name="T69" fmla="*/ 277 h 517"/>
                <a:gd name="T70" fmla="*/ 400 w 432"/>
                <a:gd name="T71" fmla="*/ 301 h 517"/>
                <a:gd name="T72" fmla="*/ 417 w 432"/>
                <a:gd name="T73" fmla="*/ 324 h 517"/>
                <a:gd name="T74" fmla="*/ 428 w 432"/>
                <a:gd name="T75" fmla="*/ 346 h 517"/>
                <a:gd name="T76" fmla="*/ 432 w 432"/>
                <a:gd name="T77" fmla="*/ 365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2" h="517">
                  <a:moveTo>
                    <a:pt x="432" y="365"/>
                  </a:moveTo>
                  <a:lnTo>
                    <a:pt x="264" y="517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3" y="128"/>
                  </a:lnTo>
                  <a:lnTo>
                    <a:pt x="7" y="106"/>
                  </a:lnTo>
                  <a:lnTo>
                    <a:pt x="15" y="82"/>
                  </a:lnTo>
                  <a:lnTo>
                    <a:pt x="28" y="58"/>
                  </a:lnTo>
                  <a:lnTo>
                    <a:pt x="44" y="37"/>
                  </a:lnTo>
                  <a:lnTo>
                    <a:pt x="67" y="24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129" y="21"/>
                  </a:lnTo>
                  <a:lnTo>
                    <a:pt x="161" y="16"/>
                  </a:lnTo>
                  <a:lnTo>
                    <a:pt x="188" y="11"/>
                  </a:lnTo>
                  <a:lnTo>
                    <a:pt x="214" y="4"/>
                  </a:lnTo>
                  <a:lnTo>
                    <a:pt x="234" y="0"/>
                  </a:lnTo>
                  <a:lnTo>
                    <a:pt x="250" y="3"/>
                  </a:lnTo>
                  <a:lnTo>
                    <a:pt x="261" y="11"/>
                  </a:lnTo>
                  <a:lnTo>
                    <a:pt x="264" y="29"/>
                  </a:lnTo>
                  <a:lnTo>
                    <a:pt x="264" y="29"/>
                  </a:lnTo>
                  <a:lnTo>
                    <a:pt x="264" y="52"/>
                  </a:lnTo>
                  <a:lnTo>
                    <a:pt x="266" y="75"/>
                  </a:lnTo>
                  <a:lnTo>
                    <a:pt x="269" y="96"/>
                  </a:lnTo>
                  <a:lnTo>
                    <a:pt x="272" y="115"/>
                  </a:lnTo>
                  <a:lnTo>
                    <a:pt x="278" y="135"/>
                  </a:lnTo>
                  <a:lnTo>
                    <a:pt x="285" y="153"/>
                  </a:lnTo>
                  <a:lnTo>
                    <a:pt x="293" y="172"/>
                  </a:lnTo>
                  <a:lnTo>
                    <a:pt x="304" y="189"/>
                  </a:lnTo>
                  <a:lnTo>
                    <a:pt x="304" y="189"/>
                  </a:lnTo>
                  <a:lnTo>
                    <a:pt x="319" y="209"/>
                  </a:lnTo>
                  <a:lnTo>
                    <a:pt x="338" y="231"/>
                  </a:lnTo>
                  <a:lnTo>
                    <a:pt x="359" y="254"/>
                  </a:lnTo>
                  <a:lnTo>
                    <a:pt x="381" y="277"/>
                  </a:lnTo>
                  <a:lnTo>
                    <a:pt x="400" y="301"/>
                  </a:lnTo>
                  <a:lnTo>
                    <a:pt x="417" y="324"/>
                  </a:lnTo>
                  <a:lnTo>
                    <a:pt x="428" y="346"/>
                  </a:lnTo>
                  <a:lnTo>
                    <a:pt x="432" y="36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78" name="Line 282"/>
            <p:cNvSpPr>
              <a:spLocks noChangeShapeType="1"/>
            </p:cNvSpPr>
            <p:nvPr/>
          </p:nvSpPr>
          <p:spPr bwMode="auto">
            <a:xfrm>
              <a:off x="1375" y="3263"/>
              <a:ext cx="82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79" name="Line 283"/>
            <p:cNvSpPr>
              <a:spLocks noChangeShapeType="1"/>
            </p:cNvSpPr>
            <p:nvPr/>
          </p:nvSpPr>
          <p:spPr bwMode="auto">
            <a:xfrm>
              <a:off x="1402" y="3230"/>
              <a:ext cx="82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80" name="Freeform 284"/>
            <p:cNvSpPr>
              <a:spLocks/>
            </p:cNvSpPr>
            <p:nvPr/>
          </p:nvSpPr>
          <p:spPr bwMode="auto">
            <a:xfrm flipH="1">
              <a:off x="1152" y="4052"/>
              <a:ext cx="137" cy="197"/>
            </a:xfrm>
            <a:custGeom>
              <a:avLst/>
              <a:gdLst>
                <a:gd name="T0" fmla="*/ 120 w 321"/>
                <a:gd name="T1" fmla="*/ 0 h 424"/>
                <a:gd name="T2" fmla="*/ 0 w 321"/>
                <a:gd name="T3" fmla="*/ 312 h 424"/>
                <a:gd name="T4" fmla="*/ 0 w 321"/>
                <a:gd name="T5" fmla="*/ 317 h 424"/>
                <a:gd name="T6" fmla="*/ 2 w 321"/>
                <a:gd name="T7" fmla="*/ 331 h 424"/>
                <a:gd name="T8" fmla="*/ 6 w 321"/>
                <a:gd name="T9" fmla="*/ 350 h 424"/>
                <a:gd name="T10" fmla="*/ 13 w 321"/>
                <a:gd name="T11" fmla="*/ 371 h 424"/>
                <a:gd name="T12" fmla="*/ 26 w 321"/>
                <a:gd name="T13" fmla="*/ 392 h 424"/>
                <a:gd name="T14" fmla="*/ 44 w 321"/>
                <a:gd name="T15" fmla="*/ 410 h 424"/>
                <a:gd name="T16" fmla="*/ 71 w 321"/>
                <a:gd name="T17" fmla="*/ 422 h 424"/>
                <a:gd name="T18" fmla="*/ 105 w 321"/>
                <a:gd name="T19" fmla="*/ 424 h 424"/>
                <a:gd name="T20" fmla="*/ 142 w 321"/>
                <a:gd name="T21" fmla="*/ 420 h 424"/>
                <a:gd name="T22" fmla="*/ 175 w 321"/>
                <a:gd name="T23" fmla="*/ 413 h 424"/>
                <a:gd name="T24" fmla="*/ 203 w 321"/>
                <a:gd name="T25" fmla="*/ 402 h 424"/>
                <a:gd name="T26" fmla="*/ 227 w 321"/>
                <a:gd name="T27" fmla="*/ 390 h 424"/>
                <a:gd name="T28" fmla="*/ 247 w 321"/>
                <a:gd name="T29" fmla="*/ 375 h 424"/>
                <a:gd name="T30" fmla="*/ 261 w 321"/>
                <a:gd name="T31" fmla="*/ 359 h 424"/>
                <a:gd name="T32" fmla="*/ 269 w 321"/>
                <a:gd name="T33" fmla="*/ 340 h 424"/>
                <a:gd name="T34" fmla="*/ 272 w 321"/>
                <a:gd name="T35" fmla="*/ 319 h 424"/>
                <a:gd name="T36" fmla="*/ 272 w 321"/>
                <a:gd name="T37" fmla="*/ 308 h 424"/>
                <a:gd name="T38" fmla="*/ 274 w 321"/>
                <a:gd name="T39" fmla="*/ 293 h 424"/>
                <a:gd name="T40" fmla="*/ 277 w 321"/>
                <a:gd name="T41" fmla="*/ 276 h 424"/>
                <a:gd name="T42" fmla="*/ 280 w 321"/>
                <a:gd name="T43" fmla="*/ 256 h 424"/>
                <a:gd name="T44" fmla="*/ 284 w 321"/>
                <a:gd name="T45" fmla="*/ 235 h 424"/>
                <a:gd name="T46" fmla="*/ 287 w 321"/>
                <a:gd name="T47" fmla="*/ 215 h 424"/>
                <a:gd name="T48" fmla="*/ 292 w 321"/>
                <a:gd name="T49" fmla="*/ 193 h 424"/>
                <a:gd name="T50" fmla="*/ 296 w 321"/>
                <a:gd name="T51" fmla="*/ 171 h 424"/>
                <a:gd name="T52" fmla="*/ 301 w 321"/>
                <a:gd name="T53" fmla="*/ 150 h 424"/>
                <a:gd name="T54" fmla="*/ 306 w 321"/>
                <a:gd name="T55" fmla="*/ 131 h 424"/>
                <a:gd name="T56" fmla="*/ 309 w 321"/>
                <a:gd name="T57" fmla="*/ 112 h 424"/>
                <a:gd name="T58" fmla="*/ 312 w 321"/>
                <a:gd name="T59" fmla="*/ 96 h 424"/>
                <a:gd name="T60" fmla="*/ 316 w 321"/>
                <a:gd name="T61" fmla="*/ 82 h 424"/>
                <a:gd name="T62" fmla="*/ 318 w 321"/>
                <a:gd name="T63" fmla="*/ 73 h 424"/>
                <a:gd name="T64" fmla="*/ 321 w 321"/>
                <a:gd name="T65" fmla="*/ 66 h 424"/>
                <a:gd name="T66" fmla="*/ 321 w 321"/>
                <a:gd name="T67" fmla="*/ 64 h 424"/>
                <a:gd name="T68" fmla="*/ 120 w 321"/>
                <a:gd name="T6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1" h="424">
                  <a:moveTo>
                    <a:pt x="120" y="0"/>
                  </a:moveTo>
                  <a:lnTo>
                    <a:pt x="0" y="312"/>
                  </a:lnTo>
                  <a:lnTo>
                    <a:pt x="0" y="317"/>
                  </a:lnTo>
                  <a:lnTo>
                    <a:pt x="2" y="331"/>
                  </a:lnTo>
                  <a:lnTo>
                    <a:pt x="6" y="350"/>
                  </a:lnTo>
                  <a:lnTo>
                    <a:pt x="13" y="371"/>
                  </a:lnTo>
                  <a:lnTo>
                    <a:pt x="26" y="392"/>
                  </a:lnTo>
                  <a:lnTo>
                    <a:pt x="44" y="410"/>
                  </a:lnTo>
                  <a:lnTo>
                    <a:pt x="71" y="422"/>
                  </a:lnTo>
                  <a:lnTo>
                    <a:pt x="105" y="424"/>
                  </a:lnTo>
                  <a:lnTo>
                    <a:pt x="142" y="420"/>
                  </a:lnTo>
                  <a:lnTo>
                    <a:pt x="175" y="413"/>
                  </a:lnTo>
                  <a:lnTo>
                    <a:pt x="203" y="402"/>
                  </a:lnTo>
                  <a:lnTo>
                    <a:pt x="227" y="390"/>
                  </a:lnTo>
                  <a:lnTo>
                    <a:pt x="247" y="375"/>
                  </a:lnTo>
                  <a:lnTo>
                    <a:pt x="261" y="359"/>
                  </a:lnTo>
                  <a:lnTo>
                    <a:pt x="269" y="340"/>
                  </a:lnTo>
                  <a:lnTo>
                    <a:pt x="272" y="319"/>
                  </a:lnTo>
                  <a:lnTo>
                    <a:pt x="272" y="308"/>
                  </a:lnTo>
                  <a:lnTo>
                    <a:pt x="274" y="293"/>
                  </a:lnTo>
                  <a:lnTo>
                    <a:pt x="277" y="276"/>
                  </a:lnTo>
                  <a:lnTo>
                    <a:pt x="280" y="256"/>
                  </a:lnTo>
                  <a:lnTo>
                    <a:pt x="284" y="235"/>
                  </a:lnTo>
                  <a:lnTo>
                    <a:pt x="287" y="215"/>
                  </a:lnTo>
                  <a:lnTo>
                    <a:pt x="292" y="193"/>
                  </a:lnTo>
                  <a:lnTo>
                    <a:pt x="296" y="171"/>
                  </a:lnTo>
                  <a:lnTo>
                    <a:pt x="301" y="150"/>
                  </a:lnTo>
                  <a:lnTo>
                    <a:pt x="306" y="131"/>
                  </a:lnTo>
                  <a:lnTo>
                    <a:pt x="309" y="112"/>
                  </a:lnTo>
                  <a:lnTo>
                    <a:pt x="312" y="96"/>
                  </a:lnTo>
                  <a:lnTo>
                    <a:pt x="316" y="82"/>
                  </a:lnTo>
                  <a:lnTo>
                    <a:pt x="318" y="73"/>
                  </a:lnTo>
                  <a:lnTo>
                    <a:pt x="321" y="66"/>
                  </a:lnTo>
                  <a:lnTo>
                    <a:pt x="321" y="6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81" name="Freeform 285"/>
            <p:cNvSpPr>
              <a:spLocks/>
            </p:cNvSpPr>
            <p:nvPr/>
          </p:nvSpPr>
          <p:spPr bwMode="auto">
            <a:xfrm flipH="1">
              <a:off x="1152" y="4052"/>
              <a:ext cx="137" cy="197"/>
            </a:xfrm>
            <a:custGeom>
              <a:avLst/>
              <a:gdLst>
                <a:gd name="T0" fmla="*/ 120 w 321"/>
                <a:gd name="T1" fmla="*/ 0 h 424"/>
                <a:gd name="T2" fmla="*/ 0 w 321"/>
                <a:gd name="T3" fmla="*/ 312 h 424"/>
                <a:gd name="T4" fmla="*/ 0 w 321"/>
                <a:gd name="T5" fmla="*/ 312 h 424"/>
                <a:gd name="T6" fmla="*/ 0 w 321"/>
                <a:gd name="T7" fmla="*/ 317 h 424"/>
                <a:gd name="T8" fmla="*/ 2 w 321"/>
                <a:gd name="T9" fmla="*/ 331 h 424"/>
                <a:gd name="T10" fmla="*/ 6 w 321"/>
                <a:gd name="T11" fmla="*/ 350 h 424"/>
                <a:gd name="T12" fmla="*/ 13 w 321"/>
                <a:gd name="T13" fmla="*/ 371 h 424"/>
                <a:gd name="T14" fmla="*/ 26 w 321"/>
                <a:gd name="T15" fmla="*/ 392 h 424"/>
                <a:gd name="T16" fmla="*/ 44 w 321"/>
                <a:gd name="T17" fmla="*/ 410 h 424"/>
                <a:gd name="T18" fmla="*/ 71 w 321"/>
                <a:gd name="T19" fmla="*/ 422 h 424"/>
                <a:gd name="T20" fmla="*/ 105 w 321"/>
                <a:gd name="T21" fmla="*/ 424 h 424"/>
                <a:gd name="T22" fmla="*/ 105 w 321"/>
                <a:gd name="T23" fmla="*/ 424 h 424"/>
                <a:gd name="T24" fmla="*/ 142 w 321"/>
                <a:gd name="T25" fmla="*/ 420 h 424"/>
                <a:gd name="T26" fmla="*/ 175 w 321"/>
                <a:gd name="T27" fmla="*/ 413 h 424"/>
                <a:gd name="T28" fmla="*/ 203 w 321"/>
                <a:gd name="T29" fmla="*/ 402 h 424"/>
                <a:gd name="T30" fmla="*/ 227 w 321"/>
                <a:gd name="T31" fmla="*/ 390 h 424"/>
                <a:gd name="T32" fmla="*/ 247 w 321"/>
                <a:gd name="T33" fmla="*/ 375 h 424"/>
                <a:gd name="T34" fmla="*/ 261 w 321"/>
                <a:gd name="T35" fmla="*/ 359 h 424"/>
                <a:gd name="T36" fmla="*/ 269 w 321"/>
                <a:gd name="T37" fmla="*/ 340 h 424"/>
                <a:gd name="T38" fmla="*/ 272 w 321"/>
                <a:gd name="T39" fmla="*/ 319 h 424"/>
                <a:gd name="T40" fmla="*/ 272 w 321"/>
                <a:gd name="T41" fmla="*/ 319 h 424"/>
                <a:gd name="T42" fmla="*/ 272 w 321"/>
                <a:gd name="T43" fmla="*/ 308 h 424"/>
                <a:gd name="T44" fmla="*/ 274 w 321"/>
                <a:gd name="T45" fmla="*/ 293 h 424"/>
                <a:gd name="T46" fmla="*/ 277 w 321"/>
                <a:gd name="T47" fmla="*/ 276 h 424"/>
                <a:gd name="T48" fmla="*/ 280 w 321"/>
                <a:gd name="T49" fmla="*/ 256 h 424"/>
                <a:gd name="T50" fmla="*/ 284 w 321"/>
                <a:gd name="T51" fmla="*/ 235 h 424"/>
                <a:gd name="T52" fmla="*/ 287 w 321"/>
                <a:gd name="T53" fmla="*/ 215 h 424"/>
                <a:gd name="T54" fmla="*/ 292 w 321"/>
                <a:gd name="T55" fmla="*/ 193 h 424"/>
                <a:gd name="T56" fmla="*/ 296 w 321"/>
                <a:gd name="T57" fmla="*/ 171 h 424"/>
                <a:gd name="T58" fmla="*/ 301 w 321"/>
                <a:gd name="T59" fmla="*/ 150 h 424"/>
                <a:gd name="T60" fmla="*/ 306 w 321"/>
                <a:gd name="T61" fmla="*/ 131 h 424"/>
                <a:gd name="T62" fmla="*/ 309 w 321"/>
                <a:gd name="T63" fmla="*/ 112 h 424"/>
                <a:gd name="T64" fmla="*/ 312 w 321"/>
                <a:gd name="T65" fmla="*/ 96 h 424"/>
                <a:gd name="T66" fmla="*/ 316 w 321"/>
                <a:gd name="T67" fmla="*/ 82 h 424"/>
                <a:gd name="T68" fmla="*/ 318 w 321"/>
                <a:gd name="T69" fmla="*/ 73 h 424"/>
                <a:gd name="T70" fmla="*/ 321 w 321"/>
                <a:gd name="T71" fmla="*/ 66 h 424"/>
                <a:gd name="T72" fmla="*/ 321 w 321"/>
                <a:gd name="T73" fmla="*/ 64 h 424"/>
                <a:gd name="T74" fmla="*/ 120 w 321"/>
                <a:gd name="T75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1" h="424">
                  <a:moveTo>
                    <a:pt x="120" y="0"/>
                  </a:moveTo>
                  <a:lnTo>
                    <a:pt x="0" y="312"/>
                  </a:lnTo>
                  <a:lnTo>
                    <a:pt x="0" y="312"/>
                  </a:lnTo>
                  <a:lnTo>
                    <a:pt x="0" y="317"/>
                  </a:lnTo>
                  <a:lnTo>
                    <a:pt x="2" y="331"/>
                  </a:lnTo>
                  <a:lnTo>
                    <a:pt x="6" y="350"/>
                  </a:lnTo>
                  <a:lnTo>
                    <a:pt x="13" y="371"/>
                  </a:lnTo>
                  <a:lnTo>
                    <a:pt x="26" y="392"/>
                  </a:lnTo>
                  <a:lnTo>
                    <a:pt x="44" y="410"/>
                  </a:lnTo>
                  <a:lnTo>
                    <a:pt x="71" y="422"/>
                  </a:lnTo>
                  <a:lnTo>
                    <a:pt x="105" y="424"/>
                  </a:lnTo>
                  <a:lnTo>
                    <a:pt x="105" y="424"/>
                  </a:lnTo>
                  <a:lnTo>
                    <a:pt x="142" y="420"/>
                  </a:lnTo>
                  <a:lnTo>
                    <a:pt x="175" y="413"/>
                  </a:lnTo>
                  <a:lnTo>
                    <a:pt x="203" y="402"/>
                  </a:lnTo>
                  <a:lnTo>
                    <a:pt x="227" y="390"/>
                  </a:lnTo>
                  <a:lnTo>
                    <a:pt x="247" y="375"/>
                  </a:lnTo>
                  <a:lnTo>
                    <a:pt x="261" y="359"/>
                  </a:lnTo>
                  <a:lnTo>
                    <a:pt x="269" y="340"/>
                  </a:lnTo>
                  <a:lnTo>
                    <a:pt x="272" y="319"/>
                  </a:lnTo>
                  <a:lnTo>
                    <a:pt x="272" y="319"/>
                  </a:lnTo>
                  <a:lnTo>
                    <a:pt x="272" y="308"/>
                  </a:lnTo>
                  <a:lnTo>
                    <a:pt x="274" y="293"/>
                  </a:lnTo>
                  <a:lnTo>
                    <a:pt x="277" y="276"/>
                  </a:lnTo>
                  <a:lnTo>
                    <a:pt x="280" y="256"/>
                  </a:lnTo>
                  <a:lnTo>
                    <a:pt x="284" y="235"/>
                  </a:lnTo>
                  <a:lnTo>
                    <a:pt x="287" y="215"/>
                  </a:lnTo>
                  <a:lnTo>
                    <a:pt x="292" y="193"/>
                  </a:lnTo>
                  <a:lnTo>
                    <a:pt x="296" y="171"/>
                  </a:lnTo>
                  <a:lnTo>
                    <a:pt x="301" y="150"/>
                  </a:lnTo>
                  <a:lnTo>
                    <a:pt x="306" y="131"/>
                  </a:lnTo>
                  <a:lnTo>
                    <a:pt x="309" y="112"/>
                  </a:lnTo>
                  <a:lnTo>
                    <a:pt x="312" y="96"/>
                  </a:lnTo>
                  <a:lnTo>
                    <a:pt x="316" y="82"/>
                  </a:lnTo>
                  <a:lnTo>
                    <a:pt x="318" y="73"/>
                  </a:lnTo>
                  <a:lnTo>
                    <a:pt x="321" y="66"/>
                  </a:lnTo>
                  <a:lnTo>
                    <a:pt x="321" y="64"/>
                  </a:lnTo>
                  <a:lnTo>
                    <a:pt x="1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82" name="Line 286"/>
            <p:cNvSpPr>
              <a:spLocks noChangeShapeType="1"/>
            </p:cNvSpPr>
            <p:nvPr/>
          </p:nvSpPr>
          <p:spPr bwMode="auto">
            <a:xfrm flipH="1">
              <a:off x="1158" y="4108"/>
              <a:ext cx="97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83" name="Line 287"/>
            <p:cNvSpPr>
              <a:spLocks noChangeShapeType="1"/>
            </p:cNvSpPr>
            <p:nvPr/>
          </p:nvSpPr>
          <p:spPr bwMode="auto">
            <a:xfrm flipH="1">
              <a:off x="1172" y="4160"/>
              <a:ext cx="103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84" name="Freeform 288"/>
            <p:cNvSpPr>
              <a:spLocks/>
            </p:cNvSpPr>
            <p:nvPr/>
          </p:nvSpPr>
          <p:spPr bwMode="auto">
            <a:xfrm flipH="1">
              <a:off x="570" y="2592"/>
              <a:ext cx="10" cy="19"/>
            </a:xfrm>
            <a:custGeom>
              <a:avLst/>
              <a:gdLst>
                <a:gd name="T0" fmla="*/ 12 w 23"/>
                <a:gd name="T1" fmla="*/ 40 h 40"/>
                <a:gd name="T2" fmla="*/ 7 w 23"/>
                <a:gd name="T3" fmla="*/ 39 h 40"/>
                <a:gd name="T4" fmla="*/ 4 w 23"/>
                <a:gd name="T5" fmla="*/ 34 h 40"/>
                <a:gd name="T6" fmla="*/ 1 w 23"/>
                <a:gd name="T7" fmla="*/ 28 h 40"/>
                <a:gd name="T8" fmla="*/ 0 w 23"/>
                <a:gd name="T9" fmla="*/ 19 h 40"/>
                <a:gd name="T10" fmla="*/ 1 w 23"/>
                <a:gd name="T11" fmla="*/ 13 h 40"/>
                <a:gd name="T12" fmla="*/ 4 w 23"/>
                <a:gd name="T13" fmla="*/ 6 h 40"/>
                <a:gd name="T14" fmla="*/ 7 w 23"/>
                <a:gd name="T15" fmla="*/ 1 h 40"/>
                <a:gd name="T16" fmla="*/ 12 w 23"/>
                <a:gd name="T17" fmla="*/ 0 h 40"/>
                <a:gd name="T18" fmla="*/ 16 w 23"/>
                <a:gd name="T19" fmla="*/ 1 h 40"/>
                <a:gd name="T20" fmla="*/ 20 w 23"/>
                <a:gd name="T21" fmla="*/ 6 h 40"/>
                <a:gd name="T22" fmla="*/ 22 w 23"/>
                <a:gd name="T23" fmla="*/ 13 h 40"/>
                <a:gd name="T24" fmla="*/ 23 w 23"/>
                <a:gd name="T25" fmla="*/ 19 h 40"/>
                <a:gd name="T26" fmla="*/ 22 w 23"/>
                <a:gd name="T27" fmla="*/ 28 h 40"/>
                <a:gd name="T28" fmla="*/ 20 w 23"/>
                <a:gd name="T29" fmla="*/ 34 h 40"/>
                <a:gd name="T30" fmla="*/ 16 w 23"/>
                <a:gd name="T31" fmla="*/ 39 h 40"/>
                <a:gd name="T32" fmla="*/ 12 w 23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40">
                  <a:moveTo>
                    <a:pt x="12" y="40"/>
                  </a:moveTo>
                  <a:lnTo>
                    <a:pt x="7" y="39"/>
                  </a:lnTo>
                  <a:lnTo>
                    <a:pt x="4" y="34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6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6"/>
                  </a:lnTo>
                  <a:lnTo>
                    <a:pt x="22" y="13"/>
                  </a:lnTo>
                  <a:lnTo>
                    <a:pt x="23" y="19"/>
                  </a:lnTo>
                  <a:lnTo>
                    <a:pt x="22" y="28"/>
                  </a:lnTo>
                  <a:lnTo>
                    <a:pt x="20" y="34"/>
                  </a:lnTo>
                  <a:lnTo>
                    <a:pt x="16" y="39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85" name="Freeform 289"/>
            <p:cNvSpPr>
              <a:spLocks/>
            </p:cNvSpPr>
            <p:nvPr/>
          </p:nvSpPr>
          <p:spPr bwMode="auto">
            <a:xfrm flipH="1">
              <a:off x="570" y="2592"/>
              <a:ext cx="10" cy="19"/>
            </a:xfrm>
            <a:custGeom>
              <a:avLst/>
              <a:gdLst>
                <a:gd name="T0" fmla="*/ 12 w 23"/>
                <a:gd name="T1" fmla="*/ 40 h 40"/>
                <a:gd name="T2" fmla="*/ 12 w 23"/>
                <a:gd name="T3" fmla="*/ 40 h 40"/>
                <a:gd name="T4" fmla="*/ 7 w 23"/>
                <a:gd name="T5" fmla="*/ 39 h 40"/>
                <a:gd name="T6" fmla="*/ 4 w 23"/>
                <a:gd name="T7" fmla="*/ 34 h 40"/>
                <a:gd name="T8" fmla="*/ 1 w 23"/>
                <a:gd name="T9" fmla="*/ 28 h 40"/>
                <a:gd name="T10" fmla="*/ 0 w 23"/>
                <a:gd name="T11" fmla="*/ 19 h 40"/>
                <a:gd name="T12" fmla="*/ 0 w 23"/>
                <a:gd name="T13" fmla="*/ 19 h 40"/>
                <a:gd name="T14" fmla="*/ 1 w 23"/>
                <a:gd name="T15" fmla="*/ 13 h 40"/>
                <a:gd name="T16" fmla="*/ 4 w 23"/>
                <a:gd name="T17" fmla="*/ 6 h 40"/>
                <a:gd name="T18" fmla="*/ 7 w 23"/>
                <a:gd name="T19" fmla="*/ 1 h 40"/>
                <a:gd name="T20" fmla="*/ 12 w 23"/>
                <a:gd name="T21" fmla="*/ 0 h 40"/>
                <a:gd name="T22" fmla="*/ 12 w 23"/>
                <a:gd name="T23" fmla="*/ 0 h 40"/>
                <a:gd name="T24" fmla="*/ 16 w 23"/>
                <a:gd name="T25" fmla="*/ 1 h 40"/>
                <a:gd name="T26" fmla="*/ 20 w 23"/>
                <a:gd name="T27" fmla="*/ 6 h 40"/>
                <a:gd name="T28" fmla="*/ 22 w 23"/>
                <a:gd name="T29" fmla="*/ 13 h 40"/>
                <a:gd name="T30" fmla="*/ 23 w 23"/>
                <a:gd name="T31" fmla="*/ 19 h 40"/>
                <a:gd name="T32" fmla="*/ 23 w 23"/>
                <a:gd name="T33" fmla="*/ 19 h 40"/>
                <a:gd name="T34" fmla="*/ 22 w 23"/>
                <a:gd name="T35" fmla="*/ 28 h 40"/>
                <a:gd name="T36" fmla="*/ 20 w 23"/>
                <a:gd name="T37" fmla="*/ 34 h 40"/>
                <a:gd name="T38" fmla="*/ 16 w 23"/>
                <a:gd name="T39" fmla="*/ 39 h 40"/>
                <a:gd name="T40" fmla="*/ 12 w 23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40">
                  <a:moveTo>
                    <a:pt x="12" y="40"/>
                  </a:moveTo>
                  <a:lnTo>
                    <a:pt x="12" y="40"/>
                  </a:lnTo>
                  <a:lnTo>
                    <a:pt x="7" y="39"/>
                  </a:lnTo>
                  <a:lnTo>
                    <a:pt x="4" y="34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6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6"/>
                  </a:lnTo>
                  <a:lnTo>
                    <a:pt x="22" y="13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2" y="28"/>
                  </a:lnTo>
                  <a:lnTo>
                    <a:pt x="20" y="34"/>
                  </a:lnTo>
                  <a:lnTo>
                    <a:pt x="16" y="39"/>
                  </a:lnTo>
                  <a:lnTo>
                    <a:pt x="12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86" name="Freeform 290"/>
            <p:cNvSpPr>
              <a:spLocks/>
            </p:cNvSpPr>
            <p:nvPr/>
          </p:nvSpPr>
          <p:spPr bwMode="auto">
            <a:xfrm flipH="1">
              <a:off x="612" y="2592"/>
              <a:ext cx="10" cy="19"/>
            </a:xfrm>
            <a:custGeom>
              <a:avLst/>
              <a:gdLst>
                <a:gd name="T0" fmla="*/ 10 w 21"/>
                <a:gd name="T1" fmla="*/ 40 h 40"/>
                <a:gd name="T2" fmla="*/ 5 w 21"/>
                <a:gd name="T3" fmla="*/ 39 h 40"/>
                <a:gd name="T4" fmla="*/ 3 w 21"/>
                <a:gd name="T5" fmla="*/ 34 h 40"/>
                <a:gd name="T6" fmla="*/ 1 w 21"/>
                <a:gd name="T7" fmla="*/ 28 h 40"/>
                <a:gd name="T8" fmla="*/ 0 w 21"/>
                <a:gd name="T9" fmla="*/ 19 h 40"/>
                <a:gd name="T10" fmla="*/ 1 w 21"/>
                <a:gd name="T11" fmla="*/ 13 h 40"/>
                <a:gd name="T12" fmla="*/ 3 w 21"/>
                <a:gd name="T13" fmla="*/ 6 h 40"/>
                <a:gd name="T14" fmla="*/ 5 w 21"/>
                <a:gd name="T15" fmla="*/ 1 h 40"/>
                <a:gd name="T16" fmla="*/ 10 w 21"/>
                <a:gd name="T17" fmla="*/ 0 h 40"/>
                <a:gd name="T18" fmla="*/ 15 w 21"/>
                <a:gd name="T19" fmla="*/ 1 h 40"/>
                <a:gd name="T20" fmla="*/ 18 w 21"/>
                <a:gd name="T21" fmla="*/ 6 h 40"/>
                <a:gd name="T22" fmla="*/ 20 w 21"/>
                <a:gd name="T23" fmla="*/ 13 h 40"/>
                <a:gd name="T24" fmla="*/ 21 w 21"/>
                <a:gd name="T25" fmla="*/ 19 h 40"/>
                <a:gd name="T26" fmla="*/ 20 w 21"/>
                <a:gd name="T27" fmla="*/ 28 h 40"/>
                <a:gd name="T28" fmla="*/ 18 w 21"/>
                <a:gd name="T29" fmla="*/ 34 h 40"/>
                <a:gd name="T30" fmla="*/ 15 w 21"/>
                <a:gd name="T31" fmla="*/ 39 h 40"/>
                <a:gd name="T32" fmla="*/ 10 w 21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40">
                  <a:moveTo>
                    <a:pt x="10" y="40"/>
                  </a:moveTo>
                  <a:lnTo>
                    <a:pt x="5" y="39"/>
                  </a:lnTo>
                  <a:lnTo>
                    <a:pt x="3" y="34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3" y="6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8" y="6"/>
                  </a:lnTo>
                  <a:lnTo>
                    <a:pt x="20" y="13"/>
                  </a:lnTo>
                  <a:lnTo>
                    <a:pt x="21" y="19"/>
                  </a:lnTo>
                  <a:lnTo>
                    <a:pt x="20" y="28"/>
                  </a:lnTo>
                  <a:lnTo>
                    <a:pt x="18" y="34"/>
                  </a:lnTo>
                  <a:lnTo>
                    <a:pt x="15" y="39"/>
                  </a:lnTo>
                  <a:lnTo>
                    <a:pt x="1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87" name="Freeform 291"/>
            <p:cNvSpPr>
              <a:spLocks/>
            </p:cNvSpPr>
            <p:nvPr/>
          </p:nvSpPr>
          <p:spPr bwMode="auto">
            <a:xfrm flipH="1">
              <a:off x="612" y="2592"/>
              <a:ext cx="10" cy="19"/>
            </a:xfrm>
            <a:custGeom>
              <a:avLst/>
              <a:gdLst>
                <a:gd name="T0" fmla="*/ 10 w 21"/>
                <a:gd name="T1" fmla="*/ 40 h 40"/>
                <a:gd name="T2" fmla="*/ 10 w 21"/>
                <a:gd name="T3" fmla="*/ 40 h 40"/>
                <a:gd name="T4" fmla="*/ 5 w 21"/>
                <a:gd name="T5" fmla="*/ 39 h 40"/>
                <a:gd name="T6" fmla="*/ 3 w 21"/>
                <a:gd name="T7" fmla="*/ 34 h 40"/>
                <a:gd name="T8" fmla="*/ 1 w 21"/>
                <a:gd name="T9" fmla="*/ 28 h 40"/>
                <a:gd name="T10" fmla="*/ 0 w 21"/>
                <a:gd name="T11" fmla="*/ 19 h 40"/>
                <a:gd name="T12" fmla="*/ 0 w 21"/>
                <a:gd name="T13" fmla="*/ 19 h 40"/>
                <a:gd name="T14" fmla="*/ 1 w 21"/>
                <a:gd name="T15" fmla="*/ 13 h 40"/>
                <a:gd name="T16" fmla="*/ 3 w 21"/>
                <a:gd name="T17" fmla="*/ 6 h 40"/>
                <a:gd name="T18" fmla="*/ 5 w 21"/>
                <a:gd name="T19" fmla="*/ 1 h 40"/>
                <a:gd name="T20" fmla="*/ 10 w 21"/>
                <a:gd name="T21" fmla="*/ 0 h 40"/>
                <a:gd name="T22" fmla="*/ 10 w 21"/>
                <a:gd name="T23" fmla="*/ 0 h 40"/>
                <a:gd name="T24" fmla="*/ 15 w 21"/>
                <a:gd name="T25" fmla="*/ 1 h 40"/>
                <a:gd name="T26" fmla="*/ 18 w 21"/>
                <a:gd name="T27" fmla="*/ 6 h 40"/>
                <a:gd name="T28" fmla="*/ 20 w 21"/>
                <a:gd name="T29" fmla="*/ 13 h 40"/>
                <a:gd name="T30" fmla="*/ 21 w 21"/>
                <a:gd name="T31" fmla="*/ 19 h 40"/>
                <a:gd name="T32" fmla="*/ 21 w 21"/>
                <a:gd name="T33" fmla="*/ 19 h 40"/>
                <a:gd name="T34" fmla="*/ 20 w 21"/>
                <a:gd name="T35" fmla="*/ 28 h 40"/>
                <a:gd name="T36" fmla="*/ 18 w 21"/>
                <a:gd name="T37" fmla="*/ 34 h 40"/>
                <a:gd name="T38" fmla="*/ 15 w 21"/>
                <a:gd name="T39" fmla="*/ 39 h 40"/>
                <a:gd name="T40" fmla="*/ 10 w 21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40">
                  <a:moveTo>
                    <a:pt x="10" y="40"/>
                  </a:moveTo>
                  <a:lnTo>
                    <a:pt x="10" y="40"/>
                  </a:lnTo>
                  <a:lnTo>
                    <a:pt x="5" y="39"/>
                  </a:lnTo>
                  <a:lnTo>
                    <a:pt x="3" y="34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3" y="6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8" y="6"/>
                  </a:lnTo>
                  <a:lnTo>
                    <a:pt x="20" y="13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0" y="28"/>
                  </a:lnTo>
                  <a:lnTo>
                    <a:pt x="18" y="34"/>
                  </a:lnTo>
                  <a:lnTo>
                    <a:pt x="15" y="39"/>
                  </a:lnTo>
                  <a:lnTo>
                    <a:pt x="10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88" name="Freeform 292"/>
            <p:cNvSpPr>
              <a:spLocks/>
            </p:cNvSpPr>
            <p:nvPr/>
          </p:nvSpPr>
          <p:spPr bwMode="auto">
            <a:xfrm flipH="1">
              <a:off x="423" y="2352"/>
              <a:ext cx="386" cy="245"/>
            </a:xfrm>
            <a:custGeom>
              <a:avLst/>
              <a:gdLst>
                <a:gd name="T0" fmla="*/ 775 w 901"/>
                <a:gd name="T1" fmla="*/ 184 h 530"/>
                <a:gd name="T2" fmla="*/ 769 w 901"/>
                <a:gd name="T3" fmla="*/ 167 h 530"/>
                <a:gd name="T4" fmla="*/ 757 w 901"/>
                <a:gd name="T5" fmla="*/ 140 h 530"/>
                <a:gd name="T6" fmla="*/ 738 w 901"/>
                <a:gd name="T7" fmla="*/ 105 h 530"/>
                <a:gd name="T8" fmla="*/ 712 w 901"/>
                <a:gd name="T9" fmla="*/ 70 h 530"/>
                <a:gd name="T10" fmla="*/ 678 w 901"/>
                <a:gd name="T11" fmla="*/ 37 h 530"/>
                <a:gd name="T12" fmla="*/ 637 w 901"/>
                <a:gd name="T13" fmla="*/ 13 h 530"/>
                <a:gd name="T14" fmla="*/ 588 w 901"/>
                <a:gd name="T15" fmla="*/ 0 h 530"/>
                <a:gd name="T16" fmla="*/ 533 w 901"/>
                <a:gd name="T17" fmla="*/ 5 h 530"/>
                <a:gd name="T18" fmla="*/ 480 w 901"/>
                <a:gd name="T19" fmla="*/ 13 h 530"/>
                <a:gd name="T20" fmla="*/ 434 w 901"/>
                <a:gd name="T21" fmla="*/ 23 h 530"/>
                <a:gd name="T22" fmla="*/ 393 w 901"/>
                <a:gd name="T23" fmla="*/ 35 h 530"/>
                <a:gd name="T24" fmla="*/ 359 w 901"/>
                <a:gd name="T25" fmla="*/ 45 h 530"/>
                <a:gd name="T26" fmla="*/ 333 w 901"/>
                <a:gd name="T27" fmla="*/ 55 h 530"/>
                <a:gd name="T28" fmla="*/ 314 w 901"/>
                <a:gd name="T29" fmla="*/ 61 h 530"/>
                <a:gd name="T30" fmla="*/ 305 w 901"/>
                <a:gd name="T31" fmla="*/ 66 h 530"/>
                <a:gd name="T32" fmla="*/ 360 w 901"/>
                <a:gd name="T33" fmla="*/ 113 h 530"/>
                <a:gd name="T34" fmla="*/ 208 w 901"/>
                <a:gd name="T35" fmla="*/ 202 h 530"/>
                <a:gd name="T36" fmla="*/ 72 w 901"/>
                <a:gd name="T37" fmla="*/ 354 h 530"/>
                <a:gd name="T38" fmla="*/ 4 w 901"/>
                <a:gd name="T39" fmla="*/ 526 h 530"/>
                <a:gd name="T40" fmla="*/ 36 w 901"/>
                <a:gd name="T41" fmla="*/ 493 h 530"/>
                <a:gd name="T42" fmla="*/ 83 w 901"/>
                <a:gd name="T43" fmla="*/ 455 h 530"/>
                <a:gd name="T44" fmla="*/ 132 w 901"/>
                <a:gd name="T45" fmla="*/ 436 h 530"/>
                <a:gd name="T46" fmla="*/ 249 w 901"/>
                <a:gd name="T47" fmla="*/ 417 h 530"/>
                <a:gd name="T48" fmla="*/ 275 w 901"/>
                <a:gd name="T49" fmla="*/ 410 h 530"/>
                <a:gd name="T50" fmla="*/ 334 w 901"/>
                <a:gd name="T51" fmla="*/ 385 h 530"/>
                <a:gd name="T52" fmla="*/ 394 w 901"/>
                <a:gd name="T53" fmla="*/ 333 h 530"/>
                <a:gd name="T54" fmla="*/ 425 w 901"/>
                <a:gd name="T55" fmla="*/ 249 h 530"/>
                <a:gd name="T56" fmla="*/ 435 w 901"/>
                <a:gd name="T57" fmla="*/ 252 h 530"/>
                <a:gd name="T58" fmla="*/ 462 w 901"/>
                <a:gd name="T59" fmla="*/ 256 h 530"/>
                <a:gd name="T60" fmla="*/ 502 w 901"/>
                <a:gd name="T61" fmla="*/ 262 h 530"/>
                <a:gd name="T62" fmla="*/ 549 w 901"/>
                <a:gd name="T63" fmla="*/ 269 h 530"/>
                <a:gd name="T64" fmla="*/ 601 w 901"/>
                <a:gd name="T65" fmla="*/ 272 h 530"/>
                <a:gd name="T66" fmla="*/ 651 w 901"/>
                <a:gd name="T67" fmla="*/ 273 h 530"/>
                <a:gd name="T68" fmla="*/ 694 w 901"/>
                <a:gd name="T69" fmla="*/ 269 h 530"/>
                <a:gd name="T70" fmla="*/ 728 w 901"/>
                <a:gd name="T71" fmla="*/ 257 h 530"/>
                <a:gd name="T72" fmla="*/ 727 w 901"/>
                <a:gd name="T73" fmla="*/ 276 h 530"/>
                <a:gd name="T74" fmla="*/ 725 w 901"/>
                <a:gd name="T75" fmla="*/ 318 h 530"/>
                <a:gd name="T76" fmla="*/ 731 w 901"/>
                <a:gd name="T77" fmla="*/ 369 h 530"/>
                <a:gd name="T78" fmla="*/ 752 w 901"/>
                <a:gd name="T79" fmla="*/ 409 h 530"/>
                <a:gd name="T80" fmla="*/ 780 w 901"/>
                <a:gd name="T81" fmla="*/ 501 h 530"/>
                <a:gd name="T82" fmla="*/ 800 w 901"/>
                <a:gd name="T83" fmla="*/ 465 h 530"/>
                <a:gd name="T84" fmla="*/ 833 w 901"/>
                <a:gd name="T85" fmla="*/ 405 h 530"/>
                <a:gd name="T86" fmla="*/ 866 w 901"/>
                <a:gd name="T87" fmla="*/ 332 h 530"/>
                <a:gd name="T88" fmla="*/ 892 w 901"/>
                <a:gd name="T89" fmla="*/ 260 h 530"/>
                <a:gd name="T90" fmla="*/ 901 w 901"/>
                <a:gd name="T91" fmla="*/ 200 h 530"/>
                <a:gd name="T92" fmla="*/ 880 w 901"/>
                <a:gd name="T93" fmla="*/ 165 h 530"/>
                <a:gd name="T94" fmla="*/ 822 w 901"/>
                <a:gd name="T95" fmla="*/ 167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01" h="530">
                  <a:moveTo>
                    <a:pt x="776" y="186"/>
                  </a:moveTo>
                  <a:lnTo>
                    <a:pt x="775" y="184"/>
                  </a:lnTo>
                  <a:lnTo>
                    <a:pt x="773" y="178"/>
                  </a:lnTo>
                  <a:lnTo>
                    <a:pt x="769" y="167"/>
                  </a:lnTo>
                  <a:lnTo>
                    <a:pt x="763" y="155"/>
                  </a:lnTo>
                  <a:lnTo>
                    <a:pt x="757" y="140"/>
                  </a:lnTo>
                  <a:lnTo>
                    <a:pt x="749" y="124"/>
                  </a:lnTo>
                  <a:lnTo>
                    <a:pt x="738" y="105"/>
                  </a:lnTo>
                  <a:lnTo>
                    <a:pt x="725" y="88"/>
                  </a:lnTo>
                  <a:lnTo>
                    <a:pt x="712" y="70"/>
                  </a:lnTo>
                  <a:lnTo>
                    <a:pt x="696" y="52"/>
                  </a:lnTo>
                  <a:lnTo>
                    <a:pt x="678" y="37"/>
                  </a:lnTo>
                  <a:lnTo>
                    <a:pt x="659" y="23"/>
                  </a:lnTo>
                  <a:lnTo>
                    <a:pt x="637" y="13"/>
                  </a:lnTo>
                  <a:lnTo>
                    <a:pt x="614" y="5"/>
                  </a:lnTo>
                  <a:lnTo>
                    <a:pt x="588" y="0"/>
                  </a:lnTo>
                  <a:lnTo>
                    <a:pt x="561" y="2"/>
                  </a:lnTo>
                  <a:lnTo>
                    <a:pt x="533" y="5"/>
                  </a:lnTo>
                  <a:lnTo>
                    <a:pt x="507" y="9"/>
                  </a:lnTo>
                  <a:lnTo>
                    <a:pt x="480" y="13"/>
                  </a:lnTo>
                  <a:lnTo>
                    <a:pt x="456" y="19"/>
                  </a:lnTo>
                  <a:lnTo>
                    <a:pt x="434" y="23"/>
                  </a:lnTo>
                  <a:lnTo>
                    <a:pt x="412" y="29"/>
                  </a:lnTo>
                  <a:lnTo>
                    <a:pt x="393" y="35"/>
                  </a:lnTo>
                  <a:lnTo>
                    <a:pt x="375" y="40"/>
                  </a:lnTo>
                  <a:lnTo>
                    <a:pt x="359" y="45"/>
                  </a:lnTo>
                  <a:lnTo>
                    <a:pt x="345" y="50"/>
                  </a:lnTo>
                  <a:lnTo>
                    <a:pt x="333" y="55"/>
                  </a:lnTo>
                  <a:lnTo>
                    <a:pt x="322" y="58"/>
                  </a:lnTo>
                  <a:lnTo>
                    <a:pt x="314" y="61"/>
                  </a:lnTo>
                  <a:lnTo>
                    <a:pt x="309" y="64"/>
                  </a:lnTo>
                  <a:lnTo>
                    <a:pt x="305" y="66"/>
                  </a:lnTo>
                  <a:lnTo>
                    <a:pt x="304" y="66"/>
                  </a:lnTo>
                  <a:lnTo>
                    <a:pt x="360" y="113"/>
                  </a:lnTo>
                  <a:lnTo>
                    <a:pt x="168" y="129"/>
                  </a:lnTo>
                  <a:lnTo>
                    <a:pt x="208" y="202"/>
                  </a:lnTo>
                  <a:lnTo>
                    <a:pt x="40" y="273"/>
                  </a:lnTo>
                  <a:lnTo>
                    <a:pt x="72" y="354"/>
                  </a:lnTo>
                  <a:lnTo>
                    <a:pt x="0" y="530"/>
                  </a:lnTo>
                  <a:lnTo>
                    <a:pt x="4" y="526"/>
                  </a:lnTo>
                  <a:lnTo>
                    <a:pt x="17" y="512"/>
                  </a:lnTo>
                  <a:lnTo>
                    <a:pt x="36" y="493"/>
                  </a:lnTo>
                  <a:lnTo>
                    <a:pt x="59" y="474"/>
                  </a:lnTo>
                  <a:lnTo>
                    <a:pt x="83" y="455"/>
                  </a:lnTo>
                  <a:lnTo>
                    <a:pt x="108" y="442"/>
                  </a:lnTo>
                  <a:lnTo>
                    <a:pt x="132" y="436"/>
                  </a:lnTo>
                  <a:lnTo>
                    <a:pt x="152" y="442"/>
                  </a:lnTo>
                  <a:lnTo>
                    <a:pt x="249" y="417"/>
                  </a:lnTo>
                  <a:lnTo>
                    <a:pt x="256" y="416"/>
                  </a:lnTo>
                  <a:lnTo>
                    <a:pt x="275" y="410"/>
                  </a:lnTo>
                  <a:lnTo>
                    <a:pt x="303" y="400"/>
                  </a:lnTo>
                  <a:lnTo>
                    <a:pt x="334" y="385"/>
                  </a:lnTo>
                  <a:lnTo>
                    <a:pt x="366" y="362"/>
                  </a:lnTo>
                  <a:lnTo>
                    <a:pt x="394" y="333"/>
                  </a:lnTo>
                  <a:lnTo>
                    <a:pt x="415" y="295"/>
                  </a:lnTo>
                  <a:lnTo>
                    <a:pt x="425" y="249"/>
                  </a:lnTo>
                  <a:lnTo>
                    <a:pt x="427" y="249"/>
                  </a:lnTo>
                  <a:lnTo>
                    <a:pt x="435" y="252"/>
                  </a:lnTo>
                  <a:lnTo>
                    <a:pt x="447" y="254"/>
                  </a:lnTo>
                  <a:lnTo>
                    <a:pt x="462" y="256"/>
                  </a:lnTo>
                  <a:lnTo>
                    <a:pt x="481" y="260"/>
                  </a:lnTo>
                  <a:lnTo>
                    <a:pt x="502" y="262"/>
                  </a:lnTo>
                  <a:lnTo>
                    <a:pt x="525" y="265"/>
                  </a:lnTo>
                  <a:lnTo>
                    <a:pt x="549" y="269"/>
                  </a:lnTo>
                  <a:lnTo>
                    <a:pt x="575" y="271"/>
                  </a:lnTo>
                  <a:lnTo>
                    <a:pt x="601" y="272"/>
                  </a:lnTo>
                  <a:lnTo>
                    <a:pt x="626" y="273"/>
                  </a:lnTo>
                  <a:lnTo>
                    <a:pt x="651" y="273"/>
                  </a:lnTo>
                  <a:lnTo>
                    <a:pt x="674" y="271"/>
                  </a:lnTo>
                  <a:lnTo>
                    <a:pt x="694" y="269"/>
                  </a:lnTo>
                  <a:lnTo>
                    <a:pt x="713" y="264"/>
                  </a:lnTo>
                  <a:lnTo>
                    <a:pt x="728" y="257"/>
                  </a:lnTo>
                  <a:lnTo>
                    <a:pt x="728" y="262"/>
                  </a:lnTo>
                  <a:lnTo>
                    <a:pt x="727" y="276"/>
                  </a:lnTo>
                  <a:lnTo>
                    <a:pt x="725" y="295"/>
                  </a:lnTo>
                  <a:lnTo>
                    <a:pt x="725" y="318"/>
                  </a:lnTo>
                  <a:lnTo>
                    <a:pt x="727" y="344"/>
                  </a:lnTo>
                  <a:lnTo>
                    <a:pt x="731" y="369"/>
                  </a:lnTo>
                  <a:lnTo>
                    <a:pt x="739" y="392"/>
                  </a:lnTo>
                  <a:lnTo>
                    <a:pt x="752" y="409"/>
                  </a:lnTo>
                  <a:lnTo>
                    <a:pt x="776" y="506"/>
                  </a:lnTo>
                  <a:lnTo>
                    <a:pt x="780" y="501"/>
                  </a:lnTo>
                  <a:lnTo>
                    <a:pt x="788" y="486"/>
                  </a:lnTo>
                  <a:lnTo>
                    <a:pt x="800" y="465"/>
                  </a:lnTo>
                  <a:lnTo>
                    <a:pt x="815" y="437"/>
                  </a:lnTo>
                  <a:lnTo>
                    <a:pt x="833" y="405"/>
                  </a:lnTo>
                  <a:lnTo>
                    <a:pt x="850" y="369"/>
                  </a:lnTo>
                  <a:lnTo>
                    <a:pt x="866" y="332"/>
                  </a:lnTo>
                  <a:lnTo>
                    <a:pt x="881" y="295"/>
                  </a:lnTo>
                  <a:lnTo>
                    <a:pt x="892" y="260"/>
                  </a:lnTo>
                  <a:lnTo>
                    <a:pt x="899" y="227"/>
                  </a:lnTo>
                  <a:lnTo>
                    <a:pt x="901" y="200"/>
                  </a:lnTo>
                  <a:lnTo>
                    <a:pt x="895" y="179"/>
                  </a:lnTo>
                  <a:lnTo>
                    <a:pt x="880" y="165"/>
                  </a:lnTo>
                  <a:lnTo>
                    <a:pt x="857" y="161"/>
                  </a:lnTo>
                  <a:lnTo>
                    <a:pt x="822" y="167"/>
                  </a:lnTo>
                  <a:lnTo>
                    <a:pt x="776" y="186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89" name="Freeform 293"/>
            <p:cNvSpPr>
              <a:spLocks/>
            </p:cNvSpPr>
            <p:nvPr/>
          </p:nvSpPr>
          <p:spPr bwMode="auto">
            <a:xfrm flipH="1">
              <a:off x="423" y="2352"/>
              <a:ext cx="386" cy="245"/>
            </a:xfrm>
            <a:custGeom>
              <a:avLst/>
              <a:gdLst>
                <a:gd name="T0" fmla="*/ 776 w 901"/>
                <a:gd name="T1" fmla="*/ 186 h 530"/>
                <a:gd name="T2" fmla="*/ 773 w 901"/>
                <a:gd name="T3" fmla="*/ 178 h 530"/>
                <a:gd name="T4" fmla="*/ 763 w 901"/>
                <a:gd name="T5" fmla="*/ 155 h 530"/>
                <a:gd name="T6" fmla="*/ 749 w 901"/>
                <a:gd name="T7" fmla="*/ 124 h 530"/>
                <a:gd name="T8" fmla="*/ 725 w 901"/>
                <a:gd name="T9" fmla="*/ 88 h 530"/>
                <a:gd name="T10" fmla="*/ 696 w 901"/>
                <a:gd name="T11" fmla="*/ 52 h 530"/>
                <a:gd name="T12" fmla="*/ 659 w 901"/>
                <a:gd name="T13" fmla="*/ 23 h 530"/>
                <a:gd name="T14" fmla="*/ 614 w 901"/>
                <a:gd name="T15" fmla="*/ 5 h 530"/>
                <a:gd name="T16" fmla="*/ 561 w 901"/>
                <a:gd name="T17" fmla="*/ 2 h 530"/>
                <a:gd name="T18" fmla="*/ 533 w 901"/>
                <a:gd name="T19" fmla="*/ 5 h 530"/>
                <a:gd name="T20" fmla="*/ 480 w 901"/>
                <a:gd name="T21" fmla="*/ 13 h 530"/>
                <a:gd name="T22" fmla="*/ 434 w 901"/>
                <a:gd name="T23" fmla="*/ 23 h 530"/>
                <a:gd name="T24" fmla="*/ 393 w 901"/>
                <a:gd name="T25" fmla="*/ 35 h 530"/>
                <a:gd name="T26" fmla="*/ 359 w 901"/>
                <a:gd name="T27" fmla="*/ 45 h 530"/>
                <a:gd name="T28" fmla="*/ 333 w 901"/>
                <a:gd name="T29" fmla="*/ 55 h 530"/>
                <a:gd name="T30" fmla="*/ 314 w 901"/>
                <a:gd name="T31" fmla="*/ 61 h 530"/>
                <a:gd name="T32" fmla="*/ 305 w 901"/>
                <a:gd name="T33" fmla="*/ 66 h 530"/>
                <a:gd name="T34" fmla="*/ 360 w 901"/>
                <a:gd name="T35" fmla="*/ 113 h 530"/>
                <a:gd name="T36" fmla="*/ 208 w 901"/>
                <a:gd name="T37" fmla="*/ 202 h 530"/>
                <a:gd name="T38" fmla="*/ 72 w 901"/>
                <a:gd name="T39" fmla="*/ 354 h 530"/>
                <a:gd name="T40" fmla="*/ 0 w 901"/>
                <a:gd name="T41" fmla="*/ 530 h 530"/>
                <a:gd name="T42" fmla="*/ 17 w 901"/>
                <a:gd name="T43" fmla="*/ 512 h 530"/>
                <a:gd name="T44" fmla="*/ 59 w 901"/>
                <a:gd name="T45" fmla="*/ 474 h 530"/>
                <a:gd name="T46" fmla="*/ 108 w 901"/>
                <a:gd name="T47" fmla="*/ 442 h 530"/>
                <a:gd name="T48" fmla="*/ 152 w 901"/>
                <a:gd name="T49" fmla="*/ 442 h 530"/>
                <a:gd name="T50" fmla="*/ 249 w 901"/>
                <a:gd name="T51" fmla="*/ 417 h 530"/>
                <a:gd name="T52" fmla="*/ 275 w 901"/>
                <a:gd name="T53" fmla="*/ 410 h 530"/>
                <a:gd name="T54" fmla="*/ 334 w 901"/>
                <a:gd name="T55" fmla="*/ 385 h 530"/>
                <a:gd name="T56" fmla="*/ 394 w 901"/>
                <a:gd name="T57" fmla="*/ 333 h 530"/>
                <a:gd name="T58" fmla="*/ 425 w 901"/>
                <a:gd name="T59" fmla="*/ 249 h 530"/>
                <a:gd name="T60" fmla="*/ 427 w 901"/>
                <a:gd name="T61" fmla="*/ 249 h 530"/>
                <a:gd name="T62" fmla="*/ 447 w 901"/>
                <a:gd name="T63" fmla="*/ 254 h 530"/>
                <a:gd name="T64" fmla="*/ 481 w 901"/>
                <a:gd name="T65" fmla="*/ 260 h 530"/>
                <a:gd name="T66" fmla="*/ 525 w 901"/>
                <a:gd name="T67" fmla="*/ 265 h 530"/>
                <a:gd name="T68" fmla="*/ 575 w 901"/>
                <a:gd name="T69" fmla="*/ 271 h 530"/>
                <a:gd name="T70" fmla="*/ 626 w 901"/>
                <a:gd name="T71" fmla="*/ 273 h 530"/>
                <a:gd name="T72" fmla="*/ 674 w 901"/>
                <a:gd name="T73" fmla="*/ 271 h 530"/>
                <a:gd name="T74" fmla="*/ 713 w 901"/>
                <a:gd name="T75" fmla="*/ 264 h 530"/>
                <a:gd name="T76" fmla="*/ 728 w 901"/>
                <a:gd name="T77" fmla="*/ 257 h 530"/>
                <a:gd name="T78" fmla="*/ 727 w 901"/>
                <a:gd name="T79" fmla="*/ 276 h 530"/>
                <a:gd name="T80" fmla="*/ 725 w 901"/>
                <a:gd name="T81" fmla="*/ 318 h 530"/>
                <a:gd name="T82" fmla="*/ 731 w 901"/>
                <a:gd name="T83" fmla="*/ 369 h 530"/>
                <a:gd name="T84" fmla="*/ 752 w 901"/>
                <a:gd name="T85" fmla="*/ 409 h 530"/>
                <a:gd name="T86" fmla="*/ 776 w 901"/>
                <a:gd name="T87" fmla="*/ 506 h 530"/>
                <a:gd name="T88" fmla="*/ 788 w 901"/>
                <a:gd name="T89" fmla="*/ 486 h 530"/>
                <a:gd name="T90" fmla="*/ 815 w 901"/>
                <a:gd name="T91" fmla="*/ 437 h 530"/>
                <a:gd name="T92" fmla="*/ 850 w 901"/>
                <a:gd name="T93" fmla="*/ 369 h 530"/>
                <a:gd name="T94" fmla="*/ 881 w 901"/>
                <a:gd name="T95" fmla="*/ 295 h 530"/>
                <a:gd name="T96" fmla="*/ 899 w 901"/>
                <a:gd name="T97" fmla="*/ 227 h 530"/>
                <a:gd name="T98" fmla="*/ 895 w 901"/>
                <a:gd name="T99" fmla="*/ 179 h 530"/>
                <a:gd name="T100" fmla="*/ 857 w 901"/>
                <a:gd name="T101" fmla="*/ 161 h 530"/>
                <a:gd name="T102" fmla="*/ 776 w 901"/>
                <a:gd name="T103" fmla="*/ 18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1" h="530">
                  <a:moveTo>
                    <a:pt x="776" y="186"/>
                  </a:moveTo>
                  <a:lnTo>
                    <a:pt x="776" y="186"/>
                  </a:lnTo>
                  <a:lnTo>
                    <a:pt x="775" y="184"/>
                  </a:lnTo>
                  <a:lnTo>
                    <a:pt x="773" y="178"/>
                  </a:lnTo>
                  <a:lnTo>
                    <a:pt x="769" y="167"/>
                  </a:lnTo>
                  <a:lnTo>
                    <a:pt x="763" y="155"/>
                  </a:lnTo>
                  <a:lnTo>
                    <a:pt x="757" y="140"/>
                  </a:lnTo>
                  <a:lnTo>
                    <a:pt x="749" y="124"/>
                  </a:lnTo>
                  <a:lnTo>
                    <a:pt x="738" y="105"/>
                  </a:lnTo>
                  <a:lnTo>
                    <a:pt x="725" y="88"/>
                  </a:lnTo>
                  <a:lnTo>
                    <a:pt x="712" y="70"/>
                  </a:lnTo>
                  <a:lnTo>
                    <a:pt x="696" y="52"/>
                  </a:lnTo>
                  <a:lnTo>
                    <a:pt x="678" y="37"/>
                  </a:lnTo>
                  <a:lnTo>
                    <a:pt x="659" y="23"/>
                  </a:lnTo>
                  <a:lnTo>
                    <a:pt x="637" y="13"/>
                  </a:lnTo>
                  <a:lnTo>
                    <a:pt x="614" y="5"/>
                  </a:lnTo>
                  <a:lnTo>
                    <a:pt x="588" y="0"/>
                  </a:lnTo>
                  <a:lnTo>
                    <a:pt x="561" y="2"/>
                  </a:lnTo>
                  <a:lnTo>
                    <a:pt x="561" y="2"/>
                  </a:lnTo>
                  <a:lnTo>
                    <a:pt x="533" y="5"/>
                  </a:lnTo>
                  <a:lnTo>
                    <a:pt x="507" y="9"/>
                  </a:lnTo>
                  <a:lnTo>
                    <a:pt x="480" y="13"/>
                  </a:lnTo>
                  <a:lnTo>
                    <a:pt x="456" y="19"/>
                  </a:lnTo>
                  <a:lnTo>
                    <a:pt x="434" y="23"/>
                  </a:lnTo>
                  <a:lnTo>
                    <a:pt x="412" y="29"/>
                  </a:lnTo>
                  <a:lnTo>
                    <a:pt x="393" y="35"/>
                  </a:lnTo>
                  <a:lnTo>
                    <a:pt x="375" y="40"/>
                  </a:lnTo>
                  <a:lnTo>
                    <a:pt x="359" y="45"/>
                  </a:lnTo>
                  <a:lnTo>
                    <a:pt x="345" y="50"/>
                  </a:lnTo>
                  <a:lnTo>
                    <a:pt x="333" y="55"/>
                  </a:lnTo>
                  <a:lnTo>
                    <a:pt x="322" y="58"/>
                  </a:lnTo>
                  <a:lnTo>
                    <a:pt x="314" y="61"/>
                  </a:lnTo>
                  <a:lnTo>
                    <a:pt x="309" y="64"/>
                  </a:lnTo>
                  <a:lnTo>
                    <a:pt x="305" y="66"/>
                  </a:lnTo>
                  <a:lnTo>
                    <a:pt x="304" y="66"/>
                  </a:lnTo>
                  <a:lnTo>
                    <a:pt x="360" y="113"/>
                  </a:lnTo>
                  <a:lnTo>
                    <a:pt x="168" y="129"/>
                  </a:lnTo>
                  <a:lnTo>
                    <a:pt x="208" y="202"/>
                  </a:lnTo>
                  <a:lnTo>
                    <a:pt x="40" y="273"/>
                  </a:lnTo>
                  <a:lnTo>
                    <a:pt x="72" y="354"/>
                  </a:lnTo>
                  <a:lnTo>
                    <a:pt x="0" y="530"/>
                  </a:lnTo>
                  <a:lnTo>
                    <a:pt x="0" y="530"/>
                  </a:lnTo>
                  <a:lnTo>
                    <a:pt x="4" y="526"/>
                  </a:lnTo>
                  <a:lnTo>
                    <a:pt x="17" y="512"/>
                  </a:lnTo>
                  <a:lnTo>
                    <a:pt x="36" y="493"/>
                  </a:lnTo>
                  <a:lnTo>
                    <a:pt x="59" y="474"/>
                  </a:lnTo>
                  <a:lnTo>
                    <a:pt x="83" y="455"/>
                  </a:lnTo>
                  <a:lnTo>
                    <a:pt x="108" y="442"/>
                  </a:lnTo>
                  <a:lnTo>
                    <a:pt x="132" y="436"/>
                  </a:lnTo>
                  <a:lnTo>
                    <a:pt x="152" y="442"/>
                  </a:lnTo>
                  <a:lnTo>
                    <a:pt x="249" y="417"/>
                  </a:lnTo>
                  <a:lnTo>
                    <a:pt x="249" y="417"/>
                  </a:lnTo>
                  <a:lnTo>
                    <a:pt x="256" y="416"/>
                  </a:lnTo>
                  <a:lnTo>
                    <a:pt x="275" y="410"/>
                  </a:lnTo>
                  <a:lnTo>
                    <a:pt x="303" y="400"/>
                  </a:lnTo>
                  <a:lnTo>
                    <a:pt x="334" y="385"/>
                  </a:lnTo>
                  <a:lnTo>
                    <a:pt x="366" y="362"/>
                  </a:lnTo>
                  <a:lnTo>
                    <a:pt x="394" y="333"/>
                  </a:lnTo>
                  <a:lnTo>
                    <a:pt x="415" y="295"/>
                  </a:lnTo>
                  <a:lnTo>
                    <a:pt x="425" y="249"/>
                  </a:lnTo>
                  <a:lnTo>
                    <a:pt x="425" y="249"/>
                  </a:lnTo>
                  <a:lnTo>
                    <a:pt x="427" y="249"/>
                  </a:lnTo>
                  <a:lnTo>
                    <a:pt x="435" y="252"/>
                  </a:lnTo>
                  <a:lnTo>
                    <a:pt x="447" y="254"/>
                  </a:lnTo>
                  <a:lnTo>
                    <a:pt x="462" y="256"/>
                  </a:lnTo>
                  <a:lnTo>
                    <a:pt x="481" y="260"/>
                  </a:lnTo>
                  <a:lnTo>
                    <a:pt x="502" y="262"/>
                  </a:lnTo>
                  <a:lnTo>
                    <a:pt x="525" y="265"/>
                  </a:lnTo>
                  <a:lnTo>
                    <a:pt x="549" y="269"/>
                  </a:lnTo>
                  <a:lnTo>
                    <a:pt x="575" y="271"/>
                  </a:lnTo>
                  <a:lnTo>
                    <a:pt x="601" y="272"/>
                  </a:lnTo>
                  <a:lnTo>
                    <a:pt x="626" y="273"/>
                  </a:lnTo>
                  <a:lnTo>
                    <a:pt x="651" y="273"/>
                  </a:lnTo>
                  <a:lnTo>
                    <a:pt x="674" y="271"/>
                  </a:lnTo>
                  <a:lnTo>
                    <a:pt x="694" y="269"/>
                  </a:lnTo>
                  <a:lnTo>
                    <a:pt x="713" y="264"/>
                  </a:lnTo>
                  <a:lnTo>
                    <a:pt x="728" y="257"/>
                  </a:lnTo>
                  <a:lnTo>
                    <a:pt x="728" y="257"/>
                  </a:lnTo>
                  <a:lnTo>
                    <a:pt x="728" y="262"/>
                  </a:lnTo>
                  <a:lnTo>
                    <a:pt x="727" y="276"/>
                  </a:lnTo>
                  <a:lnTo>
                    <a:pt x="725" y="295"/>
                  </a:lnTo>
                  <a:lnTo>
                    <a:pt x="725" y="318"/>
                  </a:lnTo>
                  <a:lnTo>
                    <a:pt x="727" y="344"/>
                  </a:lnTo>
                  <a:lnTo>
                    <a:pt x="731" y="369"/>
                  </a:lnTo>
                  <a:lnTo>
                    <a:pt x="739" y="392"/>
                  </a:lnTo>
                  <a:lnTo>
                    <a:pt x="752" y="409"/>
                  </a:lnTo>
                  <a:lnTo>
                    <a:pt x="776" y="506"/>
                  </a:lnTo>
                  <a:lnTo>
                    <a:pt x="776" y="506"/>
                  </a:lnTo>
                  <a:lnTo>
                    <a:pt x="780" y="501"/>
                  </a:lnTo>
                  <a:lnTo>
                    <a:pt x="788" y="486"/>
                  </a:lnTo>
                  <a:lnTo>
                    <a:pt x="800" y="465"/>
                  </a:lnTo>
                  <a:lnTo>
                    <a:pt x="815" y="437"/>
                  </a:lnTo>
                  <a:lnTo>
                    <a:pt x="833" y="405"/>
                  </a:lnTo>
                  <a:lnTo>
                    <a:pt x="850" y="369"/>
                  </a:lnTo>
                  <a:lnTo>
                    <a:pt x="866" y="332"/>
                  </a:lnTo>
                  <a:lnTo>
                    <a:pt x="881" y="295"/>
                  </a:lnTo>
                  <a:lnTo>
                    <a:pt x="892" y="260"/>
                  </a:lnTo>
                  <a:lnTo>
                    <a:pt x="899" y="227"/>
                  </a:lnTo>
                  <a:lnTo>
                    <a:pt x="901" y="200"/>
                  </a:lnTo>
                  <a:lnTo>
                    <a:pt x="895" y="179"/>
                  </a:lnTo>
                  <a:lnTo>
                    <a:pt x="880" y="165"/>
                  </a:lnTo>
                  <a:lnTo>
                    <a:pt x="857" y="161"/>
                  </a:lnTo>
                  <a:lnTo>
                    <a:pt x="822" y="167"/>
                  </a:lnTo>
                  <a:lnTo>
                    <a:pt x="776" y="18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90" name="Line 294"/>
            <p:cNvSpPr>
              <a:spLocks noChangeShapeType="1"/>
            </p:cNvSpPr>
            <p:nvPr/>
          </p:nvSpPr>
          <p:spPr bwMode="auto">
            <a:xfrm>
              <a:off x="894" y="3156"/>
              <a:ext cx="141" cy="2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91" name="Line 295"/>
            <p:cNvSpPr>
              <a:spLocks noChangeShapeType="1"/>
            </p:cNvSpPr>
            <p:nvPr/>
          </p:nvSpPr>
          <p:spPr bwMode="auto">
            <a:xfrm>
              <a:off x="853" y="3186"/>
              <a:ext cx="117" cy="2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92" name="Freeform 296"/>
            <p:cNvSpPr>
              <a:spLocks/>
            </p:cNvSpPr>
            <p:nvPr/>
          </p:nvSpPr>
          <p:spPr bwMode="auto">
            <a:xfrm flipH="1">
              <a:off x="384" y="3160"/>
              <a:ext cx="57" cy="59"/>
            </a:xfrm>
            <a:custGeom>
              <a:avLst/>
              <a:gdLst>
                <a:gd name="T0" fmla="*/ 98 w 135"/>
                <a:gd name="T1" fmla="*/ 0 h 127"/>
                <a:gd name="T2" fmla="*/ 101 w 135"/>
                <a:gd name="T3" fmla="*/ 0 h 127"/>
                <a:gd name="T4" fmla="*/ 108 w 135"/>
                <a:gd name="T5" fmla="*/ 0 h 127"/>
                <a:gd name="T6" fmla="*/ 118 w 135"/>
                <a:gd name="T7" fmla="*/ 3 h 127"/>
                <a:gd name="T8" fmla="*/ 128 w 135"/>
                <a:gd name="T9" fmla="*/ 7 h 127"/>
                <a:gd name="T10" fmla="*/ 133 w 135"/>
                <a:gd name="T11" fmla="*/ 18 h 127"/>
                <a:gd name="T12" fmla="*/ 135 w 135"/>
                <a:gd name="T13" fmla="*/ 34 h 127"/>
                <a:gd name="T14" fmla="*/ 128 w 135"/>
                <a:gd name="T15" fmla="*/ 58 h 127"/>
                <a:gd name="T16" fmla="*/ 112 w 135"/>
                <a:gd name="T17" fmla="*/ 90 h 127"/>
                <a:gd name="T18" fmla="*/ 102 w 135"/>
                <a:gd name="T19" fmla="*/ 101 h 127"/>
                <a:gd name="T20" fmla="*/ 87 w 135"/>
                <a:gd name="T21" fmla="*/ 110 h 127"/>
                <a:gd name="T22" fmla="*/ 69 w 135"/>
                <a:gd name="T23" fmla="*/ 118 h 127"/>
                <a:gd name="T24" fmla="*/ 49 w 135"/>
                <a:gd name="T25" fmla="*/ 124 h 127"/>
                <a:gd name="T26" fmla="*/ 31 w 135"/>
                <a:gd name="T27" fmla="*/ 127 h 127"/>
                <a:gd name="T28" fmla="*/ 15 w 135"/>
                <a:gd name="T29" fmla="*/ 126 h 127"/>
                <a:gd name="T30" fmla="*/ 4 w 135"/>
                <a:gd name="T31" fmla="*/ 121 h 127"/>
                <a:gd name="T32" fmla="*/ 0 w 135"/>
                <a:gd name="T33" fmla="*/ 112 h 127"/>
                <a:gd name="T34" fmla="*/ 2 w 135"/>
                <a:gd name="T35" fmla="*/ 98 h 127"/>
                <a:gd name="T36" fmla="*/ 9 w 135"/>
                <a:gd name="T37" fmla="*/ 80 h 127"/>
                <a:gd name="T38" fmla="*/ 21 w 135"/>
                <a:gd name="T39" fmla="*/ 61 h 127"/>
                <a:gd name="T40" fmla="*/ 33 w 135"/>
                <a:gd name="T41" fmla="*/ 42 h 127"/>
                <a:gd name="T42" fmla="*/ 49 w 135"/>
                <a:gd name="T43" fmla="*/ 23 h 127"/>
                <a:gd name="T44" fmla="*/ 65 w 135"/>
                <a:gd name="T45" fmla="*/ 10 h 127"/>
                <a:gd name="T46" fmla="*/ 82 w 135"/>
                <a:gd name="T47" fmla="*/ 2 h 127"/>
                <a:gd name="T48" fmla="*/ 98 w 135"/>
                <a:gd name="T4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27">
                  <a:moveTo>
                    <a:pt x="98" y="0"/>
                  </a:moveTo>
                  <a:lnTo>
                    <a:pt x="101" y="0"/>
                  </a:lnTo>
                  <a:lnTo>
                    <a:pt x="108" y="0"/>
                  </a:lnTo>
                  <a:lnTo>
                    <a:pt x="118" y="3"/>
                  </a:lnTo>
                  <a:lnTo>
                    <a:pt x="128" y="7"/>
                  </a:lnTo>
                  <a:lnTo>
                    <a:pt x="133" y="18"/>
                  </a:lnTo>
                  <a:lnTo>
                    <a:pt x="135" y="34"/>
                  </a:lnTo>
                  <a:lnTo>
                    <a:pt x="128" y="58"/>
                  </a:lnTo>
                  <a:lnTo>
                    <a:pt x="112" y="90"/>
                  </a:lnTo>
                  <a:lnTo>
                    <a:pt x="102" y="101"/>
                  </a:lnTo>
                  <a:lnTo>
                    <a:pt x="87" y="110"/>
                  </a:lnTo>
                  <a:lnTo>
                    <a:pt x="69" y="118"/>
                  </a:lnTo>
                  <a:lnTo>
                    <a:pt x="49" y="124"/>
                  </a:lnTo>
                  <a:lnTo>
                    <a:pt x="31" y="127"/>
                  </a:lnTo>
                  <a:lnTo>
                    <a:pt x="15" y="126"/>
                  </a:lnTo>
                  <a:lnTo>
                    <a:pt x="4" y="121"/>
                  </a:lnTo>
                  <a:lnTo>
                    <a:pt x="0" y="112"/>
                  </a:lnTo>
                  <a:lnTo>
                    <a:pt x="2" y="98"/>
                  </a:lnTo>
                  <a:lnTo>
                    <a:pt x="9" y="80"/>
                  </a:lnTo>
                  <a:lnTo>
                    <a:pt x="21" y="61"/>
                  </a:lnTo>
                  <a:lnTo>
                    <a:pt x="33" y="42"/>
                  </a:lnTo>
                  <a:lnTo>
                    <a:pt x="49" y="23"/>
                  </a:lnTo>
                  <a:lnTo>
                    <a:pt x="65" y="10"/>
                  </a:lnTo>
                  <a:lnTo>
                    <a:pt x="82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93" name="Freeform 297"/>
            <p:cNvSpPr>
              <a:spLocks/>
            </p:cNvSpPr>
            <p:nvPr/>
          </p:nvSpPr>
          <p:spPr bwMode="auto">
            <a:xfrm flipH="1">
              <a:off x="384" y="3160"/>
              <a:ext cx="57" cy="59"/>
            </a:xfrm>
            <a:custGeom>
              <a:avLst/>
              <a:gdLst>
                <a:gd name="T0" fmla="*/ 98 w 135"/>
                <a:gd name="T1" fmla="*/ 0 h 127"/>
                <a:gd name="T2" fmla="*/ 98 w 135"/>
                <a:gd name="T3" fmla="*/ 0 h 127"/>
                <a:gd name="T4" fmla="*/ 101 w 135"/>
                <a:gd name="T5" fmla="*/ 0 h 127"/>
                <a:gd name="T6" fmla="*/ 108 w 135"/>
                <a:gd name="T7" fmla="*/ 0 h 127"/>
                <a:gd name="T8" fmla="*/ 118 w 135"/>
                <a:gd name="T9" fmla="*/ 3 h 127"/>
                <a:gd name="T10" fmla="*/ 128 w 135"/>
                <a:gd name="T11" fmla="*/ 7 h 127"/>
                <a:gd name="T12" fmla="*/ 133 w 135"/>
                <a:gd name="T13" fmla="*/ 18 h 127"/>
                <a:gd name="T14" fmla="*/ 135 w 135"/>
                <a:gd name="T15" fmla="*/ 34 h 127"/>
                <a:gd name="T16" fmla="*/ 128 w 135"/>
                <a:gd name="T17" fmla="*/ 58 h 127"/>
                <a:gd name="T18" fmla="*/ 112 w 135"/>
                <a:gd name="T19" fmla="*/ 90 h 127"/>
                <a:gd name="T20" fmla="*/ 112 w 135"/>
                <a:gd name="T21" fmla="*/ 90 h 127"/>
                <a:gd name="T22" fmla="*/ 102 w 135"/>
                <a:gd name="T23" fmla="*/ 101 h 127"/>
                <a:gd name="T24" fmla="*/ 87 w 135"/>
                <a:gd name="T25" fmla="*/ 110 h 127"/>
                <a:gd name="T26" fmla="*/ 69 w 135"/>
                <a:gd name="T27" fmla="*/ 118 h 127"/>
                <a:gd name="T28" fmla="*/ 49 w 135"/>
                <a:gd name="T29" fmla="*/ 124 h 127"/>
                <a:gd name="T30" fmla="*/ 31 w 135"/>
                <a:gd name="T31" fmla="*/ 127 h 127"/>
                <a:gd name="T32" fmla="*/ 15 w 135"/>
                <a:gd name="T33" fmla="*/ 126 h 127"/>
                <a:gd name="T34" fmla="*/ 4 w 135"/>
                <a:gd name="T35" fmla="*/ 121 h 127"/>
                <a:gd name="T36" fmla="*/ 0 w 135"/>
                <a:gd name="T37" fmla="*/ 112 h 127"/>
                <a:gd name="T38" fmla="*/ 0 w 135"/>
                <a:gd name="T39" fmla="*/ 112 h 127"/>
                <a:gd name="T40" fmla="*/ 2 w 135"/>
                <a:gd name="T41" fmla="*/ 98 h 127"/>
                <a:gd name="T42" fmla="*/ 9 w 135"/>
                <a:gd name="T43" fmla="*/ 80 h 127"/>
                <a:gd name="T44" fmla="*/ 21 w 135"/>
                <a:gd name="T45" fmla="*/ 61 h 127"/>
                <a:gd name="T46" fmla="*/ 33 w 135"/>
                <a:gd name="T47" fmla="*/ 42 h 127"/>
                <a:gd name="T48" fmla="*/ 49 w 135"/>
                <a:gd name="T49" fmla="*/ 23 h 127"/>
                <a:gd name="T50" fmla="*/ 65 w 135"/>
                <a:gd name="T51" fmla="*/ 10 h 127"/>
                <a:gd name="T52" fmla="*/ 82 w 135"/>
                <a:gd name="T53" fmla="*/ 2 h 127"/>
                <a:gd name="T54" fmla="*/ 98 w 135"/>
                <a:gd name="T5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5" h="127">
                  <a:moveTo>
                    <a:pt x="98" y="0"/>
                  </a:moveTo>
                  <a:lnTo>
                    <a:pt x="98" y="0"/>
                  </a:lnTo>
                  <a:lnTo>
                    <a:pt x="101" y="0"/>
                  </a:lnTo>
                  <a:lnTo>
                    <a:pt x="108" y="0"/>
                  </a:lnTo>
                  <a:lnTo>
                    <a:pt x="118" y="3"/>
                  </a:lnTo>
                  <a:lnTo>
                    <a:pt x="128" y="7"/>
                  </a:lnTo>
                  <a:lnTo>
                    <a:pt x="133" y="18"/>
                  </a:lnTo>
                  <a:lnTo>
                    <a:pt x="135" y="34"/>
                  </a:lnTo>
                  <a:lnTo>
                    <a:pt x="128" y="58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02" y="101"/>
                  </a:lnTo>
                  <a:lnTo>
                    <a:pt x="87" y="110"/>
                  </a:lnTo>
                  <a:lnTo>
                    <a:pt x="69" y="118"/>
                  </a:lnTo>
                  <a:lnTo>
                    <a:pt x="49" y="124"/>
                  </a:lnTo>
                  <a:lnTo>
                    <a:pt x="31" y="127"/>
                  </a:lnTo>
                  <a:lnTo>
                    <a:pt x="15" y="126"/>
                  </a:lnTo>
                  <a:lnTo>
                    <a:pt x="4" y="12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8"/>
                  </a:lnTo>
                  <a:lnTo>
                    <a:pt x="9" y="80"/>
                  </a:lnTo>
                  <a:lnTo>
                    <a:pt x="21" y="61"/>
                  </a:lnTo>
                  <a:lnTo>
                    <a:pt x="33" y="42"/>
                  </a:lnTo>
                  <a:lnTo>
                    <a:pt x="49" y="23"/>
                  </a:lnTo>
                  <a:lnTo>
                    <a:pt x="65" y="10"/>
                  </a:lnTo>
                  <a:lnTo>
                    <a:pt x="82" y="2"/>
                  </a:lnTo>
                  <a:lnTo>
                    <a:pt x="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94" name="Freeform 298"/>
            <p:cNvSpPr>
              <a:spLocks/>
            </p:cNvSpPr>
            <p:nvPr/>
          </p:nvSpPr>
          <p:spPr bwMode="auto">
            <a:xfrm flipH="1">
              <a:off x="387" y="3118"/>
              <a:ext cx="66" cy="76"/>
            </a:xfrm>
            <a:custGeom>
              <a:avLst/>
              <a:gdLst>
                <a:gd name="T0" fmla="*/ 95 w 155"/>
                <a:gd name="T1" fmla="*/ 4 h 165"/>
                <a:gd name="T2" fmla="*/ 98 w 155"/>
                <a:gd name="T3" fmla="*/ 3 h 165"/>
                <a:gd name="T4" fmla="*/ 108 w 155"/>
                <a:gd name="T5" fmla="*/ 2 h 165"/>
                <a:gd name="T6" fmla="*/ 119 w 155"/>
                <a:gd name="T7" fmla="*/ 0 h 165"/>
                <a:gd name="T8" fmla="*/ 132 w 155"/>
                <a:gd name="T9" fmla="*/ 2 h 165"/>
                <a:gd name="T10" fmla="*/ 143 w 155"/>
                <a:gd name="T11" fmla="*/ 6 h 165"/>
                <a:gd name="T12" fmla="*/ 151 w 155"/>
                <a:gd name="T13" fmla="*/ 15 h 165"/>
                <a:gd name="T14" fmla="*/ 155 w 155"/>
                <a:gd name="T15" fmla="*/ 29 h 165"/>
                <a:gd name="T16" fmla="*/ 149 w 155"/>
                <a:gd name="T17" fmla="*/ 51 h 165"/>
                <a:gd name="T18" fmla="*/ 142 w 155"/>
                <a:gd name="T19" fmla="*/ 67 h 165"/>
                <a:gd name="T20" fmla="*/ 133 w 155"/>
                <a:gd name="T21" fmla="*/ 87 h 165"/>
                <a:gd name="T22" fmla="*/ 121 w 155"/>
                <a:gd name="T23" fmla="*/ 107 h 165"/>
                <a:gd name="T24" fmla="*/ 109 w 155"/>
                <a:gd name="T25" fmla="*/ 127 h 165"/>
                <a:gd name="T26" fmla="*/ 95 w 155"/>
                <a:gd name="T27" fmla="*/ 144 h 165"/>
                <a:gd name="T28" fmla="*/ 80 w 155"/>
                <a:gd name="T29" fmla="*/ 158 h 165"/>
                <a:gd name="T30" fmla="*/ 64 w 155"/>
                <a:gd name="T31" fmla="*/ 165 h 165"/>
                <a:gd name="T32" fmla="*/ 49 w 155"/>
                <a:gd name="T33" fmla="*/ 164 h 165"/>
                <a:gd name="T34" fmla="*/ 35 w 155"/>
                <a:gd name="T35" fmla="*/ 157 h 165"/>
                <a:gd name="T36" fmla="*/ 22 w 155"/>
                <a:gd name="T37" fmla="*/ 148 h 165"/>
                <a:gd name="T38" fmla="*/ 13 w 155"/>
                <a:gd name="T39" fmla="*/ 139 h 165"/>
                <a:gd name="T40" fmla="*/ 5 w 155"/>
                <a:gd name="T41" fmla="*/ 127 h 165"/>
                <a:gd name="T42" fmla="*/ 2 w 155"/>
                <a:gd name="T43" fmla="*/ 117 h 165"/>
                <a:gd name="T44" fmla="*/ 0 w 155"/>
                <a:gd name="T45" fmla="*/ 107 h 165"/>
                <a:gd name="T46" fmla="*/ 3 w 155"/>
                <a:gd name="T47" fmla="*/ 98 h 165"/>
                <a:gd name="T48" fmla="*/ 10 w 155"/>
                <a:gd name="T49" fmla="*/ 91 h 165"/>
                <a:gd name="T50" fmla="*/ 21 w 155"/>
                <a:gd name="T51" fmla="*/ 82 h 165"/>
                <a:gd name="T52" fmla="*/ 35 w 155"/>
                <a:gd name="T53" fmla="*/ 69 h 165"/>
                <a:gd name="T54" fmla="*/ 49 w 155"/>
                <a:gd name="T55" fmla="*/ 56 h 165"/>
                <a:gd name="T56" fmla="*/ 63 w 155"/>
                <a:gd name="T57" fmla="*/ 41 h 165"/>
                <a:gd name="T58" fmla="*/ 75 w 155"/>
                <a:gd name="T59" fmla="*/ 27 h 165"/>
                <a:gd name="T60" fmla="*/ 86 w 155"/>
                <a:gd name="T61" fmla="*/ 15 h 165"/>
                <a:gd name="T62" fmla="*/ 93 w 155"/>
                <a:gd name="T63" fmla="*/ 7 h 165"/>
                <a:gd name="T64" fmla="*/ 95 w 155"/>
                <a:gd name="T6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5" h="165">
                  <a:moveTo>
                    <a:pt x="95" y="4"/>
                  </a:moveTo>
                  <a:lnTo>
                    <a:pt x="98" y="3"/>
                  </a:lnTo>
                  <a:lnTo>
                    <a:pt x="108" y="2"/>
                  </a:lnTo>
                  <a:lnTo>
                    <a:pt x="119" y="0"/>
                  </a:lnTo>
                  <a:lnTo>
                    <a:pt x="132" y="2"/>
                  </a:lnTo>
                  <a:lnTo>
                    <a:pt x="143" y="6"/>
                  </a:lnTo>
                  <a:lnTo>
                    <a:pt x="151" y="15"/>
                  </a:lnTo>
                  <a:lnTo>
                    <a:pt x="155" y="29"/>
                  </a:lnTo>
                  <a:lnTo>
                    <a:pt x="149" y="51"/>
                  </a:lnTo>
                  <a:lnTo>
                    <a:pt x="142" y="67"/>
                  </a:lnTo>
                  <a:lnTo>
                    <a:pt x="133" y="87"/>
                  </a:lnTo>
                  <a:lnTo>
                    <a:pt x="121" y="107"/>
                  </a:lnTo>
                  <a:lnTo>
                    <a:pt x="109" y="127"/>
                  </a:lnTo>
                  <a:lnTo>
                    <a:pt x="95" y="144"/>
                  </a:lnTo>
                  <a:lnTo>
                    <a:pt x="80" y="158"/>
                  </a:lnTo>
                  <a:lnTo>
                    <a:pt x="64" y="165"/>
                  </a:lnTo>
                  <a:lnTo>
                    <a:pt x="49" y="164"/>
                  </a:lnTo>
                  <a:lnTo>
                    <a:pt x="35" y="157"/>
                  </a:lnTo>
                  <a:lnTo>
                    <a:pt x="22" y="148"/>
                  </a:lnTo>
                  <a:lnTo>
                    <a:pt x="13" y="139"/>
                  </a:lnTo>
                  <a:lnTo>
                    <a:pt x="5" y="127"/>
                  </a:lnTo>
                  <a:lnTo>
                    <a:pt x="2" y="117"/>
                  </a:lnTo>
                  <a:lnTo>
                    <a:pt x="0" y="107"/>
                  </a:lnTo>
                  <a:lnTo>
                    <a:pt x="3" y="98"/>
                  </a:lnTo>
                  <a:lnTo>
                    <a:pt x="10" y="91"/>
                  </a:lnTo>
                  <a:lnTo>
                    <a:pt x="21" y="82"/>
                  </a:lnTo>
                  <a:lnTo>
                    <a:pt x="35" y="69"/>
                  </a:lnTo>
                  <a:lnTo>
                    <a:pt x="49" y="56"/>
                  </a:lnTo>
                  <a:lnTo>
                    <a:pt x="63" y="41"/>
                  </a:lnTo>
                  <a:lnTo>
                    <a:pt x="75" y="27"/>
                  </a:lnTo>
                  <a:lnTo>
                    <a:pt x="86" y="15"/>
                  </a:lnTo>
                  <a:lnTo>
                    <a:pt x="93" y="7"/>
                  </a:lnTo>
                  <a:lnTo>
                    <a:pt x="95" y="4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95" name="Freeform 299"/>
            <p:cNvSpPr>
              <a:spLocks/>
            </p:cNvSpPr>
            <p:nvPr/>
          </p:nvSpPr>
          <p:spPr bwMode="auto">
            <a:xfrm flipH="1">
              <a:off x="387" y="3118"/>
              <a:ext cx="66" cy="76"/>
            </a:xfrm>
            <a:custGeom>
              <a:avLst/>
              <a:gdLst>
                <a:gd name="T0" fmla="*/ 95 w 155"/>
                <a:gd name="T1" fmla="*/ 4 h 165"/>
                <a:gd name="T2" fmla="*/ 95 w 155"/>
                <a:gd name="T3" fmla="*/ 4 h 165"/>
                <a:gd name="T4" fmla="*/ 98 w 155"/>
                <a:gd name="T5" fmla="*/ 3 h 165"/>
                <a:gd name="T6" fmla="*/ 108 w 155"/>
                <a:gd name="T7" fmla="*/ 2 h 165"/>
                <a:gd name="T8" fmla="*/ 119 w 155"/>
                <a:gd name="T9" fmla="*/ 0 h 165"/>
                <a:gd name="T10" fmla="*/ 132 w 155"/>
                <a:gd name="T11" fmla="*/ 2 h 165"/>
                <a:gd name="T12" fmla="*/ 143 w 155"/>
                <a:gd name="T13" fmla="*/ 6 h 165"/>
                <a:gd name="T14" fmla="*/ 151 w 155"/>
                <a:gd name="T15" fmla="*/ 15 h 165"/>
                <a:gd name="T16" fmla="*/ 155 w 155"/>
                <a:gd name="T17" fmla="*/ 29 h 165"/>
                <a:gd name="T18" fmla="*/ 149 w 155"/>
                <a:gd name="T19" fmla="*/ 51 h 165"/>
                <a:gd name="T20" fmla="*/ 149 w 155"/>
                <a:gd name="T21" fmla="*/ 51 h 165"/>
                <a:gd name="T22" fmla="*/ 142 w 155"/>
                <a:gd name="T23" fmla="*/ 67 h 165"/>
                <a:gd name="T24" fmla="*/ 133 w 155"/>
                <a:gd name="T25" fmla="*/ 87 h 165"/>
                <a:gd name="T26" fmla="*/ 121 w 155"/>
                <a:gd name="T27" fmla="*/ 107 h 165"/>
                <a:gd name="T28" fmla="*/ 109 w 155"/>
                <a:gd name="T29" fmla="*/ 127 h 165"/>
                <a:gd name="T30" fmla="*/ 95 w 155"/>
                <a:gd name="T31" fmla="*/ 144 h 165"/>
                <a:gd name="T32" fmla="*/ 80 w 155"/>
                <a:gd name="T33" fmla="*/ 158 h 165"/>
                <a:gd name="T34" fmla="*/ 64 w 155"/>
                <a:gd name="T35" fmla="*/ 165 h 165"/>
                <a:gd name="T36" fmla="*/ 49 w 155"/>
                <a:gd name="T37" fmla="*/ 164 h 165"/>
                <a:gd name="T38" fmla="*/ 49 w 155"/>
                <a:gd name="T39" fmla="*/ 164 h 165"/>
                <a:gd name="T40" fmla="*/ 35 w 155"/>
                <a:gd name="T41" fmla="*/ 157 h 165"/>
                <a:gd name="T42" fmla="*/ 22 w 155"/>
                <a:gd name="T43" fmla="*/ 148 h 165"/>
                <a:gd name="T44" fmla="*/ 13 w 155"/>
                <a:gd name="T45" fmla="*/ 139 h 165"/>
                <a:gd name="T46" fmla="*/ 5 w 155"/>
                <a:gd name="T47" fmla="*/ 127 h 165"/>
                <a:gd name="T48" fmla="*/ 2 w 155"/>
                <a:gd name="T49" fmla="*/ 117 h 165"/>
                <a:gd name="T50" fmla="*/ 0 w 155"/>
                <a:gd name="T51" fmla="*/ 107 h 165"/>
                <a:gd name="T52" fmla="*/ 3 w 155"/>
                <a:gd name="T53" fmla="*/ 98 h 165"/>
                <a:gd name="T54" fmla="*/ 10 w 155"/>
                <a:gd name="T55" fmla="*/ 91 h 165"/>
                <a:gd name="T56" fmla="*/ 10 w 155"/>
                <a:gd name="T57" fmla="*/ 91 h 165"/>
                <a:gd name="T58" fmla="*/ 21 w 155"/>
                <a:gd name="T59" fmla="*/ 82 h 165"/>
                <a:gd name="T60" fmla="*/ 35 w 155"/>
                <a:gd name="T61" fmla="*/ 69 h 165"/>
                <a:gd name="T62" fmla="*/ 49 w 155"/>
                <a:gd name="T63" fmla="*/ 56 h 165"/>
                <a:gd name="T64" fmla="*/ 63 w 155"/>
                <a:gd name="T65" fmla="*/ 41 h 165"/>
                <a:gd name="T66" fmla="*/ 75 w 155"/>
                <a:gd name="T67" fmla="*/ 27 h 165"/>
                <a:gd name="T68" fmla="*/ 86 w 155"/>
                <a:gd name="T69" fmla="*/ 15 h 165"/>
                <a:gd name="T70" fmla="*/ 93 w 155"/>
                <a:gd name="T71" fmla="*/ 7 h 165"/>
                <a:gd name="T72" fmla="*/ 95 w 155"/>
                <a:gd name="T73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" h="165">
                  <a:moveTo>
                    <a:pt x="95" y="4"/>
                  </a:moveTo>
                  <a:lnTo>
                    <a:pt x="95" y="4"/>
                  </a:lnTo>
                  <a:lnTo>
                    <a:pt x="98" y="3"/>
                  </a:lnTo>
                  <a:lnTo>
                    <a:pt x="108" y="2"/>
                  </a:lnTo>
                  <a:lnTo>
                    <a:pt x="119" y="0"/>
                  </a:lnTo>
                  <a:lnTo>
                    <a:pt x="132" y="2"/>
                  </a:lnTo>
                  <a:lnTo>
                    <a:pt x="143" y="6"/>
                  </a:lnTo>
                  <a:lnTo>
                    <a:pt x="151" y="15"/>
                  </a:lnTo>
                  <a:lnTo>
                    <a:pt x="155" y="29"/>
                  </a:lnTo>
                  <a:lnTo>
                    <a:pt x="149" y="51"/>
                  </a:lnTo>
                  <a:lnTo>
                    <a:pt x="149" y="51"/>
                  </a:lnTo>
                  <a:lnTo>
                    <a:pt x="142" y="67"/>
                  </a:lnTo>
                  <a:lnTo>
                    <a:pt x="133" y="87"/>
                  </a:lnTo>
                  <a:lnTo>
                    <a:pt x="121" y="107"/>
                  </a:lnTo>
                  <a:lnTo>
                    <a:pt x="109" y="127"/>
                  </a:lnTo>
                  <a:lnTo>
                    <a:pt x="95" y="144"/>
                  </a:lnTo>
                  <a:lnTo>
                    <a:pt x="80" y="158"/>
                  </a:lnTo>
                  <a:lnTo>
                    <a:pt x="64" y="165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35" y="157"/>
                  </a:lnTo>
                  <a:lnTo>
                    <a:pt x="22" y="148"/>
                  </a:lnTo>
                  <a:lnTo>
                    <a:pt x="13" y="139"/>
                  </a:lnTo>
                  <a:lnTo>
                    <a:pt x="5" y="127"/>
                  </a:lnTo>
                  <a:lnTo>
                    <a:pt x="2" y="117"/>
                  </a:lnTo>
                  <a:lnTo>
                    <a:pt x="0" y="107"/>
                  </a:lnTo>
                  <a:lnTo>
                    <a:pt x="3" y="98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21" y="82"/>
                  </a:lnTo>
                  <a:lnTo>
                    <a:pt x="35" y="69"/>
                  </a:lnTo>
                  <a:lnTo>
                    <a:pt x="49" y="56"/>
                  </a:lnTo>
                  <a:lnTo>
                    <a:pt x="63" y="41"/>
                  </a:lnTo>
                  <a:lnTo>
                    <a:pt x="75" y="27"/>
                  </a:lnTo>
                  <a:lnTo>
                    <a:pt x="86" y="15"/>
                  </a:lnTo>
                  <a:lnTo>
                    <a:pt x="93" y="7"/>
                  </a:lnTo>
                  <a:lnTo>
                    <a:pt x="95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96" name="Freeform 300"/>
            <p:cNvSpPr>
              <a:spLocks/>
            </p:cNvSpPr>
            <p:nvPr/>
          </p:nvSpPr>
          <p:spPr bwMode="auto">
            <a:xfrm flipH="1">
              <a:off x="393" y="3087"/>
              <a:ext cx="67" cy="81"/>
            </a:xfrm>
            <a:custGeom>
              <a:avLst/>
              <a:gdLst>
                <a:gd name="T0" fmla="*/ 81 w 157"/>
                <a:gd name="T1" fmla="*/ 0 h 174"/>
                <a:gd name="T2" fmla="*/ 84 w 157"/>
                <a:gd name="T3" fmla="*/ 0 h 174"/>
                <a:gd name="T4" fmla="*/ 94 w 157"/>
                <a:gd name="T5" fmla="*/ 1 h 174"/>
                <a:gd name="T6" fmla="*/ 108 w 157"/>
                <a:gd name="T7" fmla="*/ 2 h 174"/>
                <a:gd name="T8" fmla="*/ 124 w 157"/>
                <a:gd name="T9" fmla="*/ 5 h 174"/>
                <a:gd name="T10" fmla="*/ 139 w 157"/>
                <a:gd name="T11" fmla="*/ 11 h 174"/>
                <a:gd name="T12" fmla="*/ 151 w 157"/>
                <a:gd name="T13" fmla="*/ 19 h 174"/>
                <a:gd name="T14" fmla="*/ 157 w 157"/>
                <a:gd name="T15" fmla="*/ 32 h 174"/>
                <a:gd name="T16" fmla="*/ 156 w 157"/>
                <a:gd name="T17" fmla="*/ 48 h 174"/>
                <a:gd name="T18" fmla="*/ 154 w 157"/>
                <a:gd name="T19" fmla="*/ 49 h 174"/>
                <a:gd name="T20" fmla="*/ 146 w 157"/>
                <a:gd name="T21" fmla="*/ 61 h 174"/>
                <a:gd name="T22" fmla="*/ 135 w 157"/>
                <a:gd name="T23" fmla="*/ 79 h 174"/>
                <a:gd name="T24" fmla="*/ 120 w 157"/>
                <a:gd name="T25" fmla="*/ 103 h 174"/>
                <a:gd name="T26" fmla="*/ 101 w 157"/>
                <a:gd name="T27" fmla="*/ 128 h 174"/>
                <a:gd name="T28" fmla="*/ 83 w 157"/>
                <a:gd name="T29" fmla="*/ 149 h 174"/>
                <a:gd name="T30" fmla="*/ 65 w 157"/>
                <a:gd name="T31" fmla="*/ 166 h 174"/>
                <a:gd name="T32" fmla="*/ 47 w 157"/>
                <a:gd name="T33" fmla="*/ 174 h 174"/>
                <a:gd name="T34" fmla="*/ 30 w 157"/>
                <a:gd name="T35" fmla="*/ 174 h 174"/>
                <a:gd name="T36" fmla="*/ 17 w 157"/>
                <a:gd name="T37" fmla="*/ 168 h 174"/>
                <a:gd name="T38" fmla="*/ 9 w 157"/>
                <a:gd name="T39" fmla="*/ 159 h 174"/>
                <a:gd name="T40" fmla="*/ 3 w 157"/>
                <a:gd name="T41" fmla="*/ 148 h 174"/>
                <a:gd name="T42" fmla="*/ 1 w 157"/>
                <a:gd name="T43" fmla="*/ 137 h 174"/>
                <a:gd name="T44" fmla="*/ 0 w 157"/>
                <a:gd name="T45" fmla="*/ 126 h 174"/>
                <a:gd name="T46" fmla="*/ 0 w 157"/>
                <a:gd name="T47" fmla="*/ 118 h 174"/>
                <a:gd name="T48" fmla="*/ 0 w 157"/>
                <a:gd name="T49" fmla="*/ 116 h 174"/>
                <a:gd name="T50" fmla="*/ 2 w 157"/>
                <a:gd name="T51" fmla="*/ 111 h 174"/>
                <a:gd name="T52" fmla="*/ 7 w 157"/>
                <a:gd name="T53" fmla="*/ 100 h 174"/>
                <a:gd name="T54" fmla="*/ 15 w 157"/>
                <a:gd name="T55" fmla="*/ 83 h 174"/>
                <a:gd name="T56" fmla="*/ 27 w 157"/>
                <a:gd name="T57" fmla="*/ 63 h 174"/>
                <a:gd name="T58" fmla="*/ 38 w 157"/>
                <a:gd name="T59" fmla="*/ 42 h 174"/>
                <a:gd name="T60" fmla="*/ 52 w 157"/>
                <a:gd name="T61" fmla="*/ 23 h 174"/>
                <a:gd name="T62" fmla="*/ 67 w 157"/>
                <a:gd name="T63" fmla="*/ 8 h 174"/>
                <a:gd name="T64" fmla="*/ 81 w 157"/>
                <a:gd name="T6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74">
                  <a:moveTo>
                    <a:pt x="81" y="0"/>
                  </a:moveTo>
                  <a:lnTo>
                    <a:pt x="84" y="0"/>
                  </a:lnTo>
                  <a:lnTo>
                    <a:pt x="94" y="1"/>
                  </a:lnTo>
                  <a:lnTo>
                    <a:pt x="108" y="2"/>
                  </a:lnTo>
                  <a:lnTo>
                    <a:pt x="124" y="5"/>
                  </a:lnTo>
                  <a:lnTo>
                    <a:pt x="139" y="11"/>
                  </a:lnTo>
                  <a:lnTo>
                    <a:pt x="151" y="19"/>
                  </a:lnTo>
                  <a:lnTo>
                    <a:pt x="157" y="32"/>
                  </a:lnTo>
                  <a:lnTo>
                    <a:pt x="156" y="48"/>
                  </a:lnTo>
                  <a:lnTo>
                    <a:pt x="154" y="49"/>
                  </a:lnTo>
                  <a:lnTo>
                    <a:pt x="146" y="61"/>
                  </a:lnTo>
                  <a:lnTo>
                    <a:pt x="135" y="79"/>
                  </a:lnTo>
                  <a:lnTo>
                    <a:pt x="120" y="103"/>
                  </a:lnTo>
                  <a:lnTo>
                    <a:pt x="101" y="128"/>
                  </a:lnTo>
                  <a:lnTo>
                    <a:pt x="83" y="149"/>
                  </a:lnTo>
                  <a:lnTo>
                    <a:pt x="65" y="166"/>
                  </a:lnTo>
                  <a:lnTo>
                    <a:pt x="47" y="174"/>
                  </a:lnTo>
                  <a:lnTo>
                    <a:pt x="30" y="174"/>
                  </a:lnTo>
                  <a:lnTo>
                    <a:pt x="17" y="168"/>
                  </a:lnTo>
                  <a:lnTo>
                    <a:pt x="9" y="159"/>
                  </a:lnTo>
                  <a:lnTo>
                    <a:pt x="3" y="148"/>
                  </a:lnTo>
                  <a:lnTo>
                    <a:pt x="1" y="137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2" y="111"/>
                  </a:lnTo>
                  <a:lnTo>
                    <a:pt x="7" y="100"/>
                  </a:lnTo>
                  <a:lnTo>
                    <a:pt x="15" y="83"/>
                  </a:lnTo>
                  <a:lnTo>
                    <a:pt x="27" y="63"/>
                  </a:lnTo>
                  <a:lnTo>
                    <a:pt x="38" y="42"/>
                  </a:lnTo>
                  <a:lnTo>
                    <a:pt x="52" y="23"/>
                  </a:lnTo>
                  <a:lnTo>
                    <a:pt x="67" y="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97" name="Freeform 301"/>
            <p:cNvSpPr>
              <a:spLocks/>
            </p:cNvSpPr>
            <p:nvPr/>
          </p:nvSpPr>
          <p:spPr bwMode="auto">
            <a:xfrm flipH="1">
              <a:off x="393" y="3087"/>
              <a:ext cx="67" cy="81"/>
            </a:xfrm>
            <a:custGeom>
              <a:avLst/>
              <a:gdLst>
                <a:gd name="T0" fmla="*/ 81 w 157"/>
                <a:gd name="T1" fmla="*/ 0 h 174"/>
                <a:gd name="T2" fmla="*/ 81 w 157"/>
                <a:gd name="T3" fmla="*/ 0 h 174"/>
                <a:gd name="T4" fmla="*/ 84 w 157"/>
                <a:gd name="T5" fmla="*/ 0 h 174"/>
                <a:gd name="T6" fmla="*/ 94 w 157"/>
                <a:gd name="T7" fmla="*/ 1 h 174"/>
                <a:gd name="T8" fmla="*/ 108 w 157"/>
                <a:gd name="T9" fmla="*/ 2 h 174"/>
                <a:gd name="T10" fmla="*/ 124 w 157"/>
                <a:gd name="T11" fmla="*/ 5 h 174"/>
                <a:gd name="T12" fmla="*/ 139 w 157"/>
                <a:gd name="T13" fmla="*/ 11 h 174"/>
                <a:gd name="T14" fmla="*/ 151 w 157"/>
                <a:gd name="T15" fmla="*/ 19 h 174"/>
                <a:gd name="T16" fmla="*/ 157 w 157"/>
                <a:gd name="T17" fmla="*/ 32 h 174"/>
                <a:gd name="T18" fmla="*/ 156 w 157"/>
                <a:gd name="T19" fmla="*/ 48 h 174"/>
                <a:gd name="T20" fmla="*/ 156 w 157"/>
                <a:gd name="T21" fmla="*/ 48 h 174"/>
                <a:gd name="T22" fmla="*/ 154 w 157"/>
                <a:gd name="T23" fmla="*/ 49 h 174"/>
                <a:gd name="T24" fmla="*/ 146 w 157"/>
                <a:gd name="T25" fmla="*/ 61 h 174"/>
                <a:gd name="T26" fmla="*/ 135 w 157"/>
                <a:gd name="T27" fmla="*/ 79 h 174"/>
                <a:gd name="T28" fmla="*/ 120 w 157"/>
                <a:gd name="T29" fmla="*/ 103 h 174"/>
                <a:gd name="T30" fmla="*/ 101 w 157"/>
                <a:gd name="T31" fmla="*/ 128 h 174"/>
                <a:gd name="T32" fmla="*/ 83 w 157"/>
                <a:gd name="T33" fmla="*/ 149 h 174"/>
                <a:gd name="T34" fmla="*/ 65 w 157"/>
                <a:gd name="T35" fmla="*/ 166 h 174"/>
                <a:gd name="T36" fmla="*/ 47 w 157"/>
                <a:gd name="T37" fmla="*/ 174 h 174"/>
                <a:gd name="T38" fmla="*/ 47 w 157"/>
                <a:gd name="T39" fmla="*/ 174 h 174"/>
                <a:gd name="T40" fmla="*/ 30 w 157"/>
                <a:gd name="T41" fmla="*/ 174 h 174"/>
                <a:gd name="T42" fmla="*/ 17 w 157"/>
                <a:gd name="T43" fmla="*/ 168 h 174"/>
                <a:gd name="T44" fmla="*/ 9 w 157"/>
                <a:gd name="T45" fmla="*/ 159 h 174"/>
                <a:gd name="T46" fmla="*/ 3 w 157"/>
                <a:gd name="T47" fmla="*/ 148 h 174"/>
                <a:gd name="T48" fmla="*/ 1 w 157"/>
                <a:gd name="T49" fmla="*/ 137 h 174"/>
                <a:gd name="T50" fmla="*/ 0 w 157"/>
                <a:gd name="T51" fmla="*/ 126 h 174"/>
                <a:gd name="T52" fmla="*/ 0 w 157"/>
                <a:gd name="T53" fmla="*/ 118 h 174"/>
                <a:gd name="T54" fmla="*/ 0 w 157"/>
                <a:gd name="T55" fmla="*/ 116 h 174"/>
                <a:gd name="T56" fmla="*/ 0 w 157"/>
                <a:gd name="T57" fmla="*/ 116 h 174"/>
                <a:gd name="T58" fmla="*/ 2 w 157"/>
                <a:gd name="T59" fmla="*/ 111 h 174"/>
                <a:gd name="T60" fmla="*/ 7 w 157"/>
                <a:gd name="T61" fmla="*/ 100 h 174"/>
                <a:gd name="T62" fmla="*/ 15 w 157"/>
                <a:gd name="T63" fmla="*/ 83 h 174"/>
                <a:gd name="T64" fmla="*/ 27 w 157"/>
                <a:gd name="T65" fmla="*/ 63 h 174"/>
                <a:gd name="T66" fmla="*/ 38 w 157"/>
                <a:gd name="T67" fmla="*/ 42 h 174"/>
                <a:gd name="T68" fmla="*/ 52 w 157"/>
                <a:gd name="T69" fmla="*/ 23 h 174"/>
                <a:gd name="T70" fmla="*/ 67 w 157"/>
                <a:gd name="T71" fmla="*/ 8 h 174"/>
                <a:gd name="T72" fmla="*/ 81 w 157"/>
                <a:gd name="T7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7" h="174">
                  <a:moveTo>
                    <a:pt x="81" y="0"/>
                  </a:moveTo>
                  <a:lnTo>
                    <a:pt x="81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8" y="2"/>
                  </a:lnTo>
                  <a:lnTo>
                    <a:pt x="124" y="5"/>
                  </a:lnTo>
                  <a:lnTo>
                    <a:pt x="139" y="11"/>
                  </a:lnTo>
                  <a:lnTo>
                    <a:pt x="151" y="19"/>
                  </a:lnTo>
                  <a:lnTo>
                    <a:pt x="157" y="32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54" y="49"/>
                  </a:lnTo>
                  <a:lnTo>
                    <a:pt x="146" y="61"/>
                  </a:lnTo>
                  <a:lnTo>
                    <a:pt x="135" y="79"/>
                  </a:lnTo>
                  <a:lnTo>
                    <a:pt x="120" y="103"/>
                  </a:lnTo>
                  <a:lnTo>
                    <a:pt x="101" y="128"/>
                  </a:lnTo>
                  <a:lnTo>
                    <a:pt x="83" y="149"/>
                  </a:lnTo>
                  <a:lnTo>
                    <a:pt x="65" y="166"/>
                  </a:lnTo>
                  <a:lnTo>
                    <a:pt x="47" y="174"/>
                  </a:lnTo>
                  <a:lnTo>
                    <a:pt x="47" y="174"/>
                  </a:lnTo>
                  <a:lnTo>
                    <a:pt x="30" y="174"/>
                  </a:lnTo>
                  <a:lnTo>
                    <a:pt x="17" y="168"/>
                  </a:lnTo>
                  <a:lnTo>
                    <a:pt x="9" y="159"/>
                  </a:lnTo>
                  <a:lnTo>
                    <a:pt x="3" y="148"/>
                  </a:lnTo>
                  <a:lnTo>
                    <a:pt x="1" y="137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11"/>
                  </a:lnTo>
                  <a:lnTo>
                    <a:pt x="7" y="100"/>
                  </a:lnTo>
                  <a:lnTo>
                    <a:pt x="15" y="83"/>
                  </a:lnTo>
                  <a:lnTo>
                    <a:pt x="27" y="63"/>
                  </a:lnTo>
                  <a:lnTo>
                    <a:pt x="38" y="42"/>
                  </a:lnTo>
                  <a:lnTo>
                    <a:pt x="52" y="23"/>
                  </a:lnTo>
                  <a:lnTo>
                    <a:pt x="67" y="8"/>
                  </a:lnTo>
                  <a:lnTo>
                    <a:pt x="8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6150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696000" y="172251"/>
            <a:ext cx="10800000" cy="470898"/>
          </a:xfrm>
          <a:prstGeom prst="rect">
            <a:avLst/>
          </a:prstGeom>
          <a:noFill/>
          <a:ln/>
          <a:effectLst>
            <a:outerShdw dist="35921" dir="2700000" algn="ctr" rotWithShape="0">
              <a:srgbClr val="33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1">
            <a:spAutoFit/>
          </a:bodyPr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34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O Ministério do Supervisor/Treinador</a:t>
            </a:r>
          </a:p>
        </p:txBody>
      </p:sp>
      <p:sp>
        <p:nvSpPr>
          <p:cNvPr id="131078" name="Text Box 6" descr="Papel pardo"/>
          <p:cNvSpPr txBox="1">
            <a:spLocks noChangeArrowheads="1"/>
          </p:cNvSpPr>
          <p:nvPr/>
        </p:nvSpPr>
        <p:spPr bwMode="auto">
          <a:xfrm>
            <a:off x="696000" y="3507651"/>
            <a:ext cx="10800000" cy="317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 tIns="190800" rIns="198000">
            <a:spAutoFit/>
          </a:bodyPr>
          <a:lstStyle/>
          <a:p>
            <a:pPr algn="just" eaLnBrk="0" hangingPunct="0"/>
            <a:r>
              <a:rPr lang="pt-BR" alt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paradigma que estamos usando está fortemente embasado em </a:t>
            </a:r>
            <a:r>
              <a:rPr lang="pt-BR" altLang="pt-BR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RELACIONAMENTOS</a:t>
            </a:r>
            <a:r>
              <a:rPr lang="pt-BR" alt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Não tem como foco primário o currículo ou o ensinamento; ao contrário, ele representa uma orientação em como facilitar os relacionamentos voltados para o acompanhamento de vidas.”</a:t>
            </a:r>
            <a:endParaRPr lang="pt-BR" alt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0" hangingPunct="0">
              <a:spcAft>
                <a:spcPts val="1200"/>
              </a:spcAft>
            </a:pPr>
            <a:r>
              <a:rPr lang="pt-BR" altLang="pt-BR" b="1" i="1" dirty="0"/>
              <a:t>Carl George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1094032" y="1719922"/>
            <a:ext cx="48123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algn="ctr" eaLnBrk="0" hangingPunct="0"/>
            <a:r>
              <a:rPr lang="pt-BR" alt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Equilíbrio no Ministério:</a:t>
            </a:r>
          </a:p>
          <a:p>
            <a:pPr algn="ctr" eaLnBrk="0" hangingPunct="0"/>
            <a:r>
              <a:rPr lang="pt-BR" alt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Gerenciamento e pastoreamento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t="6223" b="11778"/>
          <a:stretch/>
        </p:blipFill>
        <p:spPr>
          <a:xfrm>
            <a:off x="7000407" y="815400"/>
            <a:ext cx="4097561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3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1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000" y="2031493"/>
            <a:ext cx="10800000" cy="4460195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100000">
                      <a:srgbClr val="CCCC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 anchorCtr="1">
            <a:spAutoFit/>
          </a:bodyPr>
          <a:lstStyle/>
          <a:p>
            <a:pPr marL="449263" indent="-449263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t-BR" altLang="en-US" sz="3200" b="1" dirty="0"/>
              <a:t>Supervisionar de 3 a 5 células.</a:t>
            </a:r>
          </a:p>
          <a:p>
            <a:pPr marL="449263" indent="-449263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t-BR" altLang="en-US" sz="3200" b="1" dirty="0"/>
              <a:t>Participar e ajudar no treinamento de líderes de célula.</a:t>
            </a:r>
          </a:p>
          <a:p>
            <a:pPr marL="449263" indent="-449263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t-BR" altLang="en-US" sz="3200" b="1" dirty="0"/>
              <a:t>Participar da reunião mensal de supervisores.</a:t>
            </a:r>
          </a:p>
          <a:p>
            <a:pPr marL="449263" indent="-449263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t-BR" altLang="en-US" sz="3200" b="1" dirty="0"/>
              <a:t>Investir seu tempo na vida dos seus líderes.</a:t>
            </a:r>
          </a:p>
          <a:p>
            <a:pPr marL="449263" indent="-449263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t-BR" altLang="en-US" sz="3200" b="1" dirty="0"/>
              <a:t>Participar de uma célula para seu crescimento pessoal.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96000" y="366310"/>
            <a:ext cx="10800000" cy="470898"/>
          </a:xfrm>
          <a:prstGeom prst="rect">
            <a:avLst/>
          </a:prstGeom>
          <a:noFill/>
          <a:ln/>
          <a:effectLst>
            <a:outerShdw dist="35921" dir="2700000" algn="ctr" rotWithShape="0">
              <a:srgbClr val="33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1">
            <a:spAutoFit/>
          </a:bodyPr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34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O Ministério do Supervisor/Treinador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553061" y="1203518"/>
            <a:ext cx="50858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algn="ctr" eaLnBrk="0" hangingPunct="0"/>
            <a:r>
              <a:rPr lang="pt-BR" alt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Descrição de Tarefas no Ministério</a:t>
            </a:r>
          </a:p>
        </p:txBody>
      </p:sp>
    </p:spTree>
    <p:extLst>
      <p:ext uri="{BB962C8B-B14F-4D97-AF65-F5344CB8AC3E}">
        <p14:creationId xmlns:p14="http://schemas.microsoft.com/office/powerpoint/2010/main" val="354866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  <p:bldP spid="21510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696000" y="300908"/>
            <a:ext cx="10800000" cy="470898"/>
          </a:xfrm>
          <a:prstGeom prst="rect">
            <a:avLst/>
          </a:prstGeom>
          <a:noFill/>
          <a:ln/>
          <a:effectLst>
            <a:outerShdw dist="35921" dir="2700000" algn="ctr" rotWithShape="0">
              <a:srgbClr val="33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1">
            <a:spAutoFit/>
          </a:bodyPr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34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O Ministério do Supervisor/Treinador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3553061" y="1072714"/>
            <a:ext cx="50858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>
            <a:defPPr>
              <a:defRPr lang="en-US"/>
            </a:defPPr>
            <a:lvl1pPr algn="ctr" eaLnBrk="0" hangingPunct="0">
              <a:defRPr sz="2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pt-BR" altLang="pt-BR" dirty="0"/>
              <a:t>Descrição de Tarefas no Ministério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696000" y="1835287"/>
            <a:ext cx="10800000" cy="4721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100000">
                      <a:srgbClr val="CCCC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 anchorCtr="1">
            <a:spAutoFit/>
          </a:bodyPr>
          <a:lstStyle/>
          <a:p>
            <a:pPr marL="457200" indent="-457200" algn="just" defTabSz="9144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t-BR" altLang="en-US" sz="3200" b="1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Participar periodicamente das células que estão sob seu cuidado.</a:t>
            </a:r>
          </a:p>
          <a:p>
            <a:pPr marL="457200" indent="-457200" algn="just" defTabSz="9144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t-BR" altLang="en-US" sz="3200" b="1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Receber e avaliar os relatórios semanais dos líderes.</a:t>
            </a:r>
          </a:p>
          <a:p>
            <a:pPr marL="457200" indent="-457200" algn="just" defTabSz="9144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t-BR" altLang="en-US" sz="3200" b="1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Fazer um relatório SEMANAL ao pastor de área (congregação).</a:t>
            </a:r>
          </a:p>
          <a:p>
            <a:pPr marL="457200" indent="-457200" algn="just" defTabSz="9144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t-BR" altLang="en-US" sz="3200" b="1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Ajudar os líderes a serem bem-sucedidos em seu ministério.</a:t>
            </a:r>
          </a:p>
        </p:txBody>
      </p:sp>
    </p:spTree>
    <p:extLst>
      <p:ext uri="{BB962C8B-B14F-4D97-AF65-F5344CB8AC3E}">
        <p14:creationId xmlns:p14="http://schemas.microsoft.com/office/powerpoint/2010/main" val="172174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96000" y="405952"/>
            <a:ext cx="10800000" cy="470898"/>
          </a:xfrm>
          <a:noFill/>
          <a:ln/>
          <a:effectLst>
            <a:outerShdw dist="35921" dir="2700000" algn="ctr" rotWithShape="0">
              <a:srgbClr val="33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1">
            <a:spAutoFit/>
          </a:bodyPr>
          <a:lstStyle/>
          <a:p>
            <a:r>
              <a:rPr lang="pt-BR" altLang="pt-BR" dirty="0"/>
              <a:t>O Ministério do Supervisor/Treinador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000" y="2150419"/>
            <a:ext cx="10800000" cy="4301627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100000">
                      <a:srgbClr val="CCCC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 anchorCtr="1">
            <a:spAutoFit/>
          </a:bodyPr>
          <a:lstStyle/>
          <a:p>
            <a:pPr marL="449263" indent="-449263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t-BR" altLang="en-US" sz="3200" b="1" dirty="0"/>
              <a:t>Identificar e investir em um auxiliar de supervisor.</a:t>
            </a:r>
          </a:p>
          <a:p>
            <a:pPr marL="449263" indent="-449263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t-BR" altLang="en-US" sz="3200" b="1" dirty="0"/>
              <a:t>Verificar os relacionamentos de discipulado e treinamento nas células.</a:t>
            </a:r>
          </a:p>
          <a:p>
            <a:pPr marL="449263" indent="-449263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t-BR" altLang="en-US" sz="3200" b="1" dirty="0"/>
              <a:t>Ajudar no nascimento bem-sucedido de novas células.</a:t>
            </a:r>
            <a:endParaRPr lang="pt-BR" altLang="pt-BR" sz="3200" b="1" dirty="0"/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3553061" y="1282802"/>
            <a:ext cx="50858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algn="ctr" eaLnBrk="0" hangingPunct="0"/>
            <a:r>
              <a:rPr lang="pt-BR" alt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Descrição de Tarefas no Ministério</a:t>
            </a:r>
          </a:p>
        </p:txBody>
      </p:sp>
    </p:spTree>
    <p:extLst>
      <p:ext uri="{BB962C8B-B14F-4D97-AF65-F5344CB8AC3E}">
        <p14:creationId xmlns:p14="http://schemas.microsoft.com/office/powerpoint/2010/main" val="40446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696000" y="453362"/>
            <a:ext cx="10800000" cy="470898"/>
          </a:xfrm>
          <a:prstGeom prst="rect">
            <a:avLst/>
          </a:prstGeom>
          <a:noFill/>
          <a:ln/>
          <a:effectLst>
            <a:outerShdw dist="35921" dir="2700000" algn="ctr" rotWithShape="0">
              <a:srgbClr val="33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1">
            <a:spAutoFit/>
          </a:bodyPr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34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O Ministério do Supervisor/Treinador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630767" y="1377622"/>
            <a:ext cx="7680325" cy="502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1C39F"/>
                    </a:gs>
                    <a:gs pos="35001">
                      <a:srgbClr val="F0EBD5"/>
                    </a:gs>
                    <a:gs pos="100000">
                      <a:srgbClr val="FFEFD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5500"/>
              </a:lnSpc>
            </a:pPr>
            <a:r>
              <a:rPr lang="pt-BR" altLang="en-US" sz="3600" dirty="0">
                <a:solidFill>
                  <a:schemeClr val="tx1"/>
                </a:solidFill>
                <a:latin typeface="Rockwell" panose="02060603020205020403" pitchFamily="18" charset="0"/>
              </a:rPr>
              <a:t>Como todos os aspectos do ministério baseado em células, a chave para supervisionar/treinar</a:t>
            </a:r>
            <a:br>
              <a:rPr lang="pt-BR" altLang="en-US" sz="3600" dirty="0">
                <a:solidFill>
                  <a:schemeClr val="tx1"/>
                </a:solidFill>
                <a:latin typeface="Rockwell" panose="02060603020205020403" pitchFamily="18" charset="0"/>
              </a:rPr>
            </a:br>
            <a:r>
              <a:rPr lang="pt-BR" altLang="en-US" sz="3600" dirty="0">
                <a:solidFill>
                  <a:schemeClr val="tx1"/>
                </a:solidFill>
                <a:latin typeface="Rockwell" panose="02060603020205020403" pitchFamily="18" charset="0"/>
              </a:rPr>
              <a:t>é edificar</a:t>
            </a:r>
            <a:br>
              <a:rPr lang="pt-BR" altLang="en-US" sz="3600" dirty="0">
                <a:solidFill>
                  <a:schemeClr val="tx1"/>
                </a:solidFill>
                <a:latin typeface="Rockwell" panose="02060603020205020403" pitchFamily="18" charset="0"/>
              </a:rPr>
            </a:br>
            <a:r>
              <a:rPr lang="pt-BR" altLang="en-US" dirty="0">
                <a:solidFill>
                  <a:srgbClr val="FFFF00"/>
                </a:solidFill>
                <a:latin typeface="Rockwell" panose="02060603020205020403" pitchFamily="18" charset="0"/>
              </a:rPr>
              <a:t>RELACIONAMENTOS</a:t>
            </a:r>
            <a:br>
              <a:rPr lang="pt-BR" altLang="en-US" sz="3600" dirty="0">
                <a:solidFill>
                  <a:schemeClr val="tx1"/>
                </a:solidFill>
                <a:latin typeface="Rockwell" panose="02060603020205020403" pitchFamily="18" charset="0"/>
              </a:rPr>
            </a:br>
            <a:r>
              <a:rPr lang="pt-BR" altLang="en-US" sz="3600" dirty="0">
                <a:solidFill>
                  <a:schemeClr val="tx1"/>
                </a:solidFill>
                <a:latin typeface="Rockwell" panose="02060603020205020403" pitchFamily="18" charset="0"/>
              </a:rPr>
              <a:t>mais do que programas ou </a:t>
            </a:r>
            <a:br>
              <a:rPr lang="pt-BR" altLang="en-US" sz="3600" dirty="0">
                <a:solidFill>
                  <a:schemeClr val="tx1"/>
                </a:solidFill>
                <a:latin typeface="Rockwell" panose="02060603020205020403" pitchFamily="18" charset="0"/>
              </a:rPr>
            </a:br>
            <a:r>
              <a:rPr lang="pt-BR" altLang="en-US" sz="3600" dirty="0">
                <a:solidFill>
                  <a:schemeClr val="tx1"/>
                </a:solidFill>
                <a:latin typeface="Rockwell" panose="02060603020205020403" pitchFamily="18" charset="0"/>
              </a:rPr>
              <a:t>descrição de tarefas.</a:t>
            </a:r>
            <a:endParaRPr lang="pt-BR" altLang="en-US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grpSp>
        <p:nvGrpSpPr>
          <p:cNvPr id="142438" name="Group 102"/>
          <p:cNvGrpSpPr>
            <a:grpSpLocks/>
          </p:cNvGrpSpPr>
          <p:nvPr/>
        </p:nvGrpSpPr>
        <p:grpSpPr bwMode="auto">
          <a:xfrm rot="5400000">
            <a:off x="7961102" y="2576513"/>
            <a:ext cx="4580890" cy="2619375"/>
            <a:chOff x="3360" y="2365"/>
            <a:chExt cx="2186" cy="1178"/>
          </a:xfrm>
        </p:grpSpPr>
        <p:sp>
          <p:nvSpPr>
            <p:cNvPr id="142415" name="Freeform 79"/>
            <p:cNvSpPr>
              <a:spLocks/>
            </p:cNvSpPr>
            <p:nvPr/>
          </p:nvSpPr>
          <p:spPr bwMode="auto">
            <a:xfrm>
              <a:off x="5421" y="2808"/>
              <a:ext cx="125" cy="720"/>
            </a:xfrm>
            <a:custGeom>
              <a:avLst/>
              <a:gdLst>
                <a:gd name="T0" fmla="*/ 249 w 249"/>
                <a:gd name="T1" fmla="*/ 0 h 1440"/>
                <a:gd name="T2" fmla="*/ 249 w 249"/>
                <a:gd name="T3" fmla="*/ 1440 h 1440"/>
                <a:gd name="T4" fmla="*/ 114 w 249"/>
                <a:gd name="T5" fmla="*/ 1440 h 1440"/>
                <a:gd name="T6" fmla="*/ 43 w 249"/>
                <a:gd name="T7" fmla="*/ 1004 h 1440"/>
                <a:gd name="T8" fmla="*/ 0 w 249"/>
                <a:gd name="T9" fmla="*/ 597 h 1440"/>
                <a:gd name="T10" fmla="*/ 0 w 249"/>
                <a:gd name="T11" fmla="*/ 303 h 1440"/>
                <a:gd name="T12" fmla="*/ 33 w 249"/>
                <a:gd name="T13" fmla="*/ 10 h 1440"/>
                <a:gd name="T14" fmla="*/ 249 w 249"/>
                <a:gd name="T15" fmla="*/ 0 h 1440"/>
                <a:gd name="T16" fmla="*/ 249 w 249"/>
                <a:gd name="T17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1440">
                  <a:moveTo>
                    <a:pt x="249" y="0"/>
                  </a:moveTo>
                  <a:lnTo>
                    <a:pt x="249" y="1440"/>
                  </a:lnTo>
                  <a:lnTo>
                    <a:pt x="114" y="1440"/>
                  </a:lnTo>
                  <a:lnTo>
                    <a:pt x="43" y="1004"/>
                  </a:lnTo>
                  <a:lnTo>
                    <a:pt x="0" y="597"/>
                  </a:lnTo>
                  <a:lnTo>
                    <a:pt x="0" y="303"/>
                  </a:lnTo>
                  <a:lnTo>
                    <a:pt x="33" y="10"/>
                  </a:lnTo>
                  <a:lnTo>
                    <a:pt x="249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416" name="Freeform 80"/>
            <p:cNvSpPr>
              <a:spLocks/>
            </p:cNvSpPr>
            <p:nvPr/>
          </p:nvSpPr>
          <p:spPr bwMode="auto">
            <a:xfrm>
              <a:off x="3877" y="2383"/>
              <a:ext cx="1561" cy="1067"/>
            </a:xfrm>
            <a:custGeom>
              <a:avLst/>
              <a:gdLst>
                <a:gd name="T0" fmla="*/ 3105 w 3121"/>
                <a:gd name="T1" fmla="*/ 953 h 2134"/>
                <a:gd name="T2" fmla="*/ 2847 w 3121"/>
                <a:gd name="T3" fmla="*/ 918 h 2134"/>
                <a:gd name="T4" fmla="*/ 2450 w 3121"/>
                <a:gd name="T5" fmla="*/ 572 h 2134"/>
                <a:gd name="T6" fmla="*/ 2203 w 3121"/>
                <a:gd name="T7" fmla="*/ 416 h 2134"/>
                <a:gd name="T8" fmla="*/ 1755 w 3121"/>
                <a:gd name="T9" fmla="*/ 223 h 2134"/>
                <a:gd name="T10" fmla="*/ 1574 w 3121"/>
                <a:gd name="T11" fmla="*/ 129 h 2134"/>
                <a:gd name="T12" fmla="*/ 1352 w 3121"/>
                <a:gd name="T13" fmla="*/ 0 h 2134"/>
                <a:gd name="T14" fmla="*/ 1170 w 3121"/>
                <a:gd name="T15" fmla="*/ 0 h 2134"/>
                <a:gd name="T16" fmla="*/ 397 w 3121"/>
                <a:gd name="T17" fmla="*/ 466 h 2134"/>
                <a:gd name="T18" fmla="*/ 131 w 3121"/>
                <a:gd name="T19" fmla="*/ 860 h 2134"/>
                <a:gd name="T20" fmla="*/ 0 w 3121"/>
                <a:gd name="T21" fmla="*/ 1143 h 2134"/>
                <a:gd name="T22" fmla="*/ 122 w 3121"/>
                <a:gd name="T23" fmla="*/ 1709 h 2134"/>
                <a:gd name="T24" fmla="*/ 190 w 3121"/>
                <a:gd name="T25" fmla="*/ 1769 h 2134"/>
                <a:gd name="T26" fmla="*/ 295 w 3121"/>
                <a:gd name="T27" fmla="*/ 1761 h 2134"/>
                <a:gd name="T28" fmla="*/ 464 w 3121"/>
                <a:gd name="T29" fmla="*/ 1666 h 2134"/>
                <a:gd name="T30" fmla="*/ 560 w 3121"/>
                <a:gd name="T31" fmla="*/ 1805 h 2134"/>
                <a:gd name="T32" fmla="*/ 948 w 3121"/>
                <a:gd name="T33" fmla="*/ 1925 h 2134"/>
                <a:gd name="T34" fmla="*/ 1284 w 3121"/>
                <a:gd name="T35" fmla="*/ 2012 h 2134"/>
                <a:gd name="T36" fmla="*/ 1483 w 3121"/>
                <a:gd name="T37" fmla="*/ 1951 h 2134"/>
                <a:gd name="T38" fmla="*/ 1995 w 3121"/>
                <a:gd name="T39" fmla="*/ 2092 h 2134"/>
                <a:gd name="T40" fmla="*/ 2332 w 3121"/>
                <a:gd name="T41" fmla="*/ 2134 h 2134"/>
                <a:gd name="T42" fmla="*/ 2744 w 3121"/>
                <a:gd name="T43" fmla="*/ 2080 h 2134"/>
                <a:gd name="T44" fmla="*/ 3121 w 3121"/>
                <a:gd name="T45" fmla="*/ 2021 h 2134"/>
                <a:gd name="T46" fmla="*/ 3105 w 3121"/>
                <a:gd name="T47" fmla="*/ 1658 h 2134"/>
                <a:gd name="T48" fmla="*/ 3079 w 3121"/>
                <a:gd name="T49" fmla="*/ 1412 h 2134"/>
                <a:gd name="T50" fmla="*/ 3088 w 3121"/>
                <a:gd name="T51" fmla="*/ 1153 h 2134"/>
                <a:gd name="T52" fmla="*/ 3105 w 3121"/>
                <a:gd name="T53" fmla="*/ 953 h 2134"/>
                <a:gd name="T54" fmla="*/ 3105 w 3121"/>
                <a:gd name="T55" fmla="*/ 953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21" h="2134">
                  <a:moveTo>
                    <a:pt x="3105" y="953"/>
                  </a:moveTo>
                  <a:lnTo>
                    <a:pt x="2847" y="918"/>
                  </a:lnTo>
                  <a:lnTo>
                    <a:pt x="2450" y="572"/>
                  </a:lnTo>
                  <a:lnTo>
                    <a:pt x="2203" y="416"/>
                  </a:lnTo>
                  <a:lnTo>
                    <a:pt x="1755" y="223"/>
                  </a:lnTo>
                  <a:lnTo>
                    <a:pt x="1574" y="129"/>
                  </a:lnTo>
                  <a:lnTo>
                    <a:pt x="1352" y="0"/>
                  </a:lnTo>
                  <a:lnTo>
                    <a:pt x="1170" y="0"/>
                  </a:lnTo>
                  <a:lnTo>
                    <a:pt x="397" y="466"/>
                  </a:lnTo>
                  <a:lnTo>
                    <a:pt x="131" y="860"/>
                  </a:lnTo>
                  <a:lnTo>
                    <a:pt x="0" y="1143"/>
                  </a:lnTo>
                  <a:lnTo>
                    <a:pt x="122" y="1709"/>
                  </a:lnTo>
                  <a:lnTo>
                    <a:pt x="190" y="1769"/>
                  </a:lnTo>
                  <a:lnTo>
                    <a:pt x="295" y="1761"/>
                  </a:lnTo>
                  <a:lnTo>
                    <a:pt x="464" y="1666"/>
                  </a:lnTo>
                  <a:lnTo>
                    <a:pt x="560" y="1805"/>
                  </a:lnTo>
                  <a:lnTo>
                    <a:pt x="948" y="1925"/>
                  </a:lnTo>
                  <a:lnTo>
                    <a:pt x="1284" y="2012"/>
                  </a:lnTo>
                  <a:lnTo>
                    <a:pt x="1483" y="1951"/>
                  </a:lnTo>
                  <a:lnTo>
                    <a:pt x="1995" y="2092"/>
                  </a:lnTo>
                  <a:lnTo>
                    <a:pt x="2332" y="2134"/>
                  </a:lnTo>
                  <a:lnTo>
                    <a:pt x="2744" y="2080"/>
                  </a:lnTo>
                  <a:lnTo>
                    <a:pt x="3121" y="2021"/>
                  </a:lnTo>
                  <a:lnTo>
                    <a:pt x="3105" y="1658"/>
                  </a:lnTo>
                  <a:lnTo>
                    <a:pt x="3079" y="1412"/>
                  </a:lnTo>
                  <a:lnTo>
                    <a:pt x="3088" y="1153"/>
                  </a:lnTo>
                  <a:lnTo>
                    <a:pt x="3105" y="953"/>
                  </a:lnTo>
                  <a:lnTo>
                    <a:pt x="3105" y="953"/>
                  </a:lnTo>
                  <a:close/>
                </a:path>
              </a:pathLst>
            </a:custGeom>
            <a:solidFill>
              <a:srgbClr val="FAD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417" name="Freeform 81"/>
            <p:cNvSpPr>
              <a:spLocks/>
            </p:cNvSpPr>
            <p:nvPr/>
          </p:nvSpPr>
          <p:spPr bwMode="auto">
            <a:xfrm>
              <a:off x="3361" y="2482"/>
              <a:ext cx="787" cy="356"/>
            </a:xfrm>
            <a:custGeom>
              <a:avLst/>
              <a:gdLst>
                <a:gd name="T0" fmla="*/ 1573 w 1573"/>
                <a:gd name="T1" fmla="*/ 218 h 713"/>
                <a:gd name="T2" fmla="*/ 1495 w 1573"/>
                <a:gd name="T3" fmla="*/ 210 h 713"/>
                <a:gd name="T4" fmla="*/ 1412 w 1573"/>
                <a:gd name="T5" fmla="*/ 288 h 713"/>
                <a:gd name="T6" fmla="*/ 1386 w 1573"/>
                <a:gd name="T7" fmla="*/ 383 h 713"/>
                <a:gd name="T8" fmla="*/ 1394 w 1573"/>
                <a:gd name="T9" fmla="*/ 494 h 713"/>
                <a:gd name="T10" fmla="*/ 1495 w 1573"/>
                <a:gd name="T11" fmla="*/ 652 h 713"/>
                <a:gd name="T12" fmla="*/ 1386 w 1573"/>
                <a:gd name="T13" fmla="*/ 704 h 713"/>
                <a:gd name="T14" fmla="*/ 1284 w 1573"/>
                <a:gd name="T15" fmla="*/ 713 h 713"/>
                <a:gd name="T16" fmla="*/ 1188 w 1573"/>
                <a:gd name="T17" fmla="*/ 652 h 713"/>
                <a:gd name="T18" fmla="*/ 1118 w 1573"/>
                <a:gd name="T19" fmla="*/ 525 h 713"/>
                <a:gd name="T20" fmla="*/ 972 w 1573"/>
                <a:gd name="T21" fmla="*/ 525 h 713"/>
                <a:gd name="T22" fmla="*/ 972 w 1573"/>
                <a:gd name="T23" fmla="*/ 462 h 713"/>
                <a:gd name="T24" fmla="*/ 645 w 1573"/>
                <a:gd name="T25" fmla="*/ 462 h 713"/>
                <a:gd name="T26" fmla="*/ 587 w 1573"/>
                <a:gd name="T27" fmla="*/ 503 h 713"/>
                <a:gd name="T28" fmla="*/ 508 w 1573"/>
                <a:gd name="T29" fmla="*/ 462 h 713"/>
                <a:gd name="T30" fmla="*/ 421 w 1573"/>
                <a:gd name="T31" fmla="*/ 525 h 713"/>
                <a:gd name="T32" fmla="*/ 337 w 1573"/>
                <a:gd name="T33" fmla="*/ 452 h 713"/>
                <a:gd name="T34" fmla="*/ 240 w 1573"/>
                <a:gd name="T35" fmla="*/ 503 h 713"/>
                <a:gd name="T36" fmla="*/ 0 w 1573"/>
                <a:gd name="T37" fmla="*/ 365 h 713"/>
                <a:gd name="T38" fmla="*/ 113 w 1573"/>
                <a:gd name="T39" fmla="*/ 235 h 713"/>
                <a:gd name="T40" fmla="*/ 972 w 1573"/>
                <a:gd name="T41" fmla="*/ 235 h 713"/>
                <a:gd name="T42" fmla="*/ 972 w 1573"/>
                <a:gd name="T43" fmla="*/ 174 h 713"/>
                <a:gd name="T44" fmla="*/ 1129 w 1573"/>
                <a:gd name="T45" fmla="*/ 174 h 713"/>
                <a:gd name="T46" fmla="*/ 1169 w 1573"/>
                <a:gd name="T47" fmla="*/ 71 h 713"/>
                <a:gd name="T48" fmla="*/ 1265 w 1573"/>
                <a:gd name="T49" fmla="*/ 7 h 713"/>
                <a:gd name="T50" fmla="*/ 1350 w 1573"/>
                <a:gd name="T51" fmla="*/ 0 h 713"/>
                <a:gd name="T52" fmla="*/ 1444 w 1573"/>
                <a:gd name="T53" fmla="*/ 18 h 713"/>
                <a:gd name="T54" fmla="*/ 1504 w 1573"/>
                <a:gd name="T55" fmla="*/ 71 h 713"/>
                <a:gd name="T56" fmla="*/ 1557 w 1573"/>
                <a:gd name="T57" fmla="*/ 149 h 713"/>
                <a:gd name="T58" fmla="*/ 1573 w 1573"/>
                <a:gd name="T59" fmla="*/ 218 h 713"/>
                <a:gd name="T60" fmla="*/ 1573 w 1573"/>
                <a:gd name="T61" fmla="*/ 21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3" h="713">
                  <a:moveTo>
                    <a:pt x="1573" y="218"/>
                  </a:moveTo>
                  <a:lnTo>
                    <a:pt x="1495" y="210"/>
                  </a:lnTo>
                  <a:lnTo>
                    <a:pt x="1412" y="288"/>
                  </a:lnTo>
                  <a:lnTo>
                    <a:pt x="1386" y="383"/>
                  </a:lnTo>
                  <a:lnTo>
                    <a:pt x="1394" y="494"/>
                  </a:lnTo>
                  <a:lnTo>
                    <a:pt x="1495" y="652"/>
                  </a:lnTo>
                  <a:lnTo>
                    <a:pt x="1386" y="704"/>
                  </a:lnTo>
                  <a:lnTo>
                    <a:pt x="1284" y="713"/>
                  </a:lnTo>
                  <a:lnTo>
                    <a:pt x="1188" y="652"/>
                  </a:lnTo>
                  <a:lnTo>
                    <a:pt x="1118" y="525"/>
                  </a:lnTo>
                  <a:lnTo>
                    <a:pt x="972" y="525"/>
                  </a:lnTo>
                  <a:lnTo>
                    <a:pt x="972" y="462"/>
                  </a:lnTo>
                  <a:lnTo>
                    <a:pt x="645" y="462"/>
                  </a:lnTo>
                  <a:lnTo>
                    <a:pt x="587" y="503"/>
                  </a:lnTo>
                  <a:lnTo>
                    <a:pt x="508" y="462"/>
                  </a:lnTo>
                  <a:lnTo>
                    <a:pt x="421" y="525"/>
                  </a:lnTo>
                  <a:lnTo>
                    <a:pt x="337" y="452"/>
                  </a:lnTo>
                  <a:lnTo>
                    <a:pt x="240" y="503"/>
                  </a:lnTo>
                  <a:lnTo>
                    <a:pt x="0" y="365"/>
                  </a:lnTo>
                  <a:lnTo>
                    <a:pt x="113" y="235"/>
                  </a:lnTo>
                  <a:lnTo>
                    <a:pt x="972" y="235"/>
                  </a:lnTo>
                  <a:lnTo>
                    <a:pt x="972" y="174"/>
                  </a:lnTo>
                  <a:lnTo>
                    <a:pt x="1129" y="174"/>
                  </a:lnTo>
                  <a:lnTo>
                    <a:pt x="1169" y="71"/>
                  </a:lnTo>
                  <a:lnTo>
                    <a:pt x="1265" y="7"/>
                  </a:lnTo>
                  <a:lnTo>
                    <a:pt x="1350" y="0"/>
                  </a:lnTo>
                  <a:lnTo>
                    <a:pt x="1444" y="18"/>
                  </a:lnTo>
                  <a:lnTo>
                    <a:pt x="1504" y="71"/>
                  </a:lnTo>
                  <a:lnTo>
                    <a:pt x="1557" y="149"/>
                  </a:lnTo>
                  <a:lnTo>
                    <a:pt x="1573" y="218"/>
                  </a:lnTo>
                  <a:lnTo>
                    <a:pt x="1573" y="218"/>
                  </a:lnTo>
                  <a:close/>
                </a:path>
              </a:pathLst>
            </a:custGeom>
            <a:solidFill>
              <a:srgbClr val="FF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418" name="Freeform 82"/>
            <p:cNvSpPr>
              <a:spLocks/>
            </p:cNvSpPr>
            <p:nvPr/>
          </p:nvSpPr>
          <p:spPr bwMode="auto">
            <a:xfrm>
              <a:off x="4109" y="2608"/>
              <a:ext cx="130" cy="48"/>
            </a:xfrm>
            <a:custGeom>
              <a:avLst/>
              <a:gdLst>
                <a:gd name="T0" fmla="*/ 20 w 261"/>
                <a:gd name="T1" fmla="*/ 0 h 96"/>
                <a:gd name="T2" fmla="*/ 0 w 261"/>
                <a:gd name="T3" fmla="*/ 23 h 96"/>
                <a:gd name="T4" fmla="*/ 261 w 261"/>
                <a:gd name="T5" fmla="*/ 96 h 96"/>
                <a:gd name="T6" fmla="*/ 261 w 261"/>
                <a:gd name="T7" fmla="*/ 70 h 96"/>
                <a:gd name="T8" fmla="*/ 20 w 261"/>
                <a:gd name="T9" fmla="*/ 0 h 96"/>
                <a:gd name="T10" fmla="*/ 20 w 261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" h="96">
                  <a:moveTo>
                    <a:pt x="20" y="0"/>
                  </a:moveTo>
                  <a:lnTo>
                    <a:pt x="0" y="23"/>
                  </a:lnTo>
                  <a:lnTo>
                    <a:pt x="261" y="96"/>
                  </a:lnTo>
                  <a:lnTo>
                    <a:pt x="261" y="7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419" name="Freeform 83"/>
            <p:cNvSpPr>
              <a:spLocks/>
            </p:cNvSpPr>
            <p:nvPr/>
          </p:nvSpPr>
          <p:spPr bwMode="auto">
            <a:xfrm>
              <a:off x="4096" y="2638"/>
              <a:ext cx="139" cy="95"/>
            </a:xfrm>
            <a:custGeom>
              <a:avLst/>
              <a:gdLst>
                <a:gd name="T0" fmla="*/ 0 w 278"/>
                <a:gd name="T1" fmla="*/ 0 h 191"/>
                <a:gd name="T2" fmla="*/ 0 w 278"/>
                <a:gd name="T3" fmla="*/ 87 h 191"/>
                <a:gd name="T4" fmla="*/ 26 w 278"/>
                <a:gd name="T5" fmla="*/ 123 h 191"/>
                <a:gd name="T6" fmla="*/ 243 w 278"/>
                <a:gd name="T7" fmla="*/ 191 h 191"/>
                <a:gd name="T8" fmla="*/ 278 w 278"/>
                <a:gd name="T9" fmla="*/ 87 h 191"/>
                <a:gd name="T10" fmla="*/ 0 w 278"/>
                <a:gd name="T11" fmla="*/ 0 h 191"/>
                <a:gd name="T12" fmla="*/ 0 w 278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191">
                  <a:moveTo>
                    <a:pt x="0" y="0"/>
                  </a:moveTo>
                  <a:lnTo>
                    <a:pt x="0" y="87"/>
                  </a:lnTo>
                  <a:lnTo>
                    <a:pt x="26" y="123"/>
                  </a:lnTo>
                  <a:lnTo>
                    <a:pt x="243" y="191"/>
                  </a:lnTo>
                  <a:lnTo>
                    <a:pt x="278" y="8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420" name="Freeform 84"/>
            <p:cNvSpPr>
              <a:spLocks/>
            </p:cNvSpPr>
            <p:nvPr/>
          </p:nvSpPr>
          <p:spPr bwMode="auto">
            <a:xfrm>
              <a:off x="3360" y="2465"/>
              <a:ext cx="792" cy="381"/>
            </a:xfrm>
            <a:custGeom>
              <a:avLst/>
              <a:gdLst>
                <a:gd name="T0" fmla="*/ 1204 w 1585"/>
                <a:gd name="T1" fmla="*/ 662 h 764"/>
                <a:gd name="T2" fmla="*/ 1340 w 1585"/>
                <a:gd name="T3" fmla="*/ 723 h 764"/>
                <a:gd name="T4" fmla="*/ 1478 w 1585"/>
                <a:gd name="T5" fmla="*/ 668 h 764"/>
                <a:gd name="T6" fmla="*/ 1440 w 1585"/>
                <a:gd name="T7" fmla="*/ 748 h 764"/>
                <a:gd name="T8" fmla="*/ 1314 w 1585"/>
                <a:gd name="T9" fmla="*/ 764 h 764"/>
                <a:gd name="T10" fmla="*/ 1158 w 1585"/>
                <a:gd name="T11" fmla="*/ 680 h 764"/>
                <a:gd name="T12" fmla="*/ 1113 w 1585"/>
                <a:gd name="T13" fmla="*/ 568 h 764"/>
                <a:gd name="T14" fmla="*/ 950 w 1585"/>
                <a:gd name="T15" fmla="*/ 516 h 764"/>
                <a:gd name="T16" fmla="*/ 585 w 1585"/>
                <a:gd name="T17" fmla="*/ 560 h 764"/>
                <a:gd name="T18" fmla="*/ 424 w 1585"/>
                <a:gd name="T19" fmla="*/ 571 h 764"/>
                <a:gd name="T20" fmla="*/ 241 w 1585"/>
                <a:gd name="T21" fmla="*/ 560 h 764"/>
                <a:gd name="T22" fmla="*/ 0 w 1585"/>
                <a:gd name="T23" fmla="*/ 371 h 764"/>
                <a:gd name="T24" fmla="*/ 950 w 1585"/>
                <a:gd name="T25" fmla="*/ 250 h 764"/>
                <a:gd name="T26" fmla="*/ 1113 w 1585"/>
                <a:gd name="T27" fmla="*/ 192 h 764"/>
                <a:gd name="T28" fmla="*/ 1175 w 1585"/>
                <a:gd name="T29" fmla="*/ 67 h 764"/>
                <a:gd name="T30" fmla="*/ 1316 w 1585"/>
                <a:gd name="T31" fmla="*/ 0 h 764"/>
                <a:gd name="T32" fmla="*/ 1455 w 1585"/>
                <a:gd name="T33" fmla="*/ 29 h 764"/>
                <a:gd name="T34" fmla="*/ 1556 w 1585"/>
                <a:gd name="T35" fmla="*/ 132 h 764"/>
                <a:gd name="T36" fmla="*/ 1585 w 1585"/>
                <a:gd name="T37" fmla="*/ 245 h 764"/>
                <a:gd name="T38" fmla="*/ 1534 w 1585"/>
                <a:gd name="T39" fmla="*/ 195 h 764"/>
                <a:gd name="T40" fmla="*/ 1489 w 1585"/>
                <a:gd name="T41" fmla="*/ 111 h 764"/>
                <a:gd name="T42" fmla="*/ 1382 w 1585"/>
                <a:gd name="T43" fmla="*/ 50 h 764"/>
                <a:gd name="T44" fmla="*/ 1258 w 1585"/>
                <a:gd name="T45" fmla="*/ 60 h 764"/>
                <a:gd name="T46" fmla="*/ 1171 w 1585"/>
                <a:gd name="T47" fmla="*/ 144 h 764"/>
                <a:gd name="T48" fmla="*/ 992 w 1585"/>
                <a:gd name="T49" fmla="*/ 234 h 764"/>
                <a:gd name="T50" fmla="*/ 123 w 1585"/>
                <a:gd name="T51" fmla="*/ 287 h 764"/>
                <a:gd name="T52" fmla="*/ 1098 w 1585"/>
                <a:gd name="T53" fmla="*/ 374 h 764"/>
                <a:gd name="T54" fmla="*/ 59 w 1585"/>
                <a:gd name="T55" fmla="*/ 413 h 764"/>
                <a:gd name="T56" fmla="*/ 342 w 1585"/>
                <a:gd name="T57" fmla="*/ 458 h 764"/>
                <a:gd name="T58" fmla="*/ 514 w 1585"/>
                <a:gd name="T59" fmla="*/ 458 h 764"/>
                <a:gd name="T60" fmla="*/ 648 w 1585"/>
                <a:gd name="T61" fmla="*/ 478 h 764"/>
                <a:gd name="T62" fmla="*/ 992 w 1585"/>
                <a:gd name="T63" fmla="*/ 526 h 764"/>
                <a:gd name="T64" fmla="*/ 1163 w 1585"/>
                <a:gd name="T65" fmla="*/ 599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5" h="764">
                  <a:moveTo>
                    <a:pt x="1163" y="599"/>
                  </a:moveTo>
                  <a:lnTo>
                    <a:pt x="1204" y="662"/>
                  </a:lnTo>
                  <a:lnTo>
                    <a:pt x="1279" y="715"/>
                  </a:lnTo>
                  <a:lnTo>
                    <a:pt x="1340" y="723"/>
                  </a:lnTo>
                  <a:lnTo>
                    <a:pt x="1413" y="710"/>
                  </a:lnTo>
                  <a:lnTo>
                    <a:pt x="1478" y="668"/>
                  </a:lnTo>
                  <a:lnTo>
                    <a:pt x="1513" y="700"/>
                  </a:lnTo>
                  <a:lnTo>
                    <a:pt x="1440" y="748"/>
                  </a:lnTo>
                  <a:lnTo>
                    <a:pt x="1376" y="764"/>
                  </a:lnTo>
                  <a:lnTo>
                    <a:pt x="1314" y="764"/>
                  </a:lnTo>
                  <a:lnTo>
                    <a:pt x="1223" y="733"/>
                  </a:lnTo>
                  <a:lnTo>
                    <a:pt x="1158" y="680"/>
                  </a:lnTo>
                  <a:lnTo>
                    <a:pt x="1127" y="619"/>
                  </a:lnTo>
                  <a:lnTo>
                    <a:pt x="1113" y="568"/>
                  </a:lnTo>
                  <a:lnTo>
                    <a:pt x="950" y="568"/>
                  </a:lnTo>
                  <a:lnTo>
                    <a:pt x="950" y="516"/>
                  </a:lnTo>
                  <a:lnTo>
                    <a:pt x="651" y="516"/>
                  </a:lnTo>
                  <a:lnTo>
                    <a:pt x="585" y="560"/>
                  </a:lnTo>
                  <a:lnTo>
                    <a:pt x="514" y="500"/>
                  </a:lnTo>
                  <a:lnTo>
                    <a:pt x="424" y="571"/>
                  </a:lnTo>
                  <a:lnTo>
                    <a:pt x="342" y="500"/>
                  </a:lnTo>
                  <a:lnTo>
                    <a:pt x="241" y="560"/>
                  </a:lnTo>
                  <a:lnTo>
                    <a:pt x="0" y="422"/>
                  </a:lnTo>
                  <a:lnTo>
                    <a:pt x="0" y="371"/>
                  </a:lnTo>
                  <a:lnTo>
                    <a:pt x="107" y="250"/>
                  </a:lnTo>
                  <a:lnTo>
                    <a:pt x="950" y="250"/>
                  </a:lnTo>
                  <a:lnTo>
                    <a:pt x="950" y="192"/>
                  </a:lnTo>
                  <a:lnTo>
                    <a:pt x="1113" y="192"/>
                  </a:lnTo>
                  <a:lnTo>
                    <a:pt x="1133" y="128"/>
                  </a:lnTo>
                  <a:lnTo>
                    <a:pt x="1175" y="67"/>
                  </a:lnTo>
                  <a:lnTo>
                    <a:pt x="1240" y="25"/>
                  </a:lnTo>
                  <a:lnTo>
                    <a:pt x="1316" y="0"/>
                  </a:lnTo>
                  <a:lnTo>
                    <a:pt x="1389" y="3"/>
                  </a:lnTo>
                  <a:lnTo>
                    <a:pt x="1455" y="29"/>
                  </a:lnTo>
                  <a:lnTo>
                    <a:pt x="1513" y="67"/>
                  </a:lnTo>
                  <a:lnTo>
                    <a:pt x="1556" y="132"/>
                  </a:lnTo>
                  <a:lnTo>
                    <a:pt x="1581" y="195"/>
                  </a:lnTo>
                  <a:lnTo>
                    <a:pt x="1585" y="245"/>
                  </a:lnTo>
                  <a:lnTo>
                    <a:pt x="1540" y="245"/>
                  </a:lnTo>
                  <a:lnTo>
                    <a:pt x="1534" y="195"/>
                  </a:lnTo>
                  <a:lnTo>
                    <a:pt x="1521" y="154"/>
                  </a:lnTo>
                  <a:lnTo>
                    <a:pt x="1489" y="111"/>
                  </a:lnTo>
                  <a:lnTo>
                    <a:pt x="1449" y="70"/>
                  </a:lnTo>
                  <a:lnTo>
                    <a:pt x="1382" y="50"/>
                  </a:lnTo>
                  <a:lnTo>
                    <a:pt x="1320" y="42"/>
                  </a:lnTo>
                  <a:lnTo>
                    <a:pt x="1258" y="60"/>
                  </a:lnTo>
                  <a:lnTo>
                    <a:pt x="1211" y="97"/>
                  </a:lnTo>
                  <a:lnTo>
                    <a:pt x="1171" y="144"/>
                  </a:lnTo>
                  <a:lnTo>
                    <a:pt x="1145" y="234"/>
                  </a:lnTo>
                  <a:lnTo>
                    <a:pt x="992" y="234"/>
                  </a:lnTo>
                  <a:lnTo>
                    <a:pt x="992" y="287"/>
                  </a:lnTo>
                  <a:lnTo>
                    <a:pt x="123" y="287"/>
                  </a:lnTo>
                  <a:lnTo>
                    <a:pt x="45" y="374"/>
                  </a:lnTo>
                  <a:lnTo>
                    <a:pt x="1098" y="374"/>
                  </a:lnTo>
                  <a:lnTo>
                    <a:pt x="966" y="413"/>
                  </a:lnTo>
                  <a:lnTo>
                    <a:pt x="59" y="413"/>
                  </a:lnTo>
                  <a:lnTo>
                    <a:pt x="241" y="515"/>
                  </a:lnTo>
                  <a:lnTo>
                    <a:pt x="342" y="458"/>
                  </a:lnTo>
                  <a:lnTo>
                    <a:pt x="424" y="526"/>
                  </a:lnTo>
                  <a:lnTo>
                    <a:pt x="514" y="458"/>
                  </a:lnTo>
                  <a:lnTo>
                    <a:pt x="585" y="515"/>
                  </a:lnTo>
                  <a:lnTo>
                    <a:pt x="648" y="478"/>
                  </a:lnTo>
                  <a:lnTo>
                    <a:pt x="992" y="478"/>
                  </a:lnTo>
                  <a:lnTo>
                    <a:pt x="992" y="526"/>
                  </a:lnTo>
                  <a:lnTo>
                    <a:pt x="1149" y="526"/>
                  </a:lnTo>
                  <a:lnTo>
                    <a:pt x="1163" y="599"/>
                  </a:lnTo>
                  <a:lnTo>
                    <a:pt x="1163" y="5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421" name="Freeform 85"/>
            <p:cNvSpPr>
              <a:spLocks/>
            </p:cNvSpPr>
            <p:nvPr/>
          </p:nvSpPr>
          <p:spPr bwMode="auto">
            <a:xfrm>
              <a:off x="4041" y="2552"/>
              <a:ext cx="818" cy="529"/>
            </a:xfrm>
            <a:custGeom>
              <a:avLst/>
              <a:gdLst>
                <a:gd name="T0" fmla="*/ 1636 w 1636"/>
                <a:gd name="T1" fmla="*/ 307 h 1059"/>
                <a:gd name="T2" fmla="*/ 1331 w 1636"/>
                <a:gd name="T3" fmla="*/ 344 h 1059"/>
                <a:gd name="T4" fmla="*/ 947 w 1636"/>
                <a:gd name="T5" fmla="*/ 302 h 1059"/>
                <a:gd name="T6" fmla="*/ 742 w 1636"/>
                <a:gd name="T7" fmla="*/ 207 h 1059"/>
                <a:gd name="T8" fmla="*/ 448 w 1636"/>
                <a:gd name="T9" fmla="*/ 168 h 1059"/>
                <a:gd name="T10" fmla="*/ 145 w 1636"/>
                <a:gd name="T11" fmla="*/ 79 h 1059"/>
                <a:gd name="T12" fmla="*/ 74 w 1636"/>
                <a:gd name="T13" fmla="*/ 173 h 1059"/>
                <a:gd name="T14" fmla="*/ 51 w 1636"/>
                <a:gd name="T15" fmla="*/ 287 h 1059"/>
                <a:gd name="T16" fmla="*/ 62 w 1636"/>
                <a:gd name="T17" fmla="*/ 360 h 1059"/>
                <a:gd name="T18" fmla="*/ 100 w 1636"/>
                <a:gd name="T19" fmla="*/ 433 h 1059"/>
                <a:gd name="T20" fmla="*/ 200 w 1636"/>
                <a:gd name="T21" fmla="*/ 519 h 1059"/>
                <a:gd name="T22" fmla="*/ 365 w 1636"/>
                <a:gd name="T23" fmla="*/ 607 h 1059"/>
                <a:gd name="T24" fmla="*/ 500 w 1636"/>
                <a:gd name="T25" fmla="*/ 652 h 1059"/>
                <a:gd name="T26" fmla="*/ 788 w 1636"/>
                <a:gd name="T27" fmla="*/ 685 h 1059"/>
                <a:gd name="T28" fmla="*/ 701 w 1636"/>
                <a:gd name="T29" fmla="*/ 646 h 1059"/>
                <a:gd name="T30" fmla="*/ 859 w 1636"/>
                <a:gd name="T31" fmla="*/ 680 h 1059"/>
                <a:gd name="T32" fmla="*/ 1102 w 1636"/>
                <a:gd name="T33" fmla="*/ 816 h 1059"/>
                <a:gd name="T34" fmla="*/ 1136 w 1636"/>
                <a:gd name="T35" fmla="*/ 767 h 1059"/>
                <a:gd name="T36" fmla="*/ 1179 w 1636"/>
                <a:gd name="T37" fmla="*/ 883 h 1059"/>
                <a:gd name="T38" fmla="*/ 1189 w 1636"/>
                <a:gd name="T39" fmla="*/ 772 h 1059"/>
                <a:gd name="T40" fmla="*/ 1243 w 1636"/>
                <a:gd name="T41" fmla="*/ 910 h 1059"/>
                <a:gd name="T42" fmla="*/ 1249 w 1636"/>
                <a:gd name="T43" fmla="*/ 784 h 1059"/>
                <a:gd name="T44" fmla="*/ 1311 w 1636"/>
                <a:gd name="T45" fmla="*/ 932 h 1059"/>
                <a:gd name="T46" fmla="*/ 1311 w 1636"/>
                <a:gd name="T47" fmla="*/ 800 h 1059"/>
                <a:gd name="T48" fmla="*/ 1379 w 1636"/>
                <a:gd name="T49" fmla="*/ 942 h 1059"/>
                <a:gd name="T50" fmla="*/ 1379 w 1636"/>
                <a:gd name="T51" fmla="*/ 810 h 1059"/>
                <a:gd name="T52" fmla="*/ 1439 w 1636"/>
                <a:gd name="T53" fmla="*/ 939 h 1059"/>
                <a:gd name="T54" fmla="*/ 1439 w 1636"/>
                <a:gd name="T55" fmla="*/ 810 h 1059"/>
                <a:gd name="T56" fmla="*/ 1492 w 1636"/>
                <a:gd name="T57" fmla="*/ 923 h 1059"/>
                <a:gd name="T58" fmla="*/ 1492 w 1636"/>
                <a:gd name="T59" fmla="*/ 816 h 1059"/>
                <a:gd name="T60" fmla="*/ 1547 w 1636"/>
                <a:gd name="T61" fmla="*/ 923 h 1059"/>
                <a:gd name="T62" fmla="*/ 1547 w 1636"/>
                <a:gd name="T63" fmla="*/ 810 h 1059"/>
                <a:gd name="T64" fmla="*/ 1612 w 1636"/>
                <a:gd name="T65" fmla="*/ 932 h 1059"/>
                <a:gd name="T66" fmla="*/ 1541 w 1636"/>
                <a:gd name="T67" fmla="*/ 1022 h 1059"/>
                <a:gd name="T68" fmla="*/ 1431 w 1636"/>
                <a:gd name="T69" fmla="*/ 1059 h 1059"/>
                <a:gd name="T70" fmla="*/ 1331 w 1636"/>
                <a:gd name="T71" fmla="*/ 1059 h 1059"/>
                <a:gd name="T72" fmla="*/ 1163 w 1636"/>
                <a:gd name="T73" fmla="*/ 1016 h 1059"/>
                <a:gd name="T74" fmla="*/ 869 w 1636"/>
                <a:gd name="T75" fmla="*/ 764 h 1059"/>
                <a:gd name="T76" fmla="*/ 519 w 1636"/>
                <a:gd name="T77" fmla="*/ 729 h 1059"/>
                <a:gd name="T78" fmla="*/ 239 w 1636"/>
                <a:gd name="T79" fmla="*/ 596 h 1059"/>
                <a:gd name="T80" fmla="*/ 122 w 1636"/>
                <a:gd name="T81" fmla="*/ 512 h 1059"/>
                <a:gd name="T82" fmla="*/ 19 w 1636"/>
                <a:gd name="T83" fmla="*/ 360 h 1059"/>
                <a:gd name="T84" fmla="*/ 0 w 1636"/>
                <a:gd name="T85" fmla="*/ 239 h 1059"/>
                <a:gd name="T86" fmla="*/ 74 w 1636"/>
                <a:gd name="T87" fmla="*/ 94 h 1059"/>
                <a:gd name="T88" fmla="*/ 145 w 1636"/>
                <a:gd name="T89" fmla="*/ 48 h 1059"/>
                <a:gd name="T90" fmla="*/ 540 w 1636"/>
                <a:gd name="T91" fmla="*/ 145 h 1059"/>
                <a:gd name="T92" fmla="*/ 747 w 1636"/>
                <a:gd name="T93" fmla="*/ 152 h 1059"/>
                <a:gd name="T94" fmla="*/ 747 w 1636"/>
                <a:gd name="T95" fmla="*/ 94 h 1059"/>
                <a:gd name="T96" fmla="*/ 726 w 1636"/>
                <a:gd name="T97" fmla="*/ 0 h 1059"/>
                <a:gd name="T98" fmla="*/ 794 w 1636"/>
                <a:gd name="T99" fmla="*/ 79 h 1059"/>
                <a:gd name="T100" fmla="*/ 823 w 1636"/>
                <a:gd name="T101" fmla="*/ 161 h 1059"/>
                <a:gd name="T102" fmla="*/ 965 w 1636"/>
                <a:gd name="T103" fmla="*/ 216 h 1059"/>
                <a:gd name="T104" fmla="*/ 1014 w 1636"/>
                <a:gd name="T105" fmla="*/ 118 h 1059"/>
                <a:gd name="T106" fmla="*/ 1014 w 1636"/>
                <a:gd name="T107" fmla="*/ 12 h 1059"/>
                <a:gd name="T108" fmla="*/ 1059 w 1636"/>
                <a:gd name="T109" fmla="*/ 158 h 1059"/>
                <a:gd name="T110" fmla="*/ 1059 w 1636"/>
                <a:gd name="T111" fmla="*/ 245 h 1059"/>
                <a:gd name="T112" fmla="*/ 1157 w 1636"/>
                <a:gd name="T113" fmla="*/ 268 h 1059"/>
                <a:gd name="T114" fmla="*/ 1211 w 1636"/>
                <a:gd name="T115" fmla="*/ 235 h 1059"/>
                <a:gd name="T116" fmla="*/ 1370 w 1636"/>
                <a:gd name="T117" fmla="*/ 302 h 1059"/>
                <a:gd name="T118" fmla="*/ 1636 w 1636"/>
                <a:gd name="T119" fmla="*/ 307 h 1059"/>
                <a:gd name="T120" fmla="*/ 1636 w 1636"/>
                <a:gd name="T121" fmla="*/ 307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6" h="1059">
                  <a:moveTo>
                    <a:pt x="1636" y="307"/>
                  </a:moveTo>
                  <a:lnTo>
                    <a:pt x="1331" y="344"/>
                  </a:lnTo>
                  <a:lnTo>
                    <a:pt x="947" y="302"/>
                  </a:lnTo>
                  <a:lnTo>
                    <a:pt x="742" y="207"/>
                  </a:lnTo>
                  <a:lnTo>
                    <a:pt x="448" y="168"/>
                  </a:lnTo>
                  <a:lnTo>
                    <a:pt x="145" y="79"/>
                  </a:lnTo>
                  <a:lnTo>
                    <a:pt x="74" y="173"/>
                  </a:lnTo>
                  <a:lnTo>
                    <a:pt x="51" y="287"/>
                  </a:lnTo>
                  <a:lnTo>
                    <a:pt x="62" y="360"/>
                  </a:lnTo>
                  <a:lnTo>
                    <a:pt x="100" y="433"/>
                  </a:lnTo>
                  <a:lnTo>
                    <a:pt x="200" y="519"/>
                  </a:lnTo>
                  <a:lnTo>
                    <a:pt x="365" y="607"/>
                  </a:lnTo>
                  <a:lnTo>
                    <a:pt x="500" y="652"/>
                  </a:lnTo>
                  <a:lnTo>
                    <a:pt x="788" y="685"/>
                  </a:lnTo>
                  <a:lnTo>
                    <a:pt x="701" y="646"/>
                  </a:lnTo>
                  <a:lnTo>
                    <a:pt x="859" y="680"/>
                  </a:lnTo>
                  <a:lnTo>
                    <a:pt x="1102" y="816"/>
                  </a:lnTo>
                  <a:lnTo>
                    <a:pt x="1136" y="767"/>
                  </a:lnTo>
                  <a:lnTo>
                    <a:pt x="1179" y="883"/>
                  </a:lnTo>
                  <a:lnTo>
                    <a:pt x="1189" y="772"/>
                  </a:lnTo>
                  <a:lnTo>
                    <a:pt x="1243" y="910"/>
                  </a:lnTo>
                  <a:lnTo>
                    <a:pt x="1249" y="784"/>
                  </a:lnTo>
                  <a:lnTo>
                    <a:pt x="1311" y="932"/>
                  </a:lnTo>
                  <a:lnTo>
                    <a:pt x="1311" y="800"/>
                  </a:lnTo>
                  <a:lnTo>
                    <a:pt x="1379" y="942"/>
                  </a:lnTo>
                  <a:lnTo>
                    <a:pt x="1379" y="810"/>
                  </a:lnTo>
                  <a:lnTo>
                    <a:pt x="1439" y="939"/>
                  </a:lnTo>
                  <a:lnTo>
                    <a:pt x="1439" y="810"/>
                  </a:lnTo>
                  <a:lnTo>
                    <a:pt x="1492" y="923"/>
                  </a:lnTo>
                  <a:lnTo>
                    <a:pt x="1492" y="816"/>
                  </a:lnTo>
                  <a:lnTo>
                    <a:pt x="1547" y="923"/>
                  </a:lnTo>
                  <a:lnTo>
                    <a:pt x="1547" y="810"/>
                  </a:lnTo>
                  <a:lnTo>
                    <a:pt x="1612" y="932"/>
                  </a:lnTo>
                  <a:lnTo>
                    <a:pt x="1541" y="1022"/>
                  </a:lnTo>
                  <a:lnTo>
                    <a:pt x="1431" y="1059"/>
                  </a:lnTo>
                  <a:lnTo>
                    <a:pt x="1331" y="1059"/>
                  </a:lnTo>
                  <a:lnTo>
                    <a:pt x="1163" y="1016"/>
                  </a:lnTo>
                  <a:lnTo>
                    <a:pt x="869" y="764"/>
                  </a:lnTo>
                  <a:lnTo>
                    <a:pt x="519" y="729"/>
                  </a:lnTo>
                  <a:lnTo>
                    <a:pt x="239" y="596"/>
                  </a:lnTo>
                  <a:lnTo>
                    <a:pt x="122" y="512"/>
                  </a:lnTo>
                  <a:lnTo>
                    <a:pt x="19" y="360"/>
                  </a:lnTo>
                  <a:lnTo>
                    <a:pt x="0" y="239"/>
                  </a:lnTo>
                  <a:lnTo>
                    <a:pt x="74" y="94"/>
                  </a:lnTo>
                  <a:lnTo>
                    <a:pt x="145" y="48"/>
                  </a:lnTo>
                  <a:lnTo>
                    <a:pt x="540" y="145"/>
                  </a:lnTo>
                  <a:lnTo>
                    <a:pt x="747" y="152"/>
                  </a:lnTo>
                  <a:lnTo>
                    <a:pt x="747" y="94"/>
                  </a:lnTo>
                  <a:lnTo>
                    <a:pt x="726" y="0"/>
                  </a:lnTo>
                  <a:lnTo>
                    <a:pt x="794" y="79"/>
                  </a:lnTo>
                  <a:lnTo>
                    <a:pt x="823" y="161"/>
                  </a:lnTo>
                  <a:lnTo>
                    <a:pt x="965" y="216"/>
                  </a:lnTo>
                  <a:lnTo>
                    <a:pt x="1014" y="118"/>
                  </a:lnTo>
                  <a:lnTo>
                    <a:pt x="1014" y="12"/>
                  </a:lnTo>
                  <a:lnTo>
                    <a:pt x="1059" y="158"/>
                  </a:lnTo>
                  <a:lnTo>
                    <a:pt x="1059" y="245"/>
                  </a:lnTo>
                  <a:lnTo>
                    <a:pt x="1157" y="268"/>
                  </a:lnTo>
                  <a:lnTo>
                    <a:pt x="1211" y="235"/>
                  </a:lnTo>
                  <a:lnTo>
                    <a:pt x="1370" y="302"/>
                  </a:lnTo>
                  <a:lnTo>
                    <a:pt x="1636" y="307"/>
                  </a:lnTo>
                  <a:lnTo>
                    <a:pt x="1636" y="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422" name="Freeform 86"/>
            <p:cNvSpPr>
              <a:spLocks/>
            </p:cNvSpPr>
            <p:nvPr/>
          </p:nvSpPr>
          <p:spPr bwMode="auto">
            <a:xfrm>
              <a:off x="4080" y="2632"/>
              <a:ext cx="195" cy="148"/>
            </a:xfrm>
            <a:custGeom>
              <a:avLst/>
              <a:gdLst>
                <a:gd name="T0" fmla="*/ 390 w 390"/>
                <a:gd name="T1" fmla="*/ 0 h 296"/>
                <a:gd name="T2" fmla="*/ 358 w 390"/>
                <a:gd name="T3" fmla="*/ 190 h 296"/>
                <a:gd name="T4" fmla="*/ 290 w 390"/>
                <a:gd name="T5" fmla="*/ 296 h 296"/>
                <a:gd name="T6" fmla="*/ 22 w 390"/>
                <a:gd name="T7" fmla="*/ 174 h 296"/>
                <a:gd name="T8" fmla="*/ 0 w 390"/>
                <a:gd name="T9" fmla="*/ 126 h 296"/>
                <a:gd name="T10" fmla="*/ 0 w 390"/>
                <a:gd name="T11" fmla="*/ 52 h 296"/>
                <a:gd name="T12" fmla="*/ 22 w 390"/>
                <a:gd name="T13" fmla="*/ 141 h 296"/>
                <a:gd name="T14" fmla="*/ 55 w 390"/>
                <a:gd name="T15" fmla="*/ 167 h 296"/>
                <a:gd name="T16" fmla="*/ 287 w 390"/>
                <a:gd name="T17" fmla="*/ 252 h 296"/>
                <a:gd name="T18" fmla="*/ 336 w 390"/>
                <a:gd name="T19" fmla="*/ 151 h 296"/>
                <a:gd name="T20" fmla="*/ 352 w 390"/>
                <a:gd name="T21" fmla="*/ 0 h 296"/>
                <a:gd name="T22" fmla="*/ 390 w 390"/>
                <a:gd name="T23" fmla="*/ 0 h 296"/>
                <a:gd name="T24" fmla="*/ 390 w 390"/>
                <a:gd name="T2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0" h="296">
                  <a:moveTo>
                    <a:pt x="390" y="0"/>
                  </a:moveTo>
                  <a:lnTo>
                    <a:pt x="358" y="190"/>
                  </a:lnTo>
                  <a:lnTo>
                    <a:pt x="290" y="296"/>
                  </a:lnTo>
                  <a:lnTo>
                    <a:pt x="22" y="174"/>
                  </a:lnTo>
                  <a:lnTo>
                    <a:pt x="0" y="126"/>
                  </a:lnTo>
                  <a:lnTo>
                    <a:pt x="0" y="52"/>
                  </a:lnTo>
                  <a:lnTo>
                    <a:pt x="22" y="141"/>
                  </a:lnTo>
                  <a:lnTo>
                    <a:pt x="55" y="167"/>
                  </a:lnTo>
                  <a:lnTo>
                    <a:pt x="287" y="252"/>
                  </a:lnTo>
                  <a:lnTo>
                    <a:pt x="336" y="151"/>
                  </a:lnTo>
                  <a:lnTo>
                    <a:pt x="352" y="0"/>
                  </a:lnTo>
                  <a:lnTo>
                    <a:pt x="390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423" name="Freeform 87"/>
            <p:cNvSpPr>
              <a:spLocks/>
            </p:cNvSpPr>
            <p:nvPr/>
          </p:nvSpPr>
          <p:spPr bwMode="auto">
            <a:xfrm>
              <a:off x="4410" y="2687"/>
              <a:ext cx="25" cy="90"/>
            </a:xfrm>
            <a:custGeom>
              <a:avLst/>
              <a:gdLst>
                <a:gd name="T0" fmla="*/ 23 w 49"/>
                <a:gd name="T1" fmla="*/ 0 h 180"/>
                <a:gd name="T2" fmla="*/ 0 w 49"/>
                <a:gd name="T3" fmla="*/ 180 h 180"/>
                <a:gd name="T4" fmla="*/ 49 w 49"/>
                <a:gd name="T5" fmla="*/ 119 h 180"/>
                <a:gd name="T6" fmla="*/ 49 w 49"/>
                <a:gd name="T7" fmla="*/ 70 h 180"/>
                <a:gd name="T8" fmla="*/ 39 w 49"/>
                <a:gd name="T9" fmla="*/ 25 h 180"/>
                <a:gd name="T10" fmla="*/ 23 w 49"/>
                <a:gd name="T11" fmla="*/ 0 h 180"/>
                <a:gd name="T12" fmla="*/ 23 w 49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80">
                  <a:moveTo>
                    <a:pt x="23" y="0"/>
                  </a:moveTo>
                  <a:lnTo>
                    <a:pt x="0" y="180"/>
                  </a:lnTo>
                  <a:lnTo>
                    <a:pt x="49" y="119"/>
                  </a:lnTo>
                  <a:lnTo>
                    <a:pt x="49" y="70"/>
                  </a:lnTo>
                  <a:lnTo>
                    <a:pt x="39" y="25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424" name="Freeform 88"/>
            <p:cNvSpPr>
              <a:spLocks/>
            </p:cNvSpPr>
            <p:nvPr/>
          </p:nvSpPr>
          <p:spPr bwMode="auto">
            <a:xfrm>
              <a:off x="3942" y="2818"/>
              <a:ext cx="262" cy="488"/>
            </a:xfrm>
            <a:custGeom>
              <a:avLst/>
              <a:gdLst>
                <a:gd name="T0" fmla="*/ 523 w 523"/>
                <a:gd name="T1" fmla="*/ 90 h 977"/>
                <a:gd name="T2" fmla="*/ 455 w 523"/>
                <a:gd name="T3" fmla="*/ 168 h 977"/>
                <a:gd name="T4" fmla="*/ 348 w 523"/>
                <a:gd name="T5" fmla="*/ 267 h 977"/>
                <a:gd name="T6" fmla="*/ 391 w 523"/>
                <a:gd name="T7" fmla="*/ 429 h 977"/>
                <a:gd name="T8" fmla="*/ 397 w 523"/>
                <a:gd name="T9" fmla="*/ 500 h 977"/>
                <a:gd name="T10" fmla="*/ 440 w 523"/>
                <a:gd name="T11" fmla="*/ 526 h 977"/>
                <a:gd name="T12" fmla="*/ 417 w 523"/>
                <a:gd name="T13" fmla="*/ 632 h 977"/>
                <a:gd name="T14" fmla="*/ 413 w 523"/>
                <a:gd name="T15" fmla="*/ 767 h 977"/>
                <a:gd name="T16" fmla="*/ 424 w 523"/>
                <a:gd name="T17" fmla="*/ 888 h 977"/>
                <a:gd name="T18" fmla="*/ 440 w 523"/>
                <a:gd name="T19" fmla="*/ 977 h 977"/>
                <a:gd name="T20" fmla="*/ 303 w 523"/>
                <a:gd name="T21" fmla="*/ 832 h 977"/>
                <a:gd name="T22" fmla="*/ 171 w 523"/>
                <a:gd name="T23" fmla="*/ 913 h 977"/>
                <a:gd name="T24" fmla="*/ 93 w 523"/>
                <a:gd name="T25" fmla="*/ 923 h 977"/>
                <a:gd name="T26" fmla="*/ 38 w 523"/>
                <a:gd name="T27" fmla="*/ 917 h 977"/>
                <a:gd name="T28" fmla="*/ 0 w 523"/>
                <a:gd name="T29" fmla="*/ 848 h 977"/>
                <a:gd name="T30" fmla="*/ 72 w 523"/>
                <a:gd name="T31" fmla="*/ 884 h 977"/>
                <a:gd name="T32" fmla="*/ 137 w 523"/>
                <a:gd name="T33" fmla="*/ 880 h 977"/>
                <a:gd name="T34" fmla="*/ 208 w 523"/>
                <a:gd name="T35" fmla="*/ 843 h 977"/>
                <a:gd name="T36" fmla="*/ 271 w 523"/>
                <a:gd name="T37" fmla="*/ 796 h 977"/>
                <a:gd name="T38" fmla="*/ 314 w 523"/>
                <a:gd name="T39" fmla="*/ 710 h 977"/>
                <a:gd name="T40" fmla="*/ 342 w 523"/>
                <a:gd name="T41" fmla="*/ 583 h 977"/>
                <a:gd name="T42" fmla="*/ 348 w 523"/>
                <a:gd name="T43" fmla="*/ 489 h 977"/>
                <a:gd name="T44" fmla="*/ 348 w 523"/>
                <a:gd name="T45" fmla="*/ 422 h 977"/>
                <a:gd name="T46" fmla="*/ 324 w 523"/>
                <a:gd name="T47" fmla="*/ 339 h 977"/>
                <a:gd name="T48" fmla="*/ 297 w 523"/>
                <a:gd name="T49" fmla="*/ 277 h 977"/>
                <a:gd name="T50" fmla="*/ 259 w 523"/>
                <a:gd name="T51" fmla="*/ 208 h 977"/>
                <a:gd name="T52" fmla="*/ 188 w 523"/>
                <a:gd name="T53" fmla="*/ 147 h 977"/>
                <a:gd name="T54" fmla="*/ 122 w 523"/>
                <a:gd name="T55" fmla="*/ 97 h 977"/>
                <a:gd name="T56" fmla="*/ 232 w 523"/>
                <a:gd name="T57" fmla="*/ 124 h 977"/>
                <a:gd name="T58" fmla="*/ 314 w 523"/>
                <a:gd name="T59" fmla="*/ 190 h 977"/>
                <a:gd name="T60" fmla="*/ 259 w 523"/>
                <a:gd name="T61" fmla="*/ 67 h 977"/>
                <a:gd name="T62" fmla="*/ 353 w 523"/>
                <a:gd name="T63" fmla="*/ 152 h 977"/>
                <a:gd name="T64" fmla="*/ 324 w 523"/>
                <a:gd name="T65" fmla="*/ 28 h 977"/>
                <a:gd name="T66" fmla="*/ 401 w 523"/>
                <a:gd name="T67" fmla="*/ 99 h 977"/>
                <a:gd name="T68" fmla="*/ 385 w 523"/>
                <a:gd name="T69" fmla="*/ 0 h 977"/>
                <a:gd name="T70" fmla="*/ 474 w 523"/>
                <a:gd name="T71" fmla="*/ 50 h 977"/>
                <a:gd name="T72" fmla="*/ 523 w 523"/>
                <a:gd name="T73" fmla="*/ 90 h 977"/>
                <a:gd name="T74" fmla="*/ 523 w 523"/>
                <a:gd name="T75" fmla="*/ 9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3" h="977">
                  <a:moveTo>
                    <a:pt x="523" y="90"/>
                  </a:moveTo>
                  <a:lnTo>
                    <a:pt x="455" y="168"/>
                  </a:lnTo>
                  <a:lnTo>
                    <a:pt x="348" y="267"/>
                  </a:lnTo>
                  <a:lnTo>
                    <a:pt x="391" y="429"/>
                  </a:lnTo>
                  <a:lnTo>
                    <a:pt x="397" y="500"/>
                  </a:lnTo>
                  <a:lnTo>
                    <a:pt x="440" y="526"/>
                  </a:lnTo>
                  <a:lnTo>
                    <a:pt x="417" y="632"/>
                  </a:lnTo>
                  <a:lnTo>
                    <a:pt x="413" y="767"/>
                  </a:lnTo>
                  <a:lnTo>
                    <a:pt x="424" y="888"/>
                  </a:lnTo>
                  <a:lnTo>
                    <a:pt x="440" y="977"/>
                  </a:lnTo>
                  <a:lnTo>
                    <a:pt x="303" y="832"/>
                  </a:lnTo>
                  <a:lnTo>
                    <a:pt x="171" y="913"/>
                  </a:lnTo>
                  <a:lnTo>
                    <a:pt x="93" y="923"/>
                  </a:lnTo>
                  <a:lnTo>
                    <a:pt x="38" y="917"/>
                  </a:lnTo>
                  <a:lnTo>
                    <a:pt x="0" y="848"/>
                  </a:lnTo>
                  <a:lnTo>
                    <a:pt x="72" y="884"/>
                  </a:lnTo>
                  <a:lnTo>
                    <a:pt x="137" y="880"/>
                  </a:lnTo>
                  <a:lnTo>
                    <a:pt x="208" y="843"/>
                  </a:lnTo>
                  <a:lnTo>
                    <a:pt x="271" y="796"/>
                  </a:lnTo>
                  <a:lnTo>
                    <a:pt x="314" y="710"/>
                  </a:lnTo>
                  <a:lnTo>
                    <a:pt x="342" y="583"/>
                  </a:lnTo>
                  <a:lnTo>
                    <a:pt x="348" y="489"/>
                  </a:lnTo>
                  <a:lnTo>
                    <a:pt x="348" y="422"/>
                  </a:lnTo>
                  <a:lnTo>
                    <a:pt x="324" y="339"/>
                  </a:lnTo>
                  <a:lnTo>
                    <a:pt x="297" y="277"/>
                  </a:lnTo>
                  <a:lnTo>
                    <a:pt x="259" y="208"/>
                  </a:lnTo>
                  <a:lnTo>
                    <a:pt x="188" y="147"/>
                  </a:lnTo>
                  <a:lnTo>
                    <a:pt x="122" y="97"/>
                  </a:lnTo>
                  <a:lnTo>
                    <a:pt x="232" y="124"/>
                  </a:lnTo>
                  <a:lnTo>
                    <a:pt x="314" y="190"/>
                  </a:lnTo>
                  <a:lnTo>
                    <a:pt x="259" y="67"/>
                  </a:lnTo>
                  <a:lnTo>
                    <a:pt x="353" y="152"/>
                  </a:lnTo>
                  <a:lnTo>
                    <a:pt x="324" y="28"/>
                  </a:lnTo>
                  <a:lnTo>
                    <a:pt x="401" y="99"/>
                  </a:lnTo>
                  <a:lnTo>
                    <a:pt x="385" y="0"/>
                  </a:lnTo>
                  <a:lnTo>
                    <a:pt x="474" y="50"/>
                  </a:lnTo>
                  <a:lnTo>
                    <a:pt x="523" y="90"/>
                  </a:lnTo>
                  <a:lnTo>
                    <a:pt x="523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425" name="Freeform 89"/>
            <p:cNvSpPr>
              <a:spLocks/>
            </p:cNvSpPr>
            <p:nvPr/>
          </p:nvSpPr>
          <p:spPr bwMode="auto">
            <a:xfrm>
              <a:off x="4011" y="2920"/>
              <a:ext cx="83" cy="313"/>
            </a:xfrm>
            <a:custGeom>
              <a:avLst/>
              <a:gdLst>
                <a:gd name="T0" fmla="*/ 44 w 166"/>
                <a:gd name="T1" fmla="*/ 0 h 626"/>
                <a:gd name="T2" fmla="*/ 105 w 166"/>
                <a:gd name="T3" fmla="*/ 103 h 626"/>
                <a:gd name="T4" fmla="*/ 56 w 166"/>
                <a:gd name="T5" fmla="*/ 90 h 626"/>
                <a:gd name="T6" fmla="*/ 122 w 166"/>
                <a:gd name="T7" fmla="*/ 162 h 626"/>
                <a:gd name="T8" fmla="*/ 67 w 166"/>
                <a:gd name="T9" fmla="*/ 171 h 626"/>
                <a:gd name="T10" fmla="*/ 127 w 166"/>
                <a:gd name="T11" fmla="*/ 244 h 626"/>
                <a:gd name="T12" fmla="*/ 71 w 166"/>
                <a:gd name="T13" fmla="*/ 245 h 626"/>
                <a:gd name="T14" fmla="*/ 122 w 166"/>
                <a:gd name="T15" fmla="*/ 323 h 626"/>
                <a:gd name="T16" fmla="*/ 67 w 166"/>
                <a:gd name="T17" fmla="*/ 323 h 626"/>
                <a:gd name="T18" fmla="*/ 105 w 166"/>
                <a:gd name="T19" fmla="*/ 409 h 626"/>
                <a:gd name="T20" fmla="*/ 56 w 166"/>
                <a:gd name="T21" fmla="*/ 409 h 626"/>
                <a:gd name="T22" fmla="*/ 79 w 166"/>
                <a:gd name="T23" fmla="*/ 483 h 626"/>
                <a:gd name="T24" fmla="*/ 34 w 166"/>
                <a:gd name="T25" fmla="*/ 485 h 626"/>
                <a:gd name="T26" fmla="*/ 38 w 166"/>
                <a:gd name="T27" fmla="*/ 558 h 626"/>
                <a:gd name="T28" fmla="*/ 0 w 166"/>
                <a:gd name="T29" fmla="*/ 558 h 626"/>
                <a:gd name="T30" fmla="*/ 0 w 166"/>
                <a:gd name="T31" fmla="*/ 626 h 626"/>
                <a:gd name="T32" fmla="*/ 79 w 166"/>
                <a:gd name="T33" fmla="*/ 572 h 626"/>
                <a:gd name="T34" fmla="*/ 134 w 166"/>
                <a:gd name="T35" fmla="*/ 485 h 626"/>
                <a:gd name="T36" fmla="*/ 154 w 166"/>
                <a:gd name="T37" fmla="*/ 391 h 626"/>
                <a:gd name="T38" fmla="*/ 166 w 166"/>
                <a:gd name="T39" fmla="*/ 286 h 626"/>
                <a:gd name="T40" fmla="*/ 160 w 166"/>
                <a:gd name="T41" fmla="*/ 203 h 626"/>
                <a:gd name="T42" fmla="*/ 144 w 166"/>
                <a:gd name="T43" fmla="*/ 132 h 626"/>
                <a:gd name="T44" fmla="*/ 111 w 166"/>
                <a:gd name="T45" fmla="*/ 54 h 626"/>
                <a:gd name="T46" fmla="*/ 44 w 166"/>
                <a:gd name="T47" fmla="*/ 0 h 626"/>
                <a:gd name="T48" fmla="*/ 44 w 166"/>
                <a:gd name="T49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626">
                  <a:moveTo>
                    <a:pt x="44" y="0"/>
                  </a:moveTo>
                  <a:lnTo>
                    <a:pt x="105" y="103"/>
                  </a:lnTo>
                  <a:lnTo>
                    <a:pt x="56" y="90"/>
                  </a:lnTo>
                  <a:lnTo>
                    <a:pt x="122" y="162"/>
                  </a:lnTo>
                  <a:lnTo>
                    <a:pt x="67" y="171"/>
                  </a:lnTo>
                  <a:lnTo>
                    <a:pt x="127" y="244"/>
                  </a:lnTo>
                  <a:lnTo>
                    <a:pt x="71" y="245"/>
                  </a:lnTo>
                  <a:lnTo>
                    <a:pt x="122" y="323"/>
                  </a:lnTo>
                  <a:lnTo>
                    <a:pt x="67" y="323"/>
                  </a:lnTo>
                  <a:lnTo>
                    <a:pt x="105" y="409"/>
                  </a:lnTo>
                  <a:lnTo>
                    <a:pt x="56" y="409"/>
                  </a:lnTo>
                  <a:lnTo>
                    <a:pt x="79" y="483"/>
                  </a:lnTo>
                  <a:lnTo>
                    <a:pt x="34" y="485"/>
                  </a:lnTo>
                  <a:lnTo>
                    <a:pt x="38" y="558"/>
                  </a:lnTo>
                  <a:lnTo>
                    <a:pt x="0" y="558"/>
                  </a:lnTo>
                  <a:lnTo>
                    <a:pt x="0" y="626"/>
                  </a:lnTo>
                  <a:lnTo>
                    <a:pt x="79" y="572"/>
                  </a:lnTo>
                  <a:lnTo>
                    <a:pt x="134" y="485"/>
                  </a:lnTo>
                  <a:lnTo>
                    <a:pt x="154" y="391"/>
                  </a:lnTo>
                  <a:lnTo>
                    <a:pt x="166" y="286"/>
                  </a:lnTo>
                  <a:lnTo>
                    <a:pt x="160" y="203"/>
                  </a:lnTo>
                  <a:lnTo>
                    <a:pt x="144" y="132"/>
                  </a:lnTo>
                  <a:lnTo>
                    <a:pt x="111" y="54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426" name="Freeform 90"/>
            <p:cNvSpPr>
              <a:spLocks/>
            </p:cNvSpPr>
            <p:nvPr/>
          </p:nvSpPr>
          <p:spPr bwMode="auto">
            <a:xfrm>
              <a:off x="3871" y="2788"/>
              <a:ext cx="93" cy="445"/>
            </a:xfrm>
            <a:custGeom>
              <a:avLst/>
              <a:gdLst>
                <a:gd name="T0" fmla="*/ 134 w 187"/>
                <a:gd name="T1" fmla="*/ 0 h 889"/>
                <a:gd name="T2" fmla="*/ 0 w 187"/>
                <a:gd name="T3" fmla="*/ 327 h 889"/>
                <a:gd name="T4" fmla="*/ 6 w 187"/>
                <a:gd name="T5" fmla="*/ 405 h 889"/>
                <a:gd name="T6" fmla="*/ 134 w 187"/>
                <a:gd name="T7" fmla="*/ 889 h 889"/>
                <a:gd name="T8" fmla="*/ 38 w 187"/>
                <a:gd name="T9" fmla="*/ 372 h 889"/>
                <a:gd name="T10" fmla="*/ 45 w 187"/>
                <a:gd name="T11" fmla="*/ 317 h 889"/>
                <a:gd name="T12" fmla="*/ 118 w 187"/>
                <a:gd name="T13" fmla="*/ 127 h 889"/>
                <a:gd name="T14" fmla="*/ 187 w 187"/>
                <a:gd name="T15" fmla="*/ 56 h 889"/>
                <a:gd name="T16" fmla="*/ 134 w 187"/>
                <a:gd name="T17" fmla="*/ 0 h 889"/>
                <a:gd name="T18" fmla="*/ 134 w 187"/>
                <a:gd name="T19" fmla="*/ 0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889">
                  <a:moveTo>
                    <a:pt x="134" y="0"/>
                  </a:moveTo>
                  <a:lnTo>
                    <a:pt x="0" y="327"/>
                  </a:lnTo>
                  <a:lnTo>
                    <a:pt x="6" y="405"/>
                  </a:lnTo>
                  <a:lnTo>
                    <a:pt x="134" y="889"/>
                  </a:lnTo>
                  <a:lnTo>
                    <a:pt x="38" y="372"/>
                  </a:lnTo>
                  <a:lnTo>
                    <a:pt x="45" y="317"/>
                  </a:lnTo>
                  <a:lnTo>
                    <a:pt x="118" y="127"/>
                  </a:lnTo>
                  <a:lnTo>
                    <a:pt x="187" y="56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427" name="Freeform 91"/>
            <p:cNvSpPr>
              <a:spLocks/>
            </p:cNvSpPr>
            <p:nvPr/>
          </p:nvSpPr>
          <p:spPr bwMode="auto">
            <a:xfrm>
              <a:off x="4135" y="2863"/>
              <a:ext cx="596" cy="578"/>
            </a:xfrm>
            <a:custGeom>
              <a:avLst/>
              <a:gdLst>
                <a:gd name="T0" fmla="*/ 180 w 1191"/>
                <a:gd name="T1" fmla="*/ 113 h 1156"/>
                <a:gd name="T2" fmla="*/ 154 w 1191"/>
                <a:gd name="T3" fmla="*/ 177 h 1156"/>
                <a:gd name="T4" fmla="*/ 138 w 1191"/>
                <a:gd name="T5" fmla="*/ 245 h 1156"/>
                <a:gd name="T6" fmla="*/ 99 w 1191"/>
                <a:gd name="T7" fmla="*/ 300 h 1156"/>
                <a:gd name="T8" fmla="*/ 76 w 1191"/>
                <a:gd name="T9" fmla="*/ 344 h 1156"/>
                <a:gd name="T10" fmla="*/ 16 w 1191"/>
                <a:gd name="T11" fmla="*/ 430 h 1156"/>
                <a:gd name="T12" fmla="*/ 264 w 1191"/>
                <a:gd name="T13" fmla="*/ 483 h 1156"/>
                <a:gd name="T14" fmla="*/ 99 w 1191"/>
                <a:gd name="T15" fmla="*/ 581 h 1156"/>
                <a:gd name="T16" fmla="*/ 336 w 1191"/>
                <a:gd name="T17" fmla="*/ 555 h 1156"/>
                <a:gd name="T18" fmla="*/ 559 w 1191"/>
                <a:gd name="T19" fmla="*/ 671 h 1156"/>
                <a:gd name="T20" fmla="*/ 704 w 1191"/>
                <a:gd name="T21" fmla="*/ 845 h 1156"/>
                <a:gd name="T22" fmla="*/ 710 w 1191"/>
                <a:gd name="T23" fmla="*/ 982 h 1156"/>
                <a:gd name="T24" fmla="*/ 423 w 1191"/>
                <a:gd name="T25" fmla="*/ 937 h 1156"/>
                <a:gd name="T26" fmla="*/ 517 w 1191"/>
                <a:gd name="T27" fmla="*/ 887 h 1156"/>
                <a:gd name="T28" fmla="*/ 513 w 1191"/>
                <a:gd name="T29" fmla="*/ 871 h 1156"/>
                <a:gd name="T30" fmla="*/ 374 w 1191"/>
                <a:gd name="T31" fmla="*/ 927 h 1156"/>
                <a:gd name="T32" fmla="*/ 28 w 1191"/>
                <a:gd name="T33" fmla="*/ 816 h 1156"/>
                <a:gd name="T34" fmla="*/ 362 w 1191"/>
                <a:gd name="T35" fmla="*/ 978 h 1156"/>
                <a:gd name="T36" fmla="*/ 671 w 1191"/>
                <a:gd name="T37" fmla="*/ 1156 h 1156"/>
                <a:gd name="T38" fmla="*/ 1191 w 1191"/>
                <a:gd name="T39" fmla="*/ 794 h 1156"/>
                <a:gd name="T40" fmla="*/ 985 w 1191"/>
                <a:gd name="T41" fmla="*/ 882 h 1156"/>
                <a:gd name="T42" fmla="*/ 1110 w 1191"/>
                <a:gd name="T43" fmla="*/ 716 h 1156"/>
                <a:gd name="T44" fmla="*/ 942 w 1191"/>
                <a:gd name="T45" fmla="*/ 882 h 1156"/>
                <a:gd name="T46" fmla="*/ 881 w 1191"/>
                <a:gd name="T47" fmla="*/ 965 h 1156"/>
                <a:gd name="T48" fmla="*/ 771 w 1191"/>
                <a:gd name="T49" fmla="*/ 827 h 1156"/>
                <a:gd name="T50" fmla="*/ 687 w 1191"/>
                <a:gd name="T51" fmla="*/ 742 h 1156"/>
                <a:gd name="T52" fmla="*/ 836 w 1191"/>
                <a:gd name="T53" fmla="*/ 632 h 1156"/>
                <a:gd name="T54" fmla="*/ 659 w 1191"/>
                <a:gd name="T55" fmla="*/ 706 h 1156"/>
                <a:gd name="T56" fmla="*/ 393 w 1191"/>
                <a:gd name="T57" fmla="*/ 526 h 1156"/>
                <a:gd name="T58" fmla="*/ 529 w 1191"/>
                <a:gd name="T59" fmla="*/ 443 h 1156"/>
                <a:gd name="T60" fmla="*/ 771 w 1191"/>
                <a:gd name="T61" fmla="*/ 203 h 1156"/>
                <a:gd name="T62" fmla="*/ 710 w 1191"/>
                <a:gd name="T63" fmla="*/ 210 h 1156"/>
                <a:gd name="T64" fmla="*/ 654 w 1191"/>
                <a:gd name="T65" fmla="*/ 222 h 1156"/>
                <a:gd name="T66" fmla="*/ 612 w 1191"/>
                <a:gd name="T67" fmla="*/ 222 h 1156"/>
                <a:gd name="T68" fmla="*/ 551 w 1191"/>
                <a:gd name="T69" fmla="*/ 228 h 1156"/>
                <a:gd name="T70" fmla="*/ 654 w 1191"/>
                <a:gd name="T71" fmla="*/ 100 h 1156"/>
                <a:gd name="T72" fmla="*/ 128 w 1191"/>
                <a:gd name="T73" fmla="*/ 0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1" h="1156">
                  <a:moveTo>
                    <a:pt x="128" y="0"/>
                  </a:moveTo>
                  <a:lnTo>
                    <a:pt x="180" y="113"/>
                  </a:lnTo>
                  <a:lnTo>
                    <a:pt x="83" y="68"/>
                  </a:lnTo>
                  <a:lnTo>
                    <a:pt x="154" y="177"/>
                  </a:lnTo>
                  <a:lnTo>
                    <a:pt x="28" y="122"/>
                  </a:lnTo>
                  <a:lnTo>
                    <a:pt x="138" y="245"/>
                  </a:lnTo>
                  <a:lnTo>
                    <a:pt x="6" y="203"/>
                  </a:lnTo>
                  <a:lnTo>
                    <a:pt x="99" y="300"/>
                  </a:lnTo>
                  <a:lnTo>
                    <a:pt x="0" y="300"/>
                  </a:lnTo>
                  <a:lnTo>
                    <a:pt x="76" y="344"/>
                  </a:lnTo>
                  <a:lnTo>
                    <a:pt x="0" y="375"/>
                  </a:lnTo>
                  <a:lnTo>
                    <a:pt x="16" y="430"/>
                  </a:lnTo>
                  <a:lnTo>
                    <a:pt x="165" y="451"/>
                  </a:lnTo>
                  <a:lnTo>
                    <a:pt x="264" y="483"/>
                  </a:lnTo>
                  <a:lnTo>
                    <a:pt x="160" y="526"/>
                  </a:lnTo>
                  <a:lnTo>
                    <a:pt x="99" y="581"/>
                  </a:lnTo>
                  <a:lnTo>
                    <a:pt x="226" y="542"/>
                  </a:lnTo>
                  <a:lnTo>
                    <a:pt x="336" y="555"/>
                  </a:lnTo>
                  <a:lnTo>
                    <a:pt x="452" y="598"/>
                  </a:lnTo>
                  <a:lnTo>
                    <a:pt x="559" y="671"/>
                  </a:lnTo>
                  <a:lnTo>
                    <a:pt x="638" y="753"/>
                  </a:lnTo>
                  <a:lnTo>
                    <a:pt x="704" y="845"/>
                  </a:lnTo>
                  <a:lnTo>
                    <a:pt x="720" y="937"/>
                  </a:lnTo>
                  <a:lnTo>
                    <a:pt x="710" y="982"/>
                  </a:lnTo>
                  <a:lnTo>
                    <a:pt x="693" y="1011"/>
                  </a:lnTo>
                  <a:lnTo>
                    <a:pt x="423" y="937"/>
                  </a:lnTo>
                  <a:lnTo>
                    <a:pt x="462" y="887"/>
                  </a:lnTo>
                  <a:lnTo>
                    <a:pt x="517" y="887"/>
                  </a:lnTo>
                  <a:lnTo>
                    <a:pt x="654" y="927"/>
                  </a:lnTo>
                  <a:lnTo>
                    <a:pt x="513" y="871"/>
                  </a:lnTo>
                  <a:lnTo>
                    <a:pt x="423" y="866"/>
                  </a:lnTo>
                  <a:lnTo>
                    <a:pt x="374" y="927"/>
                  </a:lnTo>
                  <a:lnTo>
                    <a:pt x="112" y="866"/>
                  </a:lnTo>
                  <a:lnTo>
                    <a:pt x="28" y="816"/>
                  </a:lnTo>
                  <a:lnTo>
                    <a:pt x="55" y="893"/>
                  </a:lnTo>
                  <a:lnTo>
                    <a:pt x="362" y="978"/>
                  </a:lnTo>
                  <a:lnTo>
                    <a:pt x="559" y="1134"/>
                  </a:lnTo>
                  <a:lnTo>
                    <a:pt x="671" y="1156"/>
                  </a:lnTo>
                  <a:lnTo>
                    <a:pt x="767" y="1134"/>
                  </a:lnTo>
                  <a:lnTo>
                    <a:pt x="1191" y="794"/>
                  </a:lnTo>
                  <a:lnTo>
                    <a:pt x="1007" y="911"/>
                  </a:lnTo>
                  <a:lnTo>
                    <a:pt x="985" y="882"/>
                  </a:lnTo>
                  <a:lnTo>
                    <a:pt x="1014" y="827"/>
                  </a:lnTo>
                  <a:lnTo>
                    <a:pt x="1110" y="716"/>
                  </a:lnTo>
                  <a:lnTo>
                    <a:pt x="996" y="804"/>
                  </a:lnTo>
                  <a:lnTo>
                    <a:pt x="942" y="882"/>
                  </a:lnTo>
                  <a:lnTo>
                    <a:pt x="935" y="932"/>
                  </a:lnTo>
                  <a:lnTo>
                    <a:pt x="881" y="965"/>
                  </a:lnTo>
                  <a:lnTo>
                    <a:pt x="836" y="893"/>
                  </a:lnTo>
                  <a:lnTo>
                    <a:pt x="771" y="827"/>
                  </a:lnTo>
                  <a:lnTo>
                    <a:pt x="710" y="771"/>
                  </a:lnTo>
                  <a:lnTo>
                    <a:pt x="687" y="742"/>
                  </a:lnTo>
                  <a:lnTo>
                    <a:pt x="735" y="694"/>
                  </a:lnTo>
                  <a:lnTo>
                    <a:pt x="836" y="632"/>
                  </a:lnTo>
                  <a:lnTo>
                    <a:pt x="736" y="626"/>
                  </a:lnTo>
                  <a:lnTo>
                    <a:pt x="659" y="706"/>
                  </a:lnTo>
                  <a:lnTo>
                    <a:pt x="517" y="581"/>
                  </a:lnTo>
                  <a:lnTo>
                    <a:pt x="393" y="526"/>
                  </a:lnTo>
                  <a:lnTo>
                    <a:pt x="444" y="472"/>
                  </a:lnTo>
                  <a:lnTo>
                    <a:pt x="529" y="443"/>
                  </a:lnTo>
                  <a:lnTo>
                    <a:pt x="833" y="265"/>
                  </a:lnTo>
                  <a:lnTo>
                    <a:pt x="771" y="203"/>
                  </a:lnTo>
                  <a:lnTo>
                    <a:pt x="771" y="265"/>
                  </a:lnTo>
                  <a:lnTo>
                    <a:pt x="710" y="210"/>
                  </a:lnTo>
                  <a:lnTo>
                    <a:pt x="710" y="275"/>
                  </a:lnTo>
                  <a:lnTo>
                    <a:pt x="654" y="222"/>
                  </a:lnTo>
                  <a:lnTo>
                    <a:pt x="652" y="287"/>
                  </a:lnTo>
                  <a:lnTo>
                    <a:pt x="612" y="222"/>
                  </a:lnTo>
                  <a:lnTo>
                    <a:pt x="590" y="275"/>
                  </a:lnTo>
                  <a:lnTo>
                    <a:pt x="551" y="228"/>
                  </a:lnTo>
                  <a:lnTo>
                    <a:pt x="716" y="161"/>
                  </a:lnTo>
                  <a:lnTo>
                    <a:pt x="654" y="100"/>
                  </a:lnTo>
                  <a:lnTo>
                    <a:pt x="248" y="34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428" name="Freeform 92"/>
            <p:cNvSpPr>
              <a:spLocks/>
            </p:cNvSpPr>
            <p:nvPr/>
          </p:nvSpPr>
          <p:spPr bwMode="auto">
            <a:xfrm>
              <a:off x="4138" y="2365"/>
              <a:ext cx="655" cy="234"/>
            </a:xfrm>
            <a:custGeom>
              <a:avLst/>
              <a:gdLst>
                <a:gd name="T0" fmla="*/ 6 w 1310"/>
                <a:gd name="T1" fmla="*/ 372 h 466"/>
                <a:gd name="T2" fmla="*/ 687 w 1310"/>
                <a:gd name="T3" fmla="*/ 0 h 466"/>
                <a:gd name="T4" fmla="*/ 808 w 1310"/>
                <a:gd name="T5" fmla="*/ 0 h 466"/>
                <a:gd name="T6" fmla="*/ 924 w 1310"/>
                <a:gd name="T7" fmla="*/ 43 h 466"/>
                <a:gd name="T8" fmla="*/ 1103 w 1310"/>
                <a:gd name="T9" fmla="*/ 172 h 466"/>
                <a:gd name="T10" fmla="*/ 1310 w 1310"/>
                <a:gd name="T11" fmla="*/ 295 h 466"/>
                <a:gd name="T12" fmla="*/ 1145 w 1310"/>
                <a:gd name="T13" fmla="*/ 274 h 466"/>
                <a:gd name="T14" fmla="*/ 908 w 1310"/>
                <a:gd name="T15" fmla="*/ 107 h 466"/>
                <a:gd name="T16" fmla="*/ 791 w 1310"/>
                <a:gd name="T17" fmla="*/ 56 h 466"/>
                <a:gd name="T18" fmla="*/ 694 w 1310"/>
                <a:gd name="T19" fmla="*/ 61 h 466"/>
                <a:gd name="T20" fmla="*/ 380 w 1310"/>
                <a:gd name="T21" fmla="*/ 233 h 466"/>
                <a:gd name="T22" fmla="*/ 70 w 1310"/>
                <a:gd name="T23" fmla="*/ 404 h 466"/>
                <a:gd name="T24" fmla="*/ 33 w 1310"/>
                <a:gd name="T25" fmla="*/ 466 h 466"/>
                <a:gd name="T26" fmla="*/ 0 w 1310"/>
                <a:gd name="T27" fmla="*/ 440 h 466"/>
                <a:gd name="T28" fmla="*/ 6 w 1310"/>
                <a:gd name="T29" fmla="*/ 372 h 466"/>
                <a:gd name="T30" fmla="*/ 6 w 1310"/>
                <a:gd name="T31" fmla="*/ 372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0" h="466">
                  <a:moveTo>
                    <a:pt x="6" y="372"/>
                  </a:moveTo>
                  <a:lnTo>
                    <a:pt x="687" y="0"/>
                  </a:lnTo>
                  <a:lnTo>
                    <a:pt x="808" y="0"/>
                  </a:lnTo>
                  <a:lnTo>
                    <a:pt x="924" y="43"/>
                  </a:lnTo>
                  <a:lnTo>
                    <a:pt x="1103" y="172"/>
                  </a:lnTo>
                  <a:lnTo>
                    <a:pt x="1310" y="295"/>
                  </a:lnTo>
                  <a:lnTo>
                    <a:pt x="1145" y="274"/>
                  </a:lnTo>
                  <a:lnTo>
                    <a:pt x="908" y="107"/>
                  </a:lnTo>
                  <a:lnTo>
                    <a:pt x="791" y="56"/>
                  </a:lnTo>
                  <a:lnTo>
                    <a:pt x="694" y="61"/>
                  </a:lnTo>
                  <a:lnTo>
                    <a:pt x="380" y="233"/>
                  </a:lnTo>
                  <a:lnTo>
                    <a:pt x="70" y="404"/>
                  </a:lnTo>
                  <a:lnTo>
                    <a:pt x="33" y="466"/>
                  </a:lnTo>
                  <a:lnTo>
                    <a:pt x="0" y="440"/>
                  </a:lnTo>
                  <a:lnTo>
                    <a:pt x="6" y="372"/>
                  </a:lnTo>
                  <a:lnTo>
                    <a:pt x="6" y="3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429" name="Freeform 93"/>
            <p:cNvSpPr>
              <a:spLocks/>
            </p:cNvSpPr>
            <p:nvPr/>
          </p:nvSpPr>
          <p:spPr bwMode="auto">
            <a:xfrm>
              <a:off x="4449" y="2699"/>
              <a:ext cx="24" cy="117"/>
            </a:xfrm>
            <a:custGeom>
              <a:avLst/>
              <a:gdLst>
                <a:gd name="T0" fmla="*/ 10 w 47"/>
                <a:gd name="T1" fmla="*/ 0 h 233"/>
                <a:gd name="T2" fmla="*/ 24 w 47"/>
                <a:gd name="T3" fmla="*/ 64 h 233"/>
                <a:gd name="T4" fmla="*/ 24 w 47"/>
                <a:gd name="T5" fmla="*/ 110 h 233"/>
                <a:gd name="T6" fmla="*/ 0 w 47"/>
                <a:gd name="T7" fmla="*/ 233 h 233"/>
                <a:gd name="T8" fmla="*/ 43 w 47"/>
                <a:gd name="T9" fmla="*/ 161 h 233"/>
                <a:gd name="T10" fmla="*/ 47 w 47"/>
                <a:gd name="T11" fmla="*/ 110 h 233"/>
                <a:gd name="T12" fmla="*/ 43 w 47"/>
                <a:gd name="T13" fmla="*/ 64 h 233"/>
                <a:gd name="T14" fmla="*/ 31 w 47"/>
                <a:gd name="T15" fmla="*/ 39 h 233"/>
                <a:gd name="T16" fmla="*/ 10 w 47"/>
                <a:gd name="T17" fmla="*/ 0 h 233"/>
                <a:gd name="T18" fmla="*/ 10 w 47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233">
                  <a:moveTo>
                    <a:pt x="10" y="0"/>
                  </a:moveTo>
                  <a:lnTo>
                    <a:pt x="24" y="64"/>
                  </a:lnTo>
                  <a:lnTo>
                    <a:pt x="24" y="110"/>
                  </a:lnTo>
                  <a:lnTo>
                    <a:pt x="0" y="233"/>
                  </a:lnTo>
                  <a:lnTo>
                    <a:pt x="43" y="161"/>
                  </a:lnTo>
                  <a:lnTo>
                    <a:pt x="47" y="110"/>
                  </a:lnTo>
                  <a:lnTo>
                    <a:pt x="43" y="64"/>
                  </a:lnTo>
                  <a:lnTo>
                    <a:pt x="31" y="39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430" name="Freeform 94"/>
            <p:cNvSpPr>
              <a:spLocks/>
            </p:cNvSpPr>
            <p:nvPr/>
          </p:nvSpPr>
          <p:spPr bwMode="auto">
            <a:xfrm>
              <a:off x="4444" y="2557"/>
              <a:ext cx="109" cy="124"/>
            </a:xfrm>
            <a:custGeom>
              <a:avLst/>
              <a:gdLst>
                <a:gd name="T0" fmla="*/ 208 w 217"/>
                <a:gd name="T1" fmla="*/ 0 h 250"/>
                <a:gd name="T2" fmla="*/ 158 w 217"/>
                <a:gd name="T3" fmla="*/ 0 h 250"/>
                <a:gd name="T4" fmla="*/ 181 w 217"/>
                <a:gd name="T5" fmla="*/ 61 h 250"/>
                <a:gd name="T6" fmla="*/ 107 w 217"/>
                <a:gd name="T7" fmla="*/ 32 h 250"/>
                <a:gd name="T8" fmla="*/ 158 w 217"/>
                <a:gd name="T9" fmla="*/ 119 h 250"/>
                <a:gd name="T10" fmla="*/ 43 w 217"/>
                <a:gd name="T11" fmla="*/ 96 h 250"/>
                <a:gd name="T12" fmla="*/ 123 w 217"/>
                <a:gd name="T13" fmla="*/ 183 h 250"/>
                <a:gd name="T14" fmla="*/ 0 w 217"/>
                <a:gd name="T15" fmla="*/ 173 h 250"/>
                <a:gd name="T16" fmla="*/ 174 w 217"/>
                <a:gd name="T17" fmla="*/ 250 h 250"/>
                <a:gd name="T18" fmla="*/ 217 w 217"/>
                <a:gd name="T19" fmla="*/ 126 h 250"/>
                <a:gd name="T20" fmla="*/ 208 w 217"/>
                <a:gd name="T21" fmla="*/ 0 h 250"/>
                <a:gd name="T22" fmla="*/ 208 w 217"/>
                <a:gd name="T2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7" h="250">
                  <a:moveTo>
                    <a:pt x="208" y="0"/>
                  </a:moveTo>
                  <a:lnTo>
                    <a:pt x="158" y="0"/>
                  </a:lnTo>
                  <a:lnTo>
                    <a:pt x="181" y="61"/>
                  </a:lnTo>
                  <a:lnTo>
                    <a:pt x="107" y="32"/>
                  </a:lnTo>
                  <a:lnTo>
                    <a:pt x="158" y="119"/>
                  </a:lnTo>
                  <a:lnTo>
                    <a:pt x="43" y="96"/>
                  </a:lnTo>
                  <a:lnTo>
                    <a:pt x="123" y="183"/>
                  </a:lnTo>
                  <a:lnTo>
                    <a:pt x="0" y="173"/>
                  </a:lnTo>
                  <a:lnTo>
                    <a:pt x="174" y="250"/>
                  </a:lnTo>
                  <a:lnTo>
                    <a:pt x="217" y="126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431" name="Freeform 95"/>
            <p:cNvSpPr>
              <a:spLocks/>
            </p:cNvSpPr>
            <p:nvPr/>
          </p:nvSpPr>
          <p:spPr bwMode="auto">
            <a:xfrm>
              <a:off x="4840" y="2947"/>
              <a:ext cx="22" cy="68"/>
            </a:xfrm>
            <a:custGeom>
              <a:avLst/>
              <a:gdLst>
                <a:gd name="T0" fmla="*/ 0 w 45"/>
                <a:gd name="T1" fmla="*/ 0 h 136"/>
                <a:gd name="T2" fmla="*/ 17 w 45"/>
                <a:gd name="T3" fmla="*/ 136 h 136"/>
                <a:gd name="T4" fmla="*/ 45 w 45"/>
                <a:gd name="T5" fmla="*/ 60 h 136"/>
                <a:gd name="T6" fmla="*/ 0 w 45"/>
                <a:gd name="T7" fmla="*/ 0 h 136"/>
                <a:gd name="T8" fmla="*/ 0 w 45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36">
                  <a:moveTo>
                    <a:pt x="0" y="0"/>
                  </a:moveTo>
                  <a:lnTo>
                    <a:pt x="17" y="136"/>
                  </a:lnTo>
                  <a:lnTo>
                    <a:pt x="45" y="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432" name="Freeform 96"/>
            <p:cNvSpPr>
              <a:spLocks/>
            </p:cNvSpPr>
            <p:nvPr/>
          </p:nvSpPr>
          <p:spPr bwMode="auto">
            <a:xfrm>
              <a:off x="5404" y="2790"/>
              <a:ext cx="142" cy="753"/>
            </a:xfrm>
            <a:custGeom>
              <a:avLst/>
              <a:gdLst>
                <a:gd name="T0" fmla="*/ 282 w 282"/>
                <a:gd name="T1" fmla="*/ 0 h 1505"/>
                <a:gd name="T2" fmla="*/ 33 w 282"/>
                <a:gd name="T3" fmla="*/ 9 h 1505"/>
                <a:gd name="T4" fmla="*/ 7 w 282"/>
                <a:gd name="T5" fmla="*/ 203 h 1505"/>
                <a:gd name="T6" fmla="*/ 0 w 282"/>
                <a:gd name="T7" fmla="*/ 565 h 1505"/>
                <a:gd name="T8" fmla="*/ 24 w 282"/>
                <a:gd name="T9" fmla="*/ 860 h 1505"/>
                <a:gd name="T10" fmla="*/ 57 w 282"/>
                <a:gd name="T11" fmla="*/ 1137 h 1505"/>
                <a:gd name="T12" fmla="*/ 127 w 282"/>
                <a:gd name="T13" fmla="*/ 1485 h 1505"/>
                <a:gd name="T14" fmla="*/ 282 w 282"/>
                <a:gd name="T15" fmla="*/ 1505 h 1505"/>
                <a:gd name="T16" fmla="*/ 282 w 282"/>
                <a:gd name="T17" fmla="*/ 1450 h 1505"/>
                <a:gd name="T18" fmla="*/ 173 w 282"/>
                <a:gd name="T19" fmla="*/ 1450 h 1505"/>
                <a:gd name="T20" fmla="*/ 120 w 282"/>
                <a:gd name="T21" fmla="*/ 1191 h 1505"/>
                <a:gd name="T22" fmla="*/ 66 w 282"/>
                <a:gd name="T23" fmla="*/ 834 h 1505"/>
                <a:gd name="T24" fmla="*/ 50 w 282"/>
                <a:gd name="T25" fmla="*/ 539 h 1505"/>
                <a:gd name="T26" fmla="*/ 50 w 282"/>
                <a:gd name="T27" fmla="*/ 323 h 1505"/>
                <a:gd name="T28" fmla="*/ 85 w 282"/>
                <a:gd name="T29" fmla="*/ 62 h 1505"/>
                <a:gd name="T30" fmla="*/ 282 w 282"/>
                <a:gd name="T31" fmla="*/ 53 h 1505"/>
                <a:gd name="T32" fmla="*/ 282 w 282"/>
                <a:gd name="T33" fmla="*/ 0 h 1505"/>
                <a:gd name="T34" fmla="*/ 282 w 282"/>
                <a:gd name="T35" fmla="*/ 0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1505">
                  <a:moveTo>
                    <a:pt x="282" y="0"/>
                  </a:moveTo>
                  <a:lnTo>
                    <a:pt x="33" y="9"/>
                  </a:lnTo>
                  <a:lnTo>
                    <a:pt x="7" y="203"/>
                  </a:lnTo>
                  <a:lnTo>
                    <a:pt x="0" y="565"/>
                  </a:lnTo>
                  <a:lnTo>
                    <a:pt x="24" y="860"/>
                  </a:lnTo>
                  <a:lnTo>
                    <a:pt x="57" y="1137"/>
                  </a:lnTo>
                  <a:lnTo>
                    <a:pt x="127" y="1485"/>
                  </a:lnTo>
                  <a:lnTo>
                    <a:pt x="282" y="1505"/>
                  </a:lnTo>
                  <a:lnTo>
                    <a:pt x="282" y="1450"/>
                  </a:lnTo>
                  <a:lnTo>
                    <a:pt x="173" y="1450"/>
                  </a:lnTo>
                  <a:lnTo>
                    <a:pt x="120" y="1191"/>
                  </a:lnTo>
                  <a:lnTo>
                    <a:pt x="66" y="834"/>
                  </a:lnTo>
                  <a:lnTo>
                    <a:pt x="50" y="539"/>
                  </a:lnTo>
                  <a:lnTo>
                    <a:pt x="50" y="323"/>
                  </a:lnTo>
                  <a:lnTo>
                    <a:pt x="85" y="62"/>
                  </a:lnTo>
                  <a:lnTo>
                    <a:pt x="282" y="53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433" name="Freeform 97"/>
            <p:cNvSpPr>
              <a:spLocks/>
            </p:cNvSpPr>
            <p:nvPr/>
          </p:nvSpPr>
          <p:spPr bwMode="auto">
            <a:xfrm>
              <a:off x="4392" y="2979"/>
              <a:ext cx="1065" cy="522"/>
            </a:xfrm>
            <a:custGeom>
              <a:avLst/>
              <a:gdLst>
                <a:gd name="T0" fmla="*/ 0 w 2131"/>
                <a:gd name="T1" fmla="*/ 220 h 1044"/>
                <a:gd name="T2" fmla="*/ 83 w 2131"/>
                <a:gd name="T3" fmla="*/ 267 h 1044"/>
                <a:gd name="T4" fmla="*/ 146 w 2131"/>
                <a:gd name="T5" fmla="*/ 335 h 1044"/>
                <a:gd name="T6" fmla="*/ 213 w 2131"/>
                <a:gd name="T7" fmla="*/ 446 h 1044"/>
                <a:gd name="T8" fmla="*/ 394 w 2131"/>
                <a:gd name="T9" fmla="*/ 381 h 1044"/>
                <a:gd name="T10" fmla="*/ 513 w 2131"/>
                <a:gd name="T11" fmla="*/ 365 h 1044"/>
                <a:gd name="T12" fmla="*/ 585 w 2131"/>
                <a:gd name="T13" fmla="*/ 406 h 1044"/>
                <a:gd name="T14" fmla="*/ 697 w 2131"/>
                <a:gd name="T15" fmla="*/ 524 h 1044"/>
                <a:gd name="T16" fmla="*/ 661 w 2131"/>
                <a:gd name="T17" fmla="*/ 572 h 1044"/>
                <a:gd name="T18" fmla="*/ 355 w 2131"/>
                <a:gd name="T19" fmla="*/ 813 h 1044"/>
                <a:gd name="T20" fmla="*/ 559 w 2131"/>
                <a:gd name="T21" fmla="*/ 902 h 1044"/>
                <a:gd name="T22" fmla="*/ 638 w 2131"/>
                <a:gd name="T23" fmla="*/ 902 h 1044"/>
                <a:gd name="T24" fmla="*/ 749 w 2131"/>
                <a:gd name="T25" fmla="*/ 875 h 1044"/>
                <a:gd name="T26" fmla="*/ 958 w 2131"/>
                <a:gd name="T27" fmla="*/ 989 h 1044"/>
                <a:gd name="T28" fmla="*/ 1098 w 2131"/>
                <a:gd name="T29" fmla="*/ 1037 h 1044"/>
                <a:gd name="T30" fmla="*/ 1236 w 2131"/>
                <a:gd name="T31" fmla="*/ 1044 h 1044"/>
                <a:gd name="T32" fmla="*/ 1371 w 2131"/>
                <a:gd name="T33" fmla="*/ 1033 h 1044"/>
                <a:gd name="T34" fmla="*/ 1547 w 2131"/>
                <a:gd name="T35" fmla="*/ 972 h 1044"/>
                <a:gd name="T36" fmla="*/ 1695 w 2131"/>
                <a:gd name="T37" fmla="*/ 920 h 1044"/>
                <a:gd name="T38" fmla="*/ 1797 w 2131"/>
                <a:gd name="T39" fmla="*/ 902 h 1044"/>
                <a:gd name="T40" fmla="*/ 2131 w 2131"/>
                <a:gd name="T41" fmla="*/ 875 h 1044"/>
                <a:gd name="T42" fmla="*/ 2118 w 2131"/>
                <a:gd name="T43" fmla="*/ 817 h 1044"/>
                <a:gd name="T44" fmla="*/ 1855 w 2131"/>
                <a:gd name="T45" fmla="*/ 846 h 1044"/>
                <a:gd name="T46" fmla="*/ 2098 w 2131"/>
                <a:gd name="T47" fmla="*/ 768 h 1044"/>
                <a:gd name="T48" fmla="*/ 1836 w 2131"/>
                <a:gd name="T49" fmla="*/ 788 h 1044"/>
                <a:gd name="T50" fmla="*/ 1873 w 2131"/>
                <a:gd name="T51" fmla="*/ 708 h 1044"/>
                <a:gd name="T52" fmla="*/ 2098 w 2131"/>
                <a:gd name="T53" fmla="*/ 675 h 1044"/>
                <a:gd name="T54" fmla="*/ 2079 w 2131"/>
                <a:gd name="T55" fmla="*/ 572 h 1044"/>
                <a:gd name="T56" fmla="*/ 1626 w 2131"/>
                <a:gd name="T57" fmla="*/ 661 h 1044"/>
                <a:gd name="T58" fmla="*/ 1813 w 2131"/>
                <a:gd name="T59" fmla="*/ 714 h 1044"/>
                <a:gd name="T60" fmla="*/ 1734 w 2131"/>
                <a:gd name="T61" fmla="*/ 800 h 1044"/>
                <a:gd name="T62" fmla="*/ 1729 w 2131"/>
                <a:gd name="T63" fmla="*/ 727 h 1044"/>
                <a:gd name="T64" fmla="*/ 1678 w 2131"/>
                <a:gd name="T65" fmla="*/ 813 h 1044"/>
                <a:gd name="T66" fmla="*/ 1659 w 2131"/>
                <a:gd name="T67" fmla="*/ 755 h 1044"/>
                <a:gd name="T68" fmla="*/ 1618 w 2131"/>
                <a:gd name="T69" fmla="*/ 817 h 1044"/>
                <a:gd name="T70" fmla="*/ 1382 w 2131"/>
                <a:gd name="T71" fmla="*/ 908 h 1044"/>
                <a:gd name="T72" fmla="*/ 1275 w 2131"/>
                <a:gd name="T73" fmla="*/ 913 h 1044"/>
                <a:gd name="T74" fmla="*/ 1236 w 2131"/>
                <a:gd name="T75" fmla="*/ 888 h 1044"/>
                <a:gd name="T76" fmla="*/ 1217 w 2131"/>
                <a:gd name="T77" fmla="*/ 908 h 1044"/>
                <a:gd name="T78" fmla="*/ 1187 w 2131"/>
                <a:gd name="T79" fmla="*/ 863 h 1044"/>
                <a:gd name="T80" fmla="*/ 1169 w 2131"/>
                <a:gd name="T81" fmla="*/ 913 h 1044"/>
                <a:gd name="T82" fmla="*/ 1127 w 2131"/>
                <a:gd name="T83" fmla="*/ 846 h 1044"/>
                <a:gd name="T84" fmla="*/ 1103 w 2131"/>
                <a:gd name="T85" fmla="*/ 902 h 1044"/>
                <a:gd name="T86" fmla="*/ 1081 w 2131"/>
                <a:gd name="T87" fmla="*/ 813 h 1044"/>
                <a:gd name="T88" fmla="*/ 1121 w 2131"/>
                <a:gd name="T89" fmla="*/ 821 h 1044"/>
                <a:gd name="T90" fmla="*/ 1187 w 2131"/>
                <a:gd name="T91" fmla="*/ 817 h 1044"/>
                <a:gd name="T92" fmla="*/ 1321 w 2131"/>
                <a:gd name="T93" fmla="*/ 794 h 1044"/>
                <a:gd name="T94" fmla="*/ 1505 w 2131"/>
                <a:gd name="T95" fmla="*/ 733 h 1044"/>
                <a:gd name="T96" fmla="*/ 1582 w 2131"/>
                <a:gd name="T97" fmla="*/ 687 h 1044"/>
                <a:gd name="T98" fmla="*/ 1353 w 2131"/>
                <a:gd name="T99" fmla="*/ 750 h 1044"/>
                <a:gd name="T100" fmla="*/ 1194 w 2131"/>
                <a:gd name="T101" fmla="*/ 750 h 1044"/>
                <a:gd name="T102" fmla="*/ 1058 w 2131"/>
                <a:gd name="T103" fmla="*/ 714 h 1044"/>
                <a:gd name="T104" fmla="*/ 933 w 2131"/>
                <a:gd name="T105" fmla="*/ 661 h 1044"/>
                <a:gd name="T106" fmla="*/ 809 w 2131"/>
                <a:gd name="T107" fmla="*/ 578 h 1044"/>
                <a:gd name="T108" fmla="*/ 697 w 2131"/>
                <a:gd name="T109" fmla="*/ 487 h 1044"/>
                <a:gd name="T110" fmla="*/ 585 w 2131"/>
                <a:gd name="T111" fmla="*/ 368 h 1044"/>
                <a:gd name="T112" fmla="*/ 520 w 2131"/>
                <a:gd name="T113" fmla="*/ 267 h 1044"/>
                <a:gd name="T114" fmla="*/ 467 w 2131"/>
                <a:gd name="T115" fmla="*/ 155 h 1044"/>
                <a:gd name="T116" fmla="*/ 325 w 2131"/>
                <a:gd name="T117" fmla="*/ 0 h 1044"/>
                <a:gd name="T118" fmla="*/ 83 w 2131"/>
                <a:gd name="T119" fmla="*/ 135 h 1044"/>
                <a:gd name="T120" fmla="*/ 0 w 2131"/>
                <a:gd name="T121" fmla="*/ 220 h 1044"/>
                <a:gd name="T122" fmla="*/ 0 w 2131"/>
                <a:gd name="T123" fmla="*/ 22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1" h="1044">
                  <a:moveTo>
                    <a:pt x="0" y="220"/>
                  </a:moveTo>
                  <a:lnTo>
                    <a:pt x="83" y="267"/>
                  </a:lnTo>
                  <a:lnTo>
                    <a:pt x="146" y="335"/>
                  </a:lnTo>
                  <a:lnTo>
                    <a:pt x="213" y="446"/>
                  </a:lnTo>
                  <a:lnTo>
                    <a:pt x="394" y="381"/>
                  </a:lnTo>
                  <a:lnTo>
                    <a:pt x="513" y="365"/>
                  </a:lnTo>
                  <a:lnTo>
                    <a:pt x="585" y="406"/>
                  </a:lnTo>
                  <a:lnTo>
                    <a:pt x="697" y="524"/>
                  </a:lnTo>
                  <a:lnTo>
                    <a:pt x="661" y="572"/>
                  </a:lnTo>
                  <a:lnTo>
                    <a:pt x="355" y="813"/>
                  </a:lnTo>
                  <a:lnTo>
                    <a:pt x="559" y="902"/>
                  </a:lnTo>
                  <a:lnTo>
                    <a:pt x="638" y="902"/>
                  </a:lnTo>
                  <a:lnTo>
                    <a:pt x="749" y="875"/>
                  </a:lnTo>
                  <a:lnTo>
                    <a:pt x="958" y="989"/>
                  </a:lnTo>
                  <a:lnTo>
                    <a:pt x="1098" y="1037"/>
                  </a:lnTo>
                  <a:lnTo>
                    <a:pt x="1236" y="1044"/>
                  </a:lnTo>
                  <a:lnTo>
                    <a:pt x="1371" y="1033"/>
                  </a:lnTo>
                  <a:lnTo>
                    <a:pt x="1547" y="972"/>
                  </a:lnTo>
                  <a:lnTo>
                    <a:pt x="1695" y="920"/>
                  </a:lnTo>
                  <a:lnTo>
                    <a:pt x="1797" y="902"/>
                  </a:lnTo>
                  <a:lnTo>
                    <a:pt x="2131" y="875"/>
                  </a:lnTo>
                  <a:lnTo>
                    <a:pt x="2118" y="817"/>
                  </a:lnTo>
                  <a:lnTo>
                    <a:pt x="1855" y="846"/>
                  </a:lnTo>
                  <a:lnTo>
                    <a:pt x="2098" y="768"/>
                  </a:lnTo>
                  <a:lnTo>
                    <a:pt x="1836" y="788"/>
                  </a:lnTo>
                  <a:lnTo>
                    <a:pt x="1873" y="708"/>
                  </a:lnTo>
                  <a:lnTo>
                    <a:pt x="2098" y="675"/>
                  </a:lnTo>
                  <a:lnTo>
                    <a:pt x="2079" y="572"/>
                  </a:lnTo>
                  <a:lnTo>
                    <a:pt x="1626" y="661"/>
                  </a:lnTo>
                  <a:lnTo>
                    <a:pt x="1813" y="714"/>
                  </a:lnTo>
                  <a:lnTo>
                    <a:pt x="1734" y="800"/>
                  </a:lnTo>
                  <a:lnTo>
                    <a:pt x="1729" y="727"/>
                  </a:lnTo>
                  <a:lnTo>
                    <a:pt x="1678" y="813"/>
                  </a:lnTo>
                  <a:lnTo>
                    <a:pt x="1659" y="755"/>
                  </a:lnTo>
                  <a:lnTo>
                    <a:pt x="1618" y="817"/>
                  </a:lnTo>
                  <a:lnTo>
                    <a:pt x="1382" y="908"/>
                  </a:lnTo>
                  <a:lnTo>
                    <a:pt x="1275" y="913"/>
                  </a:lnTo>
                  <a:lnTo>
                    <a:pt x="1236" y="888"/>
                  </a:lnTo>
                  <a:lnTo>
                    <a:pt x="1217" y="908"/>
                  </a:lnTo>
                  <a:lnTo>
                    <a:pt x="1187" y="863"/>
                  </a:lnTo>
                  <a:lnTo>
                    <a:pt x="1169" y="913"/>
                  </a:lnTo>
                  <a:lnTo>
                    <a:pt x="1127" y="846"/>
                  </a:lnTo>
                  <a:lnTo>
                    <a:pt x="1103" y="902"/>
                  </a:lnTo>
                  <a:lnTo>
                    <a:pt x="1081" y="813"/>
                  </a:lnTo>
                  <a:lnTo>
                    <a:pt x="1121" y="821"/>
                  </a:lnTo>
                  <a:lnTo>
                    <a:pt x="1187" y="817"/>
                  </a:lnTo>
                  <a:lnTo>
                    <a:pt x="1321" y="794"/>
                  </a:lnTo>
                  <a:lnTo>
                    <a:pt x="1505" y="733"/>
                  </a:lnTo>
                  <a:lnTo>
                    <a:pt x="1582" y="687"/>
                  </a:lnTo>
                  <a:lnTo>
                    <a:pt x="1353" y="750"/>
                  </a:lnTo>
                  <a:lnTo>
                    <a:pt x="1194" y="750"/>
                  </a:lnTo>
                  <a:lnTo>
                    <a:pt x="1058" y="714"/>
                  </a:lnTo>
                  <a:lnTo>
                    <a:pt x="933" y="661"/>
                  </a:lnTo>
                  <a:lnTo>
                    <a:pt x="809" y="578"/>
                  </a:lnTo>
                  <a:lnTo>
                    <a:pt x="697" y="487"/>
                  </a:lnTo>
                  <a:lnTo>
                    <a:pt x="585" y="368"/>
                  </a:lnTo>
                  <a:lnTo>
                    <a:pt x="520" y="267"/>
                  </a:lnTo>
                  <a:lnTo>
                    <a:pt x="467" y="155"/>
                  </a:lnTo>
                  <a:lnTo>
                    <a:pt x="325" y="0"/>
                  </a:lnTo>
                  <a:lnTo>
                    <a:pt x="83" y="135"/>
                  </a:lnTo>
                  <a:lnTo>
                    <a:pt x="0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434" name="Freeform 98"/>
            <p:cNvSpPr>
              <a:spLocks/>
            </p:cNvSpPr>
            <p:nvPr/>
          </p:nvSpPr>
          <p:spPr bwMode="auto">
            <a:xfrm>
              <a:off x="4735" y="3169"/>
              <a:ext cx="507" cy="167"/>
            </a:xfrm>
            <a:custGeom>
              <a:avLst/>
              <a:gdLst>
                <a:gd name="T0" fmla="*/ 0 w 1014"/>
                <a:gd name="T1" fmla="*/ 19 h 333"/>
                <a:gd name="T2" fmla="*/ 116 w 1014"/>
                <a:gd name="T3" fmla="*/ 120 h 333"/>
                <a:gd name="T4" fmla="*/ 246 w 1014"/>
                <a:gd name="T5" fmla="*/ 185 h 333"/>
                <a:gd name="T6" fmla="*/ 264 w 1014"/>
                <a:gd name="T7" fmla="*/ 154 h 333"/>
                <a:gd name="T8" fmla="*/ 306 w 1014"/>
                <a:gd name="T9" fmla="*/ 210 h 333"/>
                <a:gd name="T10" fmla="*/ 333 w 1014"/>
                <a:gd name="T11" fmla="*/ 168 h 333"/>
                <a:gd name="T12" fmla="*/ 382 w 1014"/>
                <a:gd name="T13" fmla="*/ 232 h 333"/>
                <a:gd name="T14" fmla="*/ 400 w 1014"/>
                <a:gd name="T15" fmla="*/ 180 h 333"/>
                <a:gd name="T16" fmla="*/ 471 w 1014"/>
                <a:gd name="T17" fmla="*/ 258 h 333"/>
                <a:gd name="T18" fmla="*/ 471 w 1014"/>
                <a:gd name="T19" fmla="*/ 180 h 333"/>
                <a:gd name="T20" fmla="*/ 558 w 1014"/>
                <a:gd name="T21" fmla="*/ 262 h 333"/>
                <a:gd name="T22" fmla="*/ 549 w 1014"/>
                <a:gd name="T23" fmla="*/ 161 h 333"/>
                <a:gd name="T24" fmla="*/ 666 w 1014"/>
                <a:gd name="T25" fmla="*/ 245 h 333"/>
                <a:gd name="T26" fmla="*/ 624 w 1014"/>
                <a:gd name="T27" fmla="*/ 120 h 333"/>
                <a:gd name="T28" fmla="*/ 788 w 1014"/>
                <a:gd name="T29" fmla="*/ 220 h 333"/>
                <a:gd name="T30" fmla="*/ 707 w 1014"/>
                <a:gd name="T31" fmla="*/ 65 h 333"/>
                <a:gd name="T32" fmla="*/ 889 w 1014"/>
                <a:gd name="T33" fmla="*/ 146 h 333"/>
                <a:gd name="T34" fmla="*/ 788 w 1014"/>
                <a:gd name="T35" fmla="*/ 0 h 333"/>
                <a:gd name="T36" fmla="*/ 1014 w 1014"/>
                <a:gd name="T37" fmla="*/ 85 h 333"/>
                <a:gd name="T38" fmla="*/ 920 w 1014"/>
                <a:gd name="T39" fmla="*/ 210 h 333"/>
                <a:gd name="T40" fmla="*/ 788 w 1014"/>
                <a:gd name="T41" fmla="*/ 298 h 333"/>
                <a:gd name="T42" fmla="*/ 652 w 1014"/>
                <a:gd name="T43" fmla="*/ 333 h 333"/>
                <a:gd name="T44" fmla="*/ 513 w 1014"/>
                <a:gd name="T45" fmla="*/ 333 h 333"/>
                <a:gd name="T46" fmla="*/ 352 w 1014"/>
                <a:gd name="T47" fmla="*/ 294 h 333"/>
                <a:gd name="T48" fmla="*/ 223 w 1014"/>
                <a:gd name="T49" fmla="*/ 226 h 333"/>
                <a:gd name="T50" fmla="*/ 116 w 1014"/>
                <a:gd name="T51" fmla="*/ 146 h 333"/>
                <a:gd name="T52" fmla="*/ 56 w 1014"/>
                <a:gd name="T53" fmla="*/ 93 h 333"/>
                <a:gd name="T54" fmla="*/ 0 w 1014"/>
                <a:gd name="T55" fmla="*/ 19 h 333"/>
                <a:gd name="T56" fmla="*/ 0 w 1014"/>
                <a:gd name="T57" fmla="*/ 1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14" h="333">
                  <a:moveTo>
                    <a:pt x="0" y="19"/>
                  </a:moveTo>
                  <a:lnTo>
                    <a:pt x="116" y="120"/>
                  </a:lnTo>
                  <a:lnTo>
                    <a:pt x="246" y="185"/>
                  </a:lnTo>
                  <a:lnTo>
                    <a:pt x="264" y="154"/>
                  </a:lnTo>
                  <a:lnTo>
                    <a:pt x="306" y="210"/>
                  </a:lnTo>
                  <a:lnTo>
                    <a:pt x="333" y="168"/>
                  </a:lnTo>
                  <a:lnTo>
                    <a:pt x="382" y="232"/>
                  </a:lnTo>
                  <a:lnTo>
                    <a:pt x="400" y="180"/>
                  </a:lnTo>
                  <a:lnTo>
                    <a:pt x="471" y="258"/>
                  </a:lnTo>
                  <a:lnTo>
                    <a:pt x="471" y="180"/>
                  </a:lnTo>
                  <a:lnTo>
                    <a:pt x="558" y="262"/>
                  </a:lnTo>
                  <a:lnTo>
                    <a:pt x="549" y="161"/>
                  </a:lnTo>
                  <a:lnTo>
                    <a:pt x="666" y="245"/>
                  </a:lnTo>
                  <a:lnTo>
                    <a:pt x="624" y="120"/>
                  </a:lnTo>
                  <a:lnTo>
                    <a:pt x="788" y="220"/>
                  </a:lnTo>
                  <a:lnTo>
                    <a:pt x="707" y="65"/>
                  </a:lnTo>
                  <a:lnTo>
                    <a:pt x="889" y="146"/>
                  </a:lnTo>
                  <a:lnTo>
                    <a:pt x="788" y="0"/>
                  </a:lnTo>
                  <a:lnTo>
                    <a:pt x="1014" y="85"/>
                  </a:lnTo>
                  <a:lnTo>
                    <a:pt x="920" y="210"/>
                  </a:lnTo>
                  <a:lnTo>
                    <a:pt x="788" y="298"/>
                  </a:lnTo>
                  <a:lnTo>
                    <a:pt x="652" y="333"/>
                  </a:lnTo>
                  <a:lnTo>
                    <a:pt x="513" y="333"/>
                  </a:lnTo>
                  <a:lnTo>
                    <a:pt x="352" y="294"/>
                  </a:lnTo>
                  <a:lnTo>
                    <a:pt x="223" y="226"/>
                  </a:lnTo>
                  <a:lnTo>
                    <a:pt x="116" y="146"/>
                  </a:lnTo>
                  <a:lnTo>
                    <a:pt x="56" y="93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435" name="Freeform 99"/>
            <p:cNvSpPr>
              <a:spLocks/>
            </p:cNvSpPr>
            <p:nvPr/>
          </p:nvSpPr>
          <p:spPr bwMode="auto">
            <a:xfrm>
              <a:off x="5195" y="3148"/>
              <a:ext cx="64" cy="49"/>
            </a:xfrm>
            <a:custGeom>
              <a:avLst/>
              <a:gdLst>
                <a:gd name="T0" fmla="*/ 103 w 127"/>
                <a:gd name="T1" fmla="*/ 97 h 97"/>
                <a:gd name="T2" fmla="*/ 0 w 127"/>
                <a:gd name="T3" fmla="*/ 0 h 97"/>
                <a:gd name="T4" fmla="*/ 127 w 127"/>
                <a:gd name="T5" fmla="*/ 26 h 97"/>
                <a:gd name="T6" fmla="*/ 103 w 127"/>
                <a:gd name="T7" fmla="*/ 97 h 97"/>
                <a:gd name="T8" fmla="*/ 103 w 12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97">
                  <a:moveTo>
                    <a:pt x="103" y="97"/>
                  </a:moveTo>
                  <a:lnTo>
                    <a:pt x="0" y="0"/>
                  </a:lnTo>
                  <a:lnTo>
                    <a:pt x="127" y="26"/>
                  </a:lnTo>
                  <a:lnTo>
                    <a:pt x="103" y="97"/>
                  </a:lnTo>
                  <a:lnTo>
                    <a:pt x="103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436" name="Freeform 100"/>
            <p:cNvSpPr>
              <a:spLocks/>
            </p:cNvSpPr>
            <p:nvPr/>
          </p:nvSpPr>
          <p:spPr bwMode="auto">
            <a:xfrm>
              <a:off x="4656" y="2466"/>
              <a:ext cx="775" cy="543"/>
            </a:xfrm>
            <a:custGeom>
              <a:avLst/>
              <a:gdLst>
                <a:gd name="T0" fmla="*/ 109 w 1550"/>
                <a:gd name="T1" fmla="*/ 13 h 1085"/>
                <a:gd name="T2" fmla="*/ 523 w 1550"/>
                <a:gd name="T3" fmla="*/ 174 h 1085"/>
                <a:gd name="T4" fmla="*/ 772 w 1550"/>
                <a:gd name="T5" fmla="*/ 271 h 1085"/>
                <a:gd name="T6" fmla="*/ 1205 w 1550"/>
                <a:gd name="T7" fmla="*/ 593 h 1085"/>
                <a:gd name="T8" fmla="*/ 1437 w 1550"/>
                <a:gd name="T9" fmla="*/ 704 h 1085"/>
                <a:gd name="T10" fmla="*/ 1550 w 1550"/>
                <a:gd name="T11" fmla="*/ 712 h 1085"/>
                <a:gd name="T12" fmla="*/ 1544 w 1550"/>
                <a:gd name="T13" fmla="*/ 855 h 1085"/>
                <a:gd name="T14" fmla="*/ 1437 w 1550"/>
                <a:gd name="T15" fmla="*/ 859 h 1085"/>
                <a:gd name="T16" fmla="*/ 1472 w 1550"/>
                <a:gd name="T17" fmla="*/ 1085 h 1085"/>
                <a:gd name="T18" fmla="*/ 1384 w 1550"/>
                <a:gd name="T19" fmla="*/ 859 h 1085"/>
                <a:gd name="T20" fmla="*/ 1418 w 1550"/>
                <a:gd name="T21" fmla="*/ 1067 h 1085"/>
                <a:gd name="T22" fmla="*/ 1314 w 1550"/>
                <a:gd name="T23" fmla="*/ 836 h 1085"/>
                <a:gd name="T24" fmla="*/ 1360 w 1550"/>
                <a:gd name="T25" fmla="*/ 1039 h 1085"/>
                <a:gd name="T26" fmla="*/ 1243 w 1550"/>
                <a:gd name="T27" fmla="*/ 813 h 1085"/>
                <a:gd name="T28" fmla="*/ 1284 w 1550"/>
                <a:gd name="T29" fmla="*/ 997 h 1085"/>
                <a:gd name="T30" fmla="*/ 1137 w 1550"/>
                <a:gd name="T31" fmla="*/ 729 h 1085"/>
                <a:gd name="T32" fmla="*/ 1024 w 1550"/>
                <a:gd name="T33" fmla="*/ 593 h 1085"/>
                <a:gd name="T34" fmla="*/ 658 w 1550"/>
                <a:gd name="T35" fmla="*/ 293 h 1085"/>
                <a:gd name="T36" fmla="*/ 327 w 1550"/>
                <a:gd name="T37" fmla="*/ 186 h 1085"/>
                <a:gd name="T38" fmla="*/ 120 w 1550"/>
                <a:gd name="T39" fmla="*/ 77 h 1085"/>
                <a:gd name="T40" fmla="*/ 0 w 1550"/>
                <a:gd name="T41" fmla="*/ 0 h 1085"/>
                <a:gd name="T42" fmla="*/ 109 w 1550"/>
                <a:gd name="T43" fmla="*/ 13 h 1085"/>
                <a:gd name="T44" fmla="*/ 109 w 1550"/>
                <a:gd name="T45" fmla="*/ 13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50" h="1085">
                  <a:moveTo>
                    <a:pt x="109" y="13"/>
                  </a:moveTo>
                  <a:lnTo>
                    <a:pt x="523" y="174"/>
                  </a:lnTo>
                  <a:lnTo>
                    <a:pt x="772" y="271"/>
                  </a:lnTo>
                  <a:lnTo>
                    <a:pt x="1205" y="593"/>
                  </a:lnTo>
                  <a:lnTo>
                    <a:pt x="1437" y="704"/>
                  </a:lnTo>
                  <a:lnTo>
                    <a:pt x="1550" y="712"/>
                  </a:lnTo>
                  <a:lnTo>
                    <a:pt x="1544" y="855"/>
                  </a:lnTo>
                  <a:lnTo>
                    <a:pt x="1437" y="859"/>
                  </a:lnTo>
                  <a:lnTo>
                    <a:pt x="1472" y="1085"/>
                  </a:lnTo>
                  <a:lnTo>
                    <a:pt x="1384" y="859"/>
                  </a:lnTo>
                  <a:lnTo>
                    <a:pt x="1418" y="1067"/>
                  </a:lnTo>
                  <a:lnTo>
                    <a:pt x="1314" y="836"/>
                  </a:lnTo>
                  <a:lnTo>
                    <a:pt x="1360" y="1039"/>
                  </a:lnTo>
                  <a:lnTo>
                    <a:pt x="1243" y="813"/>
                  </a:lnTo>
                  <a:lnTo>
                    <a:pt x="1284" y="997"/>
                  </a:lnTo>
                  <a:lnTo>
                    <a:pt x="1137" y="729"/>
                  </a:lnTo>
                  <a:lnTo>
                    <a:pt x="1024" y="593"/>
                  </a:lnTo>
                  <a:lnTo>
                    <a:pt x="658" y="293"/>
                  </a:lnTo>
                  <a:lnTo>
                    <a:pt x="327" y="186"/>
                  </a:lnTo>
                  <a:lnTo>
                    <a:pt x="120" y="77"/>
                  </a:lnTo>
                  <a:lnTo>
                    <a:pt x="0" y="0"/>
                  </a:lnTo>
                  <a:lnTo>
                    <a:pt x="109" y="13"/>
                  </a:lnTo>
                  <a:lnTo>
                    <a:pt x="10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437" name="Freeform 101"/>
            <p:cNvSpPr>
              <a:spLocks/>
            </p:cNvSpPr>
            <p:nvPr/>
          </p:nvSpPr>
          <p:spPr bwMode="auto">
            <a:xfrm>
              <a:off x="4787" y="2750"/>
              <a:ext cx="109" cy="134"/>
            </a:xfrm>
            <a:custGeom>
              <a:avLst/>
              <a:gdLst>
                <a:gd name="T0" fmla="*/ 0 w 217"/>
                <a:gd name="T1" fmla="*/ 19 h 268"/>
                <a:gd name="T2" fmla="*/ 171 w 217"/>
                <a:gd name="T3" fmla="*/ 149 h 268"/>
                <a:gd name="T4" fmla="*/ 217 w 217"/>
                <a:gd name="T5" fmla="*/ 268 h 268"/>
                <a:gd name="T6" fmla="*/ 217 w 217"/>
                <a:gd name="T7" fmla="*/ 60 h 268"/>
                <a:gd name="T8" fmla="*/ 155 w 217"/>
                <a:gd name="T9" fmla="*/ 0 h 268"/>
                <a:gd name="T10" fmla="*/ 0 w 217"/>
                <a:gd name="T11" fmla="*/ 19 h 268"/>
                <a:gd name="T12" fmla="*/ 0 w 217"/>
                <a:gd name="T13" fmla="*/ 1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" h="268">
                  <a:moveTo>
                    <a:pt x="0" y="19"/>
                  </a:moveTo>
                  <a:lnTo>
                    <a:pt x="171" y="149"/>
                  </a:lnTo>
                  <a:lnTo>
                    <a:pt x="217" y="268"/>
                  </a:lnTo>
                  <a:lnTo>
                    <a:pt x="217" y="60"/>
                  </a:lnTo>
                  <a:lnTo>
                    <a:pt x="15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50459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630680" y="808167"/>
            <a:ext cx="8930640" cy="941796"/>
          </a:xfrm>
          <a:prstGeom prst="rect">
            <a:avLst/>
          </a:prstGeom>
          <a:noFill/>
          <a:ln/>
          <a:effectLst>
            <a:outerShdw dist="35921" dir="2700000" algn="ctr" rotWithShape="0">
              <a:srgbClr val="33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1">
            <a:sp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3400" b="1" cap="all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pt-BR" dirty="0"/>
              <a:t>ESTRUTURA DE JETRO</a:t>
            </a:r>
          </a:p>
          <a:p>
            <a:r>
              <a:rPr lang="pt-BR" sz="3200" b="0" cap="none" dirty="0"/>
              <a:t>(Êxodo 18:20-25)</a:t>
            </a:r>
          </a:p>
        </p:txBody>
      </p:sp>
      <p:grpSp>
        <p:nvGrpSpPr>
          <p:cNvPr id="19472" name="Group 16"/>
          <p:cNvGrpSpPr>
            <a:grpSpLocks/>
          </p:cNvGrpSpPr>
          <p:nvPr/>
        </p:nvGrpSpPr>
        <p:grpSpPr bwMode="auto">
          <a:xfrm>
            <a:off x="2681515" y="2590798"/>
            <a:ext cx="6770212" cy="584200"/>
            <a:chOff x="1104" y="1632"/>
            <a:chExt cx="3840" cy="368"/>
          </a:xfrm>
        </p:grpSpPr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1104" y="1680"/>
              <a:ext cx="48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 dirty="0"/>
                <a:t>10</a:t>
              </a:r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>
              <a:off x="1584" y="1824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8" name="Text Box 12"/>
            <p:cNvSpPr txBox="1">
              <a:spLocks noChangeArrowheads="1"/>
            </p:cNvSpPr>
            <p:nvPr/>
          </p:nvSpPr>
          <p:spPr bwMode="auto">
            <a:xfrm>
              <a:off x="2592" y="1632"/>
              <a:ext cx="235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3200" b="1" dirty="0"/>
                <a:t>Líderes de Célula</a:t>
              </a:r>
              <a:endParaRPr lang="pt-BR" dirty="0"/>
            </a:p>
          </p:txBody>
        </p:sp>
      </p:grpSp>
      <p:grpSp>
        <p:nvGrpSpPr>
          <p:cNvPr id="19473" name="Group 17"/>
          <p:cNvGrpSpPr>
            <a:grpSpLocks/>
          </p:cNvGrpSpPr>
          <p:nvPr/>
        </p:nvGrpSpPr>
        <p:grpSpPr bwMode="auto">
          <a:xfrm>
            <a:off x="2681514" y="3429000"/>
            <a:ext cx="6431701" cy="579438"/>
            <a:chOff x="1104" y="2160"/>
            <a:chExt cx="3648" cy="365"/>
          </a:xfrm>
        </p:grpSpPr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1104" y="2202"/>
              <a:ext cx="528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 dirty="0"/>
                <a:t>50</a:t>
              </a:r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1632" y="2352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2640" y="2160"/>
              <a:ext cx="21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3200" b="1" dirty="0"/>
                <a:t>Supervisores</a:t>
              </a:r>
              <a:endParaRPr lang="pt-BR" dirty="0"/>
            </a:p>
          </p:txBody>
        </p:sp>
      </p:grpSp>
      <p:grpSp>
        <p:nvGrpSpPr>
          <p:cNvPr id="19474" name="Group 18"/>
          <p:cNvGrpSpPr>
            <a:grpSpLocks/>
          </p:cNvGrpSpPr>
          <p:nvPr/>
        </p:nvGrpSpPr>
        <p:grpSpPr bwMode="auto">
          <a:xfrm>
            <a:off x="2681514" y="4343398"/>
            <a:ext cx="7870371" cy="1077913"/>
            <a:chOff x="1104" y="2736"/>
            <a:chExt cx="4464" cy="679"/>
          </a:xfrm>
        </p:grpSpPr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1104" y="2778"/>
              <a:ext cx="528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 dirty="0"/>
                <a:t>100</a:t>
              </a:r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>
              <a:off x="1632" y="2928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2592" y="2736"/>
              <a:ext cx="297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3200" b="1" dirty="0"/>
                <a:t>Pastor de Congregação</a:t>
              </a:r>
              <a:endParaRPr lang="pt-BR" dirty="0"/>
            </a:p>
          </p:txBody>
        </p:sp>
      </p:grpSp>
      <p:grpSp>
        <p:nvGrpSpPr>
          <p:cNvPr id="19475" name="Group 19"/>
          <p:cNvGrpSpPr>
            <a:grpSpLocks/>
          </p:cNvGrpSpPr>
          <p:nvPr/>
        </p:nvGrpSpPr>
        <p:grpSpPr bwMode="auto">
          <a:xfrm>
            <a:off x="2681514" y="5370288"/>
            <a:ext cx="7870371" cy="579438"/>
            <a:chOff x="1104" y="3456"/>
            <a:chExt cx="4464" cy="365"/>
          </a:xfrm>
        </p:grpSpPr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1104" y="3498"/>
              <a:ext cx="528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 dirty="0"/>
                <a:t>1000</a:t>
              </a:r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1632" y="3648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1" name="Text Box 15"/>
            <p:cNvSpPr txBox="1">
              <a:spLocks noChangeArrowheads="1"/>
            </p:cNvSpPr>
            <p:nvPr/>
          </p:nvSpPr>
          <p:spPr bwMode="auto">
            <a:xfrm>
              <a:off x="2640" y="3456"/>
              <a:ext cx="29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3200" b="1" dirty="0"/>
                <a:t>Pastor Geral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60493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696000" y="510016"/>
            <a:ext cx="10800000" cy="563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3400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O PROBLEMA DA ATROFIA DAS CÉLULAS</a:t>
            </a:r>
          </a:p>
        </p:txBody>
      </p:sp>
      <p:sp>
        <p:nvSpPr>
          <p:cNvPr id="151555" name="Text Box 3" descr="Papel reciclado"/>
          <p:cNvSpPr txBox="1">
            <a:spLocks noChangeArrowheads="1"/>
          </p:cNvSpPr>
          <p:nvPr/>
        </p:nvSpPr>
        <p:spPr bwMode="auto">
          <a:xfrm>
            <a:off x="696000" y="1583263"/>
            <a:ext cx="10800000" cy="476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699FF"/>
                    </a:gs>
                    <a:gs pos="50000">
                      <a:schemeClr val="bg1"/>
                    </a:gs>
                    <a:gs pos="100000">
                      <a:srgbClr val="66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180000" rIns="108000" bIns="180000" anchor="ctr" anchorCtr="1">
            <a:spAutoFit/>
          </a:bodyPr>
          <a:lstStyle>
            <a:defPPr>
              <a:defRPr lang="en-US"/>
            </a:defPPr>
            <a:lvl1pPr marL="377825" indent="-377825" algn="just">
              <a:spcBef>
                <a:spcPts val="0"/>
              </a:spcBef>
              <a:spcAft>
                <a:spcPts val="2400"/>
              </a:spcAft>
              <a:buSzPct val="85000"/>
              <a:buFont typeface="Wingdings" panose="05000000000000000000" pitchFamily="2" charset="2"/>
              <a:buChar char="v"/>
              <a:defRPr sz="3200"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  <a:lvl2pPr marL="952500" indent="-285750" algn="just">
              <a:spcBef>
                <a:spcPct val="20000"/>
              </a:spcBef>
              <a:buChar char="–"/>
              <a:defRPr sz="2800">
                <a:latin typeface="Times New Roman" panose="02020603050405020304" pitchFamily="18" charset="0"/>
              </a:defRPr>
            </a:lvl2pPr>
            <a:lvl3pPr marL="1371600" indent="-228600" algn="just">
              <a:spcBef>
                <a:spcPct val="20000"/>
              </a:spcBef>
              <a:buChar char="•"/>
              <a:defRPr sz="2400">
                <a:latin typeface="Times New Roman" panose="02020603050405020304" pitchFamily="18" charset="0"/>
              </a:defRPr>
            </a:lvl3pPr>
            <a:lvl4pPr marL="1790700" indent="-228600" algn="just">
              <a:spcBef>
                <a:spcPct val="20000"/>
              </a:spcBef>
              <a:buChar char="–"/>
              <a:defRPr sz="2000">
                <a:latin typeface="Times New Roman" panose="02020603050405020304" pitchFamily="18" charset="0"/>
              </a:defRPr>
            </a:lvl4pPr>
            <a:lvl5pPr marL="2209800" indent="-228600" algn="just">
              <a:spcBef>
                <a:spcPct val="20000"/>
              </a:spcBef>
              <a:buChar char="»"/>
              <a:defRPr sz="2000">
                <a:latin typeface="Times New Roman" panose="02020603050405020304" pitchFamily="18" charset="0"/>
              </a:defRPr>
            </a:lvl5pPr>
            <a:lvl6pPr marL="2667000" indent="-228600" algn="just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6pPr>
            <a:lvl7pPr marL="3124200" indent="-228600" algn="just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7pPr>
            <a:lvl8pPr marL="3581400" indent="-228600" algn="just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8pPr>
            <a:lvl9pPr marL="4038600" indent="-228600" algn="just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9pPr>
          </a:lstStyle>
          <a:p>
            <a:pPr marL="441325" indent="-441325">
              <a:spcAft>
                <a:spcPts val="1800"/>
              </a:spcAft>
            </a:pPr>
            <a:r>
              <a:rPr lang="pt-BR" altLang="pt-BR" dirty="0"/>
              <a:t>Sem supervisão dinâmica e constante, as células se desviarão da visão!</a:t>
            </a:r>
          </a:p>
          <a:p>
            <a:pPr marL="441325" indent="-441325">
              <a:spcAft>
                <a:spcPts val="1800"/>
              </a:spcAft>
            </a:pPr>
            <a:r>
              <a:rPr lang="pt-BR" altLang="pt-BR" dirty="0"/>
              <a:t>Baseado no relato de Neemias 4.6-23; 6.15, </a:t>
            </a:r>
            <a:r>
              <a:rPr lang="pt-BR" altLang="pt-BR" i="1" dirty="0"/>
              <a:t>Rick Warren</a:t>
            </a:r>
            <a:r>
              <a:rPr lang="pt-BR" altLang="pt-BR" dirty="0"/>
              <a:t> concluiu que as pessoas perdem a visão a cada 26 dias se elas não forem mantidas no caminho!</a:t>
            </a:r>
          </a:p>
          <a:p>
            <a:pPr marL="441325" indent="-441325">
              <a:spcAft>
                <a:spcPts val="1800"/>
              </a:spcAft>
            </a:pPr>
            <a:r>
              <a:rPr lang="pt-BR" altLang="pt-BR" dirty="0"/>
              <a:t>O supervisor deve manter as suas células no caminho e sintonizadas com a visão da Igreja.</a:t>
            </a:r>
          </a:p>
        </p:txBody>
      </p:sp>
    </p:spTree>
    <p:extLst>
      <p:ext uri="{BB962C8B-B14F-4D97-AF65-F5344CB8AC3E}">
        <p14:creationId xmlns:p14="http://schemas.microsoft.com/office/powerpoint/2010/main" val="204545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build="p" autoUpdateAnimBg="0" advAuto="0"/>
      <p:bldP spid="15155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96000" y="743519"/>
            <a:ext cx="10800000" cy="563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3400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O PROBLEMA DA ATROFIA DAS CÉLULAS</a:t>
            </a:r>
          </a:p>
        </p:txBody>
      </p:sp>
      <p:sp>
        <p:nvSpPr>
          <p:cNvPr id="216067" name="Text Box 3" descr="Papel reciclado"/>
          <p:cNvSpPr txBox="1">
            <a:spLocks noChangeArrowheads="1"/>
          </p:cNvSpPr>
          <p:nvPr/>
        </p:nvSpPr>
        <p:spPr bwMode="auto">
          <a:xfrm>
            <a:off x="696000" y="1818045"/>
            <a:ext cx="10800000" cy="397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699FF"/>
                    </a:gs>
                    <a:gs pos="50000">
                      <a:schemeClr val="bg1"/>
                    </a:gs>
                    <a:gs pos="100000">
                      <a:srgbClr val="66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180000" rIns="108000" bIns="180000" anchor="ctr" anchorCtr="1">
            <a:spAutoFit/>
          </a:bodyPr>
          <a:lstStyle>
            <a:defPPr>
              <a:defRPr lang="en-US"/>
            </a:defPPr>
            <a:lvl1pPr marL="441325" indent="-441325" algn="just">
              <a:spcBef>
                <a:spcPts val="0"/>
              </a:spcBef>
              <a:spcAft>
                <a:spcPts val="1800"/>
              </a:spcAft>
              <a:buSzPct val="85000"/>
              <a:buFont typeface="Wingdings" panose="05000000000000000000" pitchFamily="2" charset="2"/>
              <a:buChar char="v"/>
              <a:defRPr sz="3200"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  <a:lvl2pPr marL="952500" indent="-285750" algn="just">
              <a:spcBef>
                <a:spcPct val="20000"/>
              </a:spcBef>
              <a:buChar char="–"/>
              <a:defRPr sz="2800">
                <a:latin typeface="Times New Roman" panose="02020603050405020304" pitchFamily="18" charset="0"/>
              </a:defRPr>
            </a:lvl2pPr>
            <a:lvl3pPr marL="1371600" indent="-228600" algn="just">
              <a:spcBef>
                <a:spcPct val="20000"/>
              </a:spcBef>
              <a:buChar char="•"/>
              <a:defRPr sz="2400">
                <a:latin typeface="Times New Roman" panose="02020603050405020304" pitchFamily="18" charset="0"/>
              </a:defRPr>
            </a:lvl3pPr>
            <a:lvl4pPr marL="1790700" indent="-228600" algn="just">
              <a:spcBef>
                <a:spcPct val="20000"/>
              </a:spcBef>
              <a:buChar char="–"/>
              <a:defRPr sz="2000">
                <a:latin typeface="Times New Roman" panose="02020603050405020304" pitchFamily="18" charset="0"/>
              </a:defRPr>
            </a:lvl4pPr>
            <a:lvl5pPr marL="2209800" indent="-228600" algn="just">
              <a:spcBef>
                <a:spcPct val="20000"/>
              </a:spcBef>
              <a:buChar char="»"/>
              <a:defRPr sz="2000">
                <a:latin typeface="Times New Roman" panose="02020603050405020304" pitchFamily="18" charset="0"/>
              </a:defRPr>
            </a:lvl5pPr>
            <a:lvl6pPr marL="2667000" indent="-228600" algn="just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6pPr>
            <a:lvl7pPr marL="3124200" indent="-228600" algn="just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7pPr>
            <a:lvl8pPr marL="3581400" indent="-228600" algn="just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8pPr>
            <a:lvl9pPr marL="4038600" indent="-228600" algn="just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pt-BR" altLang="pt-BR" dirty="0"/>
              <a:t>Dois propósitos distinguem a célula de um “clube”:</a:t>
            </a:r>
          </a:p>
          <a:p>
            <a:pPr lvl="1">
              <a:spcAft>
                <a:spcPts val="2400"/>
              </a:spcAft>
            </a:pPr>
            <a:r>
              <a:rPr lang="pt-BR" altLang="pt-BR" b="1" u="sng" dirty="0"/>
              <a:t>Encontro com Cristo</a:t>
            </a:r>
            <a:r>
              <a:rPr lang="pt-BR" altLang="pt-BR" dirty="0"/>
              <a:t> – através de compartilhamento transparente, ministração e cuidado mútuo.</a:t>
            </a:r>
          </a:p>
          <a:p>
            <a:pPr lvl="1">
              <a:spcAft>
                <a:spcPts val="2400"/>
              </a:spcAft>
            </a:pPr>
            <a:r>
              <a:rPr lang="pt-BR" altLang="pt-BR" b="1" u="sng" dirty="0"/>
              <a:t>Foco no evangelismo</a:t>
            </a:r>
            <a:r>
              <a:rPr lang="pt-BR" altLang="pt-BR" dirty="0"/>
              <a:t> – uma ênfase intencional na busca dos perdidos.</a:t>
            </a:r>
          </a:p>
        </p:txBody>
      </p:sp>
    </p:spTree>
    <p:extLst>
      <p:ext uri="{BB962C8B-B14F-4D97-AF65-F5344CB8AC3E}">
        <p14:creationId xmlns:p14="http://schemas.microsoft.com/office/powerpoint/2010/main" val="85179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8" name="Picture 12" descr="SALES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80" y="3505201"/>
            <a:ext cx="3200400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736680" y="398086"/>
            <a:ext cx="10800000" cy="941796"/>
          </a:xfrm>
          <a:prstGeom prst="rect">
            <a:avLst/>
          </a:prstGeom>
          <a:noFill/>
          <a:ln/>
          <a:effectLst>
            <a:outerShdw dist="35921" dir="2700000" algn="ctr" rotWithShape="0">
              <a:srgbClr val="33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1">
            <a:spAutoFit/>
          </a:bodyPr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34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Alvos Ministeriais dos Supervisores/Treinadores</a:t>
            </a:r>
          </a:p>
        </p:txBody>
      </p:sp>
      <p:sp>
        <p:nvSpPr>
          <p:cNvPr id="152580" name="Text Box 4" descr="LAVENDER"/>
          <p:cNvSpPr txBox="1">
            <a:spLocks noChangeArrowheads="1"/>
          </p:cNvSpPr>
          <p:nvPr/>
        </p:nvSpPr>
        <p:spPr bwMode="auto">
          <a:xfrm>
            <a:off x="696000" y="1522525"/>
            <a:ext cx="7025640" cy="515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187200" rIns="198000" bIns="115200" anchor="ctr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41325" indent="-441325" algn="just">
              <a:spcAft>
                <a:spcPts val="18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</a:pPr>
            <a:r>
              <a:rPr lang="pt-BR" alt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Desenvolver</a:t>
            </a:r>
            <a:r>
              <a:rPr lang="pt-BR" altLang="pt-B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</a:t>
            </a:r>
          </a:p>
          <a:p>
            <a:pPr marL="914400" lvl="1" indent="-457200" algn="just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altLang="pt-B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Um auxiliar de supervisor por ano.</a:t>
            </a:r>
          </a:p>
          <a:p>
            <a:pPr marL="914400" lvl="1" indent="-457200" algn="just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altLang="pt-B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Cinco novos líderes de célula por ano.</a:t>
            </a:r>
          </a:p>
          <a:p>
            <a:pPr marL="441325" indent="-441325" algn="just">
              <a:spcAft>
                <a:spcPts val="18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</a:pPr>
            <a:r>
              <a:rPr lang="pt-BR" alt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Multiplicar</a:t>
            </a:r>
            <a:r>
              <a:rPr lang="pt-BR" altLang="pt-B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</a:t>
            </a:r>
          </a:p>
          <a:p>
            <a:pPr marL="914400" lvl="1" indent="-457200" algn="just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altLang="pt-B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Cinco células, ao menos uma vez no ano.</a:t>
            </a:r>
          </a:p>
          <a:p>
            <a:pPr marL="914400" lvl="1" indent="-457200" algn="just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altLang="pt-B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Conversões por meio das células.</a:t>
            </a:r>
          </a:p>
        </p:txBody>
      </p:sp>
    </p:spTree>
    <p:extLst>
      <p:ext uri="{BB962C8B-B14F-4D97-AF65-F5344CB8AC3E}">
        <p14:creationId xmlns:p14="http://schemas.microsoft.com/office/powerpoint/2010/main" val="39839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52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52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52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52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build="p" autoUpdateAnimBg="0" advAuto="0"/>
      <p:bldP spid="152580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696000" y="228809"/>
            <a:ext cx="10800000" cy="941796"/>
          </a:xfrm>
          <a:prstGeom prst="rect">
            <a:avLst/>
          </a:prstGeom>
          <a:noFill/>
          <a:ln/>
          <a:effectLst>
            <a:outerShdw dist="35921" dir="2700000" algn="ctr" rotWithShape="0">
              <a:srgbClr val="33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1">
            <a:spAutoFit/>
          </a:bodyPr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3400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ALVOS MINISTERIAIS DOS SUPERVISORES/TREINADORES</a:t>
            </a:r>
          </a:p>
        </p:txBody>
      </p:sp>
      <p:sp>
        <p:nvSpPr>
          <p:cNvPr id="217091" name="Text Box 3" descr="LAVENDER"/>
          <p:cNvSpPr txBox="1">
            <a:spLocks noChangeArrowheads="1"/>
          </p:cNvSpPr>
          <p:nvPr/>
        </p:nvSpPr>
        <p:spPr bwMode="auto">
          <a:xfrm>
            <a:off x="604520" y="1337859"/>
            <a:ext cx="7178040" cy="535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187200" rIns="198000" bIns="115200" anchor="ctr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41325" indent="-441325" algn="just">
              <a:spcAft>
                <a:spcPts val="18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</a:pPr>
            <a:r>
              <a:rPr lang="pt-BR" alt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Ver</a:t>
            </a:r>
            <a:r>
              <a:rPr lang="pt-BR" altLang="pt-B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</a:t>
            </a:r>
          </a:p>
          <a:p>
            <a:pPr marL="914400" lvl="1" indent="-457200" algn="just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altLang="pt-B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“Crianças espirituais” nutridas em comunidades cristãs.</a:t>
            </a:r>
          </a:p>
          <a:p>
            <a:pPr marL="914400" lvl="1" indent="-457200" algn="just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altLang="pt-B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 desenvolvimento de contatos que as levarão à maturidade.</a:t>
            </a:r>
          </a:p>
          <a:p>
            <a:pPr marL="441325" indent="-441325" algn="just">
              <a:spcAft>
                <a:spcPts val="18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</a:pPr>
            <a:r>
              <a:rPr lang="pt-BR" alt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Invadir</a:t>
            </a:r>
            <a:r>
              <a:rPr lang="pt-BR" altLang="pt-B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</a:t>
            </a:r>
          </a:p>
          <a:p>
            <a:pPr marL="914400" lvl="1" indent="-457200" algn="just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altLang="pt-B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 “portas do inferno”, no poder do Espírito Santo, para “libertar os cativos”.</a:t>
            </a:r>
          </a:p>
        </p:txBody>
      </p:sp>
      <p:pic>
        <p:nvPicPr>
          <p:cNvPr id="217092" name="Picture 4" descr="SALES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080" y="3520441"/>
            <a:ext cx="3200400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94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96000" y="1447801"/>
            <a:ext cx="10800000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pt-BR" alt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“Um treinador é alguém que leva pessoas a fazerem o que elas não querem fazer, com o objetivo de levá-las a alcançar o que elas sempre quiseram alcançar!”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altLang="pt-BR" b="1" i="1" dirty="0"/>
              <a:t>Tom </a:t>
            </a:r>
            <a:r>
              <a:rPr lang="pt-BR" altLang="pt-BR" b="1" i="1" dirty="0" err="1"/>
              <a:t>Landry</a:t>
            </a:r>
            <a:r>
              <a:rPr lang="pt-BR" altLang="pt-BR" i="1" dirty="0"/>
              <a:t>, ex-treinador dos Dallas Cowboys</a:t>
            </a:r>
          </a:p>
          <a:p>
            <a:pPr algn="r" eaLnBrk="0" hangingPunct="0"/>
            <a:r>
              <a:rPr lang="pt-BR" altLang="pt-BR" i="1" dirty="0"/>
              <a:t> (equipe de futebol americano).</a:t>
            </a: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>
          <a:xfrm>
            <a:off x="1727200" y="533400"/>
            <a:ext cx="8737600" cy="762000"/>
          </a:xfrm>
        </p:spPr>
        <p:txBody>
          <a:bodyPr>
            <a:normAutofit fontScale="90000"/>
          </a:bodyPr>
          <a:lstStyle/>
          <a:p>
            <a:r>
              <a:rPr lang="pt-BR" altLang="pt-BR" dirty="0"/>
              <a:t>O Que é um Supervisor/Treinador?</a:t>
            </a:r>
          </a:p>
        </p:txBody>
      </p:sp>
      <p:grpSp>
        <p:nvGrpSpPr>
          <p:cNvPr id="6509" name="Group 365"/>
          <p:cNvGrpSpPr>
            <a:grpSpLocks/>
          </p:cNvGrpSpPr>
          <p:nvPr/>
        </p:nvGrpSpPr>
        <p:grpSpPr bwMode="auto">
          <a:xfrm>
            <a:off x="2940050" y="4267200"/>
            <a:ext cx="2851150" cy="2495550"/>
            <a:chOff x="796" y="2688"/>
            <a:chExt cx="1796" cy="1572"/>
          </a:xfrm>
        </p:grpSpPr>
        <p:grpSp>
          <p:nvGrpSpPr>
            <p:cNvPr id="6330" name="Group 186"/>
            <p:cNvGrpSpPr>
              <a:grpSpLocks/>
            </p:cNvGrpSpPr>
            <p:nvPr/>
          </p:nvGrpSpPr>
          <p:grpSpPr bwMode="auto">
            <a:xfrm>
              <a:off x="1804" y="2688"/>
              <a:ext cx="788" cy="1566"/>
              <a:chOff x="4558" y="672"/>
              <a:chExt cx="1181" cy="2383"/>
            </a:xfrm>
          </p:grpSpPr>
          <p:sp>
            <p:nvSpPr>
              <p:cNvPr id="6331" name="Freeform 187"/>
              <p:cNvSpPr>
                <a:spLocks/>
              </p:cNvSpPr>
              <p:nvPr/>
            </p:nvSpPr>
            <p:spPr bwMode="auto">
              <a:xfrm flipH="1">
                <a:off x="4656" y="1796"/>
                <a:ext cx="776" cy="450"/>
              </a:xfrm>
              <a:custGeom>
                <a:avLst/>
                <a:gdLst>
                  <a:gd name="T0" fmla="*/ 3881 w 4269"/>
                  <a:gd name="T1" fmla="*/ 66 h 2467"/>
                  <a:gd name="T2" fmla="*/ 3931 w 4269"/>
                  <a:gd name="T3" fmla="*/ 151 h 2467"/>
                  <a:gd name="T4" fmla="*/ 3838 w 4269"/>
                  <a:gd name="T5" fmla="*/ 306 h 2467"/>
                  <a:gd name="T6" fmla="*/ 3878 w 4269"/>
                  <a:gd name="T7" fmla="*/ 456 h 2467"/>
                  <a:gd name="T8" fmla="*/ 3934 w 4269"/>
                  <a:gd name="T9" fmla="*/ 766 h 2467"/>
                  <a:gd name="T10" fmla="*/ 4158 w 4269"/>
                  <a:gd name="T11" fmla="*/ 983 h 2467"/>
                  <a:gd name="T12" fmla="*/ 4259 w 4269"/>
                  <a:gd name="T13" fmla="*/ 1181 h 2467"/>
                  <a:gd name="T14" fmla="*/ 4092 w 4269"/>
                  <a:gd name="T15" fmla="*/ 1288 h 2467"/>
                  <a:gd name="T16" fmla="*/ 3909 w 4269"/>
                  <a:gd name="T17" fmla="*/ 1329 h 2467"/>
                  <a:gd name="T18" fmla="*/ 3701 w 4269"/>
                  <a:gd name="T19" fmla="*/ 1215 h 2467"/>
                  <a:gd name="T20" fmla="*/ 3435 w 4269"/>
                  <a:gd name="T21" fmla="*/ 1162 h 2467"/>
                  <a:gd name="T22" fmla="*/ 3171 w 4269"/>
                  <a:gd name="T23" fmla="*/ 1225 h 2467"/>
                  <a:gd name="T24" fmla="*/ 2914 w 4269"/>
                  <a:gd name="T25" fmla="*/ 1350 h 2467"/>
                  <a:gd name="T26" fmla="*/ 2700 w 4269"/>
                  <a:gd name="T27" fmla="*/ 1506 h 2467"/>
                  <a:gd name="T28" fmla="*/ 2560 w 4269"/>
                  <a:gd name="T29" fmla="*/ 1673 h 2467"/>
                  <a:gd name="T30" fmla="*/ 2491 w 4269"/>
                  <a:gd name="T31" fmla="*/ 1875 h 2467"/>
                  <a:gd name="T32" fmla="*/ 2453 w 4269"/>
                  <a:gd name="T33" fmla="*/ 2101 h 2467"/>
                  <a:gd name="T34" fmla="*/ 2399 w 4269"/>
                  <a:gd name="T35" fmla="*/ 2321 h 2467"/>
                  <a:gd name="T36" fmla="*/ 2284 w 4269"/>
                  <a:gd name="T37" fmla="*/ 2435 h 2467"/>
                  <a:gd name="T38" fmla="*/ 2075 w 4269"/>
                  <a:gd name="T39" fmla="*/ 2348 h 2467"/>
                  <a:gd name="T40" fmla="*/ 1802 w 4269"/>
                  <a:gd name="T41" fmla="*/ 2308 h 2467"/>
                  <a:gd name="T42" fmla="*/ 1525 w 4269"/>
                  <a:gd name="T43" fmla="*/ 2288 h 2467"/>
                  <a:gd name="T44" fmla="*/ 1297 w 4269"/>
                  <a:gd name="T45" fmla="*/ 2261 h 2467"/>
                  <a:gd name="T46" fmla="*/ 1101 w 4269"/>
                  <a:gd name="T47" fmla="*/ 2224 h 2467"/>
                  <a:gd name="T48" fmla="*/ 924 w 4269"/>
                  <a:gd name="T49" fmla="*/ 2183 h 2467"/>
                  <a:gd name="T50" fmla="*/ 748 w 4269"/>
                  <a:gd name="T51" fmla="*/ 2139 h 2467"/>
                  <a:gd name="T52" fmla="*/ 576 w 4269"/>
                  <a:gd name="T53" fmla="*/ 2100 h 2467"/>
                  <a:gd name="T54" fmla="*/ 405 w 4269"/>
                  <a:gd name="T55" fmla="*/ 2041 h 2467"/>
                  <a:gd name="T56" fmla="*/ 344 w 4269"/>
                  <a:gd name="T57" fmla="*/ 1928 h 2467"/>
                  <a:gd name="T58" fmla="*/ 408 w 4269"/>
                  <a:gd name="T59" fmla="*/ 1820 h 2467"/>
                  <a:gd name="T60" fmla="*/ 437 w 4269"/>
                  <a:gd name="T61" fmla="*/ 1694 h 2467"/>
                  <a:gd name="T62" fmla="*/ 366 w 4269"/>
                  <a:gd name="T63" fmla="*/ 1578 h 2467"/>
                  <a:gd name="T64" fmla="*/ 249 w 4269"/>
                  <a:gd name="T65" fmla="*/ 1473 h 2467"/>
                  <a:gd name="T66" fmla="*/ 62 w 4269"/>
                  <a:gd name="T67" fmla="*/ 1204 h 2467"/>
                  <a:gd name="T68" fmla="*/ 4 w 4269"/>
                  <a:gd name="T69" fmla="*/ 886 h 2467"/>
                  <a:gd name="T70" fmla="*/ 75 w 4269"/>
                  <a:gd name="T71" fmla="*/ 682 h 2467"/>
                  <a:gd name="T72" fmla="*/ 193 w 4269"/>
                  <a:gd name="T73" fmla="*/ 517 h 2467"/>
                  <a:gd name="T74" fmla="*/ 301 w 4269"/>
                  <a:gd name="T75" fmla="*/ 360 h 2467"/>
                  <a:gd name="T76" fmla="*/ 403 w 4269"/>
                  <a:gd name="T77" fmla="*/ 243 h 2467"/>
                  <a:gd name="T78" fmla="*/ 621 w 4269"/>
                  <a:gd name="T79" fmla="*/ 295 h 2467"/>
                  <a:gd name="T80" fmla="*/ 858 w 4269"/>
                  <a:gd name="T81" fmla="*/ 330 h 2467"/>
                  <a:gd name="T82" fmla="*/ 1074 w 4269"/>
                  <a:gd name="T83" fmla="*/ 330 h 2467"/>
                  <a:gd name="T84" fmla="*/ 1266 w 4269"/>
                  <a:gd name="T85" fmla="*/ 330 h 2467"/>
                  <a:gd name="T86" fmla="*/ 1442 w 4269"/>
                  <a:gd name="T87" fmla="*/ 330 h 2467"/>
                  <a:gd name="T88" fmla="*/ 1606 w 4269"/>
                  <a:gd name="T89" fmla="*/ 326 h 2467"/>
                  <a:gd name="T90" fmla="*/ 1721 w 4269"/>
                  <a:gd name="T91" fmla="*/ 262 h 2467"/>
                  <a:gd name="T92" fmla="*/ 1867 w 4269"/>
                  <a:gd name="T93" fmla="*/ 246 h 2467"/>
                  <a:gd name="T94" fmla="*/ 1954 w 4269"/>
                  <a:gd name="T95" fmla="*/ 413 h 2467"/>
                  <a:gd name="T96" fmla="*/ 2078 w 4269"/>
                  <a:gd name="T97" fmla="*/ 469 h 2467"/>
                  <a:gd name="T98" fmla="*/ 2244 w 4269"/>
                  <a:gd name="T99" fmla="*/ 476 h 2467"/>
                  <a:gd name="T100" fmla="*/ 2613 w 4269"/>
                  <a:gd name="T101" fmla="*/ 419 h 2467"/>
                  <a:gd name="T102" fmla="*/ 2857 w 4269"/>
                  <a:gd name="T103" fmla="*/ 312 h 2467"/>
                  <a:gd name="T104" fmla="*/ 2950 w 4269"/>
                  <a:gd name="T105" fmla="*/ 181 h 2467"/>
                  <a:gd name="T106" fmla="*/ 3090 w 4269"/>
                  <a:gd name="T107" fmla="*/ 79 h 2467"/>
                  <a:gd name="T108" fmla="*/ 3335 w 4269"/>
                  <a:gd name="T109" fmla="*/ 59 h 2467"/>
                  <a:gd name="T110" fmla="*/ 3562 w 4269"/>
                  <a:gd name="T111" fmla="*/ 46 h 2467"/>
                  <a:gd name="T112" fmla="*/ 3649 w 4269"/>
                  <a:gd name="T113" fmla="*/ 13 h 2467"/>
                  <a:gd name="T114" fmla="*/ 3734 w 4269"/>
                  <a:gd name="T115" fmla="*/ 10 h 2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269" h="2467">
                    <a:moveTo>
                      <a:pt x="3770" y="39"/>
                    </a:moveTo>
                    <a:lnTo>
                      <a:pt x="3791" y="42"/>
                    </a:lnTo>
                    <a:lnTo>
                      <a:pt x="3809" y="44"/>
                    </a:lnTo>
                    <a:lnTo>
                      <a:pt x="3826" y="48"/>
                    </a:lnTo>
                    <a:lnTo>
                      <a:pt x="3842" y="51"/>
                    </a:lnTo>
                    <a:lnTo>
                      <a:pt x="3856" y="56"/>
                    </a:lnTo>
                    <a:lnTo>
                      <a:pt x="3870" y="61"/>
                    </a:lnTo>
                    <a:lnTo>
                      <a:pt x="3881" y="66"/>
                    </a:lnTo>
                    <a:lnTo>
                      <a:pt x="3892" y="73"/>
                    </a:lnTo>
                    <a:lnTo>
                      <a:pt x="3902" y="81"/>
                    </a:lnTo>
                    <a:lnTo>
                      <a:pt x="3910" y="89"/>
                    </a:lnTo>
                    <a:lnTo>
                      <a:pt x="3917" y="99"/>
                    </a:lnTo>
                    <a:lnTo>
                      <a:pt x="3922" y="110"/>
                    </a:lnTo>
                    <a:lnTo>
                      <a:pt x="3927" y="122"/>
                    </a:lnTo>
                    <a:lnTo>
                      <a:pt x="3930" y="136"/>
                    </a:lnTo>
                    <a:lnTo>
                      <a:pt x="3931" y="151"/>
                    </a:lnTo>
                    <a:lnTo>
                      <a:pt x="3932" y="168"/>
                    </a:lnTo>
                    <a:lnTo>
                      <a:pt x="3929" y="197"/>
                    </a:lnTo>
                    <a:lnTo>
                      <a:pt x="3922" y="222"/>
                    </a:lnTo>
                    <a:lnTo>
                      <a:pt x="3910" y="243"/>
                    </a:lnTo>
                    <a:lnTo>
                      <a:pt x="3894" y="262"/>
                    </a:lnTo>
                    <a:lnTo>
                      <a:pt x="3877" y="278"/>
                    </a:lnTo>
                    <a:lnTo>
                      <a:pt x="3858" y="292"/>
                    </a:lnTo>
                    <a:lnTo>
                      <a:pt x="3838" y="306"/>
                    </a:lnTo>
                    <a:lnTo>
                      <a:pt x="3819" y="320"/>
                    </a:lnTo>
                    <a:lnTo>
                      <a:pt x="3830" y="340"/>
                    </a:lnTo>
                    <a:lnTo>
                      <a:pt x="3840" y="359"/>
                    </a:lnTo>
                    <a:lnTo>
                      <a:pt x="3850" y="377"/>
                    </a:lnTo>
                    <a:lnTo>
                      <a:pt x="3859" y="396"/>
                    </a:lnTo>
                    <a:lnTo>
                      <a:pt x="3867" y="415"/>
                    </a:lnTo>
                    <a:lnTo>
                      <a:pt x="3873" y="435"/>
                    </a:lnTo>
                    <a:lnTo>
                      <a:pt x="3878" y="456"/>
                    </a:lnTo>
                    <a:lnTo>
                      <a:pt x="3880" y="479"/>
                    </a:lnTo>
                    <a:lnTo>
                      <a:pt x="3880" y="618"/>
                    </a:lnTo>
                    <a:lnTo>
                      <a:pt x="3857" y="618"/>
                    </a:lnTo>
                    <a:lnTo>
                      <a:pt x="4039" y="618"/>
                    </a:lnTo>
                    <a:lnTo>
                      <a:pt x="4039" y="670"/>
                    </a:lnTo>
                    <a:lnTo>
                      <a:pt x="3919" y="670"/>
                    </a:lnTo>
                    <a:lnTo>
                      <a:pt x="3923" y="721"/>
                    </a:lnTo>
                    <a:lnTo>
                      <a:pt x="3934" y="766"/>
                    </a:lnTo>
                    <a:lnTo>
                      <a:pt x="3951" y="804"/>
                    </a:lnTo>
                    <a:lnTo>
                      <a:pt x="3973" y="837"/>
                    </a:lnTo>
                    <a:lnTo>
                      <a:pt x="3999" y="867"/>
                    </a:lnTo>
                    <a:lnTo>
                      <a:pt x="4030" y="894"/>
                    </a:lnTo>
                    <a:lnTo>
                      <a:pt x="4061" y="917"/>
                    </a:lnTo>
                    <a:lnTo>
                      <a:pt x="4094" y="940"/>
                    </a:lnTo>
                    <a:lnTo>
                      <a:pt x="4126" y="961"/>
                    </a:lnTo>
                    <a:lnTo>
                      <a:pt x="4158" y="983"/>
                    </a:lnTo>
                    <a:lnTo>
                      <a:pt x="4188" y="1006"/>
                    </a:lnTo>
                    <a:lnTo>
                      <a:pt x="4214" y="1032"/>
                    </a:lnTo>
                    <a:lnTo>
                      <a:pt x="4236" y="1060"/>
                    </a:lnTo>
                    <a:lnTo>
                      <a:pt x="4253" y="1091"/>
                    </a:lnTo>
                    <a:lnTo>
                      <a:pt x="4265" y="1127"/>
                    </a:lnTo>
                    <a:lnTo>
                      <a:pt x="4269" y="1169"/>
                    </a:lnTo>
                    <a:lnTo>
                      <a:pt x="4266" y="1174"/>
                    </a:lnTo>
                    <a:lnTo>
                      <a:pt x="4259" y="1181"/>
                    </a:lnTo>
                    <a:lnTo>
                      <a:pt x="4246" y="1190"/>
                    </a:lnTo>
                    <a:lnTo>
                      <a:pt x="4230" y="1202"/>
                    </a:lnTo>
                    <a:lnTo>
                      <a:pt x="4212" y="1215"/>
                    </a:lnTo>
                    <a:lnTo>
                      <a:pt x="4191" y="1229"/>
                    </a:lnTo>
                    <a:lnTo>
                      <a:pt x="4168" y="1244"/>
                    </a:lnTo>
                    <a:lnTo>
                      <a:pt x="4143" y="1258"/>
                    </a:lnTo>
                    <a:lnTo>
                      <a:pt x="4117" y="1274"/>
                    </a:lnTo>
                    <a:lnTo>
                      <a:pt x="4092" y="1288"/>
                    </a:lnTo>
                    <a:lnTo>
                      <a:pt x="4067" y="1301"/>
                    </a:lnTo>
                    <a:lnTo>
                      <a:pt x="4044" y="1313"/>
                    </a:lnTo>
                    <a:lnTo>
                      <a:pt x="4022" y="1323"/>
                    </a:lnTo>
                    <a:lnTo>
                      <a:pt x="4001" y="1330"/>
                    </a:lnTo>
                    <a:lnTo>
                      <a:pt x="3984" y="1335"/>
                    </a:lnTo>
                    <a:lnTo>
                      <a:pt x="3971" y="1337"/>
                    </a:lnTo>
                    <a:lnTo>
                      <a:pt x="3939" y="1335"/>
                    </a:lnTo>
                    <a:lnTo>
                      <a:pt x="3909" y="1329"/>
                    </a:lnTo>
                    <a:lnTo>
                      <a:pt x="3880" y="1321"/>
                    </a:lnTo>
                    <a:lnTo>
                      <a:pt x="3854" y="1309"/>
                    </a:lnTo>
                    <a:lnTo>
                      <a:pt x="3828" y="1296"/>
                    </a:lnTo>
                    <a:lnTo>
                      <a:pt x="3803" y="1281"/>
                    </a:lnTo>
                    <a:lnTo>
                      <a:pt x="3778" y="1264"/>
                    </a:lnTo>
                    <a:lnTo>
                      <a:pt x="3753" y="1247"/>
                    </a:lnTo>
                    <a:lnTo>
                      <a:pt x="3727" y="1231"/>
                    </a:lnTo>
                    <a:lnTo>
                      <a:pt x="3701" y="1215"/>
                    </a:lnTo>
                    <a:lnTo>
                      <a:pt x="3673" y="1200"/>
                    </a:lnTo>
                    <a:lnTo>
                      <a:pt x="3642" y="1187"/>
                    </a:lnTo>
                    <a:lnTo>
                      <a:pt x="3611" y="1175"/>
                    </a:lnTo>
                    <a:lnTo>
                      <a:pt x="3576" y="1167"/>
                    </a:lnTo>
                    <a:lnTo>
                      <a:pt x="3539" y="1161"/>
                    </a:lnTo>
                    <a:lnTo>
                      <a:pt x="3498" y="1159"/>
                    </a:lnTo>
                    <a:lnTo>
                      <a:pt x="3467" y="1160"/>
                    </a:lnTo>
                    <a:lnTo>
                      <a:pt x="3435" y="1162"/>
                    </a:lnTo>
                    <a:lnTo>
                      <a:pt x="3403" y="1166"/>
                    </a:lnTo>
                    <a:lnTo>
                      <a:pt x="3370" y="1170"/>
                    </a:lnTo>
                    <a:lnTo>
                      <a:pt x="3338" y="1177"/>
                    </a:lnTo>
                    <a:lnTo>
                      <a:pt x="3305" y="1184"/>
                    </a:lnTo>
                    <a:lnTo>
                      <a:pt x="3271" y="1193"/>
                    </a:lnTo>
                    <a:lnTo>
                      <a:pt x="3238" y="1202"/>
                    </a:lnTo>
                    <a:lnTo>
                      <a:pt x="3205" y="1213"/>
                    </a:lnTo>
                    <a:lnTo>
                      <a:pt x="3171" y="1225"/>
                    </a:lnTo>
                    <a:lnTo>
                      <a:pt x="3138" y="1238"/>
                    </a:lnTo>
                    <a:lnTo>
                      <a:pt x="3105" y="1251"/>
                    </a:lnTo>
                    <a:lnTo>
                      <a:pt x="3072" y="1266"/>
                    </a:lnTo>
                    <a:lnTo>
                      <a:pt x="3039" y="1282"/>
                    </a:lnTo>
                    <a:lnTo>
                      <a:pt x="3007" y="1298"/>
                    </a:lnTo>
                    <a:lnTo>
                      <a:pt x="2976" y="1315"/>
                    </a:lnTo>
                    <a:lnTo>
                      <a:pt x="2945" y="1332"/>
                    </a:lnTo>
                    <a:lnTo>
                      <a:pt x="2914" y="1350"/>
                    </a:lnTo>
                    <a:lnTo>
                      <a:pt x="2884" y="1368"/>
                    </a:lnTo>
                    <a:lnTo>
                      <a:pt x="2856" y="1387"/>
                    </a:lnTo>
                    <a:lnTo>
                      <a:pt x="2828" y="1407"/>
                    </a:lnTo>
                    <a:lnTo>
                      <a:pt x="2799" y="1426"/>
                    </a:lnTo>
                    <a:lnTo>
                      <a:pt x="2773" y="1446"/>
                    </a:lnTo>
                    <a:lnTo>
                      <a:pt x="2748" y="1466"/>
                    </a:lnTo>
                    <a:lnTo>
                      <a:pt x="2723" y="1486"/>
                    </a:lnTo>
                    <a:lnTo>
                      <a:pt x="2700" y="1506"/>
                    </a:lnTo>
                    <a:lnTo>
                      <a:pt x="2677" y="1528"/>
                    </a:lnTo>
                    <a:lnTo>
                      <a:pt x="2657" y="1548"/>
                    </a:lnTo>
                    <a:lnTo>
                      <a:pt x="2637" y="1568"/>
                    </a:lnTo>
                    <a:lnTo>
                      <a:pt x="2619" y="1588"/>
                    </a:lnTo>
                    <a:lnTo>
                      <a:pt x="2603" y="1608"/>
                    </a:lnTo>
                    <a:lnTo>
                      <a:pt x="2588" y="1628"/>
                    </a:lnTo>
                    <a:lnTo>
                      <a:pt x="2573" y="1650"/>
                    </a:lnTo>
                    <a:lnTo>
                      <a:pt x="2560" y="1673"/>
                    </a:lnTo>
                    <a:lnTo>
                      <a:pt x="2548" y="1696"/>
                    </a:lnTo>
                    <a:lnTo>
                      <a:pt x="2537" y="1720"/>
                    </a:lnTo>
                    <a:lnTo>
                      <a:pt x="2527" y="1744"/>
                    </a:lnTo>
                    <a:lnTo>
                      <a:pt x="2519" y="1769"/>
                    </a:lnTo>
                    <a:lnTo>
                      <a:pt x="2511" y="1796"/>
                    </a:lnTo>
                    <a:lnTo>
                      <a:pt x="2504" y="1822"/>
                    </a:lnTo>
                    <a:lnTo>
                      <a:pt x="2497" y="1848"/>
                    </a:lnTo>
                    <a:lnTo>
                      <a:pt x="2491" y="1875"/>
                    </a:lnTo>
                    <a:lnTo>
                      <a:pt x="2486" y="1903"/>
                    </a:lnTo>
                    <a:lnTo>
                      <a:pt x="2481" y="1931"/>
                    </a:lnTo>
                    <a:lnTo>
                      <a:pt x="2476" y="1959"/>
                    </a:lnTo>
                    <a:lnTo>
                      <a:pt x="2471" y="1987"/>
                    </a:lnTo>
                    <a:lnTo>
                      <a:pt x="2467" y="2015"/>
                    </a:lnTo>
                    <a:lnTo>
                      <a:pt x="2463" y="2044"/>
                    </a:lnTo>
                    <a:lnTo>
                      <a:pt x="2458" y="2072"/>
                    </a:lnTo>
                    <a:lnTo>
                      <a:pt x="2453" y="2101"/>
                    </a:lnTo>
                    <a:lnTo>
                      <a:pt x="2448" y="2129"/>
                    </a:lnTo>
                    <a:lnTo>
                      <a:pt x="2442" y="2157"/>
                    </a:lnTo>
                    <a:lnTo>
                      <a:pt x="2437" y="2186"/>
                    </a:lnTo>
                    <a:lnTo>
                      <a:pt x="2431" y="2213"/>
                    </a:lnTo>
                    <a:lnTo>
                      <a:pt x="2424" y="2241"/>
                    </a:lnTo>
                    <a:lnTo>
                      <a:pt x="2416" y="2267"/>
                    </a:lnTo>
                    <a:lnTo>
                      <a:pt x="2408" y="2295"/>
                    </a:lnTo>
                    <a:lnTo>
                      <a:pt x="2399" y="2321"/>
                    </a:lnTo>
                    <a:lnTo>
                      <a:pt x="2389" y="2347"/>
                    </a:lnTo>
                    <a:lnTo>
                      <a:pt x="2377" y="2372"/>
                    </a:lnTo>
                    <a:lnTo>
                      <a:pt x="2365" y="2397"/>
                    </a:lnTo>
                    <a:lnTo>
                      <a:pt x="2351" y="2421"/>
                    </a:lnTo>
                    <a:lnTo>
                      <a:pt x="2336" y="2445"/>
                    </a:lnTo>
                    <a:lnTo>
                      <a:pt x="2319" y="2467"/>
                    </a:lnTo>
                    <a:lnTo>
                      <a:pt x="2303" y="2450"/>
                    </a:lnTo>
                    <a:lnTo>
                      <a:pt x="2284" y="2435"/>
                    </a:lnTo>
                    <a:lnTo>
                      <a:pt x="2264" y="2421"/>
                    </a:lnTo>
                    <a:lnTo>
                      <a:pt x="2241" y="2407"/>
                    </a:lnTo>
                    <a:lnTo>
                      <a:pt x="2218" y="2395"/>
                    </a:lnTo>
                    <a:lnTo>
                      <a:pt x="2191" y="2383"/>
                    </a:lnTo>
                    <a:lnTo>
                      <a:pt x="2164" y="2373"/>
                    </a:lnTo>
                    <a:lnTo>
                      <a:pt x="2136" y="2364"/>
                    </a:lnTo>
                    <a:lnTo>
                      <a:pt x="2106" y="2355"/>
                    </a:lnTo>
                    <a:lnTo>
                      <a:pt x="2075" y="2348"/>
                    </a:lnTo>
                    <a:lnTo>
                      <a:pt x="2043" y="2341"/>
                    </a:lnTo>
                    <a:lnTo>
                      <a:pt x="2010" y="2334"/>
                    </a:lnTo>
                    <a:lnTo>
                      <a:pt x="1977" y="2329"/>
                    </a:lnTo>
                    <a:lnTo>
                      <a:pt x="1942" y="2324"/>
                    </a:lnTo>
                    <a:lnTo>
                      <a:pt x="1908" y="2319"/>
                    </a:lnTo>
                    <a:lnTo>
                      <a:pt x="1873" y="2315"/>
                    </a:lnTo>
                    <a:lnTo>
                      <a:pt x="1837" y="2311"/>
                    </a:lnTo>
                    <a:lnTo>
                      <a:pt x="1802" y="2308"/>
                    </a:lnTo>
                    <a:lnTo>
                      <a:pt x="1766" y="2305"/>
                    </a:lnTo>
                    <a:lnTo>
                      <a:pt x="1730" y="2302"/>
                    </a:lnTo>
                    <a:lnTo>
                      <a:pt x="1695" y="2299"/>
                    </a:lnTo>
                    <a:lnTo>
                      <a:pt x="1660" y="2297"/>
                    </a:lnTo>
                    <a:lnTo>
                      <a:pt x="1625" y="2294"/>
                    </a:lnTo>
                    <a:lnTo>
                      <a:pt x="1590" y="2292"/>
                    </a:lnTo>
                    <a:lnTo>
                      <a:pt x="1557" y="2290"/>
                    </a:lnTo>
                    <a:lnTo>
                      <a:pt x="1525" y="2288"/>
                    </a:lnTo>
                    <a:lnTo>
                      <a:pt x="1492" y="2284"/>
                    </a:lnTo>
                    <a:lnTo>
                      <a:pt x="1461" y="2282"/>
                    </a:lnTo>
                    <a:lnTo>
                      <a:pt x="1432" y="2279"/>
                    </a:lnTo>
                    <a:lnTo>
                      <a:pt x="1403" y="2276"/>
                    </a:lnTo>
                    <a:lnTo>
                      <a:pt x="1377" y="2273"/>
                    </a:lnTo>
                    <a:lnTo>
                      <a:pt x="1350" y="2269"/>
                    </a:lnTo>
                    <a:lnTo>
                      <a:pt x="1323" y="2265"/>
                    </a:lnTo>
                    <a:lnTo>
                      <a:pt x="1297" y="2261"/>
                    </a:lnTo>
                    <a:lnTo>
                      <a:pt x="1271" y="2257"/>
                    </a:lnTo>
                    <a:lnTo>
                      <a:pt x="1245" y="2252"/>
                    </a:lnTo>
                    <a:lnTo>
                      <a:pt x="1220" y="2248"/>
                    </a:lnTo>
                    <a:lnTo>
                      <a:pt x="1196" y="2243"/>
                    </a:lnTo>
                    <a:lnTo>
                      <a:pt x="1172" y="2239"/>
                    </a:lnTo>
                    <a:lnTo>
                      <a:pt x="1148" y="2234"/>
                    </a:lnTo>
                    <a:lnTo>
                      <a:pt x="1124" y="2229"/>
                    </a:lnTo>
                    <a:lnTo>
                      <a:pt x="1101" y="2224"/>
                    </a:lnTo>
                    <a:lnTo>
                      <a:pt x="1079" y="2219"/>
                    </a:lnTo>
                    <a:lnTo>
                      <a:pt x="1056" y="2214"/>
                    </a:lnTo>
                    <a:lnTo>
                      <a:pt x="1034" y="2209"/>
                    </a:lnTo>
                    <a:lnTo>
                      <a:pt x="1011" y="2204"/>
                    </a:lnTo>
                    <a:lnTo>
                      <a:pt x="989" y="2199"/>
                    </a:lnTo>
                    <a:lnTo>
                      <a:pt x="968" y="2193"/>
                    </a:lnTo>
                    <a:lnTo>
                      <a:pt x="946" y="2188"/>
                    </a:lnTo>
                    <a:lnTo>
                      <a:pt x="924" y="2183"/>
                    </a:lnTo>
                    <a:lnTo>
                      <a:pt x="903" y="2177"/>
                    </a:lnTo>
                    <a:lnTo>
                      <a:pt x="880" y="2172"/>
                    </a:lnTo>
                    <a:lnTo>
                      <a:pt x="859" y="2167"/>
                    </a:lnTo>
                    <a:lnTo>
                      <a:pt x="837" y="2161"/>
                    </a:lnTo>
                    <a:lnTo>
                      <a:pt x="815" y="2155"/>
                    </a:lnTo>
                    <a:lnTo>
                      <a:pt x="794" y="2149"/>
                    </a:lnTo>
                    <a:lnTo>
                      <a:pt x="771" y="2144"/>
                    </a:lnTo>
                    <a:lnTo>
                      <a:pt x="748" y="2139"/>
                    </a:lnTo>
                    <a:lnTo>
                      <a:pt x="726" y="2133"/>
                    </a:lnTo>
                    <a:lnTo>
                      <a:pt x="704" y="2128"/>
                    </a:lnTo>
                    <a:lnTo>
                      <a:pt x="681" y="2123"/>
                    </a:lnTo>
                    <a:lnTo>
                      <a:pt x="657" y="2117"/>
                    </a:lnTo>
                    <a:lnTo>
                      <a:pt x="633" y="2112"/>
                    </a:lnTo>
                    <a:lnTo>
                      <a:pt x="609" y="2107"/>
                    </a:lnTo>
                    <a:lnTo>
                      <a:pt x="594" y="2104"/>
                    </a:lnTo>
                    <a:lnTo>
                      <a:pt x="576" y="2100"/>
                    </a:lnTo>
                    <a:lnTo>
                      <a:pt x="557" y="2095"/>
                    </a:lnTo>
                    <a:lnTo>
                      <a:pt x="536" y="2089"/>
                    </a:lnTo>
                    <a:lnTo>
                      <a:pt x="513" y="2083"/>
                    </a:lnTo>
                    <a:lnTo>
                      <a:pt x="491" y="2076"/>
                    </a:lnTo>
                    <a:lnTo>
                      <a:pt x="469" y="2069"/>
                    </a:lnTo>
                    <a:lnTo>
                      <a:pt x="447" y="2060"/>
                    </a:lnTo>
                    <a:lnTo>
                      <a:pt x="426" y="2051"/>
                    </a:lnTo>
                    <a:lnTo>
                      <a:pt x="405" y="2041"/>
                    </a:lnTo>
                    <a:lnTo>
                      <a:pt x="387" y="2029"/>
                    </a:lnTo>
                    <a:lnTo>
                      <a:pt x="371" y="2017"/>
                    </a:lnTo>
                    <a:lnTo>
                      <a:pt x="358" y="2005"/>
                    </a:lnTo>
                    <a:lnTo>
                      <a:pt x="348" y="1991"/>
                    </a:lnTo>
                    <a:lnTo>
                      <a:pt x="342" y="1977"/>
                    </a:lnTo>
                    <a:lnTo>
                      <a:pt x="340" y="1962"/>
                    </a:lnTo>
                    <a:lnTo>
                      <a:pt x="341" y="1944"/>
                    </a:lnTo>
                    <a:lnTo>
                      <a:pt x="344" y="1928"/>
                    </a:lnTo>
                    <a:lnTo>
                      <a:pt x="349" y="1913"/>
                    </a:lnTo>
                    <a:lnTo>
                      <a:pt x="356" y="1898"/>
                    </a:lnTo>
                    <a:lnTo>
                      <a:pt x="363" y="1884"/>
                    </a:lnTo>
                    <a:lnTo>
                      <a:pt x="372" y="1871"/>
                    </a:lnTo>
                    <a:lnTo>
                      <a:pt x="381" y="1858"/>
                    </a:lnTo>
                    <a:lnTo>
                      <a:pt x="390" y="1845"/>
                    </a:lnTo>
                    <a:lnTo>
                      <a:pt x="399" y="1833"/>
                    </a:lnTo>
                    <a:lnTo>
                      <a:pt x="408" y="1820"/>
                    </a:lnTo>
                    <a:lnTo>
                      <a:pt x="418" y="1808"/>
                    </a:lnTo>
                    <a:lnTo>
                      <a:pt x="425" y="1794"/>
                    </a:lnTo>
                    <a:lnTo>
                      <a:pt x="432" y="1780"/>
                    </a:lnTo>
                    <a:lnTo>
                      <a:pt x="437" y="1765"/>
                    </a:lnTo>
                    <a:lnTo>
                      <a:pt x="440" y="1749"/>
                    </a:lnTo>
                    <a:lnTo>
                      <a:pt x="441" y="1732"/>
                    </a:lnTo>
                    <a:lnTo>
                      <a:pt x="440" y="1713"/>
                    </a:lnTo>
                    <a:lnTo>
                      <a:pt x="437" y="1694"/>
                    </a:lnTo>
                    <a:lnTo>
                      <a:pt x="432" y="1677"/>
                    </a:lnTo>
                    <a:lnTo>
                      <a:pt x="426" y="1660"/>
                    </a:lnTo>
                    <a:lnTo>
                      <a:pt x="419" y="1644"/>
                    </a:lnTo>
                    <a:lnTo>
                      <a:pt x="409" y="1629"/>
                    </a:lnTo>
                    <a:lnTo>
                      <a:pt x="399" y="1615"/>
                    </a:lnTo>
                    <a:lnTo>
                      <a:pt x="389" y="1602"/>
                    </a:lnTo>
                    <a:lnTo>
                      <a:pt x="377" y="1590"/>
                    </a:lnTo>
                    <a:lnTo>
                      <a:pt x="366" y="1578"/>
                    </a:lnTo>
                    <a:lnTo>
                      <a:pt x="354" y="1567"/>
                    </a:lnTo>
                    <a:lnTo>
                      <a:pt x="342" y="1556"/>
                    </a:lnTo>
                    <a:lnTo>
                      <a:pt x="330" y="1546"/>
                    </a:lnTo>
                    <a:lnTo>
                      <a:pt x="319" y="1537"/>
                    </a:lnTo>
                    <a:lnTo>
                      <a:pt x="308" y="1528"/>
                    </a:lnTo>
                    <a:lnTo>
                      <a:pt x="298" y="1518"/>
                    </a:lnTo>
                    <a:lnTo>
                      <a:pt x="274" y="1497"/>
                    </a:lnTo>
                    <a:lnTo>
                      <a:pt x="249" y="1473"/>
                    </a:lnTo>
                    <a:lnTo>
                      <a:pt x="224" y="1447"/>
                    </a:lnTo>
                    <a:lnTo>
                      <a:pt x="199" y="1418"/>
                    </a:lnTo>
                    <a:lnTo>
                      <a:pt x="175" y="1386"/>
                    </a:lnTo>
                    <a:lnTo>
                      <a:pt x="149" y="1353"/>
                    </a:lnTo>
                    <a:lnTo>
                      <a:pt x="125" y="1319"/>
                    </a:lnTo>
                    <a:lnTo>
                      <a:pt x="103" y="1282"/>
                    </a:lnTo>
                    <a:lnTo>
                      <a:pt x="82" y="1244"/>
                    </a:lnTo>
                    <a:lnTo>
                      <a:pt x="62" y="1204"/>
                    </a:lnTo>
                    <a:lnTo>
                      <a:pt x="44" y="1164"/>
                    </a:lnTo>
                    <a:lnTo>
                      <a:pt x="29" y="1122"/>
                    </a:lnTo>
                    <a:lnTo>
                      <a:pt x="17" y="1079"/>
                    </a:lnTo>
                    <a:lnTo>
                      <a:pt x="8" y="1036"/>
                    </a:lnTo>
                    <a:lnTo>
                      <a:pt x="2" y="992"/>
                    </a:lnTo>
                    <a:lnTo>
                      <a:pt x="0" y="948"/>
                    </a:lnTo>
                    <a:lnTo>
                      <a:pt x="1" y="917"/>
                    </a:lnTo>
                    <a:lnTo>
                      <a:pt x="4" y="886"/>
                    </a:lnTo>
                    <a:lnTo>
                      <a:pt x="8" y="858"/>
                    </a:lnTo>
                    <a:lnTo>
                      <a:pt x="14" y="830"/>
                    </a:lnTo>
                    <a:lnTo>
                      <a:pt x="21" y="803"/>
                    </a:lnTo>
                    <a:lnTo>
                      <a:pt x="29" y="778"/>
                    </a:lnTo>
                    <a:lnTo>
                      <a:pt x="39" y="752"/>
                    </a:lnTo>
                    <a:lnTo>
                      <a:pt x="50" y="728"/>
                    </a:lnTo>
                    <a:lnTo>
                      <a:pt x="62" y="704"/>
                    </a:lnTo>
                    <a:lnTo>
                      <a:pt x="75" y="682"/>
                    </a:lnTo>
                    <a:lnTo>
                      <a:pt x="88" y="660"/>
                    </a:lnTo>
                    <a:lnTo>
                      <a:pt x="102" y="638"/>
                    </a:lnTo>
                    <a:lnTo>
                      <a:pt x="116" y="617"/>
                    </a:lnTo>
                    <a:lnTo>
                      <a:pt x="131" y="596"/>
                    </a:lnTo>
                    <a:lnTo>
                      <a:pt x="146" y="576"/>
                    </a:lnTo>
                    <a:lnTo>
                      <a:pt x="161" y="556"/>
                    </a:lnTo>
                    <a:lnTo>
                      <a:pt x="178" y="537"/>
                    </a:lnTo>
                    <a:lnTo>
                      <a:pt x="193" y="517"/>
                    </a:lnTo>
                    <a:lnTo>
                      <a:pt x="208" y="497"/>
                    </a:lnTo>
                    <a:lnTo>
                      <a:pt x="223" y="478"/>
                    </a:lnTo>
                    <a:lnTo>
                      <a:pt x="237" y="459"/>
                    </a:lnTo>
                    <a:lnTo>
                      <a:pt x="251" y="440"/>
                    </a:lnTo>
                    <a:lnTo>
                      <a:pt x="264" y="420"/>
                    </a:lnTo>
                    <a:lnTo>
                      <a:pt x="277" y="401"/>
                    </a:lnTo>
                    <a:lnTo>
                      <a:pt x="289" y="381"/>
                    </a:lnTo>
                    <a:lnTo>
                      <a:pt x="301" y="360"/>
                    </a:lnTo>
                    <a:lnTo>
                      <a:pt x="311" y="340"/>
                    </a:lnTo>
                    <a:lnTo>
                      <a:pt x="319" y="319"/>
                    </a:lnTo>
                    <a:lnTo>
                      <a:pt x="327" y="298"/>
                    </a:lnTo>
                    <a:lnTo>
                      <a:pt x="333" y="276"/>
                    </a:lnTo>
                    <a:lnTo>
                      <a:pt x="337" y="252"/>
                    </a:lnTo>
                    <a:lnTo>
                      <a:pt x="340" y="229"/>
                    </a:lnTo>
                    <a:lnTo>
                      <a:pt x="372" y="236"/>
                    </a:lnTo>
                    <a:lnTo>
                      <a:pt x="403" y="243"/>
                    </a:lnTo>
                    <a:lnTo>
                      <a:pt x="433" y="250"/>
                    </a:lnTo>
                    <a:lnTo>
                      <a:pt x="462" y="258"/>
                    </a:lnTo>
                    <a:lnTo>
                      <a:pt x="489" y="264"/>
                    </a:lnTo>
                    <a:lnTo>
                      <a:pt x="516" y="270"/>
                    </a:lnTo>
                    <a:lnTo>
                      <a:pt x="543" y="277"/>
                    </a:lnTo>
                    <a:lnTo>
                      <a:pt x="569" y="283"/>
                    </a:lnTo>
                    <a:lnTo>
                      <a:pt x="595" y="289"/>
                    </a:lnTo>
                    <a:lnTo>
                      <a:pt x="621" y="295"/>
                    </a:lnTo>
                    <a:lnTo>
                      <a:pt x="648" y="300"/>
                    </a:lnTo>
                    <a:lnTo>
                      <a:pt x="677" y="306"/>
                    </a:lnTo>
                    <a:lnTo>
                      <a:pt x="705" y="312"/>
                    </a:lnTo>
                    <a:lnTo>
                      <a:pt x="735" y="318"/>
                    </a:lnTo>
                    <a:lnTo>
                      <a:pt x="766" y="324"/>
                    </a:lnTo>
                    <a:lnTo>
                      <a:pt x="800" y="330"/>
                    </a:lnTo>
                    <a:lnTo>
                      <a:pt x="830" y="330"/>
                    </a:lnTo>
                    <a:lnTo>
                      <a:pt x="858" y="330"/>
                    </a:lnTo>
                    <a:lnTo>
                      <a:pt x="887" y="330"/>
                    </a:lnTo>
                    <a:lnTo>
                      <a:pt x="916" y="330"/>
                    </a:lnTo>
                    <a:lnTo>
                      <a:pt x="943" y="330"/>
                    </a:lnTo>
                    <a:lnTo>
                      <a:pt x="970" y="330"/>
                    </a:lnTo>
                    <a:lnTo>
                      <a:pt x="997" y="330"/>
                    </a:lnTo>
                    <a:lnTo>
                      <a:pt x="1024" y="330"/>
                    </a:lnTo>
                    <a:lnTo>
                      <a:pt x="1049" y="330"/>
                    </a:lnTo>
                    <a:lnTo>
                      <a:pt x="1074" y="330"/>
                    </a:lnTo>
                    <a:lnTo>
                      <a:pt x="1099" y="330"/>
                    </a:lnTo>
                    <a:lnTo>
                      <a:pt x="1124" y="330"/>
                    </a:lnTo>
                    <a:lnTo>
                      <a:pt x="1149" y="330"/>
                    </a:lnTo>
                    <a:lnTo>
                      <a:pt x="1173" y="330"/>
                    </a:lnTo>
                    <a:lnTo>
                      <a:pt x="1196" y="330"/>
                    </a:lnTo>
                    <a:lnTo>
                      <a:pt x="1219" y="330"/>
                    </a:lnTo>
                    <a:lnTo>
                      <a:pt x="1242" y="330"/>
                    </a:lnTo>
                    <a:lnTo>
                      <a:pt x="1266" y="330"/>
                    </a:lnTo>
                    <a:lnTo>
                      <a:pt x="1288" y="330"/>
                    </a:lnTo>
                    <a:lnTo>
                      <a:pt x="1311" y="330"/>
                    </a:lnTo>
                    <a:lnTo>
                      <a:pt x="1333" y="330"/>
                    </a:lnTo>
                    <a:lnTo>
                      <a:pt x="1355" y="330"/>
                    </a:lnTo>
                    <a:lnTo>
                      <a:pt x="1377" y="330"/>
                    </a:lnTo>
                    <a:lnTo>
                      <a:pt x="1399" y="330"/>
                    </a:lnTo>
                    <a:lnTo>
                      <a:pt x="1421" y="330"/>
                    </a:lnTo>
                    <a:lnTo>
                      <a:pt x="1442" y="330"/>
                    </a:lnTo>
                    <a:lnTo>
                      <a:pt x="1463" y="330"/>
                    </a:lnTo>
                    <a:lnTo>
                      <a:pt x="1485" y="330"/>
                    </a:lnTo>
                    <a:lnTo>
                      <a:pt x="1507" y="330"/>
                    </a:lnTo>
                    <a:lnTo>
                      <a:pt x="1528" y="330"/>
                    </a:lnTo>
                    <a:lnTo>
                      <a:pt x="1550" y="330"/>
                    </a:lnTo>
                    <a:lnTo>
                      <a:pt x="1571" y="330"/>
                    </a:lnTo>
                    <a:lnTo>
                      <a:pt x="1589" y="329"/>
                    </a:lnTo>
                    <a:lnTo>
                      <a:pt x="1606" y="326"/>
                    </a:lnTo>
                    <a:lnTo>
                      <a:pt x="1623" y="321"/>
                    </a:lnTo>
                    <a:lnTo>
                      <a:pt x="1638" y="314"/>
                    </a:lnTo>
                    <a:lnTo>
                      <a:pt x="1652" y="307"/>
                    </a:lnTo>
                    <a:lnTo>
                      <a:pt x="1666" y="298"/>
                    </a:lnTo>
                    <a:lnTo>
                      <a:pt x="1680" y="289"/>
                    </a:lnTo>
                    <a:lnTo>
                      <a:pt x="1694" y="280"/>
                    </a:lnTo>
                    <a:lnTo>
                      <a:pt x="1707" y="271"/>
                    </a:lnTo>
                    <a:lnTo>
                      <a:pt x="1721" y="262"/>
                    </a:lnTo>
                    <a:lnTo>
                      <a:pt x="1736" y="252"/>
                    </a:lnTo>
                    <a:lnTo>
                      <a:pt x="1751" y="245"/>
                    </a:lnTo>
                    <a:lnTo>
                      <a:pt x="1766" y="238"/>
                    </a:lnTo>
                    <a:lnTo>
                      <a:pt x="1782" y="233"/>
                    </a:lnTo>
                    <a:lnTo>
                      <a:pt x="1799" y="230"/>
                    </a:lnTo>
                    <a:lnTo>
                      <a:pt x="1817" y="229"/>
                    </a:lnTo>
                    <a:lnTo>
                      <a:pt x="1846" y="234"/>
                    </a:lnTo>
                    <a:lnTo>
                      <a:pt x="1867" y="246"/>
                    </a:lnTo>
                    <a:lnTo>
                      <a:pt x="1881" y="266"/>
                    </a:lnTo>
                    <a:lnTo>
                      <a:pt x="1891" y="289"/>
                    </a:lnTo>
                    <a:lnTo>
                      <a:pt x="1899" y="315"/>
                    </a:lnTo>
                    <a:lnTo>
                      <a:pt x="1906" y="341"/>
                    </a:lnTo>
                    <a:lnTo>
                      <a:pt x="1916" y="366"/>
                    </a:lnTo>
                    <a:lnTo>
                      <a:pt x="1930" y="389"/>
                    </a:lnTo>
                    <a:lnTo>
                      <a:pt x="1942" y="402"/>
                    </a:lnTo>
                    <a:lnTo>
                      <a:pt x="1954" y="413"/>
                    </a:lnTo>
                    <a:lnTo>
                      <a:pt x="1968" y="423"/>
                    </a:lnTo>
                    <a:lnTo>
                      <a:pt x="1982" y="433"/>
                    </a:lnTo>
                    <a:lnTo>
                      <a:pt x="1997" y="441"/>
                    </a:lnTo>
                    <a:lnTo>
                      <a:pt x="2012" y="448"/>
                    </a:lnTo>
                    <a:lnTo>
                      <a:pt x="2028" y="455"/>
                    </a:lnTo>
                    <a:lnTo>
                      <a:pt x="2044" y="460"/>
                    </a:lnTo>
                    <a:lnTo>
                      <a:pt x="2060" y="465"/>
                    </a:lnTo>
                    <a:lnTo>
                      <a:pt x="2078" y="469"/>
                    </a:lnTo>
                    <a:lnTo>
                      <a:pt x="2096" y="472"/>
                    </a:lnTo>
                    <a:lnTo>
                      <a:pt x="2114" y="475"/>
                    </a:lnTo>
                    <a:lnTo>
                      <a:pt x="2132" y="477"/>
                    </a:lnTo>
                    <a:lnTo>
                      <a:pt x="2151" y="478"/>
                    </a:lnTo>
                    <a:lnTo>
                      <a:pt x="2170" y="479"/>
                    </a:lnTo>
                    <a:lnTo>
                      <a:pt x="2189" y="479"/>
                    </a:lnTo>
                    <a:lnTo>
                      <a:pt x="2213" y="478"/>
                    </a:lnTo>
                    <a:lnTo>
                      <a:pt x="2244" y="476"/>
                    </a:lnTo>
                    <a:lnTo>
                      <a:pt x="2280" y="473"/>
                    </a:lnTo>
                    <a:lnTo>
                      <a:pt x="2321" y="468"/>
                    </a:lnTo>
                    <a:lnTo>
                      <a:pt x="2367" y="462"/>
                    </a:lnTo>
                    <a:lnTo>
                      <a:pt x="2414" y="455"/>
                    </a:lnTo>
                    <a:lnTo>
                      <a:pt x="2465" y="447"/>
                    </a:lnTo>
                    <a:lnTo>
                      <a:pt x="2514" y="438"/>
                    </a:lnTo>
                    <a:lnTo>
                      <a:pt x="2564" y="429"/>
                    </a:lnTo>
                    <a:lnTo>
                      <a:pt x="2613" y="419"/>
                    </a:lnTo>
                    <a:lnTo>
                      <a:pt x="2659" y="408"/>
                    </a:lnTo>
                    <a:lnTo>
                      <a:pt x="2702" y="397"/>
                    </a:lnTo>
                    <a:lnTo>
                      <a:pt x="2740" y="386"/>
                    </a:lnTo>
                    <a:lnTo>
                      <a:pt x="2772" y="373"/>
                    </a:lnTo>
                    <a:lnTo>
                      <a:pt x="2798" y="361"/>
                    </a:lnTo>
                    <a:lnTo>
                      <a:pt x="2818" y="349"/>
                    </a:lnTo>
                    <a:lnTo>
                      <a:pt x="2839" y="330"/>
                    </a:lnTo>
                    <a:lnTo>
                      <a:pt x="2857" y="312"/>
                    </a:lnTo>
                    <a:lnTo>
                      <a:pt x="2873" y="294"/>
                    </a:lnTo>
                    <a:lnTo>
                      <a:pt x="2887" y="276"/>
                    </a:lnTo>
                    <a:lnTo>
                      <a:pt x="2899" y="260"/>
                    </a:lnTo>
                    <a:lnTo>
                      <a:pt x="2910" y="242"/>
                    </a:lnTo>
                    <a:lnTo>
                      <a:pt x="2920" y="226"/>
                    </a:lnTo>
                    <a:lnTo>
                      <a:pt x="2930" y="211"/>
                    </a:lnTo>
                    <a:lnTo>
                      <a:pt x="2940" y="196"/>
                    </a:lnTo>
                    <a:lnTo>
                      <a:pt x="2950" y="181"/>
                    </a:lnTo>
                    <a:lnTo>
                      <a:pt x="2961" y="167"/>
                    </a:lnTo>
                    <a:lnTo>
                      <a:pt x="2973" y="153"/>
                    </a:lnTo>
                    <a:lnTo>
                      <a:pt x="2986" y="140"/>
                    </a:lnTo>
                    <a:lnTo>
                      <a:pt x="3001" y="127"/>
                    </a:lnTo>
                    <a:lnTo>
                      <a:pt x="3018" y="113"/>
                    </a:lnTo>
                    <a:lnTo>
                      <a:pt x="3038" y="100"/>
                    </a:lnTo>
                    <a:lnTo>
                      <a:pt x="3064" y="88"/>
                    </a:lnTo>
                    <a:lnTo>
                      <a:pt x="3090" y="79"/>
                    </a:lnTo>
                    <a:lnTo>
                      <a:pt x="3117" y="71"/>
                    </a:lnTo>
                    <a:lnTo>
                      <a:pt x="3145" y="66"/>
                    </a:lnTo>
                    <a:lnTo>
                      <a:pt x="3176" y="62"/>
                    </a:lnTo>
                    <a:lnTo>
                      <a:pt x="3206" y="60"/>
                    </a:lnTo>
                    <a:lnTo>
                      <a:pt x="3237" y="59"/>
                    </a:lnTo>
                    <a:lnTo>
                      <a:pt x="3269" y="59"/>
                    </a:lnTo>
                    <a:lnTo>
                      <a:pt x="3302" y="59"/>
                    </a:lnTo>
                    <a:lnTo>
                      <a:pt x="3335" y="59"/>
                    </a:lnTo>
                    <a:lnTo>
                      <a:pt x="3368" y="60"/>
                    </a:lnTo>
                    <a:lnTo>
                      <a:pt x="3402" y="60"/>
                    </a:lnTo>
                    <a:lnTo>
                      <a:pt x="3436" y="60"/>
                    </a:lnTo>
                    <a:lnTo>
                      <a:pt x="3469" y="58"/>
                    </a:lnTo>
                    <a:lnTo>
                      <a:pt x="3503" y="56"/>
                    </a:lnTo>
                    <a:lnTo>
                      <a:pt x="3537" y="52"/>
                    </a:lnTo>
                    <a:lnTo>
                      <a:pt x="3549" y="49"/>
                    </a:lnTo>
                    <a:lnTo>
                      <a:pt x="3562" y="46"/>
                    </a:lnTo>
                    <a:lnTo>
                      <a:pt x="3573" y="42"/>
                    </a:lnTo>
                    <a:lnTo>
                      <a:pt x="3584" y="38"/>
                    </a:lnTo>
                    <a:lnTo>
                      <a:pt x="3595" y="34"/>
                    </a:lnTo>
                    <a:lnTo>
                      <a:pt x="3606" y="30"/>
                    </a:lnTo>
                    <a:lnTo>
                      <a:pt x="3617" y="25"/>
                    </a:lnTo>
                    <a:lnTo>
                      <a:pt x="3627" y="21"/>
                    </a:lnTo>
                    <a:lnTo>
                      <a:pt x="3638" y="17"/>
                    </a:lnTo>
                    <a:lnTo>
                      <a:pt x="3649" y="13"/>
                    </a:lnTo>
                    <a:lnTo>
                      <a:pt x="3660" y="9"/>
                    </a:lnTo>
                    <a:lnTo>
                      <a:pt x="3671" y="6"/>
                    </a:lnTo>
                    <a:lnTo>
                      <a:pt x="3682" y="4"/>
                    </a:lnTo>
                    <a:lnTo>
                      <a:pt x="3694" y="2"/>
                    </a:lnTo>
                    <a:lnTo>
                      <a:pt x="3706" y="0"/>
                    </a:lnTo>
                    <a:lnTo>
                      <a:pt x="3718" y="0"/>
                    </a:lnTo>
                    <a:lnTo>
                      <a:pt x="3722" y="3"/>
                    </a:lnTo>
                    <a:lnTo>
                      <a:pt x="3734" y="10"/>
                    </a:lnTo>
                    <a:lnTo>
                      <a:pt x="3750" y="19"/>
                    </a:lnTo>
                    <a:lnTo>
                      <a:pt x="3770" y="30"/>
                    </a:lnTo>
                    <a:lnTo>
                      <a:pt x="3791" y="42"/>
                    </a:lnTo>
                    <a:lnTo>
                      <a:pt x="3809" y="51"/>
                    </a:lnTo>
                    <a:lnTo>
                      <a:pt x="3823" y="58"/>
                    </a:lnTo>
                    <a:lnTo>
                      <a:pt x="3832" y="61"/>
                    </a:lnTo>
                    <a:lnTo>
                      <a:pt x="3770" y="39"/>
                    </a:lnTo>
                    <a:close/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32" name="Freeform 188"/>
              <p:cNvSpPr>
                <a:spLocks/>
              </p:cNvSpPr>
              <p:nvPr/>
            </p:nvSpPr>
            <p:spPr bwMode="auto">
              <a:xfrm flipH="1">
                <a:off x="4703" y="1266"/>
                <a:ext cx="709" cy="605"/>
              </a:xfrm>
              <a:custGeom>
                <a:avLst/>
                <a:gdLst>
                  <a:gd name="T0" fmla="*/ 2442 w 3902"/>
                  <a:gd name="T1" fmla="*/ 192 h 3315"/>
                  <a:gd name="T2" fmla="*/ 2593 w 3902"/>
                  <a:gd name="T3" fmla="*/ 345 h 3315"/>
                  <a:gd name="T4" fmla="*/ 2678 w 3902"/>
                  <a:gd name="T5" fmla="*/ 549 h 3315"/>
                  <a:gd name="T6" fmla="*/ 2744 w 3902"/>
                  <a:gd name="T7" fmla="*/ 775 h 3315"/>
                  <a:gd name="T8" fmla="*/ 2829 w 3902"/>
                  <a:gd name="T9" fmla="*/ 999 h 3315"/>
                  <a:gd name="T10" fmla="*/ 2973 w 3902"/>
                  <a:gd name="T11" fmla="*/ 1196 h 3315"/>
                  <a:gd name="T12" fmla="*/ 3150 w 3902"/>
                  <a:gd name="T13" fmla="*/ 1361 h 3315"/>
                  <a:gd name="T14" fmla="*/ 3330 w 3902"/>
                  <a:gd name="T15" fmla="*/ 1515 h 3315"/>
                  <a:gd name="T16" fmla="*/ 3485 w 3902"/>
                  <a:gd name="T17" fmla="*/ 1681 h 3315"/>
                  <a:gd name="T18" fmla="*/ 3590 w 3902"/>
                  <a:gd name="T19" fmla="*/ 1890 h 3315"/>
                  <a:gd name="T20" fmla="*/ 3625 w 3902"/>
                  <a:gd name="T21" fmla="*/ 2126 h 3315"/>
                  <a:gd name="T22" fmla="*/ 3740 w 3902"/>
                  <a:gd name="T23" fmla="*/ 2183 h 3315"/>
                  <a:gd name="T24" fmla="*/ 3831 w 3902"/>
                  <a:gd name="T25" fmla="*/ 2261 h 3315"/>
                  <a:gd name="T26" fmla="*/ 3887 w 3902"/>
                  <a:gd name="T27" fmla="*/ 2380 h 3315"/>
                  <a:gd name="T28" fmla="*/ 3899 w 3902"/>
                  <a:gd name="T29" fmla="*/ 2571 h 3315"/>
                  <a:gd name="T30" fmla="*/ 3780 w 3902"/>
                  <a:gd name="T31" fmla="*/ 2840 h 3315"/>
                  <a:gd name="T32" fmla="*/ 3519 w 3902"/>
                  <a:gd name="T33" fmla="*/ 2961 h 3315"/>
                  <a:gd name="T34" fmla="*/ 1937 w 3902"/>
                  <a:gd name="T35" fmla="*/ 3060 h 3315"/>
                  <a:gd name="T36" fmla="*/ 1753 w 3902"/>
                  <a:gd name="T37" fmla="*/ 3147 h 3315"/>
                  <a:gd name="T38" fmla="*/ 1613 w 3902"/>
                  <a:gd name="T39" fmla="*/ 3264 h 3315"/>
                  <a:gd name="T40" fmla="*/ 564 w 3902"/>
                  <a:gd name="T41" fmla="*/ 3228 h 3315"/>
                  <a:gd name="T42" fmla="*/ 333 w 3902"/>
                  <a:gd name="T43" fmla="*/ 3185 h 3315"/>
                  <a:gd name="T44" fmla="*/ 139 w 3902"/>
                  <a:gd name="T45" fmla="*/ 3072 h 3315"/>
                  <a:gd name="T46" fmla="*/ 98 w 3902"/>
                  <a:gd name="T47" fmla="*/ 2907 h 3315"/>
                  <a:gd name="T48" fmla="*/ 174 w 3902"/>
                  <a:gd name="T49" fmla="*/ 2816 h 3315"/>
                  <a:gd name="T50" fmla="*/ 264 w 3902"/>
                  <a:gd name="T51" fmla="*/ 2744 h 3315"/>
                  <a:gd name="T52" fmla="*/ 349 w 3902"/>
                  <a:gd name="T53" fmla="*/ 2580 h 3315"/>
                  <a:gd name="T54" fmla="*/ 440 w 3902"/>
                  <a:gd name="T55" fmla="*/ 2385 h 3315"/>
                  <a:gd name="T56" fmla="*/ 532 w 3902"/>
                  <a:gd name="T57" fmla="*/ 2199 h 3315"/>
                  <a:gd name="T58" fmla="*/ 641 w 3902"/>
                  <a:gd name="T59" fmla="*/ 2010 h 3315"/>
                  <a:gd name="T60" fmla="*/ 782 w 3902"/>
                  <a:gd name="T61" fmla="*/ 1810 h 3315"/>
                  <a:gd name="T62" fmla="*/ 900 w 3902"/>
                  <a:gd name="T63" fmla="*/ 1626 h 3315"/>
                  <a:gd name="T64" fmla="*/ 900 w 3902"/>
                  <a:gd name="T65" fmla="*/ 1517 h 3315"/>
                  <a:gd name="T66" fmla="*/ 900 w 3902"/>
                  <a:gd name="T67" fmla="*/ 1427 h 3315"/>
                  <a:gd name="T68" fmla="*/ 846 w 3902"/>
                  <a:gd name="T69" fmla="*/ 1475 h 3315"/>
                  <a:gd name="T70" fmla="*/ 736 w 3902"/>
                  <a:gd name="T71" fmla="*/ 1524 h 3315"/>
                  <a:gd name="T72" fmla="*/ 698 w 3902"/>
                  <a:gd name="T73" fmla="*/ 1471 h 3315"/>
                  <a:gd name="T74" fmla="*/ 685 w 3902"/>
                  <a:gd name="T75" fmla="*/ 1388 h 3315"/>
                  <a:gd name="T76" fmla="*/ 617 w 3902"/>
                  <a:gd name="T77" fmla="*/ 1231 h 3315"/>
                  <a:gd name="T78" fmla="*/ 514 w 3902"/>
                  <a:gd name="T79" fmla="*/ 1069 h 3315"/>
                  <a:gd name="T80" fmla="*/ 395 w 3902"/>
                  <a:gd name="T81" fmla="*/ 923 h 3315"/>
                  <a:gd name="T82" fmla="*/ 222 w 3902"/>
                  <a:gd name="T83" fmla="*/ 752 h 3315"/>
                  <a:gd name="T84" fmla="*/ 66 w 3902"/>
                  <a:gd name="T85" fmla="*/ 573 h 3315"/>
                  <a:gd name="T86" fmla="*/ 29 w 3902"/>
                  <a:gd name="T87" fmla="*/ 430 h 3315"/>
                  <a:gd name="T88" fmla="*/ 111 w 3902"/>
                  <a:gd name="T89" fmla="*/ 457 h 3315"/>
                  <a:gd name="T90" fmla="*/ 201 w 3902"/>
                  <a:gd name="T91" fmla="*/ 471 h 3315"/>
                  <a:gd name="T92" fmla="*/ 293 w 3902"/>
                  <a:gd name="T93" fmla="*/ 452 h 3315"/>
                  <a:gd name="T94" fmla="*/ 400 w 3902"/>
                  <a:gd name="T95" fmla="*/ 363 h 3315"/>
                  <a:gd name="T96" fmla="*/ 533 w 3902"/>
                  <a:gd name="T97" fmla="*/ 236 h 3315"/>
                  <a:gd name="T98" fmla="*/ 690 w 3902"/>
                  <a:gd name="T99" fmla="*/ 110 h 3315"/>
                  <a:gd name="T100" fmla="*/ 869 w 3902"/>
                  <a:gd name="T101" fmla="*/ 20 h 3315"/>
                  <a:gd name="T102" fmla="*/ 1066 w 3902"/>
                  <a:gd name="T103" fmla="*/ 3 h 3315"/>
                  <a:gd name="T104" fmla="*/ 1240 w 3902"/>
                  <a:gd name="T105" fmla="*/ 37 h 3315"/>
                  <a:gd name="T106" fmla="*/ 1406 w 3902"/>
                  <a:gd name="T107" fmla="*/ 80 h 3315"/>
                  <a:gd name="T108" fmla="*/ 1588 w 3902"/>
                  <a:gd name="T109" fmla="*/ 114 h 3315"/>
                  <a:gd name="T110" fmla="*/ 1772 w 3902"/>
                  <a:gd name="T111" fmla="*/ 160 h 3315"/>
                  <a:gd name="T112" fmla="*/ 1950 w 3902"/>
                  <a:gd name="T113" fmla="*/ 216 h 3315"/>
                  <a:gd name="T114" fmla="*/ 2121 w 3902"/>
                  <a:gd name="T115" fmla="*/ 280 h 3315"/>
                  <a:gd name="T116" fmla="*/ 2278 w 3902"/>
                  <a:gd name="T117" fmla="*/ 348 h 3315"/>
                  <a:gd name="T118" fmla="*/ 2352 w 3902"/>
                  <a:gd name="T119" fmla="*/ 365 h 3315"/>
                  <a:gd name="T120" fmla="*/ 2295 w 3902"/>
                  <a:gd name="T121" fmla="*/ 281 h 3315"/>
                  <a:gd name="T122" fmla="*/ 2246 w 3902"/>
                  <a:gd name="T123" fmla="*/ 192 h 3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02" h="3315">
                    <a:moveTo>
                      <a:pt x="2238" y="123"/>
                    </a:moveTo>
                    <a:lnTo>
                      <a:pt x="2285" y="132"/>
                    </a:lnTo>
                    <a:lnTo>
                      <a:pt x="2329" y="143"/>
                    </a:lnTo>
                    <a:lnTo>
                      <a:pt x="2371" y="157"/>
                    </a:lnTo>
                    <a:lnTo>
                      <a:pt x="2408" y="174"/>
                    </a:lnTo>
                    <a:lnTo>
                      <a:pt x="2442" y="192"/>
                    </a:lnTo>
                    <a:lnTo>
                      <a:pt x="2474" y="213"/>
                    </a:lnTo>
                    <a:lnTo>
                      <a:pt x="2502" y="237"/>
                    </a:lnTo>
                    <a:lnTo>
                      <a:pt x="2528" y="261"/>
                    </a:lnTo>
                    <a:lnTo>
                      <a:pt x="2551" y="288"/>
                    </a:lnTo>
                    <a:lnTo>
                      <a:pt x="2572" y="316"/>
                    </a:lnTo>
                    <a:lnTo>
                      <a:pt x="2593" y="345"/>
                    </a:lnTo>
                    <a:lnTo>
                      <a:pt x="2610" y="377"/>
                    </a:lnTo>
                    <a:lnTo>
                      <a:pt x="2626" y="409"/>
                    </a:lnTo>
                    <a:lnTo>
                      <a:pt x="2641" y="442"/>
                    </a:lnTo>
                    <a:lnTo>
                      <a:pt x="2654" y="477"/>
                    </a:lnTo>
                    <a:lnTo>
                      <a:pt x="2667" y="513"/>
                    </a:lnTo>
                    <a:lnTo>
                      <a:pt x="2678" y="549"/>
                    </a:lnTo>
                    <a:lnTo>
                      <a:pt x="2690" y="585"/>
                    </a:lnTo>
                    <a:lnTo>
                      <a:pt x="2700" y="623"/>
                    </a:lnTo>
                    <a:lnTo>
                      <a:pt x="2712" y="661"/>
                    </a:lnTo>
                    <a:lnTo>
                      <a:pt x="2722" y="698"/>
                    </a:lnTo>
                    <a:lnTo>
                      <a:pt x="2733" y="736"/>
                    </a:lnTo>
                    <a:lnTo>
                      <a:pt x="2744" y="775"/>
                    </a:lnTo>
                    <a:lnTo>
                      <a:pt x="2755" y="813"/>
                    </a:lnTo>
                    <a:lnTo>
                      <a:pt x="2768" y="851"/>
                    </a:lnTo>
                    <a:lnTo>
                      <a:pt x="2781" y="889"/>
                    </a:lnTo>
                    <a:lnTo>
                      <a:pt x="2795" y="926"/>
                    </a:lnTo>
                    <a:lnTo>
                      <a:pt x="2811" y="962"/>
                    </a:lnTo>
                    <a:lnTo>
                      <a:pt x="2829" y="999"/>
                    </a:lnTo>
                    <a:lnTo>
                      <a:pt x="2848" y="1033"/>
                    </a:lnTo>
                    <a:lnTo>
                      <a:pt x="2869" y="1067"/>
                    </a:lnTo>
                    <a:lnTo>
                      <a:pt x="2892" y="1100"/>
                    </a:lnTo>
                    <a:lnTo>
                      <a:pt x="2918" y="1134"/>
                    </a:lnTo>
                    <a:lnTo>
                      <a:pt x="2944" y="1166"/>
                    </a:lnTo>
                    <a:lnTo>
                      <a:pt x="2973" y="1196"/>
                    </a:lnTo>
                    <a:lnTo>
                      <a:pt x="3001" y="1226"/>
                    </a:lnTo>
                    <a:lnTo>
                      <a:pt x="3030" y="1255"/>
                    </a:lnTo>
                    <a:lnTo>
                      <a:pt x="3059" y="1283"/>
                    </a:lnTo>
                    <a:lnTo>
                      <a:pt x="3090" y="1309"/>
                    </a:lnTo>
                    <a:lnTo>
                      <a:pt x="3120" y="1336"/>
                    </a:lnTo>
                    <a:lnTo>
                      <a:pt x="3150" y="1361"/>
                    </a:lnTo>
                    <a:lnTo>
                      <a:pt x="3180" y="1388"/>
                    </a:lnTo>
                    <a:lnTo>
                      <a:pt x="3211" y="1413"/>
                    </a:lnTo>
                    <a:lnTo>
                      <a:pt x="3241" y="1438"/>
                    </a:lnTo>
                    <a:lnTo>
                      <a:pt x="3271" y="1463"/>
                    </a:lnTo>
                    <a:lnTo>
                      <a:pt x="3300" y="1488"/>
                    </a:lnTo>
                    <a:lnTo>
                      <a:pt x="3330" y="1515"/>
                    </a:lnTo>
                    <a:lnTo>
                      <a:pt x="3358" y="1541"/>
                    </a:lnTo>
                    <a:lnTo>
                      <a:pt x="3385" y="1567"/>
                    </a:lnTo>
                    <a:lnTo>
                      <a:pt x="3411" y="1594"/>
                    </a:lnTo>
                    <a:lnTo>
                      <a:pt x="3437" y="1622"/>
                    </a:lnTo>
                    <a:lnTo>
                      <a:pt x="3462" y="1652"/>
                    </a:lnTo>
                    <a:lnTo>
                      <a:pt x="3485" y="1681"/>
                    </a:lnTo>
                    <a:lnTo>
                      <a:pt x="3506" y="1712"/>
                    </a:lnTo>
                    <a:lnTo>
                      <a:pt x="3526" y="1744"/>
                    </a:lnTo>
                    <a:lnTo>
                      <a:pt x="3545" y="1779"/>
                    </a:lnTo>
                    <a:lnTo>
                      <a:pt x="3562" y="1814"/>
                    </a:lnTo>
                    <a:lnTo>
                      <a:pt x="3577" y="1851"/>
                    </a:lnTo>
                    <a:lnTo>
                      <a:pt x="3590" y="1890"/>
                    </a:lnTo>
                    <a:lnTo>
                      <a:pt x="3601" y="1930"/>
                    </a:lnTo>
                    <a:lnTo>
                      <a:pt x="3610" y="1973"/>
                    </a:lnTo>
                    <a:lnTo>
                      <a:pt x="3616" y="2018"/>
                    </a:lnTo>
                    <a:lnTo>
                      <a:pt x="3620" y="2065"/>
                    </a:lnTo>
                    <a:lnTo>
                      <a:pt x="3621" y="2114"/>
                    </a:lnTo>
                    <a:lnTo>
                      <a:pt x="3625" y="2126"/>
                    </a:lnTo>
                    <a:lnTo>
                      <a:pt x="3637" y="2136"/>
                    </a:lnTo>
                    <a:lnTo>
                      <a:pt x="3653" y="2147"/>
                    </a:lnTo>
                    <a:lnTo>
                      <a:pt x="3675" y="2157"/>
                    </a:lnTo>
                    <a:lnTo>
                      <a:pt x="3697" y="2166"/>
                    </a:lnTo>
                    <a:lnTo>
                      <a:pt x="3719" y="2175"/>
                    </a:lnTo>
                    <a:lnTo>
                      <a:pt x="3740" y="2183"/>
                    </a:lnTo>
                    <a:lnTo>
                      <a:pt x="3757" y="2192"/>
                    </a:lnTo>
                    <a:lnTo>
                      <a:pt x="3773" y="2203"/>
                    </a:lnTo>
                    <a:lnTo>
                      <a:pt x="3790" y="2216"/>
                    </a:lnTo>
                    <a:lnTo>
                      <a:pt x="3805" y="2230"/>
                    </a:lnTo>
                    <a:lnTo>
                      <a:pt x="3818" y="2245"/>
                    </a:lnTo>
                    <a:lnTo>
                      <a:pt x="3831" y="2261"/>
                    </a:lnTo>
                    <a:lnTo>
                      <a:pt x="3843" y="2279"/>
                    </a:lnTo>
                    <a:lnTo>
                      <a:pt x="3854" y="2297"/>
                    </a:lnTo>
                    <a:lnTo>
                      <a:pt x="3864" y="2316"/>
                    </a:lnTo>
                    <a:lnTo>
                      <a:pt x="3872" y="2336"/>
                    </a:lnTo>
                    <a:lnTo>
                      <a:pt x="3880" y="2358"/>
                    </a:lnTo>
                    <a:lnTo>
                      <a:pt x="3887" y="2380"/>
                    </a:lnTo>
                    <a:lnTo>
                      <a:pt x="3892" y="2404"/>
                    </a:lnTo>
                    <a:lnTo>
                      <a:pt x="3896" y="2428"/>
                    </a:lnTo>
                    <a:lnTo>
                      <a:pt x="3900" y="2453"/>
                    </a:lnTo>
                    <a:lnTo>
                      <a:pt x="3901" y="2478"/>
                    </a:lnTo>
                    <a:lnTo>
                      <a:pt x="3902" y="2505"/>
                    </a:lnTo>
                    <a:lnTo>
                      <a:pt x="3899" y="2571"/>
                    </a:lnTo>
                    <a:lnTo>
                      <a:pt x="3891" y="2629"/>
                    </a:lnTo>
                    <a:lnTo>
                      <a:pt x="3878" y="2682"/>
                    </a:lnTo>
                    <a:lnTo>
                      <a:pt x="3861" y="2729"/>
                    </a:lnTo>
                    <a:lnTo>
                      <a:pt x="3838" y="2771"/>
                    </a:lnTo>
                    <a:lnTo>
                      <a:pt x="3812" y="2808"/>
                    </a:lnTo>
                    <a:lnTo>
                      <a:pt x="3780" y="2840"/>
                    </a:lnTo>
                    <a:lnTo>
                      <a:pt x="3745" y="2868"/>
                    </a:lnTo>
                    <a:lnTo>
                      <a:pt x="3707" y="2893"/>
                    </a:lnTo>
                    <a:lnTo>
                      <a:pt x="3664" y="2914"/>
                    </a:lnTo>
                    <a:lnTo>
                      <a:pt x="3619" y="2932"/>
                    </a:lnTo>
                    <a:lnTo>
                      <a:pt x="3571" y="2948"/>
                    </a:lnTo>
                    <a:lnTo>
                      <a:pt x="3519" y="2961"/>
                    </a:lnTo>
                    <a:lnTo>
                      <a:pt x="3466" y="2972"/>
                    </a:lnTo>
                    <a:lnTo>
                      <a:pt x="3410" y="2982"/>
                    </a:lnTo>
                    <a:lnTo>
                      <a:pt x="3352" y="2991"/>
                    </a:lnTo>
                    <a:lnTo>
                      <a:pt x="3116" y="2991"/>
                    </a:lnTo>
                    <a:lnTo>
                      <a:pt x="2319" y="3060"/>
                    </a:lnTo>
                    <a:lnTo>
                      <a:pt x="1937" y="3060"/>
                    </a:lnTo>
                    <a:lnTo>
                      <a:pt x="1898" y="3069"/>
                    </a:lnTo>
                    <a:lnTo>
                      <a:pt x="1862" y="3080"/>
                    </a:lnTo>
                    <a:lnTo>
                      <a:pt x="1831" y="3094"/>
                    </a:lnTo>
                    <a:lnTo>
                      <a:pt x="1803" y="3110"/>
                    </a:lnTo>
                    <a:lnTo>
                      <a:pt x="1777" y="3128"/>
                    </a:lnTo>
                    <a:lnTo>
                      <a:pt x="1753" y="3147"/>
                    </a:lnTo>
                    <a:lnTo>
                      <a:pt x="1729" y="3167"/>
                    </a:lnTo>
                    <a:lnTo>
                      <a:pt x="1707" y="3187"/>
                    </a:lnTo>
                    <a:lnTo>
                      <a:pt x="1685" y="3208"/>
                    </a:lnTo>
                    <a:lnTo>
                      <a:pt x="1662" y="3227"/>
                    </a:lnTo>
                    <a:lnTo>
                      <a:pt x="1639" y="3246"/>
                    </a:lnTo>
                    <a:lnTo>
                      <a:pt x="1613" y="3264"/>
                    </a:lnTo>
                    <a:lnTo>
                      <a:pt x="1586" y="3280"/>
                    </a:lnTo>
                    <a:lnTo>
                      <a:pt x="1556" y="3295"/>
                    </a:lnTo>
                    <a:lnTo>
                      <a:pt x="1524" y="3306"/>
                    </a:lnTo>
                    <a:lnTo>
                      <a:pt x="1486" y="3315"/>
                    </a:lnTo>
                    <a:lnTo>
                      <a:pt x="1136" y="3228"/>
                    </a:lnTo>
                    <a:lnTo>
                      <a:pt x="564" y="3228"/>
                    </a:lnTo>
                    <a:lnTo>
                      <a:pt x="528" y="3225"/>
                    </a:lnTo>
                    <a:lnTo>
                      <a:pt x="490" y="3220"/>
                    </a:lnTo>
                    <a:lnTo>
                      <a:pt x="452" y="3214"/>
                    </a:lnTo>
                    <a:lnTo>
                      <a:pt x="412" y="3206"/>
                    </a:lnTo>
                    <a:lnTo>
                      <a:pt x="372" y="3197"/>
                    </a:lnTo>
                    <a:lnTo>
                      <a:pt x="333" y="3185"/>
                    </a:lnTo>
                    <a:lnTo>
                      <a:pt x="294" y="3172"/>
                    </a:lnTo>
                    <a:lnTo>
                      <a:pt x="258" y="3157"/>
                    </a:lnTo>
                    <a:lnTo>
                      <a:pt x="224" y="3138"/>
                    </a:lnTo>
                    <a:lnTo>
                      <a:pt x="192" y="3118"/>
                    </a:lnTo>
                    <a:lnTo>
                      <a:pt x="163" y="3096"/>
                    </a:lnTo>
                    <a:lnTo>
                      <a:pt x="139" y="3072"/>
                    </a:lnTo>
                    <a:lnTo>
                      <a:pt x="119" y="3045"/>
                    </a:lnTo>
                    <a:lnTo>
                      <a:pt x="104" y="3014"/>
                    </a:lnTo>
                    <a:lnTo>
                      <a:pt x="94" y="2981"/>
                    </a:lnTo>
                    <a:lnTo>
                      <a:pt x="91" y="2946"/>
                    </a:lnTo>
                    <a:lnTo>
                      <a:pt x="93" y="2926"/>
                    </a:lnTo>
                    <a:lnTo>
                      <a:pt x="98" y="2907"/>
                    </a:lnTo>
                    <a:lnTo>
                      <a:pt x="106" y="2888"/>
                    </a:lnTo>
                    <a:lnTo>
                      <a:pt x="116" y="2872"/>
                    </a:lnTo>
                    <a:lnTo>
                      <a:pt x="128" y="2857"/>
                    </a:lnTo>
                    <a:lnTo>
                      <a:pt x="142" y="2843"/>
                    </a:lnTo>
                    <a:lnTo>
                      <a:pt x="158" y="2829"/>
                    </a:lnTo>
                    <a:lnTo>
                      <a:pt x="174" y="2816"/>
                    </a:lnTo>
                    <a:lnTo>
                      <a:pt x="191" y="2804"/>
                    </a:lnTo>
                    <a:lnTo>
                      <a:pt x="207" y="2792"/>
                    </a:lnTo>
                    <a:lnTo>
                      <a:pt x="223" y="2780"/>
                    </a:lnTo>
                    <a:lnTo>
                      <a:pt x="238" y="2767"/>
                    </a:lnTo>
                    <a:lnTo>
                      <a:pt x="252" y="2755"/>
                    </a:lnTo>
                    <a:lnTo>
                      <a:pt x="264" y="2744"/>
                    </a:lnTo>
                    <a:lnTo>
                      <a:pt x="274" y="2732"/>
                    </a:lnTo>
                    <a:lnTo>
                      <a:pt x="281" y="2719"/>
                    </a:lnTo>
                    <a:lnTo>
                      <a:pt x="299" y="2684"/>
                    </a:lnTo>
                    <a:lnTo>
                      <a:pt x="316" y="2649"/>
                    </a:lnTo>
                    <a:lnTo>
                      <a:pt x="333" y="2613"/>
                    </a:lnTo>
                    <a:lnTo>
                      <a:pt x="349" y="2580"/>
                    </a:lnTo>
                    <a:lnTo>
                      <a:pt x="364" y="2547"/>
                    </a:lnTo>
                    <a:lnTo>
                      <a:pt x="380" y="2513"/>
                    </a:lnTo>
                    <a:lnTo>
                      <a:pt x="395" y="2481"/>
                    </a:lnTo>
                    <a:lnTo>
                      <a:pt x="410" y="2449"/>
                    </a:lnTo>
                    <a:lnTo>
                      <a:pt x="426" y="2417"/>
                    </a:lnTo>
                    <a:lnTo>
                      <a:pt x="440" y="2385"/>
                    </a:lnTo>
                    <a:lnTo>
                      <a:pt x="455" y="2354"/>
                    </a:lnTo>
                    <a:lnTo>
                      <a:pt x="470" y="2323"/>
                    </a:lnTo>
                    <a:lnTo>
                      <a:pt x="485" y="2292"/>
                    </a:lnTo>
                    <a:lnTo>
                      <a:pt x="501" y="2260"/>
                    </a:lnTo>
                    <a:lnTo>
                      <a:pt x="516" y="2230"/>
                    </a:lnTo>
                    <a:lnTo>
                      <a:pt x="532" y="2199"/>
                    </a:lnTo>
                    <a:lnTo>
                      <a:pt x="550" y="2168"/>
                    </a:lnTo>
                    <a:lnTo>
                      <a:pt x="567" y="2136"/>
                    </a:lnTo>
                    <a:lnTo>
                      <a:pt x="584" y="2105"/>
                    </a:lnTo>
                    <a:lnTo>
                      <a:pt x="603" y="2074"/>
                    </a:lnTo>
                    <a:lnTo>
                      <a:pt x="622" y="2043"/>
                    </a:lnTo>
                    <a:lnTo>
                      <a:pt x="641" y="2010"/>
                    </a:lnTo>
                    <a:lnTo>
                      <a:pt x="662" y="1978"/>
                    </a:lnTo>
                    <a:lnTo>
                      <a:pt x="685" y="1945"/>
                    </a:lnTo>
                    <a:lnTo>
                      <a:pt x="707" y="1913"/>
                    </a:lnTo>
                    <a:lnTo>
                      <a:pt x="731" y="1878"/>
                    </a:lnTo>
                    <a:lnTo>
                      <a:pt x="756" y="1844"/>
                    </a:lnTo>
                    <a:lnTo>
                      <a:pt x="782" y="1810"/>
                    </a:lnTo>
                    <a:lnTo>
                      <a:pt x="810" y="1775"/>
                    </a:lnTo>
                    <a:lnTo>
                      <a:pt x="839" y="1738"/>
                    </a:lnTo>
                    <a:lnTo>
                      <a:pt x="869" y="1701"/>
                    </a:lnTo>
                    <a:lnTo>
                      <a:pt x="900" y="1664"/>
                    </a:lnTo>
                    <a:lnTo>
                      <a:pt x="900" y="1645"/>
                    </a:lnTo>
                    <a:lnTo>
                      <a:pt x="900" y="1626"/>
                    </a:lnTo>
                    <a:lnTo>
                      <a:pt x="900" y="1607"/>
                    </a:lnTo>
                    <a:lnTo>
                      <a:pt x="900" y="1588"/>
                    </a:lnTo>
                    <a:lnTo>
                      <a:pt x="900" y="1570"/>
                    </a:lnTo>
                    <a:lnTo>
                      <a:pt x="900" y="1552"/>
                    </a:lnTo>
                    <a:lnTo>
                      <a:pt x="900" y="1534"/>
                    </a:lnTo>
                    <a:lnTo>
                      <a:pt x="900" y="1517"/>
                    </a:lnTo>
                    <a:lnTo>
                      <a:pt x="900" y="1499"/>
                    </a:lnTo>
                    <a:lnTo>
                      <a:pt x="900" y="1483"/>
                    </a:lnTo>
                    <a:lnTo>
                      <a:pt x="900" y="1468"/>
                    </a:lnTo>
                    <a:lnTo>
                      <a:pt x="900" y="1453"/>
                    </a:lnTo>
                    <a:lnTo>
                      <a:pt x="900" y="1440"/>
                    </a:lnTo>
                    <a:lnTo>
                      <a:pt x="900" y="1427"/>
                    </a:lnTo>
                    <a:lnTo>
                      <a:pt x="900" y="1415"/>
                    </a:lnTo>
                    <a:lnTo>
                      <a:pt x="900" y="1405"/>
                    </a:lnTo>
                    <a:lnTo>
                      <a:pt x="892" y="1417"/>
                    </a:lnTo>
                    <a:lnTo>
                      <a:pt x="879" y="1434"/>
                    </a:lnTo>
                    <a:lnTo>
                      <a:pt x="864" y="1454"/>
                    </a:lnTo>
                    <a:lnTo>
                      <a:pt x="846" y="1475"/>
                    </a:lnTo>
                    <a:lnTo>
                      <a:pt x="826" y="1494"/>
                    </a:lnTo>
                    <a:lnTo>
                      <a:pt x="805" y="1512"/>
                    </a:lnTo>
                    <a:lnTo>
                      <a:pt x="784" y="1524"/>
                    </a:lnTo>
                    <a:lnTo>
                      <a:pt x="764" y="1528"/>
                    </a:lnTo>
                    <a:lnTo>
                      <a:pt x="749" y="1527"/>
                    </a:lnTo>
                    <a:lnTo>
                      <a:pt x="736" y="1524"/>
                    </a:lnTo>
                    <a:lnTo>
                      <a:pt x="726" y="1519"/>
                    </a:lnTo>
                    <a:lnTo>
                      <a:pt x="717" y="1512"/>
                    </a:lnTo>
                    <a:lnTo>
                      <a:pt x="711" y="1504"/>
                    </a:lnTo>
                    <a:lnTo>
                      <a:pt x="705" y="1494"/>
                    </a:lnTo>
                    <a:lnTo>
                      <a:pt x="701" y="1483"/>
                    </a:lnTo>
                    <a:lnTo>
                      <a:pt x="698" y="1471"/>
                    </a:lnTo>
                    <a:lnTo>
                      <a:pt x="695" y="1459"/>
                    </a:lnTo>
                    <a:lnTo>
                      <a:pt x="693" y="1445"/>
                    </a:lnTo>
                    <a:lnTo>
                      <a:pt x="691" y="1432"/>
                    </a:lnTo>
                    <a:lnTo>
                      <a:pt x="689" y="1417"/>
                    </a:lnTo>
                    <a:lnTo>
                      <a:pt x="687" y="1403"/>
                    </a:lnTo>
                    <a:lnTo>
                      <a:pt x="685" y="1388"/>
                    </a:lnTo>
                    <a:lnTo>
                      <a:pt x="681" y="1373"/>
                    </a:lnTo>
                    <a:lnTo>
                      <a:pt x="677" y="1359"/>
                    </a:lnTo>
                    <a:lnTo>
                      <a:pt x="662" y="1325"/>
                    </a:lnTo>
                    <a:lnTo>
                      <a:pt x="647" y="1293"/>
                    </a:lnTo>
                    <a:lnTo>
                      <a:pt x="632" y="1262"/>
                    </a:lnTo>
                    <a:lnTo>
                      <a:pt x="617" y="1231"/>
                    </a:lnTo>
                    <a:lnTo>
                      <a:pt x="601" y="1202"/>
                    </a:lnTo>
                    <a:lnTo>
                      <a:pt x="585" y="1174"/>
                    </a:lnTo>
                    <a:lnTo>
                      <a:pt x="568" y="1147"/>
                    </a:lnTo>
                    <a:lnTo>
                      <a:pt x="551" y="1120"/>
                    </a:lnTo>
                    <a:lnTo>
                      <a:pt x="532" y="1094"/>
                    </a:lnTo>
                    <a:lnTo>
                      <a:pt x="514" y="1069"/>
                    </a:lnTo>
                    <a:lnTo>
                      <a:pt x="495" y="1044"/>
                    </a:lnTo>
                    <a:lnTo>
                      <a:pt x="476" y="1020"/>
                    </a:lnTo>
                    <a:lnTo>
                      <a:pt x="457" y="996"/>
                    </a:lnTo>
                    <a:lnTo>
                      <a:pt x="437" y="971"/>
                    </a:lnTo>
                    <a:lnTo>
                      <a:pt x="416" y="947"/>
                    </a:lnTo>
                    <a:lnTo>
                      <a:pt x="395" y="923"/>
                    </a:lnTo>
                    <a:lnTo>
                      <a:pt x="367" y="892"/>
                    </a:lnTo>
                    <a:lnTo>
                      <a:pt x="339" y="862"/>
                    </a:lnTo>
                    <a:lnTo>
                      <a:pt x="310" y="834"/>
                    </a:lnTo>
                    <a:lnTo>
                      <a:pt x="280" y="806"/>
                    </a:lnTo>
                    <a:lnTo>
                      <a:pt x="251" y="779"/>
                    </a:lnTo>
                    <a:lnTo>
                      <a:pt x="222" y="752"/>
                    </a:lnTo>
                    <a:lnTo>
                      <a:pt x="193" y="723"/>
                    </a:lnTo>
                    <a:lnTo>
                      <a:pt x="164" y="696"/>
                    </a:lnTo>
                    <a:lnTo>
                      <a:pt x="138" y="667"/>
                    </a:lnTo>
                    <a:lnTo>
                      <a:pt x="112" y="637"/>
                    </a:lnTo>
                    <a:lnTo>
                      <a:pt x="88" y="605"/>
                    </a:lnTo>
                    <a:lnTo>
                      <a:pt x="66" y="573"/>
                    </a:lnTo>
                    <a:lnTo>
                      <a:pt x="45" y="538"/>
                    </a:lnTo>
                    <a:lnTo>
                      <a:pt x="28" y="501"/>
                    </a:lnTo>
                    <a:lnTo>
                      <a:pt x="12" y="460"/>
                    </a:lnTo>
                    <a:lnTo>
                      <a:pt x="0" y="418"/>
                    </a:lnTo>
                    <a:lnTo>
                      <a:pt x="15" y="424"/>
                    </a:lnTo>
                    <a:lnTo>
                      <a:pt x="29" y="430"/>
                    </a:lnTo>
                    <a:lnTo>
                      <a:pt x="43" y="435"/>
                    </a:lnTo>
                    <a:lnTo>
                      <a:pt x="56" y="440"/>
                    </a:lnTo>
                    <a:lnTo>
                      <a:pt x="71" y="445"/>
                    </a:lnTo>
                    <a:lnTo>
                      <a:pt x="84" y="449"/>
                    </a:lnTo>
                    <a:lnTo>
                      <a:pt x="97" y="453"/>
                    </a:lnTo>
                    <a:lnTo>
                      <a:pt x="111" y="457"/>
                    </a:lnTo>
                    <a:lnTo>
                      <a:pt x="125" y="460"/>
                    </a:lnTo>
                    <a:lnTo>
                      <a:pt x="139" y="463"/>
                    </a:lnTo>
                    <a:lnTo>
                      <a:pt x="153" y="466"/>
                    </a:lnTo>
                    <a:lnTo>
                      <a:pt x="168" y="468"/>
                    </a:lnTo>
                    <a:lnTo>
                      <a:pt x="183" y="470"/>
                    </a:lnTo>
                    <a:lnTo>
                      <a:pt x="201" y="471"/>
                    </a:lnTo>
                    <a:lnTo>
                      <a:pt x="218" y="472"/>
                    </a:lnTo>
                    <a:lnTo>
                      <a:pt x="236" y="472"/>
                    </a:lnTo>
                    <a:lnTo>
                      <a:pt x="249" y="471"/>
                    </a:lnTo>
                    <a:lnTo>
                      <a:pt x="263" y="467"/>
                    </a:lnTo>
                    <a:lnTo>
                      <a:pt x="277" y="460"/>
                    </a:lnTo>
                    <a:lnTo>
                      <a:pt x="293" y="452"/>
                    </a:lnTo>
                    <a:lnTo>
                      <a:pt x="310" y="441"/>
                    </a:lnTo>
                    <a:lnTo>
                      <a:pt x="326" y="429"/>
                    </a:lnTo>
                    <a:lnTo>
                      <a:pt x="344" y="414"/>
                    </a:lnTo>
                    <a:lnTo>
                      <a:pt x="362" y="399"/>
                    </a:lnTo>
                    <a:lnTo>
                      <a:pt x="381" y="382"/>
                    </a:lnTo>
                    <a:lnTo>
                      <a:pt x="400" y="363"/>
                    </a:lnTo>
                    <a:lnTo>
                      <a:pt x="421" y="343"/>
                    </a:lnTo>
                    <a:lnTo>
                      <a:pt x="443" y="323"/>
                    </a:lnTo>
                    <a:lnTo>
                      <a:pt x="464" y="302"/>
                    </a:lnTo>
                    <a:lnTo>
                      <a:pt x="486" y="280"/>
                    </a:lnTo>
                    <a:lnTo>
                      <a:pt x="509" y="258"/>
                    </a:lnTo>
                    <a:lnTo>
                      <a:pt x="533" y="236"/>
                    </a:lnTo>
                    <a:lnTo>
                      <a:pt x="558" y="214"/>
                    </a:lnTo>
                    <a:lnTo>
                      <a:pt x="583" y="192"/>
                    </a:lnTo>
                    <a:lnTo>
                      <a:pt x="609" y="170"/>
                    </a:lnTo>
                    <a:lnTo>
                      <a:pt x="635" y="149"/>
                    </a:lnTo>
                    <a:lnTo>
                      <a:pt x="662" y="129"/>
                    </a:lnTo>
                    <a:lnTo>
                      <a:pt x="690" y="110"/>
                    </a:lnTo>
                    <a:lnTo>
                      <a:pt x="718" y="90"/>
                    </a:lnTo>
                    <a:lnTo>
                      <a:pt x="747" y="73"/>
                    </a:lnTo>
                    <a:lnTo>
                      <a:pt x="776" y="58"/>
                    </a:lnTo>
                    <a:lnTo>
                      <a:pt x="807" y="43"/>
                    </a:lnTo>
                    <a:lnTo>
                      <a:pt x="838" y="31"/>
                    </a:lnTo>
                    <a:lnTo>
                      <a:pt x="869" y="20"/>
                    </a:lnTo>
                    <a:lnTo>
                      <a:pt x="901" y="12"/>
                    </a:lnTo>
                    <a:lnTo>
                      <a:pt x="934" y="5"/>
                    </a:lnTo>
                    <a:lnTo>
                      <a:pt x="967" y="1"/>
                    </a:lnTo>
                    <a:lnTo>
                      <a:pt x="1000" y="0"/>
                    </a:lnTo>
                    <a:lnTo>
                      <a:pt x="1034" y="1"/>
                    </a:lnTo>
                    <a:lnTo>
                      <a:pt x="1066" y="3"/>
                    </a:lnTo>
                    <a:lnTo>
                      <a:pt x="1097" y="6"/>
                    </a:lnTo>
                    <a:lnTo>
                      <a:pt x="1127" y="11"/>
                    </a:lnTo>
                    <a:lnTo>
                      <a:pt x="1157" y="16"/>
                    </a:lnTo>
                    <a:lnTo>
                      <a:pt x="1185" y="23"/>
                    </a:lnTo>
                    <a:lnTo>
                      <a:pt x="1213" y="30"/>
                    </a:lnTo>
                    <a:lnTo>
                      <a:pt x="1240" y="37"/>
                    </a:lnTo>
                    <a:lnTo>
                      <a:pt x="1268" y="44"/>
                    </a:lnTo>
                    <a:lnTo>
                      <a:pt x="1295" y="52"/>
                    </a:lnTo>
                    <a:lnTo>
                      <a:pt x="1323" y="59"/>
                    </a:lnTo>
                    <a:lnTo>
                      <a:pt x="1350" y="67"/>
                    </a:lnTo>
                    <a:lnTo>
                      <a:pt x="1377" y="74"/>
                    </a:lnTo>
                    <a:lnTo>
                      <a:pt x="1406" y="80"/>
                    </a:lnTo>
                    <a:lnTo>
                      <a:pt x="1435" y="85"/>
                    </a:lnTo>
                    <a:lnTo>
                      <a:pt x="1464" y="90"/>
                    </a:lnTo>
                    <a:lnTo>
                      <a:pt x="1495" y="95"/>
                    </a:lnTo>
                    <a:lnTo>
                      <a:pt x="1526" y="101"/>
                    </a:lnTo>
                    <a:lnTo>
                      <a:pt x="1557" y="108"/>
                    </a:lnTo>
                    <a:lnTo>
                      <a:pt x="1588" y="114"/>
                    </a:lnTo>
                    <a:lnTo>
                      <a:pt x="1618" y="121"/>
                    </a:lnTo>
                    <a:lnTo>
                      <a:pt x="1650" y="128"/>
                    </a:lnTo>
                    <a:lnTo>
                      <a:pt x="1680" y="135"/>
                    </a:lnTo>
                    <a:lnTo>
                      <a:pt x="1711" y="143"/>
                    </a:lnTo>
                    <a:lnTo>
                      <a:pt x="1741" y="151"/>
                    </a:lnTo>
                    <a:lnTo>
                      <a:pt x="1772" y="160"/>
                    </a:lnTo>
                    <a:lnTo>
                      <a:pt x="1802" y="168"/>
                    </a:lnTo>
                    <a:lnTo>
                      <a:pt x="1832" y="177"/>
                    </a:lnTo>
                    <a:lnTo>
                      <a:pt x="1861" y="187"/>
                    </a:lnTo>
                    <a:lnTo>
                      <a:pt x="1892" y="196"/>
                    </a:lnTo>
                    <a:lnTo>
                      <a:pt x="1921" y="206"/>
                    </a:lnTo>
                    <a:lnTo>
                      <a:pt x="1950" y="216"/>
                    </a:lnTo>
                    <a:lnTo>
                      <a:pt x="1979" y="226"/>
                    </a:lnTo>
                    <a:lnTo>
                      <a:pt x="2008" y="237"/>
                    </a:lnTo>
                    <a:lnTo>
                      <a:pt x="2037" y="248"/>
                    </a:lnTo>
                    <a:lnTo>
                      <a:pt x="2065" y="259"/>
                    </a:lnTo>
                    <a:lnTo>
                      <a:pt x="2092" y="269"/>
                    </a:lnTo>
                    <a:lnTo>
                      <a:pt x="2121" y="280"/>
                    </a:lnTo>
                    <a:lnTo>
                      <a:pt x="2148" y="291"/>
                    </a:lnTo>
                    <a:lnTo>
                      <a:pt x="2174" y="303"/>
                    </a:lnTo>
                    <a:lnTo>
                      <a:pt x="2200" y="314"/>
                    </a:lnTo>
                    <a:lnTo>
                      <a:pt x="2226" y="325"/>
                    </a:lnTo>
                    <a:lnTo>
                      <a:pt x="2253" y="337"/>
                    </a:lnTo>
                    <a:lnTo>
                      <a:pt x="2278" y="348"/>
                    </a:lnTo>
                    <a:lnTo>
                      <a:pt x="2302" y="361"/>
                    </a:lnTo>
                    <a:lnTo>
                      <a:pt x="2326" y="372"/>
                    </a:lnTo>
                    <a:lnTo>
                      <a:pt x="2351" y="384"/>
                    </a:lnTo>
                    <a:lnTo>
                      <a:pt x="2374" y="395"/>
                    </a:lnTo>
                    <a:lnTo>
                      <a:pt x="2363" y="380"/>
                    </a:lnTo>
                    <a:lnTo>
                      <a:pt x="2352" y="365"/>
                    </a:lnTo>
                    <a:lnTo>
                      <a:pt x="2341" y="350"/>
                    </a:lnTo>
                    <a:lnTo>
                      <a:pt x="2331" y="335"/>
                    </a:lnTo>
                    <a:lnTo>
                      <a:pt x="2322" y="322"/>
                    </a:lnTo>
                    <a:lnTo>
                      <a:pt x="2312" y="308"/>
                    </a:lnTo>
                    <a:lnTo>
                      <a:pt x="2304" y="294"/>
                    </a:lnTo>
                    <a:lnTo>
                      <a:pt x="2295" y="281"/>
                    </a:lnTo>
                    <a:lnTo>
                      <a:pt x="2287" y="267"/>
                    </a:lnTo>
                    <a:lnTo>
                      <a:pt x="2278" y="253"/>
                    </a:lnTo>
                    <a:lnTo>
                      <a:pt x="2270" y="239"/>
                    </a:lnTo>
                    <a:lnTo>
                      <a:pt x="2262" y="223"/>
                    </a:lnTo>
                    <a:lnTo>
                      <a:pt x="2254" y="208"/>
                    </a:lnTo>
                    <a:lnTo>
                      <a:pt x="2246" y="192"/>
                    </a:lnTo>
                    <a:lnTo>
                      <a:pt x="2237" y="176"/>
                    </a:lnTo>
                    <a:lnTo>
                      <a:pt x="2229" y="159"/>
                    </a:lnTo>
                    <a:lnTo>
                      <a:pt x="2238" y="123"/>
                    </a:lnTo>
                    <a:close/>
                  </a:path>
                </a:pathLst>
              </a:custGeom>
              <a:solidFill>
                <a:srgbClr val="E5F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33" name="Freeform 189"/>
              <p:cNvSpPr>
                <a:spLocks/>
              </p:cNvSpPr>
              <p:nvPr/>
            </p:nvSpPr>
            <p:spPr bwMode="auto">
              <a:xfrm flipH="1">
                <a:off x="4797" y="876"/>
                <a:ext cx="443" cy="459"/>
              </a:xfrm>
              <a:custGeom>
                <a:avLst/>
                <a:gdLst>
                  <a:gd name="T0" fmla="*/ 1326 w 2442"/>
                  <a:gd name="T1" fmla="*/ 100 h 2516"/>
                  <a:gd name="T2" fmla="*/ 1459 w 2442"/>
                  <a:gd name="T3" fmla="*/ 250 h 2516"/>
                  <a:gd name="T4" fmla="*/ 1505 w 2442"/>
                  <a:gd name="T5" fmla="*/ 429 h 2516"/>
                  <a:gd name="T6" fmla="*/ 1505 w 2442"/>
                  <a:gd name="T7" fmla="*/ 520 h 2516"/>
                  <a:gd name="T8" fmla="*/ 1634 w 2442"/>
                  <a:gd name="T9" fmla="*/ 540 h 2516"/>
                  <a:gd name="T10" fmla="*/ 1764 w 2442"/>
                  <a:gd name="T11" fmla="*/ 540 h 2516"/>
                  <a:gd name="T12" fmla="*/ 1883 w 2442"/>
                  <a:gd name="T13" fmla="*/ 538 h 2516"/>
                  <a:gd name="T14" fmla="*/ 1997 w 2442"/>
                  <a:gd name="T15" fmla="*/ 497 h 2516"/>
                  <a:gd name="T16" fmla="*/ 2217 w 2442"/>
                  <a:gd name="T17" fmla="*/ 573 h 2516"/>
                  <a:gd name="T18" fmla="*/ 2390 w 2442"/>
                  <a:gd name="T19" fmla="*/ 813 h 2516"/>
                  <a:gd name="T20" fmla="*/ 2441 w 2442"/>
                  <a:gd name="T21" fmla="*/ 1078 h 2516"/>
                  <a:gd name="T22" fmla="*/ 2415 w 2442"/>
                  <a:gd name="T23" fmla="*/ 1190 h 2516"/>
                  <a:gd name="T24" fmla="*/ 2345 w 2442"/>
                  <a:gd name="T25" fmla="*/ 1251 h 2516"/>
                  <a:gd name="T26" fmla="*/ 2190 w 2442"/>
                  <a:gd name="T27" fmla="*/ 1245 h 2516"/>
                  <a:gd name="T28" fmla="*/ 1981 w 2442"/>
                  <a:gd name="T29" fmla="*/ 1158 h 2516"/>
                  <a:gd name="T30" fmla="*/ 1785 w 2442"/>
                  <a:gd name="T31" fmla="*/ 1048 h 2516"/>
                  <a:gd name="T32" fmla="*/ 1456 w 2442"/>
                  <a:gd name="T33" fmla="*/ 1080 h 2516"/>
                  <a:gd name="T34" fmla="*/ 1443 w 2442"/>
                  <a:gd name="T35" fmla="*/ 1164 h 2516"/>
                  <a:gd name="T36" fmla="*/ 1428 w 2442"/>
                  <a:gd name="T37" fmla="*/ 1213 h 2516"/>
                  <a:gd name="T38" fmla="*/ 1352 w 2442"/>
                  <a:gd name="T39" fmla="*/ 1246 h 2516"/>
                  <a:gd name="T40" fmla="*/ 1266 w 2442"/>
                  <a:gd name="T41" fmla="*/ 1246 h 2516"/>
                  <a:gd name="T42" fmla="*/ 1164 w 2442"/>
                  <a:gd name="T43" fmla="*/ 1279 h 2516"/>
                  <a:gd name="T44" fmla="*/ 1039 w 2442"/>
                  <a:gd name="T45" fmla="*/ 1386 h 2516"/>
                  <a:gd name="T46" fmla="*/ 961 w 2442"/>
                  <a:gd name="T47" fmla="*/ 1535 h 2516"/>
                  <a:gd name="T48" fmla="*/ 976 w 2442"/>
                  <a:gd name="T49" fmla="*/ 1651 h 2516"/>
                  <a:gd name="T50" fmla="*/ 1413 w 2442"/>
                  <a:gd name="T51" fmla="*/ 1596 h 2516"/>
                  <a:gd name="T52" fmla="*/ 1449 w 2442"/>
                  <a:gd name="T53" fmla="*/ 1656 h 2516"/>
                  <a:gd name="T54" fmla="*/ 1470 w 2442"/>
                  <a:gd name="T55" fmla="*/ 1722 h 2516"/>
                  <a:gd name="T56" fmla="*/ 1451 w 2442"/>
                  <a:gd name="T57" fmla="*/ 1837 h 2516"/>
                  <a:gd name="T58" fmla="*/ 1333 w 2442"/>
                  <a:gd name="T59" fmla="*/ 1960 h 2516"/>
                  <a:gd name="T60" fmla="*/ 1240 w 2442"/>
                  <a:gd name="T61" fmla="*/ 2019 h 2516"/>
                  <a:gd name="T62" fmla="*/ 1256 w 2442"/>
                  <a:gd name="T63" fmla="*/ 2194 h 2516"/>
                  <a:gd name="T64" fmla="*/ 1304 w 2442"/>
                  <a:gd name="T65" fmla="*/ 2377 h 2516"/>
                  <a:gd name="T66" fmla="*/ 1316 w 2442"/>
                  <a:gd name="T67" fmla="*/ 2501 h 2516"/>
                  <a:gd name="T68" fmla="*/ 1194 w 2442"/>
                  <a:gd name="T69" fmla="*/ 2439 h 2516"/>
                  <a:gd name="T70" fmla="*/ 1079 w 2442"/>
                  <a:gd name="T71" fmla="*/ 2399 h 2516"/>
                  <a:gd name="T72" fmla="*/ 963 w 2442"/>
                  <a:gd name="T73" fmla="*/ 2369 h 2516"/>
                  <a:gd name="T74" fmla="*/ 838 w 2442"/>
                  <a:gd name="T75" fmla="*/ 2337 h 2516"/>
                  <a:gd name="T76" fmla="*/ 699 w 2442"/>
                  <a:gd name="T77" fmla="*/ 2289 h 2516"/>
                  <a:gd name="T78" fmla="*/ 571 w 2442"/>
                  <a:gd name="T79" fmla="*/ 2237 h 2516"/>
                  <a:gd name="T80" fmla="*/ 467 w 2442"/>
                  <a:gd name="T81" fmla="*/ 2185 h 2516"/>
                  <a:gd name="T82" fmla="*/ 427 w 2442"/>
                  <a:gd name="T83" fmla="*/ 1838 h 2516"/>
                  <a:gd name="T84" fmla="*/ 352 w 2442"/>
                  <a:gd name="T85" fmla="*/ 1656 h 2516"/>
                  <a:gd name="T86" fmla="*/ 253 w 2442"/>
                  <a:gd name="T87" fmla="*/ 1516 h 2516"/>
                  <a:gd name="T88" fmla="*/ 166 w 2442"/>
                  <a:gd name="T89" fmla="*/ 1384 h 2516"/>
                  <a:gd name="T90" fmla="*/ 104 w 2442"/>
                  <a:gd name="T91" fmla="*/ 1242 h 2516"/>
                  <a:gd name="T92" fmla="*/ 56 w 2442"/>
                  <a:gd name="T93" fmla="*/ 1084 h 2516"/>
                  <a:gd name="T94" fmla="*/ 24 w 2442"/>
                  <a:gd name="T95" fmla="*/ 914 h 2516"/>
                  <a:gd name="T96" fmla="*/ 6 w 2442"/>
                  <a:gd name="T97" fmla="*/ 732 h 2516"/>
                  <a:gd name="T98" fmla="*/ 0 w 2442"/>
                  <a:gd name="T99" fmla="*/ 540 h 2516"/>
                  <a:gd name="T100" fmla="*/ 24 w 2442"/>
                  <a:gd name="T101" fmla="*/ 425 h 2516"/>
                  <a:gd name="T102" fmla="*/ 69 w 2442"/>
                  <a:gd name="T103" fmla="*/ 294 h 2516"/>
                  <a:gd name="T104" fmla="*/ 131 w 2442"/>
                  <a:gd name="T105" fmla="*/ 262 h 2516"/>
                  <a:gd name="T106" fmla="*/ 231 w 2442"/>
                  <a:gd name="T107" fmla="*/ 297 h 2516"/>
                  <a:gd name="T108" fmla="*/ 318 w 2442"/>
                  <a:gd name="T109" fmla="*/ 333 h 2516"/>
                  <a:gd name="T110" fmla="*/ 413 w 2442"/>
                  <a:gd name="T111" fmla="*/ 311 h 2516"/>
                  <a:gd name="T112" fmla="*/ 522 w 2442"/>
                  <a:gd name="T113" fmla="*/ 222 h 2516"/>
                  <a:gd name="T114" fmla="*/ 628 w 2442"/>
                  <a:gd name="T115" fmla="*/ 145 h 2516"/>
                  <a:gd name="T116" fmla="*/ 828 w 2442"/>
                  <a:gd name="T117" fmla="*/ 73 h 2516"/>
                  <a:gd name="T118" fmla="*/ 1015 w 2442"/>
                  <a:gd name="T119" fmla="*/ 25 h 2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42" h="2516">
                    <a:moveTo>
                      <a:pt x="1205" y="22"/>
                    </a:moveTo>
                    <a:lnTo>
                      <a:pt x="1227" y="33"/>
                    </a:lnTo>
                    <a:lnTo>
                      <a:pt x="1251" y="47"/>
                    </a:lnTo>
                    <a:lnTo>
                      <a:pt x="1275" y="63"/>
                    </a:lnTo>
                    <a:lnTo>
                      <a:pt x="1301" y="80"/>
                    </a:lnTo>
                    <a:lnTo>
                      <a:pt x="1326" y="100"/>
                    </a:lnTo>
                    <a:lnTo>
                      <a:pt x="1351" y="121"/>
                    </a:lnTo>
                    <a:lnTo>
                      <a:pt x="1375" y="144"/>
                    </a:lnTo>
                    <a:lnTo>
                      <a:pt x="1398" y="168"/>
                    </a:lnTo>
                    <a:lnTo>
                      <a:pt x="1421" y="194"/>
                    </a:lnTo>
                    <a:lnTo>
                      <a:pt x="1441" y="222"/>
                    </a:lnTo>
                    <a:lnTo>
                      <a:pt x="1459" y="250"/>
                    </a:lnTo>
                    <a:lnTo>
                      <a:pt x="1475" y="279"/>
                    </a:lnTo>
                    <a:lnTo>
                      <a:pt x="1487" y="308"/>
                    </a:lnTo>
                    <a:lnTo>
                      <a:pt x="1497" y="339"/>
                    </a:lnTo>
                    <a:lnTo>
                      <a:pt x="1503" y="372"/>
                    </a:lnTo>
                    <a:lnTo>
                      <a:pt x="1505" y="404"/>
                    </a:lnTo>
                    <a:lnTo>
                      <a:pt x="1505" y="429"/>
                    </a:lnTo>
                    <a:lnTo>
                      <a:pt x="1505" y="448"/>
                    </a:lnTo>
                    <a:lnTo>
                      <a:pt x="1505" y="463"/>
                    </a:lnTo>
                    <a:lnTo>
                      <a:pt x="1505" y="477"/>
                    </a:lnTo>
                    <a:lnTo>
                      <a:pt x="1505" y="490"/>
                    </a:lnTo>
                    <a:lnTo>
                      <a:pt x="1505" y="504"/>
                    </a:lnTo>
                    <a:lnTo>
                      <a:pt x="1505" y="520"/>
                    </a:lnTo>
                    <a:lnTo>
                      <a:pt x="1505" y="540"/>
                    </a:lnTo>
                    <a:lnTo>
                      <a:pt x="1534" y="540"/>
                    </a:lnTo>
                    <a:lnTo>
                      <a:pt x="1560" y="540"/>
                    </a:lnTo>
                    <a:lnTo>
                      <a:pt x="1586" y="540"/>
                    </a:lnTo>
                    <a:lnTo>
                      <a:pt x="1610" y="540"/>
                    </a:lnTo>
                    <a:lnTo>
                      <a:pt x="1634" y="540"/>
                    </a:lnTo>
                    <a:lnTo>
                      <a:pt x="1658" y="540"/>
                    </a:lnTo>
                    <a:lnTo>
                      <a:pt x="1680" y="540"/>
                    </a:lnTo>
                    <a:lnTo>
                      <a:pt x="1701" y="540"/>
                    </a:lnTo>
                    <a:lnTo>
                      <a:pt x="1722" y="540"/>
                    </a:lnTo>
                    <a:lnTo>
                      <a:pt x="1743" y="540"/>
                    </a:lnTo>
                    <a:lnTo>
                      <a:pt x="1764" y="540"/>
                    </a:lnTo>
                    <a:lnTo>
                      <a:pt x="1784" y="540"/>
                    </a:lnTo>
                    <a:lnTo>
                      <a:pt x="1805" y="540"/>
                    </a:lnTo>
                    <a:lnTo>
                      <a:pt x="1825" y="540"/>
                    </a:lnTo>
                    <a:lnTo>
                      <a:pt x="1845" y="540"/>
                    </a:lnTo>
                    <a:lnTo>
                      <a:pt x="1865" y="540"/>
                    </a:lnTo>
                    <a:lnTo>
                      <a:pt x="1883" y="538"/>
                    </a:lnTo>
                    <a:lnTo>
                      <a:pt x="1902" y="533"/>
                    </a:lnTo>
                    <a:lnTo>
                      <a:pt x="1921" y="526"/>
                    </a:lnTo>
                    <a:lnTo>
                      <a:pt x="1940" y="517"/>
                    </a:lnTo>
                    <a:lnTo>
                      <a:pt x="1959" y="509"/>
                    </a:lnTo>
                    <a:lnTo>
                      <a:pt x="1978" y="502"/>
                    </a:lnTo>
                    <a:lnTo>
                      <a:pt x="1997" y="497"/>
                    </a:lnTo>
                    <a:lnTo>
                      <a:pt x="2015" y="495"/>
                    </a:lnTo>
                    <a:lnTo>
                      <a:pt x="2058" y="498"/>
                    </a:lnTo>
                    <a:lnTo>
                      <a:pt x="2100" y="509"/>
                    </a:lnTo>
                    <a:lnTo>
                      <a:pt x="2141" y="525"/>
                    </a:lnTo>
                    <a:lnTo>
                      <a:pt x="2180" y="547"/>
                    </a:lnTo>
                    <a:lnTo>
                      <a:pt x="2217" y="573"/>
                    </a:lnTo>
                    <a:lnTo>
                      <a:pt x="2253" y="606"/>
                    </a:lnTo>
                    <a:lnTo>
                      <a:pt x="2285" y="641"/>
                    </a:lnTo>
                    <a:lnTo>
                      <a:pt x="2316" y="680"/>
                    </a:lnTo>
                    <a:lnTo>
                      <a:pt x="2343" y="722"/>
                    </a:lnTo>
                    <a:lnTo>
                      <a:pt x="2369" y="767"/>
                    </a:lnTo>
                    <a:lnTo>
                      <a:pt x="2390" y="813"/>
                    </a:lnTo>
                    <a:lnTo>
                      <a:pt x="2408" y="861"/>
                    </a:lnTo>
                    <a:lnTo>
                      <a:pt x="2423" y="909"/>
                    </a:lnTo>
                    <a:lnTo>
                      <a:pt x="2433" y="958"/>
                    </a:lnTo>
                    <a:lnTo>
                      <a:pt x="2440" y="1007"/>
                    </a:lnTo>
                    <a:lnTo>
                      <a:pt x="2442" y="1055"/>
                    </a:lnTo>
                    <a:lnTo>
                      <a:pt x="2441" y="1078"/>
                    </a:lnTo>
                    <a:lnTo>
                      <a:pt x="2440" y="1100"/>
                    </a:lnTo>
                    <a:lnTo>
                      <a:pt x="2437" y="1121"/>
                    </a:lnTo>
                    <a:lnTo>
                      <a:pt x="2433" y="1140"/>
                    </a:lnTo>
                    <a:lnTo>
                      <a:pt x="2428" y="1158"/>
                    </a:lnTo>
                    <a:lnTo>
                      <a:pt x="2422" y="1175"/>
                    </a:lnTo>
                    <a:lnTo>
                      <a:pt x="2415" y="1190"/>
                    </a:lnTo>
                    <a:lnTo>
                      <a:pt x="2407" y="1204"/>
                    </a:lnTo>
                    <a:lnTo>
                      <a:pt x="2397" y="1216"/>
                    </a:lnTo>
                    <a:lnTo>
                      <a:pt x="2386" y="1227"/>
                    </a:lnTo>
                    <a:lnTo>
                      <a:pt x="2374" y="1237"/>
                    </a:lnTo>
                    <a:lnTo>
                      <a:pt x="2360" y="1245"/>
                    </a:lnTo>
                    <a:lnTo>
                      <a:pt x="2345" y="1251"/>
                    </a:lnTo>
                    <a:lnTo>
                      <a:pt x="2329" y="1255"/>
                    </a:lnTo>
                    <a:lnTo>
                      <a:pt x="2312" y="1258"/>
                    </a:lnTo>
                    <a:lnTo>
                      <a:pt x="2293" y="1259"/>
                    </a:lnTo>
                    <a:lnTo>
                      <a:pt x="2260" y="1257"/>
                    </a:lnTo>
                    <a:lnTo>
                      <a:pt x="2225" y="1253"/>
                    </a:lnTo>
                    <a:lnTo>
                      <a:pt x="2190" y="1245"/>
                    </a:lnTo>
                    <a:lnTo>
                      <a:pt x="2156" y="1235"/>
                    </a:lnTo>
                    <a:lnTo>
                      <a:pt x="2120" y="1222"/>
                    </a:lnTo>
                    <a:lnTo>
                      <a:pt x="2085" y="1208"/>
                    </a:lnTo>
                    <a:lnTo>
                      <a:pt x="2050" y="1193"/>
                    </a:lnTo>
                    <a:lnTo>
                      <a:pt x="2016" y="1176"/>
                    </a:lnTo>
                    <a:lnTo>
                      <a:pt x="1981" y="1158"/>
                    </a:lnTo>
                    <a:lnTo>
                      <a:pt x="1947" y="1140"/>
                    </a:lnTo>
                    <a:lnTo>
                      <a:pt x="1913" y="1121"/>
                    </a:lnTo>
                    <a:lnTo>
                      <a:pt x="1879" y="1101"/>
                    </a:lnTo>
                    <a:lnTo>
                      <a:pt x="1847" y="1083"/>
                    </a:lnTo>
                    <a:lnTo>
                      <a:pt x="1816" y="1065"/>
                    </a:lnTo>
                    <a:lnTo>
                      <a:pt x="1785" y="1048"/>
                    </a:lnTo>
                    <a:lnTo>
                      <a:pt x="1755" y="1032"/>
                    </a:lnTo>
                    <a:lnTo>
                      <a:pt x="1460" y="1032"/>
                    </a:lnTo>
                    <a:lnTo>
                      <a:pt x="1460" y="1042"/>
                    </a:lnTo>
                    <a:lnTo>
                      <a:pt x="1459" y="1054"/>
                    </a:lnTo>
                    <a:lnTo>
                      <a:pt x="1458" y="1067"/>
                    </a:lnTo>
                    <a:lnTo>
                      <a:pt x="1456" y="1080"/>
                    </a:lnTo>
                    <a:lnTo>
                      <a:pt x="1455" y="1094"/>
                    </a:lnTo>
                    <a:lnTo>
                      <a:pt x="1453" y="1110"/>
                    </a:lnTo>
                    <a:lnTo>
                      <a:pt x="1450" y="1124"/>
                    </a:lnTo>
                    <a:lnTo>
                      <a:pt x="1448" y="1138"/>
                    </a:lnTo>
                    <a:lnTo>
                      <a:pt x="1445" y="1152"/>
                    </a:lnTo>
                    <a:lnTo>
                      <a:pt x="1443" y="1164"/>
                    </a:lnTo>
                    <a:lnTo>
                      <a:pt x="1440" y="1176"/>
                    </a:lnTo>
                    <a:lnTo>
                      <a:pt x="1437" y="1187"/>
                    </a:lnTo>
                    <a:lnTo>
                      <a:pt x="1435" y="1196"/>
                    </a:lnTo>
                    <a:lnTo>
                      <a:pt x="1432" y="1204"/>
                    </a:lnTo>
                    <a:lnTo>
                      <a:pt x="1430" y="1210"/>
                    </a:lnTo>
                    <a:lnTo>
                      <a:pt x="1428" y="1213"/>
                    </a:lnTo>
                    <a:lnTo>
                      <a:pt x="1416" y="1223"/>
                    </a:lnTo>
                    <a:lnTo>
                      <a:pt x="1404" y="1231"/>
                    </a:lnTo>
                    <a:lnTo>
                      <a:pt x="1391" y="1238"/>
                    </a:lnTo>
                    <a:lnTo>
                      <a:pt x="1378" y="1242"/>
                    </a:lnTo>
                    <a:lnTo>
                      <a:pt x="1365" y="1244"/>
                    </a:lnTo>
                    <a:lnTo>
                      <a:pt x="1352" y="1246"/>
                    </a:lnTo>
                    <a:lnTo>
                      <a:pt x="1339" y="1246"/>
                    </a:lnTo>
                    <a:lnTo>
                      <a:pt x="1325" y="1246"/>
                    </a:lnTo>
                    <a:lnTo>
                      <a:pt x="1311" y="1246"/>
                    </a:lnTo>
                    <a:lnTo>
                      <a:pt x="1296" y="1245"/>
                    </a:lnTo>
                    <a:lnTo>
                      <a:pt x="1282" y="1245"/>
                    </a:lnTo>
                    <a:lnTo>
                      <a:pt x="1266" y="1246"/>
                    </a:lnTo>
                    <a:lnTo>
                      <a:pt x="1251" y="1247"/>
                    </a:lnTo>
                    <a:lnTo>
                      <a:pt x="1236" y="1250"/>
                    </a:lnTo>
                    <a:lnTo>
                      <a:pt x="1220" y="1253"/>
                    </a:lnTo>
                    <a:lnTo>
                      <a:pt x="1205" y="1259"/>
                    </a:lnTo>
                    <a:lnTo>
                      <a:pt x="1185" y="1268"/>
                    </a:lnTo>
                    <a:lnTo>
                      <a:pt x="1164" y="1279"/>
                    </a:lnTo>
                    <a:lnTo>
                      <a:pt x="1142" y="1292"/>
                    </a:lnTo>
                    <a:lnTo>
                      <a:pt x="1121" y="1307"/>
                    </a:lnTo>
                    <a:lnTo>
                      <a:pt x="1100" y="1324"/>
                    </a:lnTo>
                    <a:lnTo>
                      <a:pt x="1079" y="1343"/>
                    </a:lnTo>
                    <a:lnTo>
                      <a:pt x="1059" y="1365"/>
                    </a:lnTo>
                    <a:lnTo>
                      <a:pt x="1039" y="1386"/>
                    </a:lnTo>
                    <a:lnTo>
                      <a:pt x="1022" y="1409"/>
                    </a:lnTo>
                    <a:lnTo>
                      <a:pt x="1006" y="1433"/>
                    </a:lnTo>
                    <a:lnTo>
                      <a:pt x="991" y="1458"/>
                    </a:lnTo>
                    <a:lnTo>
                      <a:pt x="979" y="1483"/>
                    </a:lnTo>
                    <a:lnTo>
                      <a:pt x="969" y="1509"/>
                    </a:lnTo>
                    <a:lnTo>
                      <a:pt x="961" y="1535"/>
                    </a:lnTo>
                    <a:lnTo>
                      <a:pt x="957" y="1561"/>
                    </a:lnTo>
                    <a:lnTo>
                      <a:pt x="955" y="1586"/>
                    </a:lnTo>
                    <a:lnTo>
                      <a:pt x="956" y="1603"/>
                    </a:lnTo>
                    <a:lnTo>
                      <a:pt x="960" y="1620"/>
                    </a:lnTo>
                    <a:lnTo>
                      <a:pt x="967" y="1636"/>
                    </a:lnTo>
                    <a:lnTo>
                      <a:pt x="976" y="1651"/>
                    </a:lnTo>
                    <a:lnTo>
                      <a:pt x="987" y="1664"/>
                    </a:lnTo>
                    <a:lnTo>
                      <a:pt x="1000" y="1676"/>
                    </a:lnTo>
                    <a:lnTo>
                      <a:pt x="1015" y="1686"/>
                    </a:lnTo>
                    <a:lnTo>
                      <a:pt x="1032" y="1693"/>
                    </a:lnTo>
                    <a:lnTo>
                      <a:pt x="1406" y="1586"/>
                    </a:lnTo>
                    <a:lnTo>
                      <a:pt x="1413" y="1596"/>
                    </a:lnTo>
                    <a:lnTo>
                      <a:pt x="1420" y="1605"/>
                    </a:lnTo>
                    <a:lnTo>
                      <a:pt x="1426" y="1616"/>
                    </a:lnTo>
                    <a:lnTo>
                      <a:pt x="1433" y="1626"/>
                    </a:lnTo>
                    <a:lnTo>
                      <a:pt x="1438" y="1636"/>
                    </a:lnTo>
                    <a:lnTo>
                      <a:pt x="1444" y="1646"/>
                    </a:lnTo>
                    <a:lnTo>
                      <a:pt x="1449" y="1656"/>
                    </a:lnTo>
                    <a:lnTo>
                      <a:pt x="1454" y="1666"/>
                    </a:lnTo>
                    <a:lnTo>
                      <a:pt x="1458" y="1677"/>
                    </a:lnTo>
                    <a:lnTo>
                      <a:pt x="1462" y="1688"/>
                    </a:lnTo>
                    <a:lnTo>
                      <a:pt x="1465" y="1699"/>
                    </a:lnTo>
                    <a:lnTo>
                      <a:pt x="1468" y="1711"/>
                    </a:lnTo>
                    <a:lnTo>
                      <a:pt x="1470" y="1722"/>
                    </a:lnTo>
                    <a:lnTo>
                      <a:pt x="1472" y="1735"/>
                    </a:lnTo>
                    <a:lnTo>
                      <a:pt x="1473" y="1748"/>
                    </a:lnTo>
                    <a:lnTo>
                      <a:pt x="1473" y="1761"/>
                    </a:lnTo>
                    <a:lnTo>
                      <a:pt x="1470" y="1787"/>
                    </a:lnTo>
                    <a:lnTo>
                      <a:pt x="1463" y="1813"/>
                    </a:lnTo>
                    <a:lnTo>
                      <a:pt x="1451" y="1837"/>
                    </a:lnTo>
                    <a:lnTo>
                      <a:pt x="1436" y="1861"/>
                    </a:lnTo>
                    <a:lnTo>
                      <a:pt x="1419" y="1885"/>
                    </a:lnTo>
                    <a:lnTo>
                      <a:pt x="1398" y="1906"/>
                    </a:lnTo>
                    <a:lnTo>
                      <a:pt x="1377" y="1926"/>
                    </a:lnTo>
                    <a:lnTo>
                      <a:pt x="1355" y="1944"/>
                    </a:lnTo>
                    <a:lnTo>
                      <a:pt x="1333" y="1960"/>
                    </a:lnTo>
                    <a:lnTo>
                      <a:pt x="1312" y="1975"/>
                    </a:lnTo>
                    <a:lnTo>
                      <a:pt x="1292" y="1988"/>
                    </a:lnTo>
                    <a:lnTo>
                      <a:pt x="1274" y="2000"/>
                    </a:lnTo>
                    <a:lnTo>
                      <a:pt x="1259" y="2008"/>
                    </a:lnTo>
                    <a:lnTo>
                      <a:pt x="1247" y="2015"/>
                    </a:lnTo>
                    <a:lnTo>
                      <a:pt x="1240" y="2019"/>
                    </a:lnTo>
                    <a:lnTo>
                      <a:pt x="1237" y="2020"/>
                    </a:lnTo>
                    <a:lnTo>
                      <a:pt x="1238" y="2057"/>
                    </a:lnTo>
                    <a:lnTo>
                      <a:pt x="1240" y="2092"/>
                    </a:lnTo>
                    <a:lnTo>
                      <a:pt x="1244" y="2128"/>
                    </a:lnTo>
                    <a:lnTo>
                      <a:pt x="1249" y="2161"/>
                    </a:lnTo>
                    <a:lnTo>
                      <a:pt x="1256" y="2194"/>
                    </a:lnTo>
                    <a:lnTo>
                      <a:pt x="1263" y="2226"/>
                    </a:lnTo>
                    <a:lnTo>
                      <a:pt x="1270" y="2258"/>
                    </a:lnTo>
                    <a:lnTo>
                      <a:pt x="1278" y="2288"/>
                    </a:lnTo>
                    <a:lnTo>
                      <a:pt x="1288" y="2318"/>
                    </a:lnTo>
                    <a:lnTo>
                      <a:pt x="1296" y="2347"/>
                    </a:lnTo>
                    <a:lnTo>
                      <a:pt x="1304" y="2377"/>
                    </a:lnTo>
                    <a:lnTo>
                      <a:pt x="1312" y="2405"/>
                    </a:lnTo>
                    <a:lnTo>
                      <a:pt x="1320" y="2433"/>
                    </a:lnTo>
                    <a:lnTo>
                      <a:pt x="1326" y="2460"/>
                    </a:lnTo>
                    <a:lnTo>
                      <a:pt x="1332" y="2488"/>
                    </a:lnTo>
                    <a:lnTo>
                      <a:pt x="1337" y="2516"/>
                    </a:lnTo>
                    <a:lnTo>
                      <a:pt x="1316" y="2501"/>
                    </a:lnTo>
                    <a:lnTo>
                      <a:pt x="1295" y="2489"/>
                    </a:lnTo>
                    <a:lnTo>
                      <a:pt x="1274" y="2477"/>
                    </a:lnTo>
                    <a:lnTo>
                      <a:pt x="1253" y="2466"/>
                    </a:lnTo>
                    <a:lnTo>
                      <a:pt x="1233" y="2456"/>
                    </a:lnTo>
                    <a:lnTo>
                      <a:pt x="1214" y="2447"/>
                    </a:lnTo>
                    <a:lnTo>
                      <a:pt x="1194" y="2439"/>
                    </a:lnTo>
                    <a:lnTo>
                      <a:pt x="1175" y="2431"/>
                    </a:lnTo>
                    <a:lnTo>
                      <a:pt x="1155" y="2424"/>
                    </a:lnTo>
                    <a:lnTo>
                      <a:pt x="1136" y="2417"/>
                    </a:lnTo>
                    <a:lnTo>
                      <a:pt x="1117" y="2411"/>
                    </a:lnTo>
                    <a:lnTo>
                      <a:pt x="1098" y="2405"/>
                    </a:lnTo>
                    <a:lnTo>
                      <a:pt x="1079" y="2399"/>
                    </a:lnTo>
                    <a:lnTo>
                      <a:pt x="1060" y="2394"/>
                    </a:lnTo>
                    <a:lnTo>
                      <a:pt x="1040" y="2389"/>
                    </a:lnTo>
                    <a:lnTo>
                      <a:pt x="1021" y="2384"/>
                    </a:lnTo>
                    <a:lnTo>
                      <a:pt x="1002" y="2380"/>
                    </a:lnTo>
                    <a:lnTo>
                      <a:pt x="982" y="2374"/>
                    </a:lnTo>
                    <a:lnTo>
                      <a:pt x="963" y="2369"/>
                    </a:lnTo>
                    <a:lnTo>
                      <a:pt x="943" y="2365"/>
                    </a:lnTo>
                    <a:lnTo>
                      <a:pt x="923" y="2360"/>
                    </a:lnTo>
                    <a:lnTo>
                      <a:pt x="901" y="2354"/>
                    </a:lnTo>
                    <a:lnTo>
                      <a:pt x="881" y="2349"/>
                    </a:lnTo>
                    <a:lnTo>
                      <a:pt x="860" y="2343"/>
                    </a:lnTo>
                    <a:lnTo>
                      <a:pt x="838" y="2337"/>
                    </a:lnTo>
                    <a:lnTo>
                      <a:pt x="816" y="2331"/>
                    </a:lnTo>
                    <a:lnTo>
                      <a:pt x="793" y="2324"/>
                    </a:lnTo>
                    <a:lnTo>
                      <a:pt x="770" y="2316"/>
                    </a:lnTo>
                    <a:lnTo>
                      <a:pt x="747" y="2308"/>
                    </a:lnTo>
                    <a:lnTo>
                      <a:pt x="723" y="2299"/>
                    </a:lnTo>
                    <a:lnTo>
                      <a:pt x="699" y="2289"/>
                    </a:lnTo>
                    <a:lnTo>
                      <a:pt x="673" y="2279"/>
                    </a:lnTo>
                    <a:lnTo>
                      <a:pt x="653" y="2271"/>
                    </a:lnTo>
                    <a:lnTo>
                      <a:pt x="632" y="2262"/>
                    </a:lnTo>
                    <a:lnTo>
                      <a:pt x="612" y="2254"/>
                    </a:lnTo>
                    <a:lnTo>
                      <a:pt x="591" y="2245"/>
                    </a:lnTo>
                    <a:lnTo>
                      <a:pt x="571" y="2237"/>
                    </a:lnTo>
                    <a:lnTo>
                      <a:pt x="551" y="2229"/>
                    </a:lnTo>
                    <a:lnTo>
                      <a:pt x="532" y="2220"/>
                    </a:lnTo>
                    <a:lnTo>
                      <a:pt x="514" y="2212"/>
                    </a:lnTo>
                    <a:lnTo>
                      <a:pt x="497" y="2203"/>
                    </a:lnTo>
                    <a:lnTo>
                      <a:pt x="481" y="2195"/>
                    </a:lnTo>
                    <a:lnTo>
                      <a:pt x="467" y="2185"/>
                    </a:lnTo>
                    <a:lnTo>
                      <a:pt x="455" y="2176"/>
                    </a:lnTo>
                    <a:lnTo>
                      <a:pt x="445" y="2166"/>
                    </a:lnTo>
                    <a:lnTo>
                      <a:pt x="436" y="2156"/>
                    </a:lnTo>
                    <a:lnTo>
                      <a:pt x="430" y="2145"/>
                    </a:lnTo>
                    <a:lnTo>
                      <a:pt x="427" y="2134"/>
                    </a:lnTo>
                    <a:lnTo>
                      <a:pt x="427" y="1838"/>
                    </a:lnTo>
                    <a:lnTo>
                      <a:pt x="418" y="1803"/>
                    </a:lnTo>
                    <a:lnTo>
                      <a:pt x="407" y="1770"/>
                    </a:lnTo>
                    <a:lnTo>
                      <a:pt x="395" y="1739"/>
                    </a:lnTo>
                    <a:lnTo>
                      <a:pt x="382" y="1709"/>
                    </a:lnTo>
                    <a:lnTo>
                      <a:pt x="367" y="1682"/>
                    </a:lnTo>
                    <a:lnTo>
                      <a:pt x="352" y="1656"/>
                    </a:lnTo>
                    <a:lnTo>
                      <a:pt x="337" y="1631"/>
                    </a:lnTo>
                    <a:lnTo>
                      <a:pt x="319" y="1606"/>
                    </a:lnTo>
                    <a:lnTo>
                      <a:pt x="303" y="1583"/>
                    </a:lnTo>
                    <a:lnTo>
                      <a:pt x="286" y="1560"/>
                    </a:lnTo>
                    <a:lnTo>
                      <a:pt x="269" y="1538"/>
                    </a:lnTo>
                    <a:lnTo>
                      <a:pt x="253" y="1516"/>
                    </a:lnTo>
                    <a:lnTo>
                      <a:pt x="236" y="1495"/>
                    </a:lnTo>
                    <a:lnTo>
                      <a:pt x="220" y="1472"/>
                    </a:lnTo>
                    <a:lnTo>
                      <a:pt x="205" y="1450"/>
                    </a:lnTo>
                    <a:lnTo>
                      <a:pt x="190" y="1427"/>
                    </a:lnTo>
                    <a:lnTo>
                      <a:pt x="178" y="1406"/>
                    </a:lnTo>
                    <a:lnTo>
                      <a:pt x="166" y="1384"/>
                    </a:lnTo>
                    <a:lnTo>
                      <a:pt x="154" y="1362"/>
                    </a:lnTo>
                    <a:lnTo>
                      <a:pt x="143" y="1338"/>
                    </a:lnTo>
                    <a:lnTo>
                      <a:pt x="133" y="1315"/>
                    </a:lnTo>
                    <a:lnTo>
                      <a:pt x="122" y="1291"/>
                    </a:lnTo>
                    <a:lnTo>
                      <a:pt x="113" y="1267"/>
                    </a:lnTo>
                    <a:lnTo>
                      <a:pt x="104" y="1242"/>
                    </a:lnTo>
                    <a:lnTo>
                      <a:pt x="95" y="1216"/>
                    </a:lnTo>
                    <a:lnTo>
                      <a:pt x="86" y="1191"/>
                    </a:lnTo>
                    <a:lnTo>
                      <a:pt x="77" y="1165"/>
                    </a:lnTo>
                    <a:lnTo>
                      <a:pt x="70" y="1139"/>
                    </a:lnTo>
                    <a:lnTo>
                      <a:pt x="63" y="1112"/>
                    </a:lnTo>
                    <a:lnTo>
                      <a:pt x="56" y="1084"/>
                    </a:lnTo>
                    <a:lnTo>
                      <a:pt x="50" y="1057"/>
                    </a:lnTo>
                    <a:lnTo>
                      <a:pt x="44" y="1029"/>
                    </a:lnTo>
                    <a:lnTo>
                      <a:pt x="38" y="1001"/>
                    </a:lnTo>
                    <a:lnTo>
                      <a:pt x="33" y="971"/>
                    </a:lnTo>
                    <a:lnTo>
                      <a:pt x="29" y="943"/>
                    </a:lnTo>
                    <a:lnTo>
                      <a:pt x="24" y="914"/>
                    </a:lnTo>
                    <a:lnTo>
                      <a:pt x="20" y="884"/>
                    </a:lnTo>
                    <a:lnTo>
                      <a:pt x="17" y="854"/>
                    </a:lnTo>
                    <a:lnTo>
                      <a:pt x="13" y="823"/>
                    </a:lnTo>
                    <a:lnTo>
                      <a:pt x="11" y="793"/>
                    </a:lnTo>
                    <a:lnTo>
                      <a:pt x="8" y="763"/>
                    </a:lnTo>
                    <a:lnTo>
                      <a:pt x="6" y="732"/>
                    </a:lnTo>
                    <a:lnTo>
                      <a:pt x="4" y="700"/>
                    </a:lnTo>
                    <a:lnTo>
                      <a:pt x="3" y="668"/>
                    </a:lnTo>
                    <a:lnTo>
                      <a:pt x="1" y="637"/>
                    </a:lnTo>
                    <a:lnTo>
                      <a:pt x="1" y="605"/>
                    </a:lnTo>
                    <a:lnTo>
                      <a:pt x="0" y="572"/>
                    </a:lnTo>
                    <a:lnTo>
                      <a:pt x="0" y="540"/>
                    </a:lnTo>
                    <a:lnTo>
                      <a:pt x="1" y="527"/>
                    </a:lnTo>
                    <a:lnTo>
                      <a:pt x="3" y="511"/>
                    </a:lnTo>
                    <a:lnTo>
                      <a:pt x="7" y="493"/>
                    </a:lnTo>
                    <a:lnTo>
                      <a:pt x="12" y="472"/>
                    </a:lnTo>
                    <a:lnTo>
                      <a:pt x="18" y="449"/>
                    </a:lnTo>
                    <a:lnTo>
                      <a:pt x="24" y="425"/>
                    </a:lnTo>
                    <a:lnTo>
                      <a:pt x="31" y="401"/>
                    </a:lnTo>
                    <a:lnTo>
                      <a:pt x="39" y="378"/>
                    </a:lnTo>
                    <a:lnTo>
                      <a:pt x="47" y="355"/>
                    </a:lnTo>
                    <a:lnTo>
                      <a:pt x="54" y="332"/>
                    </a:lnTo>
                    <a:lnTo>
                      <a:pt x="62" y="312"/>
                    </a:lnTo>
                    <a:lnTo>
                      <a:pt x="69" y="294"/>
                    </a:lnTo>
                    <a:lnTo>
                      <a:pt x="76" y="280"/>
                    </a:lnTo>
                    <a:lnTo>
                      <a:pt x="83" y="269"/>
                    </a:lnTo>
                    <a:lnTo>
                      <a:pt x="87" y="261"/>
                    </a:lnTo>
                    <a:lnTo>
                      <a:pt x="91" y="259"/>
                    </a:lnTo>
                    <a:lnTo>
                      <a:pt x="111" y="260"/>
                    </a:lnTo>
                    <a:lnTo>
                      <a:pt x="131" y="262"/>
                    </a:lnTo>
                    <a:lnTo>
                      <a:pt x="149" y="266"/>
                    </a:lnTo>
                    <a:lnTo>
                      <a:pt x="167" y="271"/>
                    </a:lnTo>
                    <a:lnTo>
                      <a:pt x="183" y="277"/>
                    </a:lnTo>
                    <a:lnTo>
                      <a:pt x="199" y="283"/>
                    </a:lnTo>
                    <a:lnTo>
                      <a:pt x="216" y="290"/>
                    </a:lnTo>
                    <a:lnTo>
                      <a:pt x="231" y="297"/>
                    </a:lnTo>
                    <a:lnTo>
                      <a:pt x="246" y="305"/>
                    </a:lnTo>
                    <a:lnTo>
                      <a:pt x="260" y="312"/>
                    </a:lnTo>
                    <a:lnTo>
                      <a:pt x="275" y="318"/>
                    </a:lnTo>
                    <a:lnTo>
                      <a:pt x="289" y="324"/>
                    </a:lnTo>
                    <a:lnTo>
                      <a:pt x="304" y="329"/>
                    </a:lnTo>
                    <a:lnTo>
                      <a:pt x="318" y="333"/>
                    </a:lnTo>
                    <a:lnTo>
                      <a:pt x="335" y="335"/>
                    </a:lnTo>
                    <a:lnTo>
                      <a:pt x="350" y="336"/>
                    </a:lnTo>
                    <a:lnTo>
                      <a:pt x="365" y="334"/>
                    </a:lnTo>
                    <a:lnTo>
                      <a:pt x="380" y="329"/>
                    </a:lnTo>
                    <a:lnTo>
                      <a:pt x="397" y="322"/>
                    </a:lnTo>
                    <a:lnTo>
                      <a:pt x="413" y="311"/>
                    </a:lnTo>
                    <a:lnTo>
                      <a:pt x="431" y="299"/>
                    </a:lnTo>
                    <a:lnTo>
                      <a:pt x="449" y="285"/>
                    </a:lnTo>
                    <a:lnTo>
                      <a:pt x="467" y="270"/>
                    </a:lnTo>
                    <a:lnTo>
                      <a:pt x="485" y="254"/>
                    </a:lnTo>
                    <a:lnTo>
                      <a:pt x="503" y="238"/>
                    </a:lnTo>
                    <a:lnTo>
                      <a:pt x="522" y="222"/>
                    </a:lnTo>
                    <a:lnTo>
                      <a:pt x="540" y="205"/>
                    </a:lnTo>
                    <a:lnTo>
                      <a:pt x="558" y="190"/>
                    </a:lnTo>
                    <a:lnTo>
                      <a:pt x="577" y="176"/>
                    </a:lnTo>
                    <a:lnTo>
                      <a:pt x="594" y="163"/>
                    </a:lnTo>
                    <a:lnTo>
                      <a:pt x="611" y="153"/>
                    </a:lnTo>
                    <a:lnTo>
                      <a:pt x="628" y="145"/>
                    </a:lnTo>
                    <a:lnTo>
                      <a:pt x="664" y="131"/>
                    </a:lnTo>
                    <a:lnTo>
                      <a:pt x="699" y="118"/>
                    </a:lnTo>
                    <a:lnTo>
                      <a:pt x="733" y="106"/>
                    </a:lnTo>
                    <a:lnTo>
                      <a:pt x="765" y="95"/>
                    </a:lnTo>
                    <a:lnTo>
                      <a:pt x="796" y="83"/>
                    </a:lnTo>
                    <a:lnTo>
                      <a:pt x="828" y="73"/>
                    </a:lnTo>
                    <a:lnTo>
                      <a:pt x="858" y="64"/>
                    </a:lnTo>
                    <a:lnTo>
                      <a:pt x="889" y="55"/>
                    </a:lnTo>
                    <a:lnTo>
                      <a:pt x="919" y="47"/>
                    </a:lnTo>
                    <a:lnTo>
                      <a:pt x="951" y="39"/>
                    </a:lnTo>
                    <a:lnTo>
                      <a:pt x="983" y="32"/>
                    </a:lnTo>
                    <a:lnTo>
                      <a:pt x="1015" y="25"/>
                    </a:lnTo>
                    <a:lnTo>
                      <a:pt x="1050" y="19"/>
                    </a:lnTo>
                    <a:lnTo>
                      <a:pt x="1084" y="12"/>
                    </a:lnTo>
                    <a:lnTo>
                      <a:pt x="1121" y="6"/>
                    </a:lnTo>
                    <a:lnTo>
                      <a:pt x="1159" y="0"/>
                    </a:lnTo>
                    <a:lnTo>
                      <a:pt x="1205" y="22"/>
                    </a:lnTo>
                    <a:close/>
                  </a:path>
                </a:pathLst>
              </a:custGeom>
              <a:solidFill>
                <a:srgbClr val="FF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34" name="Freeform 190"/>
              <p:cNvSpPr>
                <a:spLocks/>
              </p:cNvSpPr>
              <p:nvPr/>
            </p:nvSpPr>
            <p:spPr bwMode="auto">
              <a:xfrm flipH="1">
                <a:off x="5079" y="798"/>
                <a:ext cx="166" cy="148"/>
              </a:xfrm>
              <a:custGeom>
                <a:avLst/>
                <a:gdLst>
                  <a:gd name="T0" fmla="*/ 868 w 919"/>
                  <a:gd name="T1" fmla="*/ 139 h 810"/>
                  <a:gd name="T2" fmla="*/ 812 w 919"/>
                  <a:gd name="T3" fmla="*/ 102 h 810"/>
                  <a:gd name="T4" fmla="*/ 755 w 919"/>
                  <a:gd name="T5" fmla="*/ 72 h 810"/>
                  <a:gd name="T6" fmla="*/ 695 w 919"/>
                  <a:gd name="T7" fmla="*/ 48 h 810"/>
                  <a:gd name="T8" fmla="*/ 634 w 919"/>
                  <a:gd name="T9" fmla="*/ 29 h 810"/>
                  <a:gd name="T10" fmla="*/ 569 w 919"/>
                  <a:gd name="T11" fmla="*/ 15 h 810"/>
                  <a:gd name="T12" fmla="*/ 501 w 919"/>
                  <a:gd name="T13" fmla="*/ 5 h 810"/>
                  <a:gd name="T14" fmla="*/ 428 w 919"/>
                  <a:gd name="T15" fmla="*/ 1 h 810"/>
                  <a:gd name="T16" fmla="*/ 359 w 919"/>
                  <a:gd name="T17" fmla="*/ 3 h 810"/>
                  <a:gd name="T18" fmla="*/ 295 w 919"/>
                  <a:gd name="T19" fmla="*/ 23 h 810"/>
                  <a:gd name="T20" fmla="*/ 236 w 919"/>
                  <a:gd name="T21" fmla="*/ 59 h 810"/>
                  <a:gd name="T22" fmla="*/ 181 w 919"/>
                  <a:gd name="T23" fmla="*/ 109 h 810"/>
                  <a:gd name="T24" fmla="*/ 133 w 919"/>
                  <a:gd name="T25" fmla="*/ 170 h 810"/>
                  <a:gd name="T26" fmla="*/ 94 w 919"/>
                  <a:gd name="T27" fmla="*/ 237 h 810"/>
                  <a:gd name="T28" fmla="*/ 65 w 919"/>
                  <a:gd name="T29" fmla="*/ 308 h 810"/>
                  <a:gd name="T30" fmla="*/ 48 w 919"/>
                  <a:gd name="T31" fmla="*/ 379 h 810"/>
                  <a:gd name="T32" fmla="*/ 0 w 919"/>
                  <a:gd name="T33" fmla="*/ 810 h 810"/>
                  <a:gd name="T34" fmla="*/ 48 w 919"/>
                  <a:gd name="T35" fmla="*/ 744 h 810"/>
                  <a:gd name="T36" fmla="*/ 96 w 919"/>
                  <a:gd name="T37" fmla="*/ 681 h 810"/>
                  <a:gd name="T38" fmla="*/ 146 w 919"/>
                  <a:gd name="T39" fmla="*/ 618 h 810"/>
                  <a:gd name="T40" fmla="*/ 195 w 919"/>
                  <a:gd name="T41" fmla="*/ 558 h 810"/>
                  <a:gd name="T42" fmla="*/ 247 w 919"/>
                  <a:gd name="T43" fmla="*/ 500 h 810"/>
                  <a:gd name="T44" fmla="*/ 300 w 919"/>
                  <a:gd name="T45" fmla="*/ 446 h 810"/>
                  <a:gd name="T46" fmla="*/ 356 w 919"/>
                  <a:gd name="T47" fmla="*/ 396 h 810"/>
                  <a:gd name="T48" fmla="*/ 414 w 919"/>
                  <a:gd name="T49" fmla="*/ 350 h 810"/>
                  <a:gd name="T50" fmla="*/ 476 w 919"/>
                  <a:gd name="T51" fmla="*/ 310 h 810"/>
                  <a:gd name="T52" fmla="*/ 538 w 919"/>
                  <a:gd name="T53" fmla="*/ 279 h 810"/>
                  <a:gd name="T54" fmla="*/ 602 w 919"/>
                  <a:gd name="T55" fmla="*/ 253 h 810"/>
                  <a:gd name="T56" fmla="*/ 666 w 919"/>
                  <a:gd name="T57" fmla="*/ 232 h 810"/>
                  <a:gd name="T58" fmla="*/ 731 w 919"/>
                  <a:gd name="T59" fmla="*/ 213 h 810"/>
                  <a:gd name="T60" fmla="*/ 794 w 919"/>
                  <a:gd name="T61" fmla="*/ 193 h 810"/>
                  <a:gd name="T62" fmla="*/ 858 w 919"/>
                  <a:gd name="T63" fmla="*/ 172 h 810"/>
                  <a:gd name="T64" fmla="*/ 919 w 919"/>
                  <a:gd name="T65" fmla="*/ 146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9" h="810">
                    <a:moveTo>
                      <a:pt x="896" y="159"/>
                    </a:moveTo>
                    <a:lnTo>
                      <a:pt x="868" y="139"/>
                    </a:lnTo>
                    <a:lnTo>
                      <a:pt x="841" y="119"/>
                    </a:lnTo>
                    <a:lnTo>
                      <a:pt x="812" y="102"/>
                    </a:lnTo>
                    <a:lnTo>
                      <a:pt x="783" y="86"/>
                    </a:lnTo>
                    <a:lnTo>
                      <a:pt x="755" y="72"/>
                    </a:lnTo>
                    <a:lnTo>
                      <a:pt x="725" y="59"/>
                    </a:lnTo>
                    <a:lnTo>
                      <a:pt x="695" y="48"/>
                    </a:lnTo>
                    <a:lnTo>
                      <a:pt x="665" y="37"/>
                    </a:lnTo>
                    <a:lnTo>
                      <a:pt x="634" y="29"/>
                    </a:lnTo>
                    <a:lnTo>
                      <a:pt x="602" y="21"/>
                    </a:lnTo>
                    <a:lnTo>
                      <a:pt x="569" y="15"/>
                    </a:lnTo>
                    <a:lnTo>
                      <a:pt x="535" y="10"/>
                    </a:lnTo>
                    <a:lnTo>
                      <a:pt x="501" y="5"/>
                    </a:lnTo>
                    <a:lnTo>
                      <a:pt x="465" y="2"/>
                    </a:lnTo>
                    <a:lnTo>
                      <a:pt x="428" y="1"/>
                    </a:lnTo>
                    <a:lnTo>
                      <a:pt x="391" y="0"/>
                    </a:lnTo>
                    <a:lnTo>
                      <a:pt x="359" y="3"/>
                    </a:lnTo>
                    <a:lnTo>
                      <a:pt x="326" y="11"/>
                    </a:lnTo>
                    <a:lnTo>
                      <a:pt x="295" y="23"/>
                    </a:lnTo>
                    <a:lnTo>
                      <a:pt x="265" y="39"/>
                    </a:lnTo>
                    <a:lnTo>
                      <a:pt x="236" y="59"/>
                    </a:lnTo>
                    <a:lnTo>
                      <a:pt x="207" y="83"/>
                    </a:lnTo>
                    <a:lnTo>
                      <a:pt x="181" y="109"/>
                    </a:lnTo>
                    <a:lnTo>
                      <a:pt x="156" y="139"/>
                    </a:lnTo>
                    <a:lnTo>
                      <a:pt x="133" y="170"/>
                    </a:lnTo>
                    <a:lnTo>
                      <a:pt x="113" y="203"/>
                    </a:lnTo>
                    <a:lnTo>
                      <a:pt x="94" y="237"/>
                    </a:lnTo>
                    <a:lnTo>
                      <a:pt x="78" y="273"/>
                    </a:lnTo>
                    <a:lnTo>
                      <a:pt x="65" y="308"/>
                    </a:lnTo>
                    <a:lnTo>
                      <a:pt x="55" y="344"/>
                    </a:lnTo>
                    <a:lnTo>
                      <a:pt x="48" y="379"/>
                    </a:lnTo>
                    <a:lnTo>
                      <a:pt x="45" y="415"/>
                    </a:lnTo>
                    <a:lnTo>
                      <a:pt x="0" y="810"/>
                    </a:lnTo>
                    <a:lnTo>
                      <a:pt x="24" y="777"/>
                    </a:lnTo>
                    <a:lnTo>
                      <a:pt x="48" y="744"/>
                    </a:lnTo>
                    <a:lnTo>
                      <a:pt x="72" y="712"/>
                    </a:lnTo>
                    <a:lnTo>
                      <a:pt x="96" y="681"/>
                    </a:lnTo>
                    <a:lnTo>
                      <a:pt x="121" y="649"/>
                    </a:lnTo>
                    <a:lnTo>
                      <a:pt x="146" y="618"/>
                    </a:lnTo>
                    <a:lnTo>
                      <a:pt x="170" y="587"/>
                    </a:lnTo>
                    <a:lnTo>
                      <a:pt x="195" y="558"/>
                    </a:lnTo>
                    <a:lnTo>
                      <a:pt x="221" y="529"/>
                    </a:lnTo>
                    <a:lnTo>
                      <a:pt x="247" y="500"/>
                    </a:lnTo>
                    <a:lnTo>
                      <a:pt x="273" y="473"/>
                    </a:lnTo>
                    <a:lnTo>
                      <a:pt x="300" y="446"/>
                    </a:lnTo>
                    <a:lnTo>
                      <a:pt x="327" y="421"/>
                    </a:lnTo>
                    <a:lnTo>
                      <a:pt x="356" y="396"/>
                    </a:lnTo>
                    <a:lnTo>
                      <a:pt x="385" y="372"/>
                    </a:lnTo>
                    <a:lnTo>
                      <a:pt x="414" y="350"/>
                    </a:lnTo>
                    <a:lnTo>
                      <a:pt x="444" y="329"/>
                    </a:lnTo>
                    <a:lnTo>
                      <a:pt x="476" y="310"/>
                    </a:lnTo>
                    <a:lnTo>
                      <a:pt x="507" y="294"/>
                    </a:lnTo>
                    <a:lnTo>
                      <a:pt x="538" y="279"/>
                    </a:lnTo>
                    <a:lnTo>
                      <a:pt x="570" y="266"/>
                    </a:lnTo>
                    <a:lnTo>
                      <a:pt x="602" y="253"/>
                    </a:lnTo>
                    <a:lnTo>
                      <a:pt x="634" y="242"/>
                    </a:lnTo>
                    <a:lnTo>
                      <a:pt x="666" y="232"/>
                    </a:lnTo>
                    <a:lnTo>
                      <a:pt x="698" y="222"/>
                    </a:lnTo>
                    <a:lnTo>
                      <a:pt x="731" y="213"/>
                    </a:lnTo>
                    <a:lnTo>
                      <a:pt x="763" y="203"/>
                    </a:lnTo>
                    <a:lnTo>
                      <a:pt x="794" y="193"/>
                    </a:lnTo>
                    <a:lnTo>
                      <a:pt x="826" y="183"/>
                    </a:lnTo>
                    <a:lnTo>
                      <a:pt x="858" y="172"/>
                    </a:lnTo>
                    <a:lnTo>
                      <a:pt x="889" y="160"/>
                    </a:lnTo>
                    <a:lnTo>
                      <a:pt x="919" y="146"/>
                    </a:lnTo>
                    <a:lnTo>
                      <a:pt x="896" y="159"/>
                    </a:lnTo>
                    <a:close/>
                  </a:path>
                </a:pathLst>
              </a:custGeom>
              <a:solidFill>
                <a:srgbClr val="FF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35" name="Freeform 191"/>
              <p:cNvSpPr>
                <a:spLocks/>
              </p:cNvSpPr>
              <p:nvPr/>
            </p:nvSpPr>
            <p:spPr bwMode="auto">
              <a:xfrm flipH="1">
                <a:off x="4997" y="819"/>
                <a:ext cx="229" cy="123"/>
              </a:xfrm>
              <a:custGeom>
                <a:avLst/>
                <a:gdLst>
                  <a:gd name="T0" fmla="*/ 997 w 1264"/>
                  <a:gd name="T1" fmla="*/ 15 h 674"/>
                  <a:gd name="T2" fmla="*/ 1093 w 1264"/>
                  <a:gd name="T3" fmla="*/ 84 h 674"/>
                  <a:gd name="T4" fmla="*/ 1178 w 1264"/>
                  <a:gd name="T5" fmla="*/ 186 h 674"/>
                  <a:gd name="T6" fmla="*/ 1241 w 1264"/>
                  <a:gd name="T7" fmla="*/ 296 h 674"/>
                  <a:gd name="T8" fmla="*/ 1264 w 1264"/>
                  <a:gd name="T9" fmla="*/ 388 h 674"/>
                  <a:gd name="T10" fmla="*/ 1238 w 1264"/>
                  <a:gd name="T11" fmla="*/ 416 h 674"/>
                  <a:gd name="T12" fmla="*/ 1198 w 1264"/>
                  <a:gd name="T13" fmla="*/ 383 h 674"/>
                  <a:gd name="T14" fmla="*/ 1156 w 1264"/>
                  <a:gd name="T15" fmla="*/ 357 h 674"/>
                  <a:gd name="T16" fmla="*/ 1112 w 1264"/>
                  <a:gd name="T17" fmla="*/ 339 h 674"/>
                  <a:gd name="T18" fmla="*/ 1064 w 1264"/>
                  <a:gd name="T19" fmla="*/ 328 h 674"/>
                  <a:gd name="T20" fmla="*/ 1014 w 1264"/>
                  <a:gd name="T21" fmla="*/ 324 h 674"/>
                  <a:gd name="T22" fmla="*/ 886 w 1264"/>
                  <a:gd name="T23" fmla="*/ 337 h 674"/>
                  <a:gd name="T24" fmla="*/ 768 w 1264"/>
                  <a:gd name="T25" fmla="*/ 372 h 674"/>
                  <a:gd name="T26" fmla="*/ 660 w 1264"/>
                  <a:gd name="T27" fmla="*/ 423 h 674"/>
                  <a:gd name="T28" fmla="*/ 562 w 1264"/>
                  <a:gd name="T29" fmla="*/ 481 h 674"/>
                  <a:gd name="T30" fmla="*/ 476 w 1264"/>
                  <a:gd name="T31" fmla="*/ 542 h 674"/>
                  <a:gd name="T32" fmla="*/ 436 w 1264"/>
                  <a:gd name="T33" fmla="*/ 572 h 674"/>
                  <a:gd name="T34" fmla="*/ 407 w 1264"/>
                  <a:gd name="T35" fmla="*/ 597 h 674"/>
                  <a:gd name="T36" fmla="*/ 373 w 1264"/>
                  <a:gd name="T37" fmla="*/ 625 h 674"/>
                  <a:gd name="T38" fmla="*/ 334 w 1264"/>
                  <a:gd name="T39" fmla="*/ 651 h 674"/>
                  <a:gd name="T40" fmla="*/ 297 w 1264"/>
                  <a:gd name="T41" fmla="*/ 670 h 674"/>
                  <a:gd name="T42" fmla="*/ 261 w 1264"/>
                  <a:gd name="T43" fmla="*/ 673 h 674"/>
                  <a:gd name="T44" fmla="*/ 222 w 1264"/>
                  <a:gd name="T45" fmla="*/ 662 h 674"/>
                  <a:gd name="T46" fmla="*/ 178 w 1264"/>
                  <a:gd name="T47" fmla="*/ 642 h 674"/>
                  <a:gd name="T48" fmla="*/ 128 w 1264"/>
                  <a:gd name="T49" fmla="*/ 620 h 674"/>
                  <a:gd name="T50" fmla="*/ 68 w 1264"/>
                  <a:gd name="T51" fmla="*/ 603 h 674"/>
                  <a:gd name="T52" fmla="*/ 0 w 1264"/>
                  <a:gd name="T53" fmla="*/ 596 h 674"/>
                  <a:gd name="T54" fmla="*/ 5 w 1264"/>
                  <a:gd name="T55" fmla="*/ 547 h 674"/>
                  <a:gd name="T56" fmla="*/ 14 w 1264"/>
                  <a:gd name="T57" fmla="*/ 500 h 674"/>
                  <a:gd name="T58" fmla="*/ 30 w 1264"/>
                  <a:gd name="T59" fmla="*/ 458 h 674"/>
                  <a:gd name="T60" fmla="*/ 50 w 1264"/>
                  <a:gd name="T61" fmla="*/ 418 h 674"/>
                  <a:gd name="T62" fmla="*/ 73 w 1264"/>
                  <a:gd name="T63" fmla="*/ 381 h 674"/>
                  <a:gd name="T64" fmla="*/ 107 w 1264"/>
                  <a:gd name="T65" fmla="*/ 340 h 674"/>
                  <a:gd name="T66" fmla="*/ 161 w 1264"/>
                  <a:gd name="T67" fmla="*/ 294 h 674"/>
                  <a:gd name="T68" fmla="*/ 229 w 1264"/>
                  <a:gd name="T69" fmla="*/ 246 h 674"/>
                  <a:gd name="T70" fmla="*/ 309 w 1264"/>
                  <a:gd name="T71" fmla="*/ 200 h 674"/>
                  <a:gd name="T72" fmla="*/ 397 w 1264"/>
                  <a:gd name="T73" fmla="*/ 155 h 674"/>
                  <a:gd name="T74" fmla="*/ 491 w 1264"/>
                  <a:gd name="T75" fmla="*/ 113 h 674"/>
                  <a:gd name="T76" fmla="*/ 587 w 1264"/>
                  <a:gd name="T77" fmla="*/ 76 h 674"/>
                  <a:gd name="T78" fmla="*/ 683 w 1264"/>
                  <a:gd name="T79" fmla="*/ 45 h 674"/>
                  <a:gd name="T80" fmla="*/ 775 w 1264"/>
                  <a:gd name="T81" fmla="*/ 21 h 674"/>
                  <a:gd name="T82" fmla="*/ 861 w 1264"/>
                  <a:gd name="T83" fmla="*/ 5 h 674"/>
                  <a:gd name="T84" fmla="*/ 936 w 1264"/>
                  <a:gd name="T85" fmla="*/ 0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64" h="674">
                    <a:moveTo>
                      <a:pt x="936" y="0"/>
                    </a:moveTo>
                    <a:lnTo>
                      <a:pt x="967" y="4"/>
                    </a:lnTo>
                    <a:lnTo>
                      <a:pt x="997" y="15"/>
                    </a:lnTo>
                    <a:lnTo>
                      <a:pt x="1029" y="34"/>
                    </a:lnTo>
                    <a:lnTo>
                      <a:pt x="1061" y="57"/>
                    </a:lnTo>
                    <a:lnTo>
                      <a:pt x="1093" y="84"/>
                    </a:lnTo>
                    <a:lnTo>
                      <a:pt x="1123" y="116"/>
                    </a:lnTo>
                    <a:lnTo>
                      <a:pt x="1151" y="151"/>
                    </a:lnTo>
                    <a:lnTo>
                      <a:pt x="1178" y="186"/>
                    </a:lnTo>
                    <a:lnTo>
                      <a:pt x="1202" y="223"/>
                    </a:lnTo>
                    <a:lnTo>
                      <a:pt x="1224" y="259"/>
                    </a:lnTo>
                    <a:lnTo>
                      <a:pt x="1241" y="296"/>
                    </a:lnTo>
                    <a:lnTo>
                      <a:pt x="1253" y="330"/>
                    </a:lnTo>
                    <a:lnTo>
                      <a:pt x="1261" y="360"/>
                    </a:lnTo>
                    <a:lnTo>
                      <a:pt x="1264" y="388"/>
                    </a:lnTo>
                    <a:lnTo>
                      <a:pt x="1261" y="411"/>
                    </a:lnTo>
                    <a:lnTo>
                      <a:pt x="1251" y="428"/>
                    </a:lnTo>
                    <a:lnTo>
                      <a:pt x="1238" y="416"/>
                    </a:lnTo>
                    <a:lnTo>
                      <a:pt x="1225" y="404"/>
                    </a:lnTo>
                    <a:lnTo>
                      <a:pt x="1212" y="393"/>
                    </a:lnTo>
                    <a:lnTo>
                      <a:pt x="1198" y="383"/>
                    </a:lnTo>
                    <a:lnTo>
                      <a:pt x="1184" y="373"/>
                    </a:lnTo>
                    <a:lnTo>
                      <a:pt x="1170" y="365"/>
                    </a:lnTo>
                    <a:lnTo>
                      <a:pt x="1156" y="357"/>
                    </a:lnTo>
                    <a:lnTo>
                      <a:pt x="1142" y="350"/>
                    </a:lnTo>
                    <a:lnTo>
                      <a:pt x="1127" y="344"/>
                    </a:lnTo>
                    <a:lnTo>
                      <a:pt x="1112" y="339"/>
                    </a:lnTo>
                    <a:lnTo>
                      <a:pt x="1097" y="334"/>
                    </a:lnTo>
                    <a:lnTo>
                      <a:pt x="1080" y="331"/>
                    </a:lnTo>
                    <a:lnTo>
                      <a:pt x="1064" y="328"/>
                    </a:lnTo>
                    <a:lnTo>
                      <a:pt x="1048" y="326"/>
                    </a:lnTo>
                    <a:lnTo>
                      <a:pt x="1031" y="324"/>
                    </a:lnTo>
                    <a:lnTo>
                      <a:pt x="1014" y="324"/>
                    </a:lnTo>
                    <a:lnTo>
                      <a:pt x="971" y="326"/>
                    </a:lnTo>
                    <a:lnTo>
                      <a:pt x="927" y="330"/>
                    </a:lnTo>
                    <a:lnTo>
                      <a:pt x="886" y="337"/>
                    </a:lnTo>
                    <a:lnTo>
                      <a:pt x="846" y="347"/>
                    </a:lnTo>
                    <a:lnTo>
                      <a:pt x="806" y="358"/>
                    </a:lnTo>
                    <a:lnTo>
                      <a:pt x="768" y="372"/>
                    </a:lnTo>
                    <a:lnTo>
                      <a:pt x="731" y="387"/>
                    </a:lnTo>
                    <a:lnTo>
                      <a:pt x="694" y="405"/>
                    </a:lnTo>
                    <a:lnTo>
                      <a:pt x="660" y="423"/>
                    </a:lnTo>
                    <a:lnTo>
                      <a:pt x="626" y="442"/>
                    </a:lnTo>
                    <a:lnTo>
                      <a:pt x="593" y="461"/>
                    </a:lnTo>
                    <a:lnTo>
                      <a:pt x="562" y="481"/>
                    </a:lnTo>
                    <a:lnTo>
                      <a:pt x="533" y="501"/>
                    </a:lnTo>
                    <a:lnTo>
                      <a:pt x="504" y="521"/>
                    </a:lnTo>
                    <a:lnTo>
                      <a:pt x="476" y="542"/>
                    </a:lnTo>
                    <a:lnTo>
                      <a:pt x="450" y="561"/>
                    </a:lnTo>
                    <a:lnTo>
                      <a:pt x="443" y="566"/>
                    </a:lnTo>
                    <a:lnTo>
                      <a:pt x="436" y="572"/>
                    </a:lnTo>
                    <a:lnTo>
                      <a:pt x="427" y="580"/>
                    </a:lnTo>
                    <a:lnTo>
                      <a:pt x="418" y="588"/>
                    </a:lnTo>
                    <a:lnTo>
                      <a:pt x="407" y="597"/>
                    </a:lnTo>
                    <a:lnTo>
                      <a:pt x="396" y="606"/>
                    </a:lnTo>
                    <a:lnTo>
                      <a:pt x="385" y="616"/>
                    </a:lnTo>
                    <a:lnTo>
                      <a:pt x="373" y="625"/>
                    </a:lnTo>
                    <a:lnTo>
                      <a:pt x="360" y="635"/>
                    </a:lnTo>
                    <a:lnTo>
                      <a:pt x="347" y="643"/>
                    </a:lnTo>
                    <a:lnTo>
                      <a:pt x="334" y="651"/>
                    </a:lnTo>
                    <a:lnTo>
                      <a:pt x="322" y="660"/>
                    </a:lnTo>
                    <a:lnTo>
                      <a:pt x="309" y="666"/>
                    </a:lnTo>
                    <a:lnTo>
                      <a:pt x="297" y="670"/>
                    </a:lnTo>
                    <a:lnTo>
                      <a:pt x="285" y="673"/>
                    </a:lnTo>
                    <a:lnTo>
                      <a:pt x="273" y="674"/>
                    </a:lnTo>
                    <a:lnTo>
                      <a:pt x="261" y="673"/>
                    </a:lnTo>
                    <a:lnTo>
                      <a:pt x="249" y="671"/>
                    </a:lnTo>
                    <a:lnTo>
                      <a:pt x="235" y="667"/>
                    </a:lnTo>
                    <a:lnTo>
                      <a:pt x="222" y="662"/>
                    </a:lnTo>
                    <a:lnTo>
                      <a:pt x="208" y="655"/>
                    </a:lnTo>
                    <a:lnTo>
                      <a:pt x="194" y="649"/>
                    </a:lnTo>
                    <a:lnTo>
                      <a:pt x="178" y="642"/>
                    </a:lnTo>
                    <a:lnTo>
                      <a:pt x="162" y="634"/>
                    </a:lnTo>
                    <a:lnTo>
                      <a:pt x="145" y="627"/>
                    </a:lnTo>
                    <a:lnTo>
                      <a:pt x="128" y="620"/>
                    </a:lnTo>
                    <a:lnTo>
                      <a:pt x="108" y="614"/>
                    </a:lnTo>
                    <a:lnTo>
                      <a:pt x="89" y="608"/>
                    </a:lnTo>
                    <a:lnTo>
                      <a:pt x="68" y="603"/>
                    </a:lnTo>
                    <a:lnTo>
                      <a:pt x="47" y="599"/>
                    </a:lnTo>
                    <a:lnTo>
                      <a:pt x="24" y="597"/>
                    </a:lnTo>
                    <a:lnTo>
                      <a:pt x="0" y="596"/>
                    </a:lnTo>
                    <a:lnTo>
                      <a:pt x="0" y="579"/>
                    </a:lnTo>
                    <a:lnTo>
                      <a:pt x="2" y="563"/>
                    </a:lnTo>
                    <a:lnTo>
                      <a:pt x="5" y="547"/>
                    </a:lnTo>
                    <a:lnTo>
                      <a:pt x="7" y="531"/>
                    </a:lnTo>
                    <a:lnTo>
                      <a:pt x="10" y="515"/>
                    </a:lnTo>
                    <a:lnTo>
                      <a:pt x="14" y="500"/>
                    </a:lnTo>
                    <a:lnTo>
                      <a:pt x="19" y="486"/>
                    </a:lnTo>
                    <a:lnTo>
                      <a:pt x="24" y="472"/>
                    </a:lnTo>
                    <a:lnTo>
                      <a:pt x="30" y="458"/>
                    </a:lnTo>
                    <a:lnTo>
                      <a:pt x="36" y="444"/>
                    </a:lnTo>
                    <a:lnTo>
                      <a:pt x="43" y="431"/>
                    </a:lnTo>
                    <a:lnTo>
                      <a:pt x="50" y="418"/>
                    </a:lnTo>
                    <a:lnTo>
                      <a:pt x="57" y="406"/>
                    </a:lnTo>
                    <a:lnTo>
                      <a:pt x="65" y="392"/>
                    </a:lnTo>
                    <a:lnTo>
                      <a:pt x="73" y="381"/>
                    </a:lnTo>
                    <a:lnTo>
                      <a:pt x="81" y="369"/>
                    </a:lnTo>
                    <a:lnTo>
                      <a:pt x="93" y="354"/>
                    </a:lnTo>
                    <a:lnTo>
                      <a:pt x="107" y="340"/>
                    </a:lnTo>
                    <a:lnTo>
                      <a:pt x="124" y="324"/>
                    </a:lnTo>
                    <a:lnTo>
                      <a:pt x="142" y="309"/>
                    </a:lnTo>
                    <a:lnTo>
                      <a:pt x="161" y="294"/>
                    </a:lnTo>
                    <a:lnTo>
                      <a:pt x="182" y="278"/>
                    </a:lnTo>
                    <a:lnTo>
                      <a:pt x="205" y="261"/>
                    </a:lnTo>
                    <a:lnTo>
                      <a:pt x="229" y="246"/>
                    </a:lnTo>
                    <a:lnTo>
                      <a:pt x="255" y="230"/>
                    </a:lnTo>
                    <a:lnTo>
                      <a:pt x="281" y="215"/>
                    </a:lnTo>
                    <a:lnTo>
                      <a:pt x="309" y="200"/>
                    </a:lnTo>
                    <a:lnTo>
                      <a:pt x="337" y="185"/>
                    </a:lnTo>
                    <a:lnTo>
                      <a:pt x="367" y="170"/>
                    </a:lnTo>
                    <a:lnTo>
                      <a:pt x="397" y="155"/>
                    </a:lnTo>
                    <a:lnTo>
                      <a:pt x="428" y="140"/>
                    </a:lnTo>
                    <a:lnTo>
                      <a:pt x="459" y="126"/>
                    </a:lnTo>
                    <a:lnTo>
                      <a:pt x="491" y="113"/>
                    </a:lnTo>
                    <a:lnTo>
                      <a:pt x="523" y="100"/>
                    </a:lnTo>
                    <a:lnTo>
                      <a:pt x="555" y="88"/>
                    </a:lnTo>
                    <a:lnTo>
                      <a:pt x="587" y="76"/>
                    </a:lnTo>
                    <a:lnTo>
                      <a:pt x="620" y="65"/>
                    </a:lnTo>
                    <a:lnTo>
                      <a:pt x="651" y="55"/>
                    </a:lnTo>
                    <a:lnTo>
                      <a:pt x="683" y="45"/>
                    </a:lnTo>
                    <a:lnTo>
                      <a:pt x="714" y="37"/>
                    </a:lnTo>
                    <a:lnTo>
                      <a:pt x="745" y="29"/>
                    </a:lnTo>
                    <a:lnTo>
                      <a:pt x="775" y="21"/>
                    </a:lnTo>
                    <a:lnTo>
                      <a:pt x="804" y="14"/>
                    </a:lnTo>
                    <a:lnTo>
                      <a:pt x="832" y="9"/>
                    </a:lnTo>
                    <a:lnTo>
                      <a:pt x="861" y="5"/>
                    </a:lnTo>
                    <a:lnTo>
                      <a:pt x="887" y="2"/>
                    </a:lnTo>
                    <a:lnTo>
                      <a:pt x="912" y="1"/>
                    </a:lnTo>
                    <a:lnTo>
                      <a:pt x="936" y="0"/>
                    </a:lnTo>
                    <a:close/>
                  </a:path>
                </a:pathLst>
              </a:custGeom>
              <a:solidFill>
                <a:srgbClr val="E5F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36" name="Freeform 192"/>
              <p:cNvSpPr>
                <a:spLocks/>
              </p:cNvSpPr>
              <p:nvPr/>
            </p:nvSpPr>
            <p:spPr bwMode="auto">
              <a:xfrm flipH="1">
                <a:off x="5017" y="1116"/>
                <a:ext cx="55" cy="77"/>
              </a:xfrm>
              <a:custGeom>
                <a:avLst/>
                <a:gdLst>
                  <a:gd name="T0" fmla="*/ 285 w 304"/>
                  <a:gd name="T1" fmla="*/ 11 h 424"/>
                  <a:gd name="T2" fmla="*/ 274 w 304"/>
                  <a:gd name="T3" fmla="*/ 31 h 424"/>
                  <a:gd name="T4" fmla="*/ 264 w 304"/>
                  <a:gd name="T5" fmla="*/ 52 h 424"/>
                  <a:gd name="T6" fmla="*/ 256 w 304"/>
                  <a:gd name="T7" fmla="*/ 71 h 424"/>
                  <a:gd name="T8" fmla="*/ 249 w 304"/>
                  <a:gd name="T9" fmla="*/ 91 h 424"/>
                  <a:gd name="T10" fmla="*/ 243 w 304"/>
                  <a:gd name="T11" fmla="*/ 111 h 424"/>
                  <a:gd name="T12" fmla="*/ 239 w 304"/>
                  <a:gd name="T13" fmla="*/ 132 h 424"/>
                  <a:gd name="T14" fmla="*/ 236 w 304"/>
                  <a:gd name="T15" fmla="*/ 156 h 424"/>
                  <a:gd name="T16" fmla="*/ 237 w 304"/>
                  <a:gd name="T17" fmla="*/ 180 h 424"/>
                  <a:gd name="T18" fmla="*/ 242 w 304"/>
                  <a:gd name="T19" fmla="*/ 205 h 424"/>
                  <a:gd name="T20" fmla="*/ 250 w 304"/>
                  <a:gd name="T21" fmla="*/ 231 h 424"/>
                  <a:gd name="T22" fmla="*/ 260 w 304"/>
                  <a:gd name="T23" fmla="*/ 258 h 424"/>
                  <a:gd name="T24" fmla="*/ 271 w 304"/>
                  <a:gd name="T25" fmla="*/ 283 h 424"/>
                  <a:gd name="T26" fmla="*/ 283 w 304"/>
                  <a:gd name="T27" fmla="*/ 307 h 424"/>
                  <a:gd name="T28" fmla="*/ 293 w 304"/>
                  <a:gd name="T29" fmla="*/ 327 h 424"/>
                  <a:gd name="T30" fmla="*/ 301 w 304"/>
                  <a:gd name="T31" fmla="*/ 342 h 424"/>
                  <a:gd name="T32" fmla="*/ 293 w 304"/>
                  <a:gd name="T33" fmla="*/ 354 h 424"/>
                  <a:gd name="T34" fmla="*/ 268 w 304"/>
                  <a:gd name="T35" fmla="*/ 368 h 424"/>
                  <a:gd name="T36" fmla="*/ 242 w 304"/>
                  <a:gd name="T37" fmla="*/ 382 h 424"/>
                  <a:gd name="T38" fmla="*/ 212 w 304"/>
                  <a:gd name="T39" fmla="*/ 394 h 424"/>
                  <a:gd name="T40" fmla="*/ 183 w 304"/>
                  <a:gd name="T41" fmla="*/ 405 h 424"/>
                  <a:gd name="T42" fmla="*/ 153 w 304"/>
                  <a:gd name="T43" fmla="*/ 414 h 424"/>
                  <a:gd name="T44" fmla="*/ 122 w 304"/>
                  <a:gd name="T45" fmla="*/ 420 h 424"/>
                  <a:gd name="T46" fmla="*/ 92 w 304"/>
                  <a:gd name="T47" fmla="*/ 424 h 424"/>
                  <a:gd name="T48" fmla="*/ 63 w 304"/>
                  <a:gd name="T49" fmla="*/ 423 h 424"/>
                  <a:gd name="T50" fmla="*/ 36 w 304"/>
                  <a:gd name="T51" fmla="*/ 415 h 424"/>
                  <a:gd name="T52" fmla="*/ 14 w 304"/>
                  <a:gd name="T53" fmla="*/ 400 h 424"/>
                  <a:gd name="T54" fmla="*/ 2 w 304"/>
                  <a:gd name="T55" fmla="*/ 381 h 424"/>
                  <a:gd name="T56" fmla="*/ 1 w 304"/>
                  <a:gd name="T57" fmla="*/ 337 h 424"/>
                  <a:gd name="T58" fmla="*/ 9 w 304"/>
                  <a:gd name="T59" fmla="*/ 275 h 424"/>
                  <a:gd name="T60" fmla="*/ 26 w 304"/>
                  <a:gd name="T61" fmla="*/ 218 h 424"/>
                  <a:gd name="T62" fmla="*/ 49 w 304"/>
                  <a:gd name="T63" fmla="*/ 164 h 424"/>
                  <a:gd name="T64" fmla="*/ 78 w 304"/>
                  <a:gd name="T65" fmla="*/ 116 h 424"/>
                  <a:gd name="T66" fmla="*/ 113 w 304"/>
                  <a:gd name="T67" fmla="*/ 74 h 424"/>
                  <a:gd name="T68" fmla="*/ 155 w 304"/>
                  <a:gd name="T69" fmla="*/ 38 h 424"/>
                  <a:gd name="T70" fmla="*/ 199 w 304"/>
                  <a:gd name="T71" fmla="*/ 11 h 424"/>
                  <a:gd name="T72" fmla="*/ 291 w 304"/>
                  <a:gd name="T73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4" h="424">
                    <a:moveTo>
                      <a:pt x="291" y="0"/>
                    </a:moveTo>
                    <a:lnTo>
                      <a:pt x="285" y="11"/>
                    </a:lnTo>
                    <a:lnTo>
                      <a:pt x="279" y="21"/>
                    </a:lnTo>
                    <a:lnTo>
                      <a:pt x="274" y="31"/>
                    </a:lnTo>
                    <a:lnTo>
                      <a:pt x="269" y="41"/>
                    </a:lnTo>
                    <a:lnTo>
                      <a:pt x="264" y="52"/>
                    </a:lnTo>
                    <a:lnTo>
                      <a:pt x="260" y="61"/>
                    </a:lnTo>
                    <a:lnTo>
                      <a:pt x="256" y="71"/>
                    </a:lnTo>
                    <a:lnTo>
                      <a:pt x="252" y="81"/>
                    </a:lnTo>
                    <a:lnTo>
                      <a:pt x="249" y="91"/>
                    </a:lnTo>
                    <a:lnTo>
                      <a:pt x="246" y="101"/>
                    </a:lnTo>
                    <a:lnTo>
                      <a:pt x="243" y="111"/>
                    </a:lnTo>
                    <a:lnTo>
                      <a:pt x="241" y="121"/>
                    </a:lnTo>
                    <a:lnTo>
                      <a:pt x="239" y="132"/>
                    </a:lnTo>
                    <a:lnTo>
                      <a:pt x="237" y="144"/>
                    </a:lnTo>
                    <a:lnTo>
                      <a:pt x="236" y="156"/>
                    </a:lnTo>
                    <a:lnTo>
                      <a:pt x="236" y="168"/>
                    </a:lnTo>
                    <a:lnTo>
                      <a:pt x="237" y="180"/>
                    </a:lnTo>
                    <a:lnTo>
                      <a:pt x="239" y="192"/>
                    </a:lnTo>
                    <a:lnTo>
                      <a:pt x="242" y="205"/>
                    </a:lnTo>
                    <a:lnTo>
                      <a:pt x="246" y="218"/>
                    </a:lnTo>
                    <a:lnTo>
                      <a:pt x="250" y="231"/>
                    </a:lnTo>
                    <a:lnTo>
                      <a:pt x="255" y="244"/>
                    </a:lnTo>
                    <a:lnTo>
                      <a:pt x="260" y="258"/>
                    </a:lnTo>
                    <a:lnTo>
                      <a:pt x="266" y="271"/>
                    </a:lnTo>
                    <a:lnTo>
                      <a:pt x="271" y="283"/>
                    </a:lnTo>
                    <a:lnTo>
                      <a:pt x="277" y="295"/>
                    </a:lnTo>
                    <a:lnTo>
                      <a:pt x="283" y="307"/>
                    </a:lnTo>
                    <a:lnTo>
                      <a:pt x="288" y="318"/>
                    </a:lnTo>
                    <a:lnTo>
                      <a:pt x="293" y="327"/>
                    </a:lnTo>
                    <a:lnTo>
                      <a:pt x="297" y="335"/>
                    </a:lnTo>
                    <a:lnTo>
                      <a:pt x="301" y="342"/>
                    </a:lnTo>
                    <a:lnTo>
                      <a:pt x="304" y="347"/>
                    </a:lnTo>
                    <a:lnTo>
                      <a:pt x="293" y="354"/>
                    </a:lnTo>
                    <a:lnTo>
                      <a:pt x="281" y="361"/>
                    </a:lnTo>
                    <a:lnTo>
                      <a:pt x="268" y="368"/>
                    </a:lnTo>
                    <a:lnTo>
                      <a:pt x="255" y="375"/>
                    </a:lnTo>
                    <a:lnTo>
                      <a:pt x="242" y="382"/>
                    </a:lnTo>
                    <a:lnTo>
                      <a:pt x="227" y="388"/>
                    </a:lnTo>
                    <a:lnTo>
                      <a:pt x="212" y="394"/>
                    </a:lnTo>
                    <a:lnTo>
                      <a:pt x="198" y="400"/>
                    </a:lnTo>
                    <a:lnTo>
                      <a:pt x="183" y="405"/>
                    </a:lnTo>
                    <a:lnTo>
                      <a:pt x="168" y="410"/>
                    </a:lnTo>
                    <a:lnTo>
                      <a:pt x="153" y="414"/>
                    </a:lnTo>
                    <a:lnTo>
                      <a:pt x="137" y="417"/>
                    </a:lnTo>
                    <a:lnTo>
                      <a:pt x="122" y="420"/>
                    </a:lnTo>
                    <a:lnTo>
                      <a:pt x="106" y="422"/>
                    </a:lnTo>
                    <a:lnTo>
                      <a:pt x="92" y="424"/>
                    </a:lnTo>
                    <a:lnTo>
                      <a:pt x="77" y="424"/>
                    </a:lnTo>
                    <a:lnTo>
                      <a:pt x="63" y="423"/>
                    </a:lnTo>
                    <a:lnTo>
                      <a:pt x="49" y="420"/>
                    </a:lnTo>
                    <a:lnTo>
                      <a:pt x="36" y="415"/>
                    </a:lnTo>
                    <a:lnTo>
                      <a:pt x="24" y="408"/>
                    </a:lnTo>
                    <a:lnTo>
                      <a:pt x="14" y="400"/>
                    </a:lnTo>
                    <a:lnTo>
                      <a:pt x="7" y="391"/>
                    </a:lnTo>
                    <a:lnTo>
                      <a:pt x="2" y="381"/>
                    </a:lnTo>
                    <a:lnTo>
                      <a:pt x="0" y="369"/>
                    </a:lnTo>
                    <a:lnTo>
                      <a:pt x="1" y="337"/>
                    </a:lnTo>
                    <a:lnTo>
                      <a:pt x="4" y="307"/>
                    </a:lnTo>
                    <a:lnTo>
                      <a:pt x="9" y="275"/>
                    </a:lnTo>
                    <a:lnTo>
                      <a:pt x="17" y="246"/>
                    </a:lnTo>
                    <a:lnTo>
                      <a:pt x="26" y="218"/>
                    </a:lnTo>
                    <a:lnTo>
                      <a:pt x="36" y="191"/>
                    </a:lnTo>
                    <a:lnTo>
                      <a:pt x="49" y="164"/>
                    </a:lnTo>
                    <a:lnTo>
                      <a:pt x="63" y="139"/>
                    </a:lnTo>
                    <a:lnTo>
                      <a:pt x="78" y="116"/>
                    </a:lnTo>
                    <a:lnTo>
                      <a:pt x="95" y="94"/>
                    </a:lnTo>
                    <a:lnTo>
                      <a:pt x="113" y="74"/>
                    </a:lnTo>
                    <a:lnTo>
                      <a:pt x="134" y="56"/>
                    </a:lnTo>
                    <a:lnTo>
                      <a:pt x="155" y="38"/>
                    </a:lnTo>
                    <a:lnTo>
                      <a:pt x="176" y="23"/>
                    </a:lnTo>
                    <a:lnTo>
                      <a:pt x="199" y="11"/>
                    </a:lnTo>
                    <a:lnTo>
                      <a:pt x="223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E51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37" name="Freeform 193"/>
              <p:cNvSpPr>
                <a:spLocks/>
              </p:cNvSpPr>
              <p:nvPr/>
            </p:nvSpPr>
            <p:spPr bwMode="auto">
              <a:xfrm flipH="1">
                <a:off x="5024" y="940"/>
                <a:ext cx="69" cy="47"/>
              </a:xfrm>
              <a:custGeom>
                <a:avLst/>
                <a:gdLst>
                  <a:gd name="T0" fmla="*/ 0 w 382"/>
                  <a:gd name="T1" fmla="*/ 245 h 255"/>
                  <a:gd name="T2" fmla="*/ 10 w 382"/>
                  <a:gd name="T3" fmla="*/ 220 h 255"/>
                  <a:gd name="T4" fmla="*/ 21 w 382"/>
                  <a:gd name="T5" fmla="*/ 197 h 255"/>
                  <a:gd name="T6" fmla="*/ 33 w 382"/>
                  <a:gd name="T7" fmla="*/ 176 h 255"/>
                  <a:gd name="T8" fmla="*/ 45 w 382"/>
                  <a:gd name="T9" fmla="*/ 156 h 255"/>
                  <a:gd name="T10" fmla="*/ 57 w 382"/>
                  <a:gd name="T11" fmla="*/ 137 h 255"/>
                  <a:gd name="T12" fmla="*/ 70 w 382"/>
                  <a:gd name="T13" fmla="*/ 120 h 255"/>
                  <a:gd name="T14" fmla="*/ 84 w 382"/>
                  <a:gd name="T15" fmla="*/ 102 h 255"/>
                  <a:gd name="T16" fmla="*/ 99 w 382"/>
                  <a:gd name="T17" fmla="*/ 87 h 255"/>
                  <a:gd name="T18" fmla="*/ 115 w 382"/>
                  <a:gd name="T19" fmla="*/ 73 h 255"/>
                  <a:gd name="T20" fmla="*/ 131 w 382"/>
                  <a:gd name="T21" fmla="*/ 60 h 255"/>
                  <a:gd name="T22" fmla="*/ 148 w 382"/>
                  <a:gd name="T23" fmla="*/ 48 h 255"/>
                  <a:gd name="T24" fmla="*/ 166 w 382"/>
                  <a:gd name="T25" fmla="*/ 37 h 255"/>
                  <a:gd name="T26" fmla="*/ 184 w 382"/>
                  <a:gd name="T27" fmla="*/ 27 h 255"/>
                  <a:gd name="T28" fmla="*/ 203 w 382"/>
                  <a:gd name="T29" fmla="*/ 17 h 255"/>
                  <a:gd name="T30" fmla="*/ 224 w 382"/>
                  <a:gd name="T31" fmla="*/ 8 h 255"/>
                  <a:gd name="T32" fmla="*/ 246 w 382"/>
                  <a:gd name="T33" fmla="*/ 0 h 255"/>
                  <a:gd name="T34" fmla="*/ 382 w 382"/>
                  <a:gd name="T35" fmla="*/ 54 h 255"/>
                  <a:gd name="T36" fmla="*/ 374 w 382"/>
                  <a:gd name="T37" fmla="*/ 77 h 255"/>
                  <a:gd name="T38" fmla="*/ 366 w 382"/>
                  <a:gd name="T39" fmla="*/ 100 h 255"/>
                  <a:gd name="T40" fmla="*/ 357 w 382"/>
                  <a:gd name="T41" fmla="*/ 121 h 255"/>
                  <a:gd name="T42" fmla="*/ 346 w 382"/>
                  <a:gd name="T43" fmla="*/ 141 h 255"/>
                  <a:gd name="T44" fmla="*/ 335 w 382"/>
                  <a:gd name="T45" fmla="*/ 158 h 255"/>
                  <a:gd name="T46" fmla="*/ 323 w 382"/>
                  <a:gd name="T47" fmla="*/ 175 h 255"/>
                  <a:gd name="T48" fmla="*/ 310 w 382"/>
                  <a:gd name="T49" fmla="*/ 190 h 255"/>
                  <a:gd name="T50" fmla="*/ 296 w 382"/>
                  <a:gd name="T51" fmla="*/ 203 h 255"/>
                  <a:gd name="T52" fmla="*/ 281 w 382"/>
                  <a:gd name="T53" fmla="*/ 215 h 255"/>
                  <a:gd name="T54" fmla="*/ 265 w 382"/>
                  <a:gd name="T55" fmla="*/ 225 h 255"/>
                  <a:gd name="T56" fmla="*/ 247 w 382"/>
                  <a:gd name="T57" fmla="*/ 234 h 255"/>
                  <a:gd name="T58" fmla="*/ 227 w 382"/>
                  <a:gd name="T59" fmla="*/ 241 h 255"/>
                  <a:gd name="T60" fmla="*/ 206 w 382"/>
                  <a:gd name="T61" fmla="*/ 248 h 255"/>
                  <a:gd name="T62" fmla="*/ 185 w 382"/>
                  <a:gd name="T63" fmla="*/ 252 h 255"/>
                  <a:gd name="T64" fmla="*/ 161 w 382"/>
                  <a:gd name="T65" fmla="*/ 254 h 255"/>
                  <a:gd name="T66" fmla="*/ 136 w 382"/>
                  <a:gd name="T67" fmla="*/ 255 h 255"/>
                  <a:gd name="T68" fmla="*/ 123 w 382"/>
                  <a:gd name="T69" fmla="*/ 255 h 255"/>
                  <a:gd name="T70" fmla="*/ 110 w 382"/>
                  <a:gd name="T71" fmla="*/ 255 h 255"/>
                  <a:gd name="T72" fmla="*/ 99 w 382"/>
                  <a:gd name="T73" fmla="*/ 255 h 255"/>
                  <a:gd name="T74" fmla="*/ 89 w 382"/>
                  <a:gd name="T75" fmla="*/ 255 h 255"/>
                  <a:gd name="T76" fmla="*/ 78 w 382"/>
                  <a:gd name="T77" fmla="*/ 255 h 255"/>
                  <a:gd name="T78" fmla="*/ 68 w 382"/>
                  <a:gd name="T79" fmla="*/ 255 h 255"/>
                  <a:gd name="T80" fmla="*/ 57 w 382"/>
                  <a:gd name="T81" fmla="*/ 255 h 255"/>
                  <a:gd name="T82" fmla="*/ 45 w 382"/>
                  <a:gd name="T83" fmla="*/ 255 h 255"/>
                  <a:gd name="T84" fmla="*/ 0 w 382"/>
                  <a:gd name="T85" fmla="*/ 24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255">
                    <a:moveTo>
                      <a:pt x="0" y="245"/>
                    </a:moveTo>
                    <a:lnTo>
                      <a:pt x="10" y="220"/>
                    </a:lnTo>
                    <a:lnTo>
                      <a:pt x="21" y="197"/>
                    </a:lnTo>
                    <a:lnTo>
                      <a:pt x="33" y="176"/>
                    </a:lnTo>
                    <a:lnTo>
                      <a:pt x="45" y="156"/>
                    </a:lnTo>
                    <a:lnTo>
                      <a:pt x="57" y="137"/>
                    </a:lnTo>
                    <a:lnTo>
                      <a:pt x="70" y="120"/>
                    </a:lnTo>
                    <a:lnTo>
                      <a:pt x="84" y="102"/>
                    </a:lnTo>
                    <a:lnTo>
                      <a:pt x="99" y="87"/>
                    </a:lnTo>
                    <a:lnTo>
                      <a:pt x="115" y="73"/>
                    </a:lnTo>
                    <a:lnTo>
                      <a:pt x="131" y="60"/>
                    </a:lnTo>
                    <a:lnTo>
                      <a:pt x="148" y="48"/>
                    </a:lnTo>
                    <a:lnTo>
                      <a:pt x="166" y="37"/>
                    </a:lnTo>
                    <a:lnTo>
                      <a:pt x="184" y="27"/>
                    </a:lnTo>
                    <a:lnTo>
                      <a:pt x="203" y="17"/>
                    </a:lnTo>
                    <a:lnTo>
                      <a:pt x="224" y="8"/>
                    </a:lnTo>
                    <a:lnTo>
                      <a:pt x="246" y="0"/>
                    </a:lnTo>
                    <a:lnTo>
                      <a:pt x="382" y="54"/>
                    </a:lnTo>
                    <a:lnTo>
                      <a:pt x="374" y="77"/>
                    </a:lnTo>
                    <a:lnTo>
                      <a:pt x="366" y="100"/>
                    </a:lnTo>
                    <a:lnTo>
                      <a:pt x="357" y="121"/>
                    </a:lnTo>
                    <a:lnTo>
                      <a:pt x="346" y="141"/>
                    </a:lnTo>
                    <a:lnTo>
                      <a:pt x="335" y="158"/>
                    </a:lnTo>
                    <a:lnTo>
                      <a:pt x="323" y="175"/>
                    </a:lnTo>
                    <a:lnTo>
                      <a:pt x="310" y="190"/>
                    </a:lnTo>
                    <a:lnTo>
                      <a:pt x="296" y="203"/>
                    </a:lnTo>
                    <a:lnTo>
                      <a:pt x="281" y="215"/>
                    </a:lnTo>
                    <a:lnTo>
                      <a:pt x="265" y="225"/>
                    </a:lnTo>
                    <a:lnTo>
                      <a:pt x="247" y="234"/>
                    </a:lnTo>
                    <a:lnTo>
                      <a:pt x="227" y="241"/>
                    </a:lnTo>
                    <a:lnTo>
                      <a:pt x="206" y="248"/>
                    </a:lnTo>
                    <a:lnTo>
                      <a:pt x="185" y="252"/>
                    </a:lnTo>
                    <a:lnTo>
                      <a:pt x="161" y="254"/>
                    </a:lnTo>
                    <a:lnTo>
                      <a:pt x="136" y="255"/>
                    </a:lnTo>
                    <a:lnTo>
                      <a:pt x="123" y="255"/>
                    </a:lnTo>
                    <a:lnTo>
                      <a:pt x="110" y="255"/>
                    </a:lnTo>
                    <a:lnTo>
                      <a:pt x="99" y="255"/>
                    </a:lnTo>
                    <a:lnTo>
                      <a:pt x="89" y="255"/>
                    </a:lnTo>
                    <a:lnTo>
                      <a:pt x="78" y="255"/>
                    </a:lnTo>
                    <a:lnTo>
                      <a:pt x="68" y="255"/>
                    </a:lnTo>
                    <a:lnTo>
                      <a:pt x="57" y="255"/>
                    </a:lnTo>
                    <a:lnTo>
                      <a:pt x="45" y="255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38" name="Freeform 194"/>
              <p:cNvSpPr>
                <a:spLocks/>
              </p:cNvSpPr>
              <p:nvPr/>
            </p:nvSpPr>
            <p:spPr bwMode="auto">
              <a:xfrm flipH="1">
                <a:off x="4970" y="944"/>
                <a:ext cx="28" cy="41"/>
              </a:xfrm>
              <a:custGeom>
                <a:avLst/>
                <a:gdLst>
                  <a:gd name="T0" fmla="*/ 155 w 155"/>
                  <a:gd name="T1" fmla="*/ 32 h 223"/>
                  <a:gd name="T2" fmla="*/ 67 w 155"/>
                  <a:gd name="T3" fmla="*/ 0 h 223"/>
                  <a:gd name="T4" fmla="*/ 0 w 155"/>
                  <a:gd name="T5" fmla="*/ 0 h 223"/>
                  <a:gd name="T6" fmla="*/ 0 w 155"/>
                  <a:gd name="T7" fmla="*/ 101 h 223"/>
                  <a:gd name="T8" fmla="*/ 12 w 155"/>
                  <a:gd name="T9" fmla="*/ 125 h 223"/>
                  <a:gd name="T10" fmla="*/ 26 w 155"/>
                  <a:gd name="T11" fmla="*/ 146 h 223"/>
                  <a:gd name="T12" fmla="*/ 40 w 155"/>
                  <a:gd name="T13" fmla="*/ 164 h 223"/>
                  <a:gd name="T14" fmla="*/ 56 w 155"/>
                  <a:gd name="T15" fmla="*/ 180 h 223"/>
                  <a:gd name="T16" fmla="*/ 75 w 155"/>
                  <a:gd name="T17" fmla="*/ 193 h 223"/>
                  <a:gd name="T18" fmla="*/ 96 w 155"/>
                  <a:gd name="T19" fmla="*/ 204 h 223"/>
                  <a:gd name="T20" fmla="*/ 119 w 155"/>
                  <a:gd name="T21" fmla="*/ 214 h 223"/>
                  <a:gd name="T22" fmla="*/ 145 w 155"/>
                  <a:gd name="T23" fmla="*/ 223 h 223"/>
                  <a:gd name="T24" fmla="*/ 145 w 155"/>
                  <a:gd name="T25" fmla="*/ 168 h 223"/>
                  <a:gd name="T26" fmla="*/ 155 w 155"/>
                  <a:gd name="T27" fmla="*/ 32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5" h="223">
                    <a:moveTo>
                      <a:pt x="155" y="32"/>
                    </a:moveTo>
                    <a:lnTo>
                      <a:pt x="67" y="0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12" y="125"/>
                    </a:lnTo>
                    <a:lnTo>
                      <a:pt x="26" y="146"/>
                    </a:lnTo>
                    <a:lnTo>
                      <a:pt x="40" y="164"/>
                    </a:lnTo>
                    <a:lnTo>
                      <a:pt x="56" y="180"/>
                    </a:lnTo>
                    <a:lnTo>
                      <a:pt x="75" y="193"/>
                    </a:lnTo>
                    <a:lnTo>
                      <a:pt x="96" y="204"/>
                    </a:lnTo>
                    <a:lnTo>
                      <a:pt x="119" y="214"/>
                    </a:lnTo>
                    <a:lnTo>
                      <a:pt x="145" y="223"/>
                    </a:lnTo>
                    <a:lnTo>
                      <a:pt x="145" y="168"/>
                    </a:lnTo>
                    <a:lnTo>
                      <a:pt x="155" y="32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39" name="Freeform 195"/>
              <p:cNvSpPr>
                <a:spLocks/>
              </p:cNvSpPr>
              <p:nvPr/>
            </p:nvSpPr>
            <p:spPr bwMode="auto">
              <a:xfrm flipH="1">
                <a:off x="5403" y="1097"/>
                <a:ext cx="86" cy="55"/>
              </a:xfrm>
              <a:custGeom>
                <a:avLst/>
                <a:gdLst>
                  <a:gd name="T0" fmla="*/ 470 w 470"/>
                  <a:gd name="T1" fmla="*/ 160 h 305"/>
                  <a:gd name="T2" fmla="*/ 444 w 470"/>
                  <a:gd name="T3" fmla="*/ 152 h 305"/>
                  <a:gd name="T4" fmla="*/ 419 w 470"/>
                  <a:gd name="T5" fmla="*/ 142 h 305"/>
                  <a:gd name="T6" fmla="*/ 396 w 470"/>
                  <a:gd name="T7" fmla="*/ 131 h 305"/>
                  <a:gd name="T8" fmla="*/ 373 w 470"/>
                  <a:gd name="T9" fmla="*/ 119 h 305"/>
                  <a:gd name="T10" fmla="*/ 351 w 470"/>
                  <a:gd name="T11" fmla="*/ 106 h 305"/>
                  <a:gd name="T12" fmla="*/ 331 w 470"/>
                  <a:gd name="T13" fmla="*/ 93 h 305"/>
                  <a:gd name="T14" fmla="*/ 311 w 470"/>
                  <a:gd name="T15" fmla="*/ 80 h 305"/>
                  <a:gd name="T16" fmla="*/ 291 w 470"/>
                  <a:gd name="T17" fmla="*/ 66 h 305"/>
                  <a:gd name="T18" fmla="*/ 271 w 470"/>
                  <a:gd name="T19" fmla="*/ 54 h 305"/>
                  <a:gd name="T20" fmla="*/ 251 w 470"/>
                  <a:gd name="T21" fmla="*/ 41 h 305"/>
                  <a:gd name="T22" fmla="*/ 230 w 470"/>
                  <a:gd name="T23" fmla="*/ 30 h 305"/>
                  <a:gd name="T24" fmla="*/ 209 w 470"/>
                  <a:gd name="T25" fmla="*/ 21 h 305"/>
                  <a:gd name="T26" fmla="*/ 187 w 470"/>
                  <a:gd name="T27" fmla="*/ 11 h 305"/>
                  <a:gd name="T28" fmla="*/ 164 w 470"/>
                  <a:gd name="T29" fmla="*/ 5 h 305"/>
                  <a:gd name="T30" fmla="*/ 140 w 470"/>
                  <a:gd name="T31" fmla="*/ 1 h 305"/>
                  <a:gd name="T32" fmla="*/ 113 w 470"/>
                  <a:gd name="T33" fmla="*/ 0 h 305"/>
                  <a:gd name="T34" fmla="*/ 93 w 470"/>
                  <a:gd name="T35" fmla="*/ 2 h 305"/>
                  <a:gd name="T36" fmla="*/ 73 w 470"/>
                  <a:gd name="T37" fmla="*/ 9 h 305"/>
                  <a:gd name="T38" fmla="*/ 54 w 470"/>
                  <a:gd name="T39" fmla="*/ 21 h 305"/>
                  <a:gd name="T40" fmla="*/ 37 w 470"/>
                  <a:gd name="T41" fmla="*/ 36 h 305"/>
                  <a:gd name="T42" fmla="*/ 22 w 470"/>
                  <a:gd name="T43" fmla="*/ 53 h 305"/>
                  <a:gd name="T44" fmla="*/ 11 w 470"/>
                  <a:gd name="T45" fmla="*/ 72 h 305"/>
                  <a:gd name="T46" fmla="*/ 3 w 470"/>
                  <a:gd name="T47" fmla="*/ 92 h 305"/>
                  <a:gd name="T48" fmla="*/ 0 w 470"/>
                  <a:gd name="T49" fmla="*/ 114 h 305"/>
                  <a:gd name="T50" fmla="*/ 1 w 470"/>
                  <a:gd name="T51" fmla="*/ 130 h 305"/>
                  <a:gd name="T52" fmla="*/ 3 w 470"/>
                  <a:gd name="T53" fmla="*/ 148 h 305"/>
                  <a:gd name="T54" fmla="*/ 7 w 470"/>
                  <a:gd name="T55" fmla="*/ 164 h 305"/>
                  <a:gd name="T56" fmla="*/ 13 w 470"/>
                  <a:gd name="T57" fmla="*/ 181 h 305"/>
                  <a:gd name="T58" fmla="*/ 19 w 470"/>
                  <a:gd name="T59" fmla="*/ 197 h 305"/>
                  <a:gd name="T60" fmla="*/ 27 w 470"/>
                  <a:gd name="T61" fmla="*/ 213 h 305"/>
                  <a:gd name="T62" fmla="*/ 36 w 470"/>
                  <a:gd name="T63" fmla="*/ 228 h 305"/>
                  <a:gd name="T64" fmla="*/ 46 w 470"/>
                  <a:gd name="T65" fmla="*/ 242 h 305"/>
                  <a:gd name="T66" fmla="*/ 57 w 470"/>
                  <a:gd name="T67" fmla="*/ 255 h 305"/>
                  <a:gd name="T68" fmla="*/ 70 w 470"/>
                  <a:gd name="T69" fmla="*/ 267 h 305"/>
                  <a:gd name="T70" fmla="*/ 84 w 470"/>
                  <a:gd name="T71" fmla="*/ 278 h 305"/>
                  <a:gd name="T72" fmla="*/ 98 w 470"/>
                  <a:gd name="T73" fmla="*/ 288 h 305"/>
                  <a:gd name="T74" fmla="*/ 114 w 470"/>
                  <a:gd name="T75" fmla="*/ 295 h 305"/>
                  <a:gd name="T76" fmla="*/ 132 w 470"/>
                  <a:gd name="T77" fmla="*/ 300 h 305"/>
                  <a:gd name="T78" fmla="*/ 150 w 470"/>
                  <a:gd name="T79" fmla="*/ 304 h 305"/>
                  <a:gd name="T80" fmla="*/ 169 w 470"/>
                  <a:gd name="T81" fmla="*/ 305 h 305"/>
                  <a:gd name="T82" fmla="*/ 196 w 470"/>
                  <a:gd name="T83" fmla="*/ 304 h 305"/>
                  <a:gd name="T84" fmla="*/ 221 w 470"/>
                  <a:gd name="T85" fmla="*/ 301 h 305"/>
                  <a:gd name="T86" fmla="*/ 245 w 470"/>
                  <a:gd name="T87" fmla="*/ 297 h 305"/>
                  <a:gd name="T88" fmla="*/ 269 w 470"/>
                  <a:gd name="T89" fmla="*/ 291 h 305"/>
                  <a:gd name="T90" fmla="*/ 291 w 470"/>
                  <a:gd name="T91" fmla="*/ 284 h 305"/>
                  <a:gd name="T92" fmla="*/ 312 w 470"/>
                  <a:gd name="T93" fmla="*/ 276 h 305"/>
                  <a:gd name="T94" fmla="*/ 332 w 470"/>
                  <a:gd name="T95" fmla="*/ 265 h 305"/>
                  <a:gd name="T96" fmla="*/ 351 w 470"/>
                  <a:gd name="T97" fmla="*/ 255 h 305"/>
                  <a:gd name="T98" fmla="*/ 370 w 470"/>
                  <a:gd name="T99" fmla="*/ 244 h 305"/>
                  <a:gd name="T100" fmla="*/ 387 w 470"/>
                  <a:gd name="T101" fmla="*/ 232 h 305"/>
                  <a:gd name="T102" fmla="*/ 403 w 470"/>
                  <a:gd name="T103" fmla="*/ 220 h 305"/>
                  <a:gd name="T104" fmla="*/ 418 w 470"/>
                  <a:gd name="T105" fmla="*/ 208 h 305"/>
                  <a:gd name="T106" fmla="*/ 432 w 470"/>
                  <a:gd name="T107" fmla="*/ 196 h 305"/>
                  <a:gd name="T108" fmla="*/ 446 w 470"/>
                  <a:gd name="T109" fmla="*/ 184 h 305"/>
                  <a:gd name="T110" fmla="*/ 458 w 470"/>
                  <a:gd name="T111" fmla="*/ 172 h 305"/>
                  <a:gd name="T112" fmla="*/ 470 w 470"/>
                  <a:gd name="T113" fmla="*/ 16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70" h="305">
                    <a:moveTo>
                      <a:pt x="470" y="160"/>
                    </a:moveTo>
                    <a:lnTo>
                      <a:pt x="444" y="152"/>
                    </a:lnTo>
                    <a:lnTo>
                      <a:pt x="419" y="142"/>
                    </a:lnTo>
                    <a:lnTo>
                      <a:pt x="396" y="131"/>
                    </a:lnTo>
                    <a:lnTo>
                      <a:pt x="373" y="119"/>
                    </a:lnTo>
                    <a:lnTo>
                      <a:pt x="351" y="106"/>
                    </a:lnTo>
                    <a:lnTo>
                      <a:pt x="331" y="93"/>
                    </a:lnTo>
                    <a:lnTo>
                      <a:pt x="311" y="80"/>
                    </a:lnTo>
                    <a:lnTo>
                      <a:pt x="291" y="66"/>
                    </a:lnTo>
                    <a:lnTo>
                      <a:pt x="271" y="54"/>
                    </a:lnTo>
                    <a:lnTo>
                      <a:pt x="251" y="41"/>
                    </a:lnTo>
                    <a:lnTo>
                      <a:pt x="230" y="30"/>
                    </a:lnTo>
                    <a:lnTo>
                      <a:pt x="209" y="21"/>
                    </a:lnTo>
                    <a:lnTo>
                      <a:pt x="187" y="11"/>
                    </a:lnTo>
                    <a:lnTo>
                      <a:pt x="164" y="5"/>
                    </a:lnTo>
                    <a:lnTo>
                      <a:pt x="140" y="1"/>
                    </a:lnTo>
                    <a:lnTo>
                      <a:pt x="113" y="0"/>
                    </a:lnTo>
                    <a:lnTo>
                      <a:pt x="93" y="2"/>
                    </a:lnTo>
                    <a:lnTo>
                      <a:pt x="73" y="9"/>
                    </a:lnTo>
                    <a:lnTo>
                      <a:pt x="54" y="21"/>
                    </a:lnTo>
                    <a:lnTo>
                      <a:pt x="37" y="36"/>
                    </a:lnTo>
                    <a:lnTo>
                      <a:pt x="22" y="53"/>
                    </a:lnTo>
                    <a:lnTo>
                      <a:pt x="11" y="72"/>
                    </a:lnTo>
                    <a:lnTo>
                      <a:pt x="3" y="92"/>
                    </a:lnTo>
                    <a:lnTo>
                      <a:pt x="0" y="114"/>
                    </a:lnTo>
                    <a:lnTo>
                      <a:pt x="1" y="130"/>
                    </a:lnTo>
                    <a:lnTo>
                      <a:pt x="3" y="148"/>
                    </a:lnTo>
                    <a:lnTo>
                      <a:pt x="7" y="164"/>
                    </a:lnTo>
                    <a:lnTo>
                      <a:pt x="13" y="181"/>
                    </a:lnTo>
                    <a:lnTo>
                      <a:pt x="19" y="197"/>
                    </a:lnTo>
                    <a:lnTo>
                      <a:pt x="27" y="213"/>
                    </a:lnTo>
                    <a:lnTo>
                      <a:pt x="36" y="228"/>
                    </a:lnTo>
                    <a:lnTo>
                      <a:pt x="46" y="242"/>
                    </a:lnTo>
                    <a:lnTo>
                      <a:pt x="57" y="255"/>
                    </a:lnTo>
                    <a:lnTo>
                      <a:pt x="70" y="267"/>
                    </a:lnTo>
                    <a:lnTo>
                      <a:pt x="84" y="278"/>
                    </a:lnTo>
                    <a:lnTo>
                      <a:pt x="98" y="288"/>
                    </a:lnTo>
                    <a:lnTo>
                      <a:pt x="114" y="295"/>
                    </a:lnTo>
                    <a:lnTo>
                      <a:pt x="132" y="300"/>
                    </a:lnTo>
                    <a:lnTo>
                      <a:pt x="150" y="304"/>
                    </a:lnTo>
                    <a:lnTo>
                      <a:pt x="169" y="305"/>
                    </a:lnTo>
                    <a:lnTo>
                      <a:pt x="196" y="304"/>
                    </a:lnTo>
                    <a:lnTo>
                      <a:pt x="221" y="301"/>
                    </a:lnTo>
                    <a:lnTo>
                      <a:pt x="245" y="297"/>
                    </a:lnTo>
                    <a:lnTo>
                      <a:pt x="269" y="291"/>
                    </a:lnTo>
                    <a:lnTo>
                      <a:pt x="291" y="284"/>
                    </a:lnTo>
                    <a:lnTo>
                      <a:pt x="312" y="276"/>
                    </a:lnTo>
                    <a:lnTo>
                      <a:pt x="332" y="265"/>
                    </a:lnTo>
                    <a:lnTo>
                      <a:pt x="351" y="255"/>
                    </a:lnTo>
                    <a:lnTo>
                      <a:pt x="370" y="244"/>
                    </a:lnTo>
                    <a:lnTo>
                      <a:pt x="387" y="232"/>
                    </a:lnTo>
                    <a:lnTo>
                      <a:pt x="403" y="220"/>
                    </a:lnTo>
                    <a:lnTo>
                      <a:pt x="418" y="208"/>
                    </a:lnTo>
                    <a:lnTo>
                      <a:pt x="432" y="196"/>
                    </a:lnTo>
                    <a:lnTo>
                      <a:pt x="446" y="184"/>
                    </a:lnTo>
                    <a:lnTo>
                      <a:pt x="458" y="172"/>
                    </a:lnTo>
                    <a:lnTo>
                      <a:pt x="470" y="160"/>
                    </a:lnTo>
                    <a:close/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40" name="Freeform 196"/>
              <p:cNvSpPr>
                <a:spLocks/>
              </p:cNvSpPr>
              <p:nvPr/>
            </p:nvSpPr>
            <p:spPr bwMode="auto">
              <a:xfrm flipH="1">
                <a:off x="5034" y="677"/>
                <a:ext cx="47" cy="70"/>
              </a:xfrm>
              <a:custGeom>
                <a:avLst/>
                <a:gdLst>
                  <a:gd name="T0" fmla="*/ 259 w 259"/>
                  <a:gd name="T1" fmla="*/ 382 h 382"/>
                  <a:gd name="T2" fmla="*/ 253 w 259"/>
                  <a:gd name="T3" fmla="*/ 343 h 382"/>
                  <a:gd name="T4" fmla="*/ 248 w 259"/>
                  <a:gd name="T5" fmla="*/ 305 h 382"/>
                  <a:gd name="T6" fmla="*/ 243 w 259"/>
                  <a:gd name="T7" fmla="*/ 267 h 382"/>
                  <a:gd name="T8" fmla="*/ 239 w 259"/>
                  <a:gd name="T9" fmla="*/ 232 h 382"/>
                  <a:gd name="T10" fmla="*/ 235 w 259"/>
                  <a:gd name="T11" fmla="*/ 199 h 382"/>
                  <a:gd name="T12" fmla="*/ 230 w 259"/>
                  <a:gd name="T13" fmla="*/ 168 h 382"/>
                  <a:gd name="T14" fmla="*/ 224 w 259"/>
                  <a:gd name="T15" fmla="*/ 138 h 382"/>
                  <a:gd name="T16" fmla="*/ 217 w 259"/>
                  <a:gd name="T17" fmla="*/ 111 h 382"/>
                  <a:gd name="T18" fmla="*/ 207 w 259"/>
                  <a:gd name="T19" fmla="*/ 87 h 382"/>
                  <a:gd name="T20" fmla="*/ 194 w 259"/>
                  <a:gd name="T21" fmla="*/ 65 h 382"/>
                  <a:gd name="T22" fmla="*/ 178 w 259"/>
                  <a:gd name="T23" fmla="*/ 46 h 382"/>
                  <a:gd name="T24" fmla="*/ 158 w 259"/>
                  <a:gd name="T25" fmla="*/ 29 h 382"/>
                  <a:gd name="T26" fmla="*/ 134 w 259"/>
                  <a:gd name="T27" fmla="*/ 17 h 382"/>
                  <a:gd name="T28" fmla="*/ 106 w 259"/>
                  <a:gd name="T29" fmla="*/ 8 h 382"/>
                  <a:gd name="T30" fmla="*/ 72 w 259"/>
                  <a:gd name="T31" fmla="*/ 2 h 382"/>
                  <a:gd name="T32" fmla="*/ 32 w 259"/>
                  <a:gd name="T33" fmla="*/ 0 h 382"/>
                  <a:gd name="T34" fmla="*/ 28 w 259"/>
                  <a:gd name="T35" fmla="*/ 1 h 382"/>
                  <a:gd name="T36" fmla="*/ 23 w 259"/>
                  <a:gd name="T37" fmla="*/ 6 h 382"/>
                  <a:gd name="T38" fmla="*/ 20 w 259"/>
                  <a:gd name="T39" fmla="*/ 12 h 382"/>
                  <a:gd name="T40" fmla="*/ 16 w 259"/>
                  <a:gd name="T41" fmla="*/ 21 h 382"/>
                  <a:gd name="T42" fmla="*/ 14 w 259"/>
                  <a:gd name="T43" fmla="*/ 31 h 382"/>
                  <a:gd name="T44" fmla="*/ 11 w 259"/>
                  <a:gd name="T45" fmla="*/ 44 h 382"/>
                  <a:gd name="T46" fmla="*/ 9 w 259"/>
                  <a:gd name="T47" fmla="*/ 57 h 382"/>
                  <a:gd name="T48" fmla="*/ 7 w 259"/>
                  <a:gd name="T49" fmla="*/ 70 h 382"/>
                  <a:gd name="T50" fmla="*/ 5 w 259"/>
                  <a:gd name="T51" fmla="*/ 84 h 382"/>
                  <a:gd name="T52" fmla="*/ 4 w 259"/>
                  <a:gd name="T53" fmla="*/ 98 h 382"/>
                  <a:gd name="T54" fmla="*/ 2 w 259"/>
                  <a:gd name="T55" fmla="*/ 112 h 382"/>
                  <a:gd name="T56" fmla="*/ 1 w 259"/>
                  <a:gd name="T57" fmla="*/ 126 h 382"/>
                  <a:gd name="T58" fmla="*/ 1 w 259"/>
                  <a:gd name="T59" fmla="*/ 138 h 382"/>
                  <a:gd name="T60" fmla="*/ 0 w 259"/>
                  <a:gd name="T61" fmla="*/ 150 h 382"/>
                  <a:gd name="T62" fmla="*/ 0 w 259"/>
                  <a:gd name="T63" fmla="*/ 160 h 382"/>
                  <a:gd name="T64" fmla="*/ 0 w 259"/>
                  <a:gd name="T65" fmla="*/ 169 h 382"/>
                  <a:gd name="T66" fmla="*/ 2 w 259"/>
                  <a:gd name="T67" fmla="*/ 187 h 382"/>
                  <a:gd name="T68" fmla="*/ 8 w 259"/>
                  <a:gd name="T69" fmla="*/ 204 h 382"/>
                  <a:gd name="T70" fmla="*/ 18 w 259"/>
                  <a:gd name="T71" fmla="*/ 220 h 382"/>
                  <a:gd name="T72" fmla="*/ 31 w 259"/>
                  <a:gd name="T73" fmla="*/ 235 h 382"/>
                  <a:gd name="T74" fmla="*/ 47 w 259"/>
                  <a:gd name="T75" fmla="*/ 249 h 382"/>
                  <a:gd name="T76" fmla="*/ 64 w 259"/>
                  <a:gd name="T77" fmla="*/ 262 h 382"/>
                  <a:gd name="T78" fmla="*/ 83 w 259"/>
                  <a:gd name="T79" fmla="*/ 274 h 382"/>
                  <a:gd name="T80" fmla="*/ 103 w 259"/>
                  <a:gd name="T81" fmla="*/ 286 h 382"/>
                  <a:gd name="T82" fmla="*/ 123 w 259"/>
                  <a:gd name="T83" fmla="*/ 297 h 382"/>
                  <a:gd name="T84" fmla="*/ 144 w 259"/>
                  <a:gd name="T85" fmla="*/ 307 h 382"/>
                  <a:gd name="T86" fmla="*/ 165 w 259"/>
                  <a:gd name="T87" fmla="*/ 316 h 382"/>
                  <a:gd name="T88" fmla="*/ 185 w 259"/>
                  <a:gd name="T89" fmla="*/ 324 h 382"/>
                  <a:gd name="T90" fmla="*/ 203 w 259"/>
                  <a:gd name="T91" fmla="*/ 331 h 382"/>
                  <a:gd name="T92" fmla="*/ 220 w 259"/>
                  <a:gd name="T93" fmla="*/ 338 h 382"/>
                  <a:gd name="T94" fmla="*/ 234 w 259"/>
                  <a:gd name="T95" fmla="*/ 344 h 382"/>
                  <a:gd name="T96" fmla="*/ 246 w 259"/>
                  <a:gd name="T97" fmla="*/ 350 h 382"/>
                  <a:gd name="T98" fmla="*/ 259 w 259"/>
                  <a:gd name="T99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9" h="382">
                    <a:moveTo>
                      <a:pt x="259" y="382"/>
                    </a:moveTo>
                    <a:lnTo>
                      <a:pt x="253" y="343"/>
                    </a:lnTo>
                    <a:lnTo>
                      <a:pt x="248" y="305"/>
                    </a:lnTo>
                    <a:lnTo>
                      <a:pt x="243" y="267"/>
                    </a:lnTo>
                    <a:lnTo>
                      <a:pt x="239" y="232"/>
                    </a:lnTo>
                    <a:lnTo>
                      <a:pt x="235" y="199"/>
                    </a:lnTo>
                    <a:lnTo>
                      <a:pt x="230" y="168"/>
                    </a:lnTo>
                    <a:lnTo>
                      <a:pt x="224" y="138"/>
                    </a:lnTo>
                    <a:lnTo>
                      <a:pt x="217" y="111"/>
                    </a:lnTo>
                    <a:lnTo>
                      <a:pt x="207" y="87"/>
                    </a:lnTo>
                    <a:lnTo>
                      <a:pt x="194" y="65"/>
                    </a:lnTo>
                    <a:lnTo>
                      <a:pt x="178" y="46"/>
                    </a:lnTo>
                    <a:lnTo>
                      <a:pt x="158" y="29"/>
                    </a:lnTo>
                    <a:lnTo>
                      <a:pt x="134" y="17"/>
                    </a:lnTo>
                    <a:lnTo>
                      <a:pt x="106" y="8"/>
                    </a:lnTo>
                    <a:lnTo>
                      <a:pt x="72" y="2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3" y="6"/>
                    </a:lnTo>
                    <a:lnTo>
                      <a:pt x="20" y="12"/>
                    </a:lnTo>
                    <a:lnTo>
                      <a:pt x="16" y="21"/>
                    </a:lnTo>
                    <a:lnTo>
                      <a:pt x="14" y="31"/>
                    </a:lnTo>
                    <a:lnTo>
                      <a:pt x="11" y="44"/>
                    </a:lnTo>
                    <a:lnTo>
                      <a:pt x="9" y="57"/>
                    </a:lnTo>
                    <a:lnTo>
                      <a:pt x="7" y="70"/>
                    </a:lnTo>
                    <a:lnTo>
                      <a:pt x="5" y="84"/>
                    </a:lnTo>
                    <a:lnTo>
                      <a:pt x="4" y="98"/>
                    </a:lnTo>
                    <a:lnTo>
                      <a:pt x="2" y="112"/>
                    </a:lnTo>
                    <a:lnTo>
                      <a:pt x="1" y="126"/>
                    </a:lnTo>
                    <a:lnTo>
                      <a:pt x="1" y="138"/>
                    </a:lnTo>
                    <a:lnTo>
                      <a:pt x="0" y="150"/>
                    </a:lnTo>
                    <a:lnTo>
                      <a:pt x="0" y="160"/>
                    </a:lnTo>
                    <a:lnTo>
                      <a:pt x="0" y="169"/>
                    </a:lnTo>
                    <a:lnTo>
                      <a:pt x="2" y="187"/>
                    </a:lnTo>
                    <a:lnTo>
                      <a:pt x="8" y="204"/>
                    </a:lnTo>
                    <a:lnTo>
                      <a:pt x="18" y="220"/>
                    </a:lnTo>
                    <a:lnTo>
                      <a:pt x="31" y="235"/>
                    </a:lnTo>
                    <a:lnTo>
                      <a:pt x="47" y="249"/>
                    </a:lnTo>
                    <a:lnTo>
                      <a:pt x="64" y="262"/>
                    </a:lnTo>
                    <a:lnTo>
                      <a:pt x="83" y="274"/>
                    </a:lnTo>
                    <a:lnTo>
                      <a:pt x="103" y="286"/>
                    </a:lnTo>
                    <a:lnTo>
                      <a:pt x="123" y="297"/>
                    </a:lnTo>
                    <a:lnTo>
                      <a:pt x="144" y="307"/>
                    </a:lnTo>
                    <a:lnTo>
                      <a:pt x="165" y="316"/>
                    </a:lnTo>
                    <a:lnTo>
                      <a:pt x="185" y="324"/>
                    </a:lnTo>
                    <a:lnTo>
                      <a:pt x="203" y="331"/>
                    </a:lnTo>
                    <a:lnTo>
                      <a:pt x="220" y="338"/>
                    </a:lnTo>
                    <a:lnTo>
                      <a:pt x="234" y="344"/>
                    </a:lnTo>
                    <a:lnTo>
                      <a:pt x="246" y="350"/>
                    </a:lnTo>
                    <a:lnTo>
                      <a:pt x="259" y="382"/>
                    </a:lnTo>
                    <a:close/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41" name="Freeform 197"/>
              <p:cNvSpPr>
                <a:spLocks/>
              </p:cNvSpPr>
              <p:nvPr/>
            </p:nvSpPr>
            <p:spPr bwMode="auto">
              <a:xfrm flipH="1">
                <a:off x="4813" y="1235"/>
                <a:ext cx="38" cy="82"/>
              </a:xfrm>
              <a:custGeom>
                <a:avLst/>
                <a:gdLst>
                  <a:gd name="T0" fmla="*/ 90 w 213"/>
                  <a:gd name="T1" fmla="*/ 0 h 450"/>
                  <a:gd name="T2" fmla="*/ 93 w 213"/>
                  <a:gd name="T3" fmla="*/ 26 h 450"/>
                  <a:gd name="T4" fmla="*/ 98 w 213"/>
                  <a:gd name="T5" fmla="*/ 52 h 450"/>
                  <a:gd name="T6" fmla="*/ 106 w 213"/>
                  <a:gd name="T7" fmla="*/ 76 h 450"/>
                  <a:gd name="T8" fmla="*/ 114 w 213"/>
                  <a:gd name="T9" fmla="*/ 99 h 450"/>
                  <a:gd name="T10" fmla="*/ 123 w 213"/>
                  <a:gd name="T11" fmla="*/ 120 h 450"/>
                  <a:gd name="T12" fmla="*/ 134 w 213"/>
                  <a:gd name="T13" fmla="*/ 142 h 450"/>
                  <a:gd name="T14" fmla="*/ 144 w 213"/>
                  <a:gd name="T15" fmla="*/ 164 h 450"/>
                  <a:gd name="T16" fmla="*/ 155 w 213"/>
                  <a:gd name="T17" fmla="*/ 185 h 450"/>
                  <a:gd name="T18" fmla="*/ 166 w 213"/>
                  <a:gd name="T19" fmla="*/ 205 h 450"/>
                  <a:gd name="T20" fmla="*/ 177 w 213"/>
                  <a:gd name="T21" fmla="*/ 226 h 450"/>
                  <a:gd name="T22" fmla="*/ 187 w 213"/>
                  <a:gd name="T23" fmla="*/ 248 h 450"/>
                  <a:gd name="T24" fmla="*/ 195 w 213"/>
                  <a:gd name="T25" fmla="*/ 270 h 450"/>
                  <a:gd name="T26" fmla="*/ 203 w 213"/>
                  <a:gd name="T27" fmla="*/ 294 h 450"/>
                  <a:gd name="T28" fmla="*/ 208 w 213"/>
                  <a:gd name="T29" fmla="*/ 318 h 450"/>
                  <a:gd name="T30" fmla="*/ 212 w 213"/>
                  <a:gd name="T31" fmla="*/ 343 h 450"/>
                  <a:gd name="T32" fmla="*/ 213 w 213"/>
                  <a:gd name="T33" fmla="*/ 369 h 450"/>
                  <a:gd name="T34" fmla="*/ 211 w 213"/>
                  <a:gd name="T35" fmla="*/ 377 h 450"/>
                  <a:gd name="T36" fmla="*/ 206 w 213"/>
                  <a:gd name="T37" fmla="*/ 388 h 450"/>
                  <a:gd name="T38" fmla="*/ 198 w 213"/>
                  <a:gd name="T39" fmla="*/ 401 h 450"/>
                  <a:gd name="T40" fmla="*/ 188 w 213"/>
                  <a:gd name="T41" fmla="*/ 416 h 450"/>
                  <a:gd name="T42" fmla="*/ 177 w 213"/>
                  <a:gd name="T43" fmla="*/ 429 h 450"/>
                  <a:gd name="T44" fmla="*/ 165 w 213"/>
                  <a:gd name="T45" fmla="*/ 440 h 450"/>
                  <a:gd name="T46" fmla="*/ 155 w 213"/>
                  <a:gd name="T47" fmla="*/ 447 h 450"/>
                  <a:gd name="T48" fmla="*/ 145 w 213"/>
                  <a:gd name="T49" fmla="*/ 450 h 450"/>
                  <a:gd name="T50" fmla="*/ 118 w 213"/>
                  <a:gd name="T51" fmla="*/ 448 h 450"/>
                  <a:gd name="T52" fmla="*/ 90 w 213"/>
                  <a:gd name="T53" fmla="*/ 441 h 450"/>
                  <a:gd name="T54" fmla="*/ 66 w 213"/>
                  <a:gd name="T55" fmla="*/ 430 h 450"/>
                  <a:gd name="T56" fmla="*/ 44 w 213"/>
                  <a:gd name="T57" fmla="*/ 415 h 450"/>
                  <a:gd name="T58" fmla="*/ 26 w 213"/>
                  <a:gd name="T59" fmla="*/ 396 h 450"/>
                  <a:gd name="T60" fmla="*/ 12 w 213"/>
                  <a:gd name="T61" fmla="*/ 375 h 450"/>
                  <a:gd name="T62" fmla="*/ 3 w 213"/>
                  <a:gd name="T63" fmla="*/ 351 h 450"/>
                  <a:gd name="T64" fmla="*/ 0 w 213"/>
                  <a:gd name="T65" fmla="*/ 324 h 450"/>
                  <a:gd name="T66" fmla="*/ 1 w 213"/>
                  <a:gd name="T67" fmla="*/ 304 h 450"/>
                  <a:gd name="T68" fmla="*/ 3 w 213"/>
                  <a:gd name="T69" fmla="*/ 285 h 450"/>
                  <a:gd name="T70" fmla="*/ 6 w 213"/>
                  <a:gd name="T71" fmla="*/ 265 h 450"/>
                  <a:gd name="T72" fmla="*/ 10 w 213"/>
                  <a:gd name="T73" fmla="*/ 248 h 450"/>
                  <a:gd name="T74" fmla="*/ 15 w 213"/>
                  <a:gd name="T75" fmla="*/ 230 h 450"/>
                  <a:gd name="T76" fmla="*/ 20 w 213"/>
                  <a:gd name="T77" fmla="*/ 213 h 450"/>
                  <a:gd name="T78" fmla="*/ 26 w 213"/>
                  <a:gd name="T79" fmla="*/ 196 h 450"/>
                  <a:gd name="T80" fmla="*/ 33 w 213"/>
                  <a:gd name="T81" fmla="*/ 180 h 450"/>
                  <a:gd name="T82" fmla="*/ 39 w 213"/>
                  <a:gd name="T83" fmla="*/ 163 h 450"/>
                  <a:gd name="T84" fmla="*/ 46 w 213"/>
                  <a:gd name="T85" fmla="*/ 145 h 450"/>
                  <a:gd name="T86" fmla="*/ 52 w 213"/>
                  <a:gd name="T87" fmla="*/ 128 h 450"/>
                  <a:gd name="T88" fmla="*/ 58 w 213"/>
                  <a:gd name="T89" fmla="*/ 110 h 450"/>
                  <a:gd name="T90" fmla="*/ 64 w 213"/>
                  <a:gd name="T91" fmla="*/ 92 h 450"/>
                  <a:gd name="T92" fmla="*/ 69 w 213"/>
                  <a:gd name="T93" fmla="*/ 73 h 450"/>
                  <a:gd name="T94" fmla="*/ 73 w 213"/>
                  <a:gd name="T95" fmla="*/ 54 h 450"/>
                  <a:gd name="T96" fmla="*/ 77 w 213"/>
                  <a:gd name="T97" fmla="*/ 33 h 450"/>
                  <a:gd name="T98" fmla="*/ 90 w 213"/>
                  <a:gd name="T99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3" h="450">
                    <a:moveTo>
                      <a:pt x="90" y="0"/>
                    </a:moveTo>
                    <a:lnTo>
                      <a:pt x="93" y="26"/>
                    </a:lnTo>
                    <a:lnTo>
                      <a:pt x="98" y="52"/>
                    </a:lnTo>
                    <a:lnTo>
                      <a:pt x="106" y="76"/>
                    </a:lnTo>
                    <a:lnTo>
                      <a:pt x="114" y="99"/>
                    </a:lnTo>
                    <a:lnTo>
                      <a:pt x="123" y="120"/>
                    </a:lnTo>
                    <a:lnTo>
                      <a:pt x="134" y="142"/>
                    </a:lnTo>
                    <a:lnTo>
                      <a:pt x="144" y="164"/>
                    </a:lnTo>
                    <a:lnTo>
                      <a:pt x="155" y="185"/>
                    </a:lnTo>
                    <a:lnTo>
                      <a:pt x="166" y="205"/>
                    </a:lnTo>
                    <a:lnTo>
                      <a:pt x="177" y="226"/>
                    </a:lnTo>
                    <a:lnTo>
                      <a:pt x="187" y="248"/>
                    </a:lnTo>
                    <a:lnTo>
                      <a:pt x="195" y="270"/>
                    </a:lnTo>
                    <a:lnTo>
                      <a:pt x="203" y="294"/>
                    </a:lnTo>
                    <a:lnTo>
                      <a:pt x="208" y="318"/>
                    </a:lnTo>
                    <a:lnTo>
                      <a:pt x="212" y="343"/>
                    </a:lnTo>
                    <a:lnTo>
                      <a:pt x="213" y="369"/>
                    </a:lnTo>
                    <a:lnTo>
                      <a:pt x="211" y="377"/>
                    </a:lnTo>
                    <a:lnTo>
                      <a:pt x="206" y="388"/>
                    </a:lnTo>
                    <a:lnTo>
                      <a:pt x="198" y="401"/>
                    </a:lnTo>
                    <a:lnTo>
                      <a:pt x="188" y="416"/>
                    </a:lnTo>
                    <a:lnTo>
                      <a:pt x="177" y="429"/>
                    </a:lnTo>
                    <a:lnTo>
                      <a:pt x="165" y="440"/>
                    </a:lnTo>
                    <a:lnTo>
                      <a:pt x="155" y="447"/>
                    </a:lnTo>
                    <a:lnTo>
                      <a:pt x="145" y="450"/>
                    </a:lnTo>
                    <a:lnTo>
                      <a:pt x="118" y="448"/>
                    </a:lnTo>
                    <a:lnTo>
                      <a:pt x="90" y="441"/>
                    </a:lnTo>
                    <a:lnTo>
                      <a:pt x="66" y="430"/>
                    </a:lnTo>
                    <a:lnTo>
                      <a:pt x="44" y="415"/>
                    </a:lnTo>
                    <a:lnTo>
                      <a:pt x="26" y="396"/>
                    </a:lnTo>
                    <a:lnTo>
                      <a:pt x="12" y="375"/>
                    </a:lnTo>
                    <a:lnTo>
                      <a:pt x="3" y="351"/>
                    </a:lnTo>
                    <a:lnTo>
                      <a:pt x="0" y="324"/>
                    </a:lnTo>
                    <a:lnTo>
                      <a:pt x="1" y="304"/>
                    </a:lnTo>
                    <a:lnTo>
                      <a:pt x="3" y="285"/>
                    </a:lnTo>
                    <a:lnTo>
                      <a:pt x="6" y="265"/>
                    </a:lnTo>
                    <a:lnTo>
                      <a:pt x="10" y="248"/>
                    </a:lnTo>
                    <a:lnTo>
                      <a:pt x="15" y="230"/>
                    </a:lnTo>
                    <a:lnTo>
                      <a:pt x="20" y="213"/>
                    </a:lnTo>
                    <a:lnTo>
                      <a:pt x="26" y="196"/>
                    </a:lnTo>
                    <a:lnTo>
                      <a:pt x="33" y="180"/>
                    </a:lnTo>
                    <a:lnTo>
                      <a:pt x="39" y="163"/>
                    </a:lnTo>
                    <a:lnTo>
                      <a:pt x="46" y="145"/>
                    </a:lnTo>
                    <a:lnTo>
                      <a:pt x="52" y="128"/>
                    </a:lnTo>
                    <a:lnTo>
                      <a:pt x="58" y="110"/>
                    </a:lnTo>
                    <a:lnTo>
                      <a:pt x="64" y="92"/>
                    </a:lnTo>
                    <a:lnTo>
                      <a:pt x="69" y="73"/>
                    </a:lnTo>
                    <a:lnTo>
                      <a:pt x="73" y="54"/>
                    </a:lnTo>
                    <a:lnTo>
                      <a:pt x="77" y="3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42" name="Freeform 198"/>
              <p:cNvSpPr>
                <a:spLocks/>
              </p:cNvSpPr>
              <p:nvPr/>
            </p:nvSpPr>
            <p:spPr bwMode="auto">
              <a:xfrm flipH="1">
                <a:off x="4580" y="1296"/>
                <a:ext cx="215" cy="326"/>
              </a:xfrm>
              <a:custGeom>
                <a:avLst/>
                <a:gdLst>
                  <a:gd name="T0" fmla="*/ 101 w 1183"/>
                  <a:gd name="T1" fmla="*/ 1250 h 1787"/>
                  <a:gd name="T2" fmla="*/ 159 w 1183"/>
                  <a:gd name="T3" fmla="*/ 1154 h 1787"/>
                  <a:gd name="T4" fmla="*/ 210 w 1183"/>
                  <a:gd name="T5" fmla="*/ 1052 h 1787"/>
                  <a:gd name="T6" fmla="*/ 220 w 1183"/>
                  <a:gd name="T7" fmla="*/ 957 h 1787"/>
                  <a:gd name="T8" fmla="*/ 158 w 1183"/>
                  <a:gd name="T9" fmla="*/ 897 h 1787"/>
                  <a:gd name="T10" fmla="*/ 114 w 1183"/>
                  <a:gd name="T11" fmla="*/ 822 h 1787"/>
                  <a:gd name="T12" fmla="*/ 102 w 1183"/>
                  <a:gd name="T13" fmla="*/ 735 h 1787"/>
                  <a:gd name="T14" fmla="*/ 124 w 1183"/>
                  <a:gd name="T15" fmla="*/ 675 h 1787"/>
                  <a:gd name="T16" fmla="*/ 164 w 1183"/>
                  <a:gd name="T17" fmla="*/ 631 h 1787"/>
                  <a:gd name="T18" fmla="*/ 201 w 1183"/>
                  <a:gd name="T19" fmla="*/ 583 h 1787"/>
                  <a:gd name="T20" fmla="*/ 238 w 1183"/>
                  <a:gd name="T21" fmla="*/ 474 h 1787"/>
                  <a:gd name="T22" fmla="*/ 253 w 1183"/>
                  <a:gd name="T23" fmla="*/ 353 h 1787"/>
                  <a:gd name="T24" fmla="*/ 291 w 1183"/>
                  <a:gd name="T25" fmla="*/ 242 h 1787"/>
                  <a:gd name="T26" fmla="*/ 375 w 1183"/>
                  <a:gd name="T27" fmla="*/ 158 h 1787"/>
                  <a:gd name="T28" fmla="*/ 508 w 1183"/>
                  <a:gd name="T29" fmla="*/ 67 h 1787"/>
                  <a:gd name="T30" fmla="*/ 656 w 1183"/>
                  <a:gd name="T31" fmla="*/ 7 h 1787"/>
                  <a:gd name="T32" fmla="*/ 736 w 1183"/>
                  <a:gd name="T33" fmla="*/ 12 h 1787"/>
                  <a:gd name="T34" fmla="*/ 777 w 1183"/>
                  <a:gd name="T35" fmla="*/ 72 h 1787"/>
                  <a:gd name="T36" fmla="*/ 805 w 1183"/>
                  <a:gd name="T37" fmla="*/ 150 h 1787"/>
                  <a:gd name="T38" fmla="*/ 806 w 1183"/>
                  <a:gd name="T39" fmla="*/ 233 h 1787"/>
                  <a:gd name="T40" fmla="*/ 767 w 1183"/>
                  <a:gd name="T41" fmla="*/ 330 h 1787"/>
                  <a:gd name="T42" fmla="*/ 708 w 1183"/>
                  <a:gd name="T43" fmla="*/ 413 h 1787"/>
                  <a:gd name="T44" fmla="*/ 742 w 1183"/>
                  <a:gd name="T45" fmla="*/ 618 h 1787"/>
                  <a:gd name="T46" fmla="*/ 785 w 1183"/>
                  <a:gd name="T47" fmla="*/ 545 h 1787"/>
                  <a:gd name="T48" fmla="*/ 837 w 1183"/>
                  <a:gd name="T49" fmla="*/ 489 h 1787"/>
                  <a:gd name="T50" fmla="*/ 914 w 1183"/>
                  <a:gd name="T51" fmla="*/ 461 h 1787"/>
                  <a:gd name="T52" fmla="*/ 1001 w 1183"/>
                  <a:gd name="T53" fmla="*/ 474 h 1787"/>
                  <a:gd name="T54" fmla="*/ 1103 w 1183"/>
                  <a:gd name="T55" fmla="*/ 520 h 1787"/>
                  <a:gd name="T56" fmla="*/ 1175 w 1183"/>
                  <a:gd name="T57" fmla="*/ 580 h 1787"/>
                  <a:gd name="T58" fmla="*/ 1170 w 1183"/>
                  <a:gd name="T59" fmla="*/ 641 h 1787"/>
                  <a:gd name="T60" fmla="*/ 1125 w 1183"/>
                  <a:gd name="T61" fmla="*/ 686 h 1787"/>
                  <a:gd name="T62" fmla="*/ 1148 w 1183"/>
                  <a:gd name="T63" fmla="*/ 915 h 1787"/>
                  <a:gd name="T64" fmla="*/ 1095 w 1183"/>
                  <a:gd name="T65" fmla="*/ 1013 h 1787"/>
                  <a:gd name="T66" fmla="*/ 1032 w 1183"/>
                  <a:gd name="T67" fmla="*/ 1106 h 1787"/>
                  <a:gd name="T68" fmla="*/ 1036 w 1183"/>
                  <a:gd name="T69" fmla="*/ 1174 h 1787"/>
                  <a:gd name="T70" fmla="*/ 1086 w 1183"/>
                  <a:gd name="T71" fmla="*/ 1235 h 1787"/>
                  <a:gd name="T72" fmla="*/ 1119 w 1183"/>
                  <a:gd name="T73" fmla="*/ 1312 h 1787"/>
                  <a:gd name="T74" fmla="*/ 1115 w 1183"/>
                  <a:gd name="T75" fmla="*/ 1407 h 1787"/>
                  <a:gd name="T76" fmla="*/ 1046 w 1183"/>
                  <a:gd name="T77" fmla="*/ 1470 h 1787"/>
                  <a:gd name="T78" fmla="*/ 974 w 1183"/>
                  <a:gd name="T79" fmla="*/ 1456 h 1787"/>
                  <a:gd name="T80" fmla="*/ 913 w 1183"/>
                  <a:gd name="T81" fmla="*/ 1408 h 1787"/>
                  <a:gd name="T82" fmla="*/ 867 w 1183"/>
                  <a:gd name="T83" fmla="*/ 1354 h 1787"/>
                  <a:gd name="T84" fmla="*/ 826 w 1183"/>
                  <a:gd name="T85" fmla="*/ 1374 h 1787"/>
                  <a:gd name="T86" fmla="*/ 773 w 1183"/>
                  <a:gd name="T87" fmla="*/ 1423 h 1787"/>
                  <a:gd name="T88" fmla="*/ 709 w 1183"/>
                  <a:gd name="T89" fmla="*/ 1454 h 1787"/>
                  <a:gd name="T90" fmla="*/ 640 w 1183"/>
                  <a:gd name="T91" fmla="*/ 1459 h 1787"/>
                  <a:gd name="T92" fmla="*/ 586 w 1183"/>
                  <a:gd name="T93" fmla="*/ 1459 h 1787"/>
                  <a:gd name="T94" fmla="*/ 499 w 1183"/>
                  <a:gd name="T95" fmla="*/ 1553 h 1787"/>
                  <a:gd name="T96" fmla="*/ 411 w 1183"/>
                  <a:gd name="T97" fmla="*/ 1665 h 1787"/>
                  <a:gd name="T98" fmla="*/ 309 w 1183"/>
                  <a:gd name="T99" fmla="*/ 1759 h 1787"/>
                  <a:gd name="T100" fmla="*/ 224 w 1183"/>
                  <a:gd name="T101" fmla="*/ 1733 h 1787"/>
                  <a:gd name="T102" fmla="*/ 122 w 1183"/>
                  <a:gd name="T103" fmla="*/ 1576 h 1787"/>
                  <a:gd name="T104" fmla="*/ 27 w 1183"/>
                  <a:gd name="T105" fmla="*/ 1436 h 1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83" h="1787">
                    <a:moveTo>
                      <a:pt x="0" y="1405"/>
                    </a:moveTo>
                    <a:lnTo>
                      <a:pt x="56" y="1314"/>
                    </a:lnTo>
                    <a:lnTo>
                      <a:pt x="72" y="1292"/>
                    </a:lnTo>
                    <a:lnTo>
                      <a:pt x="87" y="1271"/>
                    </a:lnTo>
                    <a:lnTo>
                      <a:pt x="101" y="1250"/>
                    </a:lnTo>
                    <a:lnTo>
                      <a:pt x="114" y="1231"/>
                    </a:lnTo>
                    <a:lnTo>
                      <a:pt x="126" y="1210"/>
                    </a:lnTo>
                    <a:lnTo>
                      <a:pt x="137" y="1192"/>
                    </a:lnTo>
                    <a:lnTo>
                      <a:pt x="148" y="1173"/>
                    </a:lnTo>
                    <a:lnTo>
                      <a:pt x="159" y="1154"/>
                    </a:lnTo>
                    <a:lnTo>
                      <a:pt x="169" y="1135"/>
                    </a:lnTo>
                    <a:lnTo>
                      <a:pt x="179" y="1116"/>
                    </a:lnTo>
                    <a:lnTo>
                      <a:pt x="189" y="1096"/>
                    </a:lnTo>
                    <a:lnTo>
                      <a:pt x="200" y="1074"/>
                    </a:lnTo>
                    <a:lnTo>
                      <a:pt x="210" y="1052"/>
                    </a:lnTo>
                    <a:lnTo>
                      <a:pt x="221" y="1029"/>
                    </a:lnTo>
                    <a:lnTo>
                      <a:pt x="233" y="1004"/>
                    </a:lnTo>
                    <a:lnTo>
                      <a:pt x="246" y="978"/>
                    </a:lnTo>
                    <a:lnTo>
                      <a:pt x="233" y="968"/>
                    </a:lnTo>
                    <a:lnTo>
                      <a:pt x="220" y="957"/>
                    </a:lnTo>
                    <a:lnTo>
                      <a:pt x="207" y="946"/>
                    </a:lnTo>
                    <a:lnTo>
                      <a:pt x="194" y="934"/>
                    </a:lnTo>
                    <a:lnTo>
                      <a:pt x="182" y="923"/>
                    </a:lnTo>
                    <a:lnTo>
                      <a:pt x="170" y="910"/>
                    </a:lnTo>
                    <a:lnTo>
                      <a:pt x="158" y="897"/>
                    </a:lnTo>
                    <a:lnTo>
                      <a:pt x="147" y="884"/>
                    </a:lnTo>
                    <a:lnTo>
                      <a:pt x="137" y="869"/>
                    </a:lnTo>
                    <a:lnTo>
                      <a:pt x="128" y="855"/>
                    </a:lnTo>
                    <a:lnTo>
                      <a:pt x="120" y="839"/>
                    </a:lnTo>
                    <a:lnTo>
                      <a:pt x="114" y="822"/>
                    </a:lnTo>
                    <a:lnTo>
                      <a:pt x="108" y="806"/>
                    </a:lnTo>
                    <a:lnTo>
                      <a:pt x="104" y="788"/>
                    </a:lnTo>
                    <a:lnTo>
                      <a:pt x="102" y="770"/>
                    </a:lnTo>
                    <a:lnTo>
                      <a:pt x="101" y="751"/>
                    </a:lnTo>
                    <a:lnTo>
                      <a:pt x="102" y="735"/>
                    </a:lnTo>
                    <a:lnTo>
                      <a:pt x="104" y="721"/>
                    </a:lnTo>
                    <a:lnTo>
                      <a:pt x="107" y="709"/>
                    </a:lnTo>
                    <a:lnTo>
                      <a:pt x="112" y="696"/>
                    </a:lnTo>
                    <a:lnTo>
                      <a:pt x="118" y="685"/>
                    </a:lnTo>
                    <a:lnTo>
                      <a:pt x="124" y="675"/>
                    </a:lnTo>
                    <a:lnTo>
                      <a:pt x="131" y="666"/>
                    </a:lnTo>
                    <a:lnTo>
                      <a:pt x="139" y="657"/>
                    </a:lnTo>
                    <a:lnTo>
                      <a:pt x="146" y="648"/>
                    </a:lnTo>
                    <a:lnTo>
                      <a:pt x="156" y="640"/>
                    </a:lnTo>
                    <a:lnTo>
                      <a:pt x="164" y="631"/>
                    </a:lnTo>
                    <a:lnTo>
                      <a:pt x="172" y="623"/>
                    </a:lnTo>
                    <a:lnTo>
                      <a:pt x="180" y="614"/>
                    </a:lnTo>
                    <a:lnTo>
                      <a:pt x="188" y="604"/>
                    </a:lnTo>
                    <a:lnTo>
                      <a:pt x="195" y="594"/>
                    </a:lnTo>
                    <a:lnTo>
                      <a:pt x="201" y="583"/>
                    </a:lnTo>
                    <a:lnTo>
                      <a:pt x="212" y="563"/>
                    </a:lnTo>
                    <a:lnTo>
                      <a:pt x="221" y="542"/>
                    </a:lnTo>
                    <a:lnTo>
                      <a:pt x="228" y="520"/>
                    </a:lnTo>
                    <a:lnTo>
                      <a:pt x="233" y="498"/>
                    </a:lnTo>
                    <a:lnTo>
                      <a:pt x="238" y="474"/>
                    </a:lnTo>
                    <a:lnTo>
                      <a:pt x="241" y="450"/>
                    </a:lnTo>
                    <a:lnTo>
                      <a:pt x="244" y="426"/>
                    </a:lnTo>
                    <a:lnTo>
                      <a:pt x="247" y="401"/>
                    </a:lnTo>
                    <a:lnTo>
                      <a:pt x="250" y="377"/>
                    </a:lnTo>
                    <a:lnTo>
                      <a:pt x="253" y="353"/>
                    </a:lnTo>
                    <a:lnTo>
                      <a:pt x="258" y="330"/>
                    </a:lnTo>
                    <a:lnTo>
                      <a:pt x="263" y="306"/>
                    </a:lnTo>
                    <a:lnTo>
                      <a:pt x="270" y="283"/>
                    </a:lnTo>
                    <a:lnTo>
                      <a:pt x="280" y="262"/>
                    </a:lnTo>
                    <a:lnTo>
                      <a:pt x="291" y="242"/>
                    </a:lnTo>
                    <a:lnTo>
                      <a:pt x="305" y="223"/>
                    </a:lnTo>
                    <a:lnTo>
                      <a:pt x="318" y="209"/>
                    </a:lnTo>
                    <a:lnTo>
                      <a:pt x="334" y="192"/>
                    </a:lnTo>
                    <a:lnTo>
                      <a:pt x="353" y="176"/>
                    </a:lnTo>
                    <a:lnTo>
                      <a:pt x="375" y="158"/>
                    </a:lnTo>
                    <a:lnTo>
                      <a:pt x="399" y="140"/>
                    </a:lnTo>
                    <a:lnTo>
                      <a:pt x="424" y="121"/>
                    </a:lnTo>
                    <a:lnTo>
                      <a:pt x="451" y="103"/>
                    </a:lnTo>
                    <a:lnTo>
                      <a:pt x="479" y="85"/>
                    </a:lnTo>
                    <a:lnTo>
                      <a:pt x="508" y="67"/>
                    </a:lnTo>
                    <a:lnTo>
                      <a:pt x="539" y="51"/>
                    </a:lnTo>
                    <a:lnTo>
                      <a:pt x="568" y="37"/>
                    </a:lnTo>
                    <a:lnTo>
                      <a:pt x="598" y="25"/>
                    </a:lnTo>
                    <a:lnTo>
                      <a:pt x="627" y="14"/>
                    </a:lnTo>
                    <a:lnTo>
                      <a:pt x="656" y="7"/>
                    </a:lnTo>
                    <a:lnTo>
                      <a:pt x="684" y="2"/>
                    </a:lnTo>
                    <a:lnTo>
                      <a:pt x="710" y="0"/>
                    </a:lnTo>
                    <a:lnTo>
                      <a:pt x="719" y="1"/>
                    </a:lnTo>
                    <a:lnTo>
                      <a:pt x="727" y="6"/>
                    </a:lnTo>
                    <a:lnTo>
                      <a:pt x="736" y="12"/>
                    </a:lnTo>
                    <a:lnTo>
                      <a:pt x="744" y="21"/>
                    </a:lnTo>
                    <a:lnTo>
                      <a:pt x="754" y="32"/>
                    </a:lnTo>
                    <a:lnTo>
                      <a:pt x="762" y="44"/>
                    </a:lnTo>
                    <a:lnTo>
                      <a:pt x="770" y="57"/>
                    </a:lnTo>
                    <a:lnTo>
                      <a:pt x="777" y="72"/>
                    </a:lnTo>
                    <a:lnTo>
                      <a:pt x="784" y="88"/>
                    </a:lnTo>
                    <a:lnTo>
                      <a:pt x="791" y="103"/>
                    </a:lnTo>
                    <a:lnTo>
                      <a:pt x="796" y="119"/>
                    </a:lnTo>
                    <a:lnTo>
                      <a:pt x="801" y="135"/>
                    </a:lnTo>
                    <a:lnTo>
                      <a:pt x="805" y="150"/>
                    </a:lnTo>
                    <a:lnTo>
                      <a:pt x="808" y="164"/>
                    </a:lnTo>
                    <a:lnTo>
                      <a:pt x="809" y="178"/>
                    </a:lnTo>
                    <a:lnTo>
                      <a:pt x="810" y="190"/>
                    </a:lnTo>
                    <a:lnTo>
                      <a:pt x="809" y="212"/>
                    </a:lnTo>
                    <a:lnTo>
                      <a:pt x="806" y="233"/>
                    </a:lnTo>
                    <a:lnTo>
                      <a:pt x="801" y="254"/>
                    </a:lnTo>
                    <a:lnTo>
                      <a:pt x="794" y="273"/>
                    </a:lnTo>
                    <a:lnTo>
                      <a:pt x="786" y="292"/>
                    </a:lnTo>
                    <a:lnTo>
                      <a:pt x="777" y="311"/>
                    </a:lnTo>
                    <a:lnTo>
                      <a:pt x="767" y="330"/>
                    </a:lnTo>
                    <a:lnTo>
                      <a:pt x="756" y="348"/>
                    </a:lnTo>
                    <a:lnTo>
                      <a:pt x="744" y="365"/>
                    </a:lnTo>
                    <a:lnTo>
                      <a:pt x="732" y="381"/>
                    </a:lnTo>
                    <a:lnTo>
                      <a:pt x="720" y="398"/>
                    </a:lnTo>
                    <a:lnTo>
                      <a:pt x="708" y="413"/>
                    </a:lnTo>
                    <a:lnTo>
                      <a:pt x="696" y="429"/>
                    </a:lnTo>
                    <a:lnTo>
                      <a:pt x="685" y="443"/>
                    </a:lnTo>
                    <a:lnTo>
                      <a:pt x="675" y="459"/>
                    </a:lnTo>
                    <a:lnTo>
                      <a:pt x="665" y="473"/>
                    </a:lnTo>
                    <a:lnTo>
                      <a:pt x="742" y="618"/>
                    </a:lnTo>
                    <a:lnTo>
                      <a:pt x="750" y="603"/>
                    </a:lnTo>
                    <a:lnTo>
                      <a:pt x="760" y="588"/>
                    </a:lnTo>
                    <a:lnTo>
                      <a:pt x="768" y="573"/>
                    </a:lnTo>
                    <a:lnTo>
                      <a:pt x="777" y="559"/>
                    </a:lnTo>
                    <a:lnTo>
                      <a:pt x="785" y="545"/>
                    </a:lnTo>
                    <a:lnTo>
                      <a:pt x="795" y="532"/>
                    </a:lnTo>
                    <a:lnTo>
                      <a:pt x="804" y="520"/>
                    </a:lnTo>
                    <a:lnTo>
                      <a:pt x="815" y="508"/>
                    </a:lnTo>
                    <a:lnTo>
                      <a:pt x="826" y="498"/>
                    </a:lnTo>
                    <a:lnTo>
                      <a:pt x="837" y="489"/>
                    </a:lnTo>
                    <a:lnTo>
                      <a:pt x="850" y="480"/>
                    </a:lnTo>
                    <a:lnTo>
                      <a:pt x="864" y="473"/>
                    </a:lnTo>
                    <a:lnTo>
                      <a:pt x="880" y="468"/>
                    </a:lnTo>
                    <a:lnTo>
                      <a:pt x="896" y="463"/>
                    </a:lnTo>
                    <a:lnTo>
                      <a:pt x="914" y="461"/>
                    </a:lnTo>
                    <a:lnTo>
                      <a:pt x="933" y="460"/>
                    </a:lnTo>
                    <a:lnTo>
                      <a:pt x="947" y="461"/>
                    </a:lnTo>
                    <a:lnTo>
                      <a:pt x="963" y="464"/>
                    </a:lnTo>
                    <a:lnTo>
                      <a:pt x="981" y="468"/>
                    </a:lnTo>
                    <a:lnTo>
                      <a:pt x="1001" y="474"/>
                    </a:lnTo>
                    <a:lnTo>
                      <a:pt x="1022" y="481"/>
                    </a:lnTo>
                    <a:lnTo>
                      <a:pt x="1042" y="489"/>
                    </a:lnTo>
                    <a:lnTo>
                      <a:pt x="1063" y="499"/>
                    </a:lnTo>
                    <a:lnTo>
                      <a:pt x="1084" y="509"/>
                    </a:lnTo>
                    <a:lnTo>
                      <a:pt x="1103" y="520"/>
                    </a:lnTo>
                    <a:lnTo>
                      <a:pt x="1122" y="532"/>
                    </a:lnTo>
                    <a:lnTo>
                      <a:pt x="1139" y="544"/>
                    </a:lnTo>
                    <a:lnTo>
                      <a:pt x="1154" y="556"/>
                    </a:lnTo>
                    <a:lnTo>
                      <a:pt x="1166" y="568"/>
                    </a:lnTo>
                    <a:lnTo>
                      <a:pt x="1175" y="580"/>
                    </a:lnTo>
                    <a:lnTo>
                      <a:pt x="1181" y="593"/>
                    </a:lnTo>
                    <a:lnTo>
                      <a:pt x="1183" y="605"/>
                    </a:lnTo>
                    <a:lnTo>
                      <a:pt x="1181" y="618"/>
                    </a:lnTo>
                    <a:lnTo>
                      <a:pt x="1177" y="630"/>
                    </a:lnTo>
                    <a:lnTo>
                      <a:pt x="1170" y="641"/>
                    </a:lnTo>
                    <a:lnTo>
                      <a:pt x="1162" y="651"/>
                    </a:lnTo>
                    <a:lnTo>
                      <a:pt x="1153" y="661"/>
                    </a:lnTo>
                    <a:lnTo>
                      <a:pt x="1143" y="670"/>
                    </a:lnTo>
                    <a:lnTo>
                      <a:pt x="1134" y="678"/>
                    </a:lnTo>
                    <a:lnTo>
                      <a:pt x="1125" y="686"/>
                    </a:lnTo>
                    <a:lnTo>
                      <a:pt x="1183" y="818"/>
                    </a:lnTo>
                    <a:lnTo>
                      <a:pt x="1174" y="845"/>
                    </a:lnTo>
                    <a:lnTo>
                      <a:pt x="1166" y="870"/>
                    </a:lnTo>
                    <a:lnTo>
                      <a:pt x="1157" y="893"/>
                    </a:lnTo>
                    <a:lnTo>
                      <a:pt x="1148" y="915"/>
                    </a:lnTo>
                    <a:lnTo>
                      <a:pt x="1138" y="936"/>
                    </a:lnTo>
                    <a:lnTo>
                      <a:pt x="1128" y="956"/>
                    </a:lnTo>
                    <a:lnTo>
                      <a:pt x="1118" y="976"/>
                    </a:lnTo>
                    <a:lnTo>
                      <a:pt x="1106" y="994"/>
                    </a:lnTo>
                    <a:lnTo>
                      <a:pt x="1095" y="1013"/>
                    </a:lnTo>
                    <a:lnTo>
                      <a:pt x="1084" y="1031"/>
                    </a:lnTo>
                    <a:lnTo>
                      <a:pt x="1071" y="1049"/>
                    </a:lnTo>
                    <a:lnTo>
                      <a:pt x="1059" y="1067"/>
                    </a:lnTo>
                    <a:lnTo>
                      <a:pt x="1046" y="1085"/>
                    </a:lnTo>
                    <a:lnTo>
                      <a:pt x="1032" y="1106"/>
                    </a:lnTo>
                    <a:lnTo>
                      <a:pt x="1017" y="1125"/>
                    </a:lnTo>
                    <a:lnTo>
                      <a:pt x="1002" y="1146"/>
                    </a:lnTo>
                    <a:lnTo>
                      <a:pt x="1013" y="1155"/>
                    </a:lnTo>
                    <a:lnTo>
                      <a:pt x="1025" y="1164"/>
                    </a:lnTo>
                    <a:lnTo>
                      <a:pt x="1036" y="1174"/>
                    </a:lnTo>
                    <a:lnTo>
                      <a:pt x="1047" y="1185"/>
                    </a:lnTo>
                    <a:lnTo>
                      <a:pt x="1057" y="1196"/>
                    </a:lnTo>
                    <a:lnTo>
                      <a:pt x="1067" y="1208"/>
                    </a:lnTo>
                    <a:lnTo>
                      <a:pt x="1077" y="1221"/>
                    </a:lnTo>
                    <a:lnTo>
                      <a:pt x="1086" y="1235"/>
                    </a:lnTo>
                    <a:lnTo>
                      <a:pt x="1094" y="1249"/>
                    </a:lnTo>
                    <a:lnTo>
                      <a:pt x="1101" y="1263"/>
                    </a:lnTo>
                    <a:lnTo>
                      <a:pt x="1108" y="1279"/>
                    </a:lnTo>
                    <a:lnTo>
                      <a:pt x="1115" y="1295"/>
                    </a:lnTo>
                    <a:lnTo>
                      <a:pt x="1119" y="1312"/>
                    </a:lnTo>
                    <a:lnTo>
                      <a:pt x="1122" y="1330"/>
                    </a:lnTo>
                    <a:lnTo>
                      <a:pt x="1124" y="1350"/>
                    </a:lnTo>
                    <a:lnTo>
                      <a:pt x="1125" y="1369"/>
                    </a:lnTo>
                    <a:lnTo>
                      <a:pt x="1122" y="1388"/>
                    </a:lnTo>
                    <a:lnTo>
                      <a:pt x="1115" y="1407"/>
                    </a:lnTo>
                    <a:lnTo>
                      <a:pt x="1103" y="1424"/>
                    </a:lnTo>
                    <a:lnTo>
                      <a:pt x="1090" y="1440"/>
                    </a:lnTo>
                    <a:lnTo>
                      <a:pt x="1075" y="1453"/>
                    </a:lnTo>
                    <a:lnTo>
                      <a:pt x="1060" y="1463"/>
                    </a:lnTo>
                    <a:lnTo>
                      <a:pt x="1046" y="1470"/>
                    </a:lnTo>
                    <a:lnTo>
                      <a:pt x="1034" y="1473"/>
                    </a:lnTo>
                    <a:lnTo>
                      <a:pt x="1018" y="1472"/>
                    </a:lnTo>
                    <a:lnTo>
                      <a:pt x="1003" y="1468"/>
                    </a:lnTo>
                    <a:lnTo>
                      <a:pt x="988" y="1463"/>
                    </a:lnTo>
                    <a:lnTo>
                      <a:pt x="974" y="1456"/>
                    </a:lnTo>
                    <a:lnTo>
                      <a:pt x="961" y="1449"/>
                    </a:lnTo>
                    <a:lnTo>
                      <a:pt x="948" y="1440"/>
                    </a:lnTo>
                    <a:lnTo>
                      <a:pt x="935" y="1430"/>
                    </a:lnTo>
                    <a:lnTo>
                      <a:pt x="924" y="1419"/>
                    </a:lnTo>
                    <a:lnTo>
                      <a:pt x="913" y="1408"/>
                    </a:lnTo>
                    <a:lnTo>
                      <a:pt x="903" y="1397"/>
                    </a:lnTo>
                    <a:lnTo>
                      <a:pt x="893" y="1386"/>
                    </a:lnTo>
                    <a:lnTo>
                      <a:pt x="884" y="1375"/>
                    </a:lnTo>
                    <a:lnTo>
                      <a:pt x="876" y="1364"/>
                    </a:lnTo>
                    <a:lnTo>
                      <a:pt x="867" y="1354"/>
                    </a:lnTo>
                    <a:lnTo>
                      <a:pt x="861" y="1345"/>
                    </a:lnTo>
                    <a:lnTo>
                      <a:pt x="855" y="1336"/>
                    </a:lnTo>
                    <a:lnTo>
                      <a:pt x="845" y="1350"/>
                    </a:lnTo>
                    <a:lnTo>
                      <a:pt x="836" y="1362"/>
                    </a:lnTo>
                    <a:lnTo>
                      <a:pt x="826" y="1374"/>
                    </a:lnTo>
                    <a:lnTo>
                      <a:pt x="816" y="1385"/>
                    </a:lnTo>
                    <a:lnTo>
                      <a:pt x="805" y="1395"/>
                    </a:lnTo>
                    <a:lnTo>
                      <a:pt x="795" y="1405"/>
                    </a:lnTo>
                    <a:lnTo>
                      <a:pt x="784" y="1415"/>
                    </a:lnTo>
                    <a:lnTo>
                      <a:pt x="773" y="1423"/>
                    </a:lnTo>
                    <a:lnTo>
                      <a:pt x="761" y="1431"/>
                    </a:lnTo>
                    <a:lnTo>
                      <a:pt x="748" y="1438"/>
                    </a:lnTo>
                    <a:lnTo>
                      <a:pt x="735" y="1444"/>
                    </a:lnTo>
                    <a:lnTo>
                      <a:pt x="722" y="1449"/>
                    </a:lnTo>
                    <a:lnTo>
                      <a:pt x="709" y="1454"/>
                    </a:lnTo>
                    <a:lnTo>
                      <a:pt x="695" y="1457"/>
                    </a:lnTo>
                    <a:lnTo>
                      <a:pt x="680" y="1458"/>
                    </a:lnTo>
                    <a:lnTo>
                      <a:pt x="665" y="1459"/>
                    </a:lnTo>
                    <a:lnTo>
                      <a:pt x="652" y="1459"/>
                    </a:lnTo>
                    <a:lnTo>
                      <a:pt x="640" y="1459"/>
                    </a:lnTo>
                    <a:lnTo>
                      <a:pt x="628" y="1459"/>
                    </a:lnTo>
                    <a:lnTo>
                      <a:pt x="618" y="1459"/>
                    </a:lnTo>
                    <a:lnTo>
                      <a:pt x="607" y="1459"/>
                    </a:lnTo>
                    <a:lnTo>
                      <a:pt x="597" y="1459"/>
                    </a:lnTo>
                    <a:lnTo>
                      <a:pt x="586" y="1459"/>
                    </a:lnTo>
                    <a:lnTo>
                      <a:pt x="574" y="1459"/>
                    </a:lnTo>
                    <a:lnTo>
                      <a:pt x="555" y="1483"/>
                    </a:lnTo>
                    <a:lnTo>
                      <a:pt x="536" y="1506"/>
                    </a:lnTo>
                    <a:lnTo>
                      <a:pt x="518" y="1529"/>
                    </a:lnTo>
                    <a:lnTo>
                      <a:pt x="499" y="1553"/>
                    </a:lnTo>
                    <a:lnTo>
                      <a:pt x="481" y="1576"/>
                    </a:lnTo>
                    <a:lnTo>
                      <a:pt x="464" y="1600"/>
                    </a:lnTo>
                    <a:lnTo>
                      <a:pt x="447" y="1622"/>
                    </a:lnTo>
                    <a:lnTo>
                      <a:pt x="429" y="1644"/>
                    </a:lnTo>
                    <a:lnTo>
                      <a:pt x="411" y="1665"/>
                    </a:lnTo>
                    <a:lnTo>
                      <a:pt x="391" y="1685"/>
                    </a:lnTo>
                    <a:lnTo>
                      <a:pt x="372" y="1705"/>
                    </a:lnTo>
                    <a:lnTo>
                      <a:pt x="352" y="1724"/>
                    </a:lnTo>
                    <a:lnTo>
                      <a:pt x="331" y="1742"/>
                    </a:lnTo>
                    <a:lnTo>
                      <a:pt x="309" y="1759"/>
                    </a:lnTo>
                    <a:lnTo>
                      <a:pt x="285" y="1773"/>
                    </a:lnTo>
                    <a:lnTo>
                      <a:pt x="259" y="1787"/>
                    </a:lnTo>
                    <a:lnTo>
                      <a:pt x="251" y="1774"/>
                    </a:lnTo>
                    <a:lnTo>
                      <a:pt x="239" y="1756"/>
                    </a:lnTo>
                    <a:lnTo>
                      <a:pt x="224" y="1733"/>
                    </a:lnTo>
                    <a:lnTo>
                      <a:pt x="206" y="1705"/>
                    </a:lnTo>
                    <a:lnTo>
                      <a:pt x="187" y="1675"/>
                    </a:lnTo>
                    <a:lnTo>
                      <a:pt x="167" y="1643"/>
                    </a:lnTo>
                    <a:lnTo>
                      <a:pt x="144" y="1610"/>
                    </a:lnTo>
                    <a:lnTo>
                      <a:pt x="122" y="1576"/>
                    </a:lnTo>
                    <a:lnTo>
                      <a:pt x="101" y="1543"/>
                    </a:lnTo>
                    <a:lnTo>
                      <a:pt x="80" y="1512"/>
                    </a:lnTo>
                    <a:lnTo>
                      <a:pt x="61" y="1483"/>
                    </a:lnTo>
                    <a:lnTo>
                      <a:pt x="43" y="1457"/>
                    </a:lnTo>
                    <a:lnTo>
                      <a:pt x="27" y="1436"/>
                    </a:lnTo>
                    <a:lnTo>
                      <a:pt x="14" y="1419"/>
                    </a:lnTo>
                    <a:lnTo>
                      <a:pt x="5" y="1409"/>
                    </a:lnTo>
                    <a:lnTo>
                      <a:pt x="0" y="1405"/>
                    </a:lnTo>
                    <a:close/>
                  </a:path>
                </a:pathLst>
              </a:custGeom>
              <a:solidFill>
                <a:srgbClr val="FF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43" name="Freeform 199"/>
              <p:cNvSpPr>
                <a:spLocks/>
              </p:cNvSpPr>
              <p:nvPr/>
            </p:nvSpPr>
            <p:spPr bwMode="auto">
              <a:xfrm flipH="1">
                <a:off x="4864" y="1422"/>
                <a:ext cx="700" cy="470"/>
              </a:xfrm>
              <a:custGeom>
                <a:avLst/>
                <a:gdLst>
                  <a:gd name="T0" fmla="*/ 1457 w 3854"/>
                  <a:gd name="T1" fmla="*/ 492 h 2575"/>
                  <a:gd name="T2" fmla="*/ 1377 w 3854"/>
                  <a:gd name="T3" fmla="*/ 719 h 2575"/>
                  <a:gd name="T4" fmla="*/ 1126 w 3854"/>
                  <a:gd name="T5" fmla="*/ 979 h 2575"/>
                  <a:gd name="T6" fmla="*/ 1074 w 3854"/>
                  <a:gd name="T7" fmla="*/ 1129 h 2575"/>
                  <a:gd name="T8" fmla="*/ 1233 w 3854"/>
                  <a:gd name="T9" fmla="*/ 1108 h 2575"/>
                  <a:gd name="T10" fmla="*/ 1418 w 3854"/>
                  <a:gd name="T11" fmla="*/ 1093 h 2575"/>
                  <a:gd name="T12" fmla="*/ 1676 w 3854"/>
                  <a:gd name="T13" fmla="*/ 1129 h 2575"/>
                  <a:gd name="T14" fmla="*/ 1916 w 3854"/>
                  <a:gd name="T15" fmla="*/ 1207 h 2575"/>
                  <a:gd name="T16" fmla="*/ 2140 w 3854"/>
                  <a:gd name="T17" fmla="*/ 1304 h 2575"/>
                  <a:gd name="T18" fmla="*/ 2350 w 3854"/>
                  <a:gd name="T19" fmla="*/ 1395 h 2575"/>
                  <a:gd name="T20" fmla="*/ 2522 w 3854"/>
                  <a:gd name="T21" fmla="*/ 1469 h 2575"/>
                  <a:gd name="T22" fmla="*/ 2653 w 3854"/>
                  <a:gd name="T23" fmla="*/ 1543 h 2575"/>
                  <a:gd name="T24" fmla="*/ 2789 w 3854"/>
                  <a:gd name="T25" fmla="*/ 1552 h 2575"/>
                  <a:gd name="T26" fmla="*/ 2862 w 3854"/>
                  <a:gd name="T27" fmla="*/ 1424 h 2575"/>
                  <a:gd name="T28" fmla="*/ 2943 w 3854"/>
                  <a:gd name="T29" fmla="*/ 1279 h 2575"/>
                  <a:gd name="T30" fmla="*/ 3069 w 3854"/>
                  <a:gd name="T31" fmla="*/ 1185 h 2575"/>
                  <a:gd name="T32" fmla="*/ 3173 w 3854"/>
                  <a:gd name="T33" fmla="*/ 1216 h 2575"/>
                  <a:gd name="T34" fmla="*/ 3244 w 3854"/>
                  <a:gd name="T35" fmla="*/ 1291 h 2575"/>
                  <a:gd name="T36" fmla="*/ 3388 w 3854"/>
                  <a:gd name="T37" fmla="*/ 1424 h 2575"/>
                  <a:gd name="T38" fmla="*/ 3628 w 3854"/>
                  <a:gd name="T39" fmla="*/ 1594 h 2575"/>
                  <a:gd name="T40" fmla="*/ 3839 w 3854"/>
                  <a:gd name="T41" fmla="*/ 1760 h 2575"/>
                  <a:gd name="T42" fmla="*/ 3708 w 3854"/>
                  <a:gd name="T43" fmla="*/ 1889 h 2575"/>
                  <a:gd name="T44" fmla="*/ 3620 w 3854"/>
                  <a:gd name="T45" fmla="*/ 2019 h 2575"/>
                  <a:gd name="T46" fmla="*/ 3686 w 3854"/>
                  <a:gd name="T47" fmla="*/ 2151 h 2575"/>
                  <a:gd name="T48" fmla="*/ 3812 w 3854"/>
                  <a:gd name="T49" fmla="*/ 2246 h 2575"/>
                  <a:gd name="T50" fmla="*/ 3825 w 3854"/>
                  <a:gd name="T51" fmla="*/ 2403 h 2575"/>
                  <a:gd name="T52" fmla="*/ 3773 w 3854"/>
                  <a:gd name="T53" fmla="*/ 2481 h 2575"/>
                  <a:gd name="T54" fmla="*/ 3521 w 3854"/>
                  <a:gd name="T55" fmla="*/ 2451 h 2575"/>
                  <a:gd name="T56" fmla="*/ 3311 w 3854"/>
                  <a:gd name="T57" fmla="*/ 2526 h 2575"/>
                  <a:gd name="T58" fmla="*/ 3070 w 3854"/>
                  <a:gd name="T59" fmla="*/ 2574 h 2575"/>
                  <a:gd name="T60" fmla="*/ 2845 w 3854"/>
                  <a:gd name="T61" fmla="*/ 2549 h 2575"/>
                  <a:gd name="T62" fmla="*/ 2691 w 3854"/>
                  <a:gd name="T63" fmla="*/ 2468 h 2575"/>
                  <a:gd name="T64" fmla="*/ 2574 w 3854"/>
                  <a:gd name="T65" fmla="*/ 2350 h 2575"/>
                  <a:gd name="T66" fmla="*/ 2458 w 3854"/>
                  <a:gd name="T67" fmla="*/ 2217 h 2575"/>
                  <a:gd name="T68" fmla="*/ 2313 w 3854"/>
                  <a:gd name="T69" fmla="*/ 2096 h 2575"/>
                  <a:gd name="T70" fmla="*/ 2138 w 3854"/>
                  <a:gd name="T71" fmla="*/ 2055 h 2575"/>
                  <a:gd name="T72" fmla="*/ 1943 w 3854"/>
                  <a:gd name="T73" fmla="*/ 2036 h 2575"/>
                  <a:gd name="T74" fmla="*/ 1503 w 3854"/>
                  <a:gd name="T75" fmla="*/ 2006 h 2575"/>
                  <a:gd name="T76" fmla="*/ 1286 w 3854"/>
                  <a:gd name="T77" fmla="*/ 1989 h 2575"/>
                  <a:gd name="T78" fmla="*/ 1078 w 3854"/>
                  <a:gd name="T79" fmla="*/ 1974 h 2575"/>
                  <a:gd name="T80" fmla="*/ 870 w 3854"/>
                  <a:gd name="T81" fmla="*/ 1944 h 2575"/>
                  <a:gd name="T82" fmla="*/ 648 w 3854"/>
                  <a:gd name="T83" fmla="*/ 1878 h 2575"/>
                  <a:gd name="T84" fmla="*/ 444 w 3854"/>
                  <a:gd name="T85" fmla="*/ 1791 h 2575"/>
                  <a:gd name="T86" fmla="*/ 268 w 3854"/>
                  <a:gd name="T87" fmla="*/ 1675 h 2575"/>
                  <a:gd name="T88" fmla="*/ 178 w 3854"/>
                  <a:gd name="T89" fmla="*/ 1562 h 2575"/>
                  <a:gd name="T90" fmla="*/ 16 w 3854"/>
                  <a:gd name="T91" fmla="*/ 1516 h 2575"/>
                  <a:gd name="T92" fmla="*/ 77 w 3854"/>
                  <a:gd name="T93" fmla="*/ 1385 h 2575"/>
                  <a:gd name="T94" fmla="*/ 161 w 3854"/>
                  <a:gd name="T95" fmla="*/ 1282 h 2575"/>
                  <a:gd name="T96" fmla="*/ 203 w 3854"/>
                  <a:gd name="T97" fmla="*/ 1129 h 2575"/>
                  <a:gd name="T98" fmla="*/ 243 w 3854"/>
                  <a:gd name="T99" fmla="*/ 969 h 2575"/>
                  <a:gd name="T100" fmla="*/ 349 w 3854"/>
                  <a:gd name="T101" fmla="*/ 781 h 2575"/>
                  <a:gd name="T102" fmla="*/ 482 w 3854"/>
                  <a:gd name="T103" fmla="*/ 631 h 2575"/>
                  <a:gd name="T104" fmla="*/ 721 w 3854"/>
                  <a:gd name="T105" fmla="*/ 450 h 2575"/>
                  <a:gd name="T106" fmla="*/ 944 w 3854"/>
                  <a:gd name="T107" fmla="*/ 274 h 2575"/>
                  <a:gd name="T108" fmla="*/ 1074 w 3854"/>
                  <a:gd name="T109" fmla="*/ 121 h 2575"/>
                  <a:gd name="T110" fmla="*/ 1182 w 3854"/>
                  <a:gd name="T111" fmla="*/ 21 h 2575"/>
                  <a:gd name="T112" fmla="*/ 1309 w 3854"/>
                  <a:gd name="T113" fmla="*/ 33 h 2575"/>
                  <a:gd name="T114" fmla="*/ 1390 w 3854"/>
                  <a:gd name="T115" fmla="*/ 167 h 2575"/>
                  <a:gd name="T116" fmla="*/ 1475 w 3854"/>
                  <a:gd name="T117" fmla="*/ 281 h 2575"/>
                  <a:gd name="T118" fmla="*/ 1516 w 3854"/>
                  <a:gd name="T119" fmla="*/ 438 h 2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54" h="2575">
                    <a:moveTo>
                      <a:pt x="1457" y="419"/>
                    </a:moveTo>
                    <a:lnTo>
                      <a:pt x="1457" y="433"/>
                    </a:lnTo>
                    <a:lnTo>
                      <a:pt x="1457" y="445"/>
                    </a:lnTo>
                    <a:lnTo>
                      <a:pt x="1457" y="457"/>
                    </a:lnTo>
                    <a:lnTo>
                      <a:pt x="1457" y="468"/>
                    </a:lnTo>
                    <a:lnTo>
                      <a:pt x="1457" y="480"/>
                    </a:lnTo>
                    <a:lnTo>
                      <a:pt x="1457" y="492"/>
                    </a:lnTo>
                    <a:lnTo>
                      <a:pt x="1457" y="504"/>
                    </a:lnTo>
                    <a:lnTo>
                      <a:pt x="1457" y="518"/>
                    </a:lnTo>
                    <a:lnTo>
                      <a:pt x="1453" y="560"/>
                    </a:lnTo>
                    <a:lnTo>
                      <a:pt x="1443" y="601"/>
                    </a:lnTo>
                    <a:lnTo>
                      <a:pt x="1426" y="640"/>
                    </a:lnTo>
                    <a:lnTo>
                      <a:pt x="1405" y="680"/>
                    </a:lnTo>
                    <a:lnTo>
                      <a:pt x="1377" y="719"/>
                    </a:lnTo>
                    <a:lnTo>
                      <a:pt x="1347" y="757"/>
                    </a:lnTo>
                    <a:lnTo>
                      <a:pt x="1314" y="795"/>
                    </a:lnTo>
                    <a:lnTo>
                      <a:pt x="1279" y="832"/>
                    </a:lnTo>
                    <a:lnTo>
                      <a:pt x="1241" y="869"/>
                    </a:lnTo>
                    <a:lnTo>
                      <a:pt x="1203" y="907"/>
                    </a:lnTo>
                    <a:lnTo>
                      <a:pt x="1165" y="943"/>
                    </a:lnTo>
                    <a:lnTo>
                      <a:pt x="1126" y="979"/>
                    </a:lnTo>
                    <a:lnTo>
                      <a:pt x="1090" y="1015"/>
                    </a:lnTo>
                    <a:lnTo>
                      <a:pt x="1056" y="1052"/>
                    </a:lnTo>
                    <a:lnTo>
                      <a:pt x="1025" y="1088"/>
                    </a:lnTo>
                    <a:lnTo>
                      <a:pt x="997" y="1124"/>
                    </a:lnTo>
                    <a:lnTo>
                      <a:pt x="1025" y="1127"/>
                    </a:lnTo>
                    <a:lnTo>
                      <a:pt x="1050" y="1129"/>
                    </a:lnTo>
                    <a:lnTo>
                      <a:pt x="1074" y="1129"/>
                    </a:lnTo>
                    <a:lnTo>
                      <a:pt x="1098" y="1128"/>
                    </a:lnTo>
                    <a:lnTo>
                      <a:pt x="1121" y="1126"/>
                    </a:lnTo>
                    <a:lnTo>
                      <a:pt x="1145" y="1124"/>
                    </a:lnTo>
                    <a:lnTo>
                      <a:pt x="1167" y="1120"/>
                    </a:lnTo>
                    <a:lnTo>
                      <a:pt x="1189" y="1116"/>
                    </a:lnTo>
                    <a:lnTo>
                      <a:pt x="1211" y="1112"/>
                    </a:lnTo>
                    <a:lnTo>
                      <a:pt x="1233" y="1108"/>
                    </a:lnTo>
                    <a:lnTo>
                      <a:pt x="1255" y="1104"/>
                    </a:lnTo>
                    <a:lnTo>
                      <a:pt x="1279" y="1100"/>
                    </a:lnTo>
                    <a:lnTo>
                      <a:pt x="1303" y="1097"/>
                    </a:lnTo>
                    <a:lnTo>
                      <a:pt x="1327" y="1094"/>
                    </a:lnTo>
                    <a:lnTo>
                      <a:pt x="1353" y="1093"/>
                    </a:lnTo>
                    <a:lnTo>
                      <a:pt x="1379" y="1092"/>
                    </a:lnTo>
                    <a:lnTo>
                      <a:pt x="1418" y="1093"/>
                    </a:lnTo>
                    <a:lnTo>
                      <a:pt x="1456" y="1095"/>
                    </a:lnTo>
                    <a:lnTo>
                      <a:pt x="1493" y="1098"/>
                    </a:lnTo>
                    <a:lnTo>
                      <a:pt x="1531" y="1102"/>
                    </a:lnTo>
                    <a:lnTo>
                      <a:pt x="1567" y="1107"/>
                    </a:lnTo>
                    <a:lnTo>
                      <a:pt x="1604" y="1114"/>
                    </a:lnTo>
                    <a:lnTo>
                      <a:pt x="1640" y="1121"/>
                    </a:lnTo>
                    <a:lnTo>
                      <a:pt x="1676" y="1129"/>
                    </a:lnTo>
                    <a:lnTo>
                      <a:pt x="1711" y="1138"/>
                    </a:lnTo>
                    <a:lnTo>
                      <a:pt x="1747" y="1148"/>
                    </a:lnTo>
                    <a:lnTo>
                      <a:pt x="1781" y="1160"/>
                    </a:lnTo>
                    <a:lnTo>
                      <a:pt x="1815" y="1171"/>
                    </a:lnTo>
                    <a:lnTo>
                      <a:pt x="1849" y="1182"/>
                    </a:lnTo>
                    <a:lnTo>
                      <a:pt x="1883" y="1195"/>
                    </a:lnTo>
                    <a:lnTo>
                      <a:pt x="1916" y="1207"/>
                    </a:lnTo>
                    <a:lnTo>
                      <a:pt x="1949" y="1220"/>
                    </a:lnTo>
                    <a:lnTo>
                      <a:pt x="1981" y="1234"/>
                    </a:lnTo>
                    <a:lnTo>
                      <a:pt x="2014" y="1247"/>
                    </a:lnTo>
                    <a:lnTo>
                      <a:pt x="2046" y="1261"/>
                    </a:lnTo>
                    <a:lnTo>
                      <a:pt x="2077" y="1275"/>
                    </a:lnTo>
                    <a:lnTo>
                      <a:pt x="2109" y="1290"/>
                    </a:lnTo>
                    <a:lnTo>
                      <a:pt x="2140" y="1304"/>
                    </a:lnTo>
                    <a:lnTo>
                      <a:pt x="2171" y="1317"/>
                    </a:lnTo>
                    <a:lnTo>
                      <a:pt x="2201" y="1331"/>
                    </a:lnTo>
                    <a:lnTo>
                      <a:pt x="2232" y="1345"/>
                    </a:lnTo>
                    <a:lnTo>
                      <a:pt x="2262" y="1358"/>
                    </a:lnTo>
                    <a:lnTo>
                      <a:pt x="2291" y="1371"/>
                    </a:lnTo>
                    <a:lnTo>
                      <a:pt x="2320" y="1383"/>
                    </a:lnTo>
                    <a:lnTo>
                      <a:pt x="2350" y="1395"/>
                    </a:lnTo>
                    <a:lnTo>
                      <a:pt x="2379" y="1407"/>
                    </a:lnTo>
                    <a:lnTo>
                      <a:pt x="2407" y="1419"/>
                    </a:lnTo>
                    <a:lnTo>
                      <a:pt x="2435" y="1429"/>
                    </a:lnTo>
                    <a:lnTo>
                      <a:pt x="2458" y="1438"/>
                    </a:lnTo>
                    <a:lnTo>
                      <a:pt x="2481" y="1448"/>
                    </a:lnTo>
                    <a:lnTo>
                      <a:pt x="2502" y="1458"/>
                    </a:lnTo>
                    <a:lnTo>
                      <a:pt x="2522" y="1469"/>
                    </a:lnTo>
                    <a:lnTo>
                      <a:pt x="2541" y="1480"/>
                    </a:lnTo>
                    <a:lnTo>
                      <a:pt x="2560" y="1491"/>
                    </a:lnTo>
                    <a:lnTo>
                      <a:pt x="2578" y="1503"/>
                    </a:lnTo>
                    <a:lnTo>
                      <a:pt x="2597" y="1513"/>
                    </a:lnTo>
                    <a:lnTo>
                      <a:pt x="2615" y="1524"/>
                    </a:lnTo>
                    <a:lnTo>
                      <a:pt x="2634" y="1533"/>
                    </a:lnTo>
                    <a:lnTo>
                      <a:pt x="2653" y="1543"/>
                    </a:lnTo>
                    <a:lnTo>
                      <a:pt x="2672" y="1550"/>
                    </a:lnTo>
                    <a:lnTo>
                      <a:pt x="2693" y="1556"/>
                    </a:lnTo>
                    <a:lnTo>
                      <a:pt x="2716" y="1561"/>
                    </a:lnTo>
                    <a:lnTo>
                      <a:pt x="2739" y="1564"/>
                    </a:lnTo>
                    <a:lnTo>
                      <a:pt x="2763" y="1565"/>
                    </a:lnTo>
                    <a:lnTo>
                      <a:pt x="2776" y="1561"/>
                    </a:lnTo>
                    <a:lnTo>
                      <a:pt x="2789" y="1552"/>
                    </a:lnTo>
                    <a:lnTo>
                      <a:pt x="2801" y="1536"/>
                    </a:lnTo>
                    <a:lnTo>
                      <a:pt x="2813" y="1518"/>
                    </a:lnTo>
                    <a:lnTo>
                      <a:pt x="2824" y="1498"/>
                    </a:lnTo>
                    <a:lnTo>
                      <a:pt x="2835" y="1478"/>
                    </a:lnTo>
                    <a:lnTo>
                      <a:pt x="2845" y="1458"/>
                    </a:lnTo>
                    <a:lnTo>
                      <a:pt x="2854" y="1441"/>
                    </a:lnTo>
                    <a:lnTo>
                      <a:pt x="2862" y="1424"/>
                    </a:lnTo>
                    <a:lnTo>
                      <a:pt x="2870" y="1404"/>
                    </a:lnTo>
                    <a:lnTo>
                      <a:pt x="2880" y="1384"/>
                    </a:lnTo>
                    <a:lnTo>
                      <a:pt x="2891" y="1364"/>
                    </a:lnTo>
                    <a:lnTo>
                      <a:pt x="2903" y="1343"/>
                    </a:lnTo>
                    <a:lnTo>
                      <a:pt x="2915" y="1321"/>
                    </a:lnTo>
                    <a:lnTo>
                      <a:pt x="2929" y="1300"/>
                    </a:lnTo>
                    <a:lnTo>
                      <a:pt x="2943" y="1279"/>
                    </a:lnTo>
                    <a:lnTo>
                      <a:pt x="2960" y="1259"/>
                    </a:lnTo>
                    <a:lnTo>
                      <a:pt x="2976" y="1241"/>
                    </a:lnTo>
                    <a:lnTo>
                      <a:pt x="2993" y="1225"/>
                    </a:lnTo>
                    <a:lnTo>
                      <a:pt x="3011" y="1211"/>
                    </a:lnTo>
                    <a:lnTo>
                      <a:pt x="3029" y="1199"/>
                    </a:lnTo>
                    <a:lnTo>
                      <a:pt x="3048" y="1190"/>
                    </a:lnTo>
                    <a:lnTo>
                      <a:pt x="3069" y="1185"/>
                    </a:lnTo>
                    <a:lnTo>
                      <a:pt x="3090" y="1183"/>
                    </a:lnTo>
                    <a:lnTo>
                      <a:pt x="3105" y="1184"/>
                    </a:lnTo>
                    <a:lnTo>
                      <a:pt x="3120" y="1187"/>
                    </a:lnTo>
                    <a:lnTo>
                      <a:pt x="3134" y="1192"/>
                    </a:lnTo>
                    <a:lnTo>
                      <a:pt x="3148" y="1199"/>
                    </a:lnTo>
                    <a:lnTo>
                      <a:pt x="3160" y="1207"/>
                    </a:lnTo>
                    <a:lnTo>
                      <a:pt x="3173" y="1216"/>
                    </a:lnTo>
                    <a:lnTo>
                      <a:pt x="3184" y="1226"/>
                    </a:lnTo>
                    <a:lnTo>
                      <a:pt x="3196" y="1236"/>
                    </a:lnTo>
                    <a:lnTo>
                      <a:pt x="3207" y="1247"/>
                    </a:lnTo>
                    <a:lnTo>
                      <a:pt x="3217" y="1258"/>
                    </a:lnTo>
                    <a:lnTo>
                      <a:pt x="3227" y="1269"/>
                    </a:lnTo>
                    <a:lnTo>
                      <a:pt x="3236" y="1280"/>
                    </a:lnTo>
                    <a:lnTo>
                      <a:pt x="3244" y="1291"/>
                    </a:lnTo>
                    <a:lnTo>
                      <a:pt x="3253" y="1300"/>
                    </a:lnTo>
                    <a:lnTo>
                      <a:pt x="3261" y="1308"/>
                    </a:lnTo>
                    <a:lnTo>
                      <a:pt x="3268" y="1315"/>
                    </a:lnTo>
                    <a:lnTo>
                      <a:pt x="3297" y="1341"/>
                    </a:lnTo>
                    <a:lnTo>
                      <a:pt x="3328" y="1368"/>
                    </a:lnTo>
                    <a:lnTo>
                      <a:pt x="3358" y="1395"/>
                    </a:lnTo>
                    <a:lnTo>
                      <a:pt x="3388" y="1424"/>
                    </a:lnTo>
                    <a:lnTo>
                      <a:pt x="3418" y="1451"/>
                    </a:lnTo>
                    <a:lnTo>
                      <a:pt x="3451" y="1478"/>
                    </a:lnTo>
                    <a:lnTo>
                      <a:pt x="3483" y="1504"/>
                    </a:lnTo>
                    <a:lnTo>
                      <a:pt x="3517" y="1529"/>
                    </a:lnTo>
                    <a:lnTo>
                      <a:pt x="3553" y="1553"/>
                    </a:lnTo>
                    <a:lnTo>
                      <a:pt x="3590" y="1575"/>
                    </a:lnTo>
                    <a:lnTo>
                      <a:pt x="3628" y="1594"/>
                    </a:lnTo>
                    <a:lnTo>
                      <a:pt x="3669" y="1610"/>
                    </a:lnTo>
                    <a:lnTo>
                      <a:pt x="3711" y="1624"/>
                    </a:lnTo>
                    <a:lnTo>
                      <a:pt x="3756" y="1634"/>
                    </a:lnTo>
                    <a:lnTo>
                      <a:pt x="3804" y="1640"/>
                    </a:lnTo>
                    <a:lnTo>
                      <a:pt x="3854" y="1642"/>
                    </a:lnTo>
                    <a:lnTo>
                      <a:pt x="3854" y="1733"/>
                    </a:lnTo>
                    <a:lnTo>
                      <a:pt x="3839" y="1760"/>
                    </a:lnTo>
                    <a:lnTo>
                      <a:pt x="3823" y="1784"/>
                    </a:lnTo>
                    <a:lnTo>
                      <a:pt x="3805" y="1806"/>
                    </a:lnTo>
                    <a:lnTo>
                      <a:pt x="3785" y="1825"/>
                    </a:lnTo>
                    <a:lnTo>
                      <a:pt x="3766" y="1843"/>
                    </a:lnTo>
                    <a:lnTo>
                      <a:pt x="3746" y="1859"/>
                    </a:lnTo>
                    <a:lnTo>
                      <a:pt x="3727" y="1874"/>
                    </a:lnTo>
                    <a:lnTo>
                      <a:pt x="3708" y="1889"/>
                    </a:lnTo>
                    <a:lnTo>
                      <a:pt x="3690" y="1905"/>
                    </a:lnTo>
                    <a:lnTo>
                      <a:pt x="3674" y="1921"/>
                    </a:lnTo>
                    <a:lnTo>
                      <a:pt x="3657" y="1937"/>
                    </a:lnTo>
                    <a:lnTo>
                      <a:pt x="3644" y="1955"/>
                    </a:lnTo>
                    <a:lnTo>
                      <a:pt x="3633" y="1974"/>
                    </a:lnTo>
                    <a:lnTo>
                      <a:pt x="3625" y="1995"/>
                    </a:lnTo>
                    <a:lnTo>
                      <a:pt x="3620" y="2019"/>
                    </a:lnTo>
                    <a:lnTo>
                      <a:pt x="3618" y="2047"/>
                    </a:lnTo>
                    <a:lnTo>
                      <a:pt x="3620" y="2072"/>
                    </a:lnTo>
                    <a:lnTo>
                      <a:pt x="3627" y="2093"/>
                    </a:lnTo>
                    <a:lnTo>
                      <a:pt x="3638" y="2111"/>
                    </a:lnTo>
                    <a:lnTo>
                      <a:pt x="3651" y="2126"/>
                    </a:lnTo>
                    <a:lnTo>
                      <a:pt x="3668" y="2139"/>
                    </a:lnTo>
                    <a:lnTo>
                      <a:pt x="3686" y="2151"/>
                    </a:lnTo>
                    <a:lnTo>
                      <a:pt x="3705" y="2162"/>
                    </a:lnTo>
                    <a:lnTo>
                      <a:pt x="3725" y="2172"/>
                    </a:lnTo>
                    <a:lnTo>
                      <a:pt x="3745" y="2185"/>
                    </a:lnTo>
                    <a:lnTo>
                      <a:pt x="3764" y="2197"/>
                    </a:lnTo>
                    <a:lnTo>
                      <a:pt x="3782" y="2211"/>
                    </a:lnTo>
                    <a:lnTo>
                      <a:pt x="3799" y="2227"/>
                    </a:lnTo>
                    <a:lnTo>
                      <a:pt x="3812" y="2246"/>
                    </a:lnTo>
                    <a:lnTo>
                      <a:pt x="3823" y="2269"/>
                    </a:lnTo>
                    <a:lnTo>
                      <a:pt x="3830" y="2296"/>
                    </a:lnTo>
                    <a:lnTo>
                      <a:pt x="3832" y="2329"/>
                    </a:lnTo>
                    <a:lnTo>
                      <a:pt x="3832" y="2350"/>
                    </a:lnTo>
                    <a:lnTo>
                      <a:pt x="3830" y="2369"/>
                    </a:lnTo>
                    <a:lnTo>
                      <a:pt x="3828" y="2387"/>
                    </a:lnTo>
                    <a:lnTo>
                      <a:pt x="3825" y="2403"/>
                    </a:lnTo>
                    <a:lnTo>
                      <a:pt x="3821" y="2418"/>
                    </a:lnTo>
                    <a:lnTo>
                      <a:pt x="3816" y="2432"/>
                    </a:lnTo>
                    <a:lnTo>
                      <a:pt x="3810" y="2444"/>
                    </a:lnTo>
                    <a:lnTo>
                      <a:pt x="3803" y="2455"/>
                    </a:lnTo>
                    <a:lnTo>
                      <a:pt x="3795" y="2465"/>
                    </a:lnTo>
                    <a:lnTo>
                      <a:pt x="3784" y="2474"/>
                    </a:lnTo>
                    <a:lnTo>
                      <a:pt x="3773" y="2481"/>
                    </a:lnTo>
                    <a:lnTo>
                      <a:pt x="3761" y="2488"/>
                    </a:lnTo>
                    <a:lnTo>
                      <a:pt x="3747" y="2494"/>
                    </a:lnTo>
                    <a:lnTo>
                      <a:pt x="3731" y="2499"/>
                    </a:lnTo>
                    <a:lnTo>
                      <a:pt x="3714" y="2503"/>
                    </a:lnTo>
                    <a:lnTo>
                      <a:pt x="3696" y="2506"/>
                    </a:lnTo>
                    <a:lnTo>
                      <a:pt x="3550" y="2442"/>
                    </a:lnTo>
                    <a:lnTo>
                      <a:pt x="3521" y="2451"/>
                    </a:lnTo>
                    <a:lnTo>
                      <a:pt x="3492" y="2461"/>
                    </a:lnTo>
                    <a:lnTo>
                      <a:pt x="3463" y="2472"/>
                    </a:lnTo>
                    <a:lnTo>
                      <a:pt x="3434" y="2483"/>
                    </a:lnTo>
                    <a:lnTo>
                      <a:pt x="3403" y="2494"/>
                    </a:lnTo>
                    <a:lnTo>
                      <a:pt x="3373" y="2505"/>
                    </a:lnTo>
                    <a:lnTo>
                      <a:pt x="3342" y="2516"/>
                    </a:lnTo>
                    <a:lnTo>
                      <a:pt x="3311" y="2526"/>
                    </a:lnTo>
                    <a:lnTo>
                      <a:pt x="3278" y="2536"/>
                    </a:lnTo>
                    <a:lnTo>
                      <a:pt x="3245" y="2545"/>
                    </a:lnTo>
                    <a:lnTo>
                      <a:pt x="3212" y="2553"/>
                    </a:lnTo>
                    <a:lnTo>
                      <a:pt x="3177" y="2561"/>
                    </a:lnTo>
                    <a:lnTo>
                      <a:pt x="3142" y="2567"/>
                    </a:lnTo>
                    <a:lnTo>
                      <a:pt x="3106" y="2571"/>
                    </a:lnTo>
                    <a:lnTo>
                      <a:pt x="3070" y="2574"/>
                    </a:lnTo>
                    <a:lnTo>
                      <a:pt x="3031" y="2575"/>
                    </a:lnTo>
                    <a:lnTo>
                      <a:pt x="2996" y="2574"/>
                    </a:lnTo>
                    <a:lnTo>
                      <a:pt x="2962" y="2572"/>
                    </a:lnTo>
                    <a:lnTo>
                      <a:pt x="2930" y="2568"/>
                    </a:lnTo>
                    <a:lnTo>
                      <a:pt x="2900" y="2563"/>
                    </a:lnTo>
                    <a:lnTo>
                      <a:pt x="2872" y="2557"/>
                    </a:lnTo>
                    <a:lnTo>
                      <a:pt x="2845" y="2549"/>
                    </a:lnTo>
                    <a:lnTo>
                      <a:pt x="2819" y="2540"/>
                    </a:lnTo>
                    <a:lnTo>
                      <a:pt x="2795" y="2530"/>
                    </a:lnTo>
                    <a:lnTo>
                      <a:pt x="2772" y="2520"/>
                    </a:lnTo>
                    <a:lnTo>
                      <a:pt x="2751" y="2508"/>
                    </a:lnTo>
                    <a:lnTo>
                      <a:pt x="2730" y="2495"/>
                    </a:lnTo>
                    <a:lnTo>
                      <a:pt x="2711" y="2482"/>
                    </a:lnTo>
                    <a:lnTo>
                      <a:pt x="2691" y="2468"/>
                    </a:lnTo>
                    <a:lnTo>
                      <a:pt x="2673" y="2453"/>
                    </a:lnTo>
                    <a:lnTo>
                      <a:pt x="2656" y="2437"/>
                    </a:lnTo>
                    <a:lnTo>
                      <a:pt x="2639" y="2420"/>
                    </a:lnTo>
                    <a:lnTo>
                      <a:pt x="2623" y="2403"/>
                    </a:lnTo>
                    <a:lnTo>
                      <a:pt x="2606" y="2385"/>
                    </a:lnTo>
                    <a:lnTo>
                      <a:pt x="2591" y="2368"/>
                    </a:lnTo>
                    <a:lnTo>
                      <a:pt x="2574" y="2350"/>
                    </a:lnTo>
                    <a:lnTo>
                      <a:pt x="2558" y="2331"/>
                    </a:lnTo>
                    <a:lnTo>
                      <a:pt x="2543" y="2313"/>
                    </a:lnTo>
                    <a:lnTo>
                      <a:pt x="2527" y="2293"/>
                    </a:lnTo>
                    <a:lnTo>
                      <a:pt x="2510" y="2274"/>
                    </a:lnTo>
                    <a:lnTo>
                      <a:pt x="2494" y="2255"/>
                    </a:lnTo>
                    <a:lnTo>
                      <a:pt x="2477" y="2236"/>
                    </a:lnTo>
                    <a:lnTo>
                      <a:pt x="2458" y="2217"/>
                    </a:lnTo>
                    <a:lnTo>
                      <a:pt x="2440" y="2198"/>
                    </a:lnTo>
                    <a:lnTo>
                      <a:pt x="2421" y="2179"/>
                    </a:lnTo>
                    <a:lnTo>
                      <a:pt x="2401" y="2160"/>
                    </a:lnTo>
                    <a:lnTo>
                      <a:pt x="2380" y="2142"/>
                    </a:lnTo>
                    <a:lnTo>
                      <a:pt x="2358" y="2124"/>
                    </a:lnTo>
                    <a:lnTo>
                      <a:pt x="2335" y="2109"/>
                    </a:lnTo>
                    <a:lnTo>
                      <a:pt x="2313" y="2096"/>
                    </a:lnTo>
                    <a:lnTo>
                      <a:pt x="2289" y="2086"/>
                    </a:lnTo>
                    <a:lnTo>
                      <a:pt x="2266" y="2077"/>
                    </a:lnTo>
                    <a:lnTo>
                      <a:pt x="2241" y="2071"/>
                    </a:lnTo>
                    <a:lnTo>
                      <a:pt x="2215" y="2065"/>
                    </a:lnTo>
                    <a:lnTo>
                      <a:pt x="2190" y="2061"/>
                    </a:lnTo>
                    <a:lnTo>
                      <a:pt x="2164" y="2058"/>
                    </a:lnTo>
                    <a:lnTo>
                      <a:pt x="2138" y="2055"/>
                    </a:lnTo>
                    <a:lnTo>
                      <a:pt x="2111" y="2053"/>
                    </a:lnTo>
                    <a:lnTo>
                      <a:pt x="2083" y="2051"/>
                    </a:lnTo>
                    <a:lnTo>
                      <a:pt x="2056" y="2049"/>
                    </a:lnTo>
                    <a:lnTo>
                      <a:pt x="2028" y="2047"/>
                    </a:lnTo>
                    <a:lnTo>
                      <a:pt x="2000" y="2044"/>
                    </a:lnTo>
                    <a:lnTo>
                      <a:pt x="1971" y="2040"/>
                    </a:lnTo>
                    <a:lnTo>
                      <a:pt x="1943" y="2036"/>
                    </a:lnTo>
                    <a:lnTo>
                      <a:pt x="1707" y="2036"/>
                    </a:lnTo>
                    <a:lnTo>
                      <a:pt x="1672" y="2030"/>
                    </a:lnTo>
                    <a:lnTo>
                      <a:pt x="1638" y="2024"/>
                    </a:lnTo>
                    <a:lnTo>
                      <a:pt x="1603" y="2019"/>
                    </a:lnTo>
                    <a:lnTo>
                      <a:pt x="1570" y="2014"/>
                    </a:lnTo>
                    <a:lnTo>
                      <a:pt x="1537" y="2010"/>
                    </a:lnTo>
                    <a:lnTo>
                      <a:pt x="1503" y="2006"/>
                    </a:lnTo>
                    <a:lnTo>
                      <a:pt x="1471" y="2003"/>
                    </a:lnTo>
                    <a:lnTo>
                      <a:pt x="1440" y="2000"/>
                    </a:lnTo>
                    <a:lnTo>
                      <a:pt x="1409" y="1997"/>
                    </a:lnTo>
                    <a:lnTo>
                      <a:pt x="1377" y="1995"/>
                    </a:lnTo>
                    <a:lnTo>
                      <a:pt x="1346" y="1993"/>
                    </a:lnTo>
                    <a:lnTo>
                      <a:pt x="1316" y="1991"/>
                    </a:lnTo>
                    <a:lnTo>
                      <a:pt x="1286" y="1989"/>
                    </a:lnTo>
                    <a:lnTo>
                      <a:pt x="1255" y="1987"/>
                    </a:lnTo>
                    <a:lnTo>
                      <a:pt x="1225" y="1986"/>
                    </a:lnTo>
                    <a:lnTo>
                      <a:pt x="1196" y="1984"/>
                    </a:lnTo>
                    <a:lnTo>
                      <a:pt x="1166" y="1982"/>
                    </a:lnTo>
                    <a:lnTo>
                      <a:pt x="1136" y="1979"/>
                    </a:lnTo>
                    <a:lnTo>
                      <a:pt x="1107" y="1977"/>
                    </a:lnTo>
                    <a:lnTo>
                      <a:pt x="1078" y="1974"/>
                    </a:lnTo>
                    <a:lnTo>
                      <a:pt x="1048" y="1971"/>
                    </a:lnTo>
                    <a:lnTo>
                      <a:pt x="1018" y="1968"/>
                    </a:lnTo>
                    <a:lnTo>
                      <a:pt x="989" y="1964"/>
                    </a:lnTo>
                    <a:lnTo>
                      <a:pt x="960" y="1960"/>
                    </a:lnTo>
                    <a:lnTo>
                      <a:pt x="930" y="1955"/>
                    </a:lnTo>
                    <a:lnTo>
                      <a:pt x="900" y="1950"/>
                    </a:lnTo>
                    <a:lnTo>
                      <a:pt x="870" y="1944"/>
                    </a:lnTo>
                    <a:lnTo>
                      <a:pt x="840" y="1937"/>
                    </a:lnTo>
                    <a:lnTo>
                      <a:pt x="809" y="1929"/>
                    </a:lnTo>
                    <a:lnTo>
                      <a:pt x="778" y="1921"/>
                    </a:lnTo>
                    <a:lnTo>
                      <a:pt x="747" y="1911"/>
                    </a:lnTo>
                    <a:lnTo>
                      <a:pt x="716" y="1901"/>
                    </a:lnTo>
                    <a:lnTo>
                      <a:pt x="682" y="1890"/>
                    </a:lnTo>
                    <a:lnTo>
                      <a:pt x="648" y="1878"/>
                    </a:lnTo>
                    <a:lnTo>
                      <a:pt x="616" y="1867"/>
                    </a:lnTo>
                    <a:lnTo>
                      <a:pt x="585" y="1855"/>
                    </a:lnTo>
                    <a:lnTo>
                      <a:pt x="555" y="1843"/>
                    </a:lnTo>
                    <a:lnTo>
                      <a:pt x="525" y="1831"/>
                    </a:lnTo>
                    <a:lnTo>
                      <a:pt x="497" y="1818"/>
                    </a:lnTo>
                    <a:lnTo>
                      <a:pt x="470" y="1805"/>
                    </a:lnTo>
                    <a:lnTo>
                      <a:pt x="444" y="1791"/>
                    </a:lnTo>
                    <a:lnTo>
                      <a:pt x="417" y="1777"/>
                    </a:lnTo>
                    <a:lnTo>
                      <a:pt x="391" y="1762"/>
                    </a:lnTo>
                    <a:lnTo>
                      <a:pt x="367" y="1746"/>
                    </a:lnTo>
                    <a:lnTo>
                      <a:pt x="342" y="1730"/>
                    </a:lnTo>
                    <a:lnTo>
                      <a:pt x="317" y="1713"/>
                    </a:lnTo>
                    <a:lnTo>
                      <a:pt x="292" y="1694"/>
                    </a:lnTo>
                    <a:lnTo>
                      <a:pt x="268" y="1675"/>
                    </a:lnTo>
                    <a:lnTo>
                      <a:pt x="253" y="1660"/>
                    </a:lnTo>
                    <a:lnTo>
                      <a:pt x="241" y="1645"/>
                    </a:lnTo>
                    <a:lnTo>
                      <a:pt x="230" y="1627"/>
                    </a:lnTo>
                    <a:lnTo>
                      <a:pt x="220" y="1609"/>
                    </a:lnTo>
                    <a:lnTo>
                      <a:pt x="209" y="1592"/>
                    </a:lnTo>
                    <a:lnTo>
                      <a:pt x="196" y="1576"/>
                    </a:lnTo>
                    <a:lnTo>
                      <a:pt x="178" y="1562"/>
                    </a:lnTo>
                    <a:lnTo>
                      <a:pt x="158" y="1552"/>
                    </a:lnTo>
                    <a:lnTo>
                      <a:pt x="133" y="1545"/>
                    </a:lnTo>
                    <a:lnTo>
                      <a:pt x="106" y="1540"/>
                    </a:lnTo>
                    <a:lnTo>
                      <a:pt x="80" y="1535"/>
                    </a:lnTo>
                    <a:lnTo>
                      <a:pt x="55" y="1531"/>
                    </a:lnTo>
                    <a:lnTo>
                      <a:pt x="33" y="1525"/>
                    </a:lnTo>
                    <a:lnTo>
                      <a:pt x="16" y="1516"/>
                    </a:lnTo>
                    <a:lnTo>
                      <a:pt x="4" y="1502"/>
                    </a:lnTo>
                    <a:lnTo>
                      <a:pt x="0" y="1483"/>
                    </a:lnTo>
                    <a:lnTo>
                      <a:pt x="5" y="1460"/>
                    </a:lnTo>
                    <a:lnTo>
                      <a:pt x="17" y="1439"/>
                    </a:lnTo>
                    <a:lnTo>
                      <a:pt x="34" y="1419"/>
                    </a:lnTo>
                    <a:lnTo>
                      <a:pt x="55" y="1401"/>
                    </a:lnTo>
                    <a:lnTo>
                      <a:pt x="77" y="1385"/>
                    </a:lnTo>
                    <a:lnTo>
                      <a:pt x="97" y="1372"/>
                    </a:lnTo>
                    <a:lnTo>
                      <a:pt x="113" y="1360"/>
                    </a:lnTo>
                    <a:lnTo>
                      <a:pt x="123" y="1351"/>
                    </a:lnTo>
                    <a:lnTo>
                      <a:pt x="134" y="1336"/>
                    </a:lnTo>
                    <a:lnTo>
                      <a:pt x="144" y="1320"/>
                    </a:lnTo>
                    <a:lnTo>
                      <a:pt x="153" y="1302"/>
                    </a:lnTo>
                    <a:lnTo>
                      <a:pt x="161" y="1282"/>
                    </a:lnTo>
                    <a:lnTo>
                      <a:pt x="169" y="1262"/>
                    </a:lnTo>
                    <a:lnTo>
                      <a:pt x="175" y="1241"/>
                    </a:lnTo>
                    <a:lnTo>
                      <a:pt x="182" y="1219"/>
                    </a:lnTo>
                    <a:lnTo>
                      <a:pt x="188" y="1197"/>
                    </a:lnTo>
                    <a:lnTo>
                      <a:pt x="193" y="1175"/>
                    </a:lnTo>
                    <a:lnTo>
                      <a:pt x="198" y="1151"/>
                    </a:lnTo>
                    <a:lnTo>
                      <a:pt x="203" y="1129"/>
                    </a:lnTo>
                    <a:lnTo>
                      <a:pt x="207" y="1107"/>
                    </a:lnTo>
                    <a:lnTo>
                      <a:pt x="211" y="1085"/>
                    </a:lnTo>
                    <a:lnTo>
                      <a:pt x="216" y="1064"/>
                    </a:lnTo>
                    <a:lnTo>
                      <a:pt x="220" y="1043"/>
                    </a:lnTo>
                    <a:lnTo>
                      <a:pt x="224" y="1023"/>
                    </a:lnTo>
                    <a:lnTo>
                      <a:pt x="233" y="996"/>
                    </a:lnTo>
                    <a:lnTo>
                      <a:pt x="243" y="969"/>
                    </a:lnTo>
                    <a:lnTo>
                      <a:pt x="254" y="941"/>
                    </a:lnTo>
                    <a:lnTo>
                      <a:pt x="267" y="914"/>
                    </a:lnTo>
                    <a:lnTo>
                      <a:pt x="282" y="885"/>
                    </a:lnTo>
                    <a:lnTo>
                      <a:pt x="297" y="859"/>
                    </a:lnTo>
                    <a:lnTo>
                      <a:pt x="314" y="832"/>
                    </a:lnTo>
                    <a:lnTo>
                      <a:pt x="331" y="806"/>
                    </a:lnTo>
                    <a:lnTo>
                      <a:pt x="349" y="781"/>
                    </a:lnTo>
                    <a:lnTo>
                      <a:pt x="367" y="755"/>
                    </a:lnTo>
                    <a:lnTo>
                      <a:pt x="386" y="732"/>
                    </a:lnTo>
                    <a:lnTo>
                      <a:pt x="405" y="709"/>
                    </a:lnTo>
                    <a:lnTo>
                      <a:pt x="425" y="688"/>
                    </a:lnTo>
                    <a:lnTo>
                      <a:pt x="444" y="668"/>
                    </a:lnTo>
                    <a:lnTo>
                      <a:pt x="463" y="648"/>
                    </a:lnTo>
                    <a:lnTo>
                      <a:pt x="482" y="631"/>
                    </a:lnTo>
                    <a:lnTo>
                      <a:pt x="518" y="600"/>
                    </a:lnTo>
                    <a:lnTo>
                      <a:pt x="554" y="571"/>
                    </a:lnTo>
                    <a:lnTo>
                      <a:pt x="588" y="545"/>
                    </a:lnTo>
                    <a:lnTo>
                      <a:pt x="622" y="519"/>
                    </a:lnTo>
                    <a:lnTo>
                      <a:pt x="655" y="495"/>
                    </a:lnTo>
                    <a:lnTo>
                      <a:pt x="689" y="473"/>
                    </a:lnTo>
                    <a:lnTo>
                      <a:pt x="721" y="450"/>
                    </a:lnTo>
                    <a:lnTo>
                      <a:pt x="753" y="428"/>
                    </a:lnTo>
                    <a:lnTo>
                      <a:pt x="786" y="406"/>
                    </a:lnTo>
                    <a:lnTo>
                      <a:pt x="817" y="382"/>
                    </a:lnTo>
                    <a:lnTo>
                      <a:pt x="849" y="357"/>
                    </a:lnTo>
                    <a:lnTo>
                      <a:pt x="880" y="332"/>
                    </a:lnTo>
                    <a:lnTo>
                      <a:pt x="912" y="304"/>
                    </a:lnTo>
                    <a:lnTo>
                      <a:pt x="944" y="274"/>
                    </a:lnTo>
                    <a:lnTo>
                      <a:pt x="975" y="241"/>
                    </a:lnTo>
                    <a:lnTo>
                      <a:pt x="1007" y="205"/>
                    </a:lnTo>
                    <a:lnTo>
                      <a:pt x="1020" y="189"/>
                    </a:lnTo>
                    <a:lnTo>
                      <a:pt x="1034" y="173"/>
                    </a:lnTo>
                    <a:lnTo>
                      <a:pt x="1047" y="156"/>
                    </a:lnTo>
                    <a:lnTo>
                      <a:pt x="1060" y="138"/>
                    </a:lnTo>
                    <a:lnTo>
                      <a:pt x="1074" y="121"/>
                    </a:lnTo>
                    <a:lnTo>
                      <a:pt x="1088" y="104"/>
                    </a:lnTo>
                    <a:lnTo>
                      <a:pt x="1102" y="88"/>
                    </a:lnTo>
                    <a:lnTo>
                      <a:pt x="1117" y="72"/>
                    </a:lnTo>
                    <a:lnTo>
                      <a:pt x="1132" y="57"/>
                    </a:lnTo>
                    <a:lnTo>
                      <a:pt x="1149" y="44"/>
                    </a:lnTo>
                    <a:lnTo>
                      <a:pt x="1165" y="32"/>
                    </a:lnTo>
                    <a:lnTo>
                      <a:pt x="1182" y="21"/>
                    </a:lnTo>
                    <a:lnTo>
                      <a:pt x="1200" y="12"/>
                    </a:lnTo>
                    <a:lnTo>
                      <a:pt x="1218" y="5"/>
                    </a:lnTo>
                    <a:lnTo>
                      <a:pt x="1236" y="1"/>
                    </a:lnTo>
                    <a:lnTo>
                      <a:pt x="1256" y="0"/>
                    </a:lnTo>
                    <a:lnTo>
                      <a:pt x="1276" y="4"/>
                    </a:lnTo>
                    <a:lnTo>
                      <a:pt x="1294" y="17"/>
                    </a:lnTo>
                    <a:lnTo>
                      <a:pt x="1309" y="33"/>
                    </a:lnTo>
                    <a:lnTo>
                      <a:pt x="1322" y="53"/>
                    </a:lnTo>
                    <a:lnTo>
                      <a:pt x="1333" y="73"/>
                    </a:lnTo>
                    <a:lnTo>
                      <a:pt x="1342" y="93"/>
                    </a:lnTo>
                    <a:lnTo>
                      <a:pt x="1350" y="111"/>
                    </a:lnTo>
                    <a:lnTo>
                      <a:pt x="1357" y="123"/>
                    </a:lnTo>
                    <a:lnTo>
                      <a:pt x="1373" y="147"/>
                    </a:lnTo>
                    <a:lnTo>
                      <a:pt x="1390" y="167"/>
                    </a:lnTo>
                    <a:lnTo>
                      <a:pt x="1405" y="186"/>
                    </a:lnTo>
                    <a:lnTo>
                      <a:pt x="1419" y="203"/>
                    </a:lnTo>
                    <a:lnTo>
                      <a:pt x="1432" y="219"/>
                    </a:lnTo>
                    <a:lnTo>
                      <a:pt x="1444" y="235"/>
                    </a:lnTo>
                    <a:lnTo>
                      <a:pt x="1455" y="250"/>
                    </a:lnTo>
                    <a:lnTo>
                      <a:pt x="1465" y="265"/>
                    </a:lnTo>
                    <a:lnTo>
                      <a:pt x="1475" y="281"/>
                    </a:lnTo>
                    <a:lnTo>
                      <a:pt x="1483" y="298"/>
                    </a:lnTo>
                    <a:lnTo>
                      <a:pt x="1491" y="315"/>
                    </a:lnTo>
                    <a:lnTo>
                      <a:pt x="1498" y="335"/>
                    </a:lnTo>
                    <a:lnTo>
                      <a:pt x="1503" y="356"/>
                    </a:lnTo>
                    <a:lnTo>
                      <a:pt x="1509" y="380"/>
                    </a:lnTo>
                    <a:lnTo>
                      <a:pt x="1513" y="408"/>
                    </a:lnTo>
                    <a:lnTo>
                      <a:pt x="1516" y="438"/>
                    </a:lnTo>
                    <a:lnTo>
                      <a:pt x="1457" y="419"/>
                    </a:lnTo>
                    <a:close/>
                  </a:path>
                </a:pathLst>
              </a:custGeom>
              <a:solidFill>
                <a:srgbClr val="FF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44" name="Freeform 200"/>
              <p:cNvSpPr>
                <a:spLocks/>
              </p:cNvSpPr>
              <p:nvPr/>
            </p:nvSpPr>
            <p:spPr bwMode="auto">
              <a:xfrm flipH="1">
                <a:off x="4992" y="1873"/>
                <a:ext cx="269" cy="299"/>
              </a:xfrm>
              <a:custGeom>
                <a:avLst/>
                <a:gdLst>
                  <a:gd name="T0" fmla="*/ 425 w 1480"/>
                  <a:gd name="T1" fmla="*/ 35 h 1641"/>
                  <a:gd name="T2" fmla="*/ 505 w 1480"/>
                  <a:gd name="T3" fmla="*/ 105 h 1641"/>
                  <a:gd name="T4" fmla="*/ 546 w 1480"/>
                  <a:gd name="T5" fmla="*/ 207 h 1641"/>
                  <a:gd name="T6" fmla="*/ 550 w 1480"/>
                  <a:gd name="T7" fmla="*/ 310 h 1641"/>
                  <a:gd name="T8" fmla="*/ 549 w 1480"/>
                  <a:gd name="T9" fmla="*/ 380 h 1641"/>
                  <a:gd name="T10" fmla="*/ 549 w 1480"/>
                  <a:gd name="T11" fmla="*/ 444 h 1641"/>
                  <a:gd name="T12" fmla="*/ 594 w 1480"/>
                  <a:gd name="T13" fmla="*/ 493 h 1641"/>
                  <a:gd name="T14" fmla="*/ 716 w 1480"/>
                  <a:gd name="T15" fmla="*/ 517 h 1641"/>
                  <a:gd name="T16" fmla="*/ 818 w 1480"/>
                  <a:gd name="T17" fmla="*/ 563 h 1641"/>
                  <a:gd name="T18" fmla="*/ 845 w 1480"/>
                  <a:gd name="T19" fmla="*/ 641 h 1641"/>
                  <a:gd name="T20" fmla="*/ 759 w 1480"/>
                  <a:gd name="T21" fmla="*/ 697 h 1641"/>
                  <a:gd name="T22" fmla="*/ 764 w 1480"/>
                  <a:gd name="T23" fmla="*/ 758 h 1641"/>
                  <a:gd name="T24" fmla="*/ 810 w 1480"/>
                  <a:gd name="T25" fmla="*/ 838 h 1641"/>
                  <a:gd name="T26" fmla="*/ 793 w 1480"/>
                  <a:gd name="T27" fmla="*/ 875 h 1641"/>
                  <a:gd name="T28" fmla="*/ 759 w 1480"/>
                  <a:gd name="T29" fmla="*/ 946 h 1641"/>
                  <a:gd name="T30" fmla="*/ 734 w 1480"/>
                  <a:gd name="T31" fmla="*/ 1002 h 1641"/>
                  <a:gd name="T32" fmla="*/ 904 w 1480"/>
                  <a:gd name="T33" fmla="*/ 1025 h 1641"/>
                  <a:gd name="T34" fmla="*/ 1072 w 1480"/>
                  <a:gd name="T35" fmla="*/ 1085 h 1641"/>
                  <a:gd name="T36" fmla="*/ 1208 w 1480"/>
                  <a:gd name="T37" fmla="*/ 1165 h 1641"/>
                  <a:gd name="T38" fmla="*/ 1298 w 1480"/>
                  <a:gd name="T39" fmla="*/ 1214 h 1641"/>
                  <a:gd name="T40" fmla="*/ 1387 w 1480"/>
                  <a:gd name="T41" fmla="*/ 1257 h 1641"/>
                  <a:gd name="T42" fmla="*/ 1464 w 1480"/>
                  <a:gd name="T43" fmla="*/ 1312 h 1641"/>
                  <a:gd name="T44" fmla="*/ 1477 w 1480"/>
                  <a:gd name="T45" fmla="*/ 1387 h 1641"/>
                  <a:gd name="T46" fmla="*/ 1454 w 1480"/>
                  <a:gd name="T47" fmla="*/ 1490 h 1641"/>
                  <a:gd name="T48" fmla="*/ 1422 w 1480"/>
                  <a:gd name="T49" fmla="*/ 1585 h 1641"/>
                  <a:gd name="T50" fmla="*/ 1386 w 1480"/>
                  <a:gd name="T51" fmla="*/ 1614 h 1641"/>
                  <a:gd name="T52" fmla="*/ 1281 w 1480"/>
                  <a:gd name="T53" fmla="*/ 1493 h 1641"/>
                  <a:gd name="T54" fmla="*/ 1137 w 1480"/>
                  <a:gd name="T55" fmla="*/ 1392 h 1641"/>
                  <a:gd name="T56" fmla="*/ 971 w 1480"/>
                  <a:gd name="T57" fmla="*/ 1306 h 1641"/>
                  <a:gd name="T58" fmla="*/ 790 w 1480"/>
                  <a:gd name="T59" fmla="*/ 1233 h 1641"/>
                  <a:gd name="T60" fmla="*/ 611 w 1480"/>
                  <a:gd name="T61" fmla="*/ 1168 h 1641"/>
                  <a:gd name="T62" fmla="*/ 443 w 1480"/>
                  <a:gd name="T63" fmla="*/ 1109 h 1641"/>
                  <a:gd name="T64" fmla="*/ 452 w 1480"/>
                  <a:gd name="T65" fmla="*/ 1022 h 1641"/>
                  <a:gd name="T66" fmla="*/ 516 w 1480"/>
                  <a:gd name="T67" fmla="*/ 956 h 1641"/>
                  <a:gd name="T68" fmla="*/ 597 w 1480"/>
                  <a:gd name="T69" fmla="*/ 901 h 1641"/>
                  <a:gd name="T70" fmla="*/ 598 w 1480"/>
                  <a:gd name="T71" fmla="*/ 851 h 1641"/>
                  <a:gd name="T72" fmla="*/ 528 w 1480"/>
                  <a:gd name="T73" fmla="*/ 815 h 1641"/>
                  <a:gd name="T74" fmla="*/ 453 w 1480"/>
                  <a:gd name="T75" fmla="*/ 786 h 1641"/>
                  <a:gd name="T76" fmla="*/ 435 w 1480"/>
                  <a:gd name="T77" fmla="*/ 754 h 1641"/>
                  <a:gd name="T78" fmla="*/ 490 w 1480"/>
                  <a:gd name="T79" fmla="*/ 723 h 1641"/>
                  <a:gd name="T80" fmla="*/ 548 w 1480"/>
                  <a:gd name="T81" fmla="*/ 703 h 1641"/>
                  <a:gd name="T82" fmla="*/ 582 w 1480"/>
                  <a:gd name="T83" fmla="*/ 683 h 1641"/>
                  <a:gd name="T84" fmla="*/ 466 w 1480"/>
                  <a:gd name="T85" fmla="*/ 636 h 1641"/>
                  <a:gd name="T86" fmla="*/ 344 w 1480"/>
                  <a:gd name="T87" fmla="*/ 600 h 1641"/>
                  <a:gd name="T88" fmla="*/ 221 w 1480"/>
                  <a:gd name="T89" fmla="*/ 569 h 1641"/>
                  <a:gd name="T90" fmla="*/ 242 w 1480"/>
                  <a:gd name="T91" fmla="*/ 485 h 1641"/>
                  <a:gd name="T92" fmla="*/ 275 w 1480"/>
                  <a:gd name="T93" fmla="*/ 431 h 1641"/>
                  <a:gd name="T94" fmla="*/ 297 w 1480"/>
                  <a:gd name="T95" fmla="*/ 374 h 1641"/>
                  <a:gd name="T96" fmla="*/ 265 w 1480"/>
                  <a:gd name="T97" fmla="*/ 256 h 1641"/>
                  <a:gd name="T98" fmla="*/ 162 w 1480"/>
                  <a:gd name="T99" fmla="*/ 157 h 1641"/>
                  <a:gd name="T100" fmla="*/ 41 w 1480"/>
                  <a:gd name="T101" fmla="*/ 82 h 1641"/>
                  <a:gd name="T102" fmla="*/ 58 w 1480"/>
                  <a:gd name="T103" fmla="*/ 35 h 1641"/>
                  <a:gd name="T104" fmla="*/ 169 w 1480"/>
                  <a:gd name="T105" fmla="*/ 18 h 1641"/>
                  <a:gd name="T106" fmla="*/ 284 w 1480"/>
                  <a:gd name="T107" fmla="*/ 9 h 1641"/>
                  <a:gd name="T108" fmla="*/ 337 w 1480"/>
                  <a:gd name="T109" fmla="*/ 0 h 1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0" h="1641">
                    <a:moveTo>
                      <a:pt x="337" y="0"/>
                    </a:moveTo>
                    <a:lnTo>
                      <a:pt x="361" y="7"/>
                    </a:lnTo>
                    <a:lnTo>
                      <a:pt x="383" y="15"/>
                    </a:lnTo>
                    <a:lnTo>
                      <a:pt x="404" y="24"/>
                    </a:lnTo>
                    <a:lnTo>
                      <a:pt x="425" y="35"/>
                    </a:lnTo>
                    <a:lnTo>
                      <a:pt x="444" y="46"/>
                    </a:lnTo>
                    <a:lnTo>
                      <a:pt x="462" y="58"/>
                    </a:lnTo>
                    <a:lnTo>
                      <a:pt x="478" y="72"/>
                    </a:lnTo>
                    <a:lnTo>
                      <a:pt x="492" y="88"/>
                    </a:lnTo>
                    <a:lnTo>
                      <a:pt x="505" y="105"/>
                    </a:lnTo>
                    <a:lnTo>
                      <a:pt x="517" y="122"/>
                    </a:lnTo>
                    <a:lnTo>
                      <a:pt x="527" y="141"/>
                    </a:lnTo>
                    <a:lnTo>
                      <a:pt x="535" y="162"/>
                    </a:lnTo>
                    <a:lnTo>
                      <a:pt x="541" y="183"/>
                    </a:lnTo>
                    <a:lnTo>
                      <a:pt x="546" y="207"/>
                    </a:lnTo>
                    <a:lnTo>
                      <a:pt x="549" y="233"/>
                    </a:lnTo>
                    <a:lnTo>
                      <a:pt x="550" y="259"/>
                    </a:lnTo>
                    <a:lnTo>
                      <a:pt x="550" y="277"/>
                    </a:lnTo>
                    <a:lnTo>
                      <a:pt x="550" y="294"/>
                    </a:lnTo>
                    <a:lnTo>
                      <a:pt x="550" y="310"/>
                    </a:lnTo>
                    <a:lnTo>
                      <a:pt x="550" y="325"/>
                    </a:lnTo>
                    <a:lnTo>
                      <a:pt x="549" y="339"/>
                    </a:lnTo>
                    <a:lnTo>
                      <a:pt x="549" y="353"/>
                    </a:lnTo>
                    <a:lnTo>
                      <a:pt x="549" y="367"/>
                    </a:lnTo>
                    <a:lnTo>
                      <a:pt x="549" y="380"/>
                    </a:lnTo>
                    <a:lnTo>
                      <a:pt x="549" y="392"/>
                    </a:lnTo>
                    <a:lnTo>
                      <a:pt x="549" y="405"/>
                    </a:lnTo>
                    <a:lnTo>
                      <a:pt x="549" y="418"/>
                    </a:lnTo>
                    <a:lnTo>
                      <a:pt x="549" y="431"/>
                    </a:lnTo>
                    <a:lnTo>
                      <a:pt x="549" y="444"/>
                    </a:lnTo>
                    <a:lnTo>
                      <a:pt x="549" y="458"/>
                    </a:lnTo>
                    <a:lnTo>
                      <a:pt x="550" y="474"/>
                    </a:lnTo>
                    <a:lnTo>
                      <a:pt x="550" y="489"/>
                    </a:lnTo>
                    <a:lnTo>
                      <a:pt x="572" y="491"/>
                    </a:lnTo>
                    <a:lnTo>
                      <a:pt x="594" y="493"/>
                    </a:lnTo>
                    <a:lnTo>
                      <a:pt x="618" y="496"/>
                    </a:lnTo>
                    <a:lnTo>
                      <a:pt x="642" y="500"/>
                    </a:lnTo>
                    <a:lnTo>
                      <a:pt x="667" y="505"/>
                    </a:lnTo>
                    <a:lnTo>
                      <a:pt x="692" y="510"/>
                    </a:lnTo>
                    <a:lnTo>
                      <a:pt x="716" y="517"/>
                    </a:lnTo>
                    <a:lnTo>
                      <a:pt x="740" y="524"/>
                    </a:lnTo>
                    <a:lnTo>
                      <a:pt x="762" y="532"/>
                    </a:lnTo>
                    <a:lnTo>
                      <a:pt x="782" y="542"/>
                    </a:lnTo>
                    <a:lnTo>
                      <a:pt x="802" y="552"/>
                    </a:lnTo>
                    <a:lnTo>
                      <a:pt x="818" y="563"/>
                    </a:lnTo>
                    <a:lnTo>
                      <a:pt x="831" y="575"/>
                    </a:lnTo>
                    <a:lnTo>
                      <a:pt x="841" y="588"/>
                    </a:lnTo>
                    <a:lnTo>
                      <a:pt x="847" y="603"/>
                    </a:lnTo>
                    <a:lnTo>
                      <a:pt x="849" y="618"/>
                    </a:lnTo>
                    <a:lnTo>
                      <a:pt x="845" y="641"/>
                    </a:lnTo>
                    <a:lnTo>
                      <a:pt x="835" y="658"/>
                    </a:lnTo>
                    <a:lnTo>
                      <a:pt x="819" y="672"/>
                    </a:lnTo>
                    <a:lnTo>
                      <a:pt x="801" y="682"/>
                    </a:lnTo>
                    <a:lnTo>
                      <a:pt x="779" y="690"/>
                    </a:lnTo>
                    <a:lnTo>
                      <a:pt x="759" y="697"/>
                    </a:lnTo>
                    <a:lnTo>
                      <a:pt x="739" y="702"/>
                    </a:lnTo>
                    <a:lnTo>
                      <a:pt x="723" y="708"/>
                    </a:lnTo>
                    <a:lnTo>
                      <a:pt x="736" y="727"/>
                    </a:lnTo>
                    <a:lnTo>
                      <a:pt x="750" y="743"/>
                    </a:lnTo>
                    <a:lnTo>
                      <a:pt x="764" y="758"/>
                    </a:lnTo>
                    <a:lnTo>
                      <a:pt x="778" y="772"/>
                    </a:lnTo>
                    <a:lnTo>
                      <a:pt x="790" y="787"/>
                    </a:lnTo>
                    <a:lnTo>
                      <a:pt x="801" y="802"/>
                    </a:lnTo>
                    <a:lnTo>
                      <a:pt x="808" y="819"/>
                    </a:lnTo>
                    <a:lnTo>
                      <a:pt x="810" y="838"/>
                    </a:lnTo>
                    <a:lnTo>
                      <a:pt x="809" y="840"/>
                    </a:lnTo>
                    <a:lnTo>
                      <a:pt x="807" y="845"/>
                    </a:lnTo>
                    <a:lnTo>
                      <a:pt x="803" y="853"/>
                    </a:lnTo>
                    <a:lnTo>
                      <a:pt x="799" y="863"/>
                    </a:lnTo>
                    <a:lnTo>
                      <a:pt x="793" y="875"/>
                    </a:lnTo>
                    <a:lnTo>
                      <a:pt x="786" y="888"/>
                    </a:lnTo>
                    <a:lnTo>
                      <a:pt x="780" y="902"/>
                    </a:lnTo>
                    <a:lnTo>
                      <a:pt x="773" y="916"/>
                    </a:lnTo>
                    <a:lnTo>
                      <a:pt x="766" y="931"/>
                    </a:lnTo>
                    <a:lnTo>
                      <a:pt x="759" y="946"/>
                    </a:lnTo>
                    <a:lnTo>
                      <a:pt x="753" y="960"/>
                    </a:lnTo>
                    <a:lnTo>
                      <a:pt x="747" y="973"/>
                    </a:lnTo>
                    <a:lnTo>
                      <a:pt x="742" y="986"/>
                    </a:lnTo>
                    <a:lnTo>
                      <a:pt x="737" y="995"/>
                    </a:lnTo>
                    <a:lnTo>
                      <a:pt x="734" y="1002"/>
                    </a:lnTo>
                    <a:lnTo>
                      <a:pt x="732" y="1007"/>
                    </a:lnTo>
                    <a:lnTo>
                      <a:pt x="779" y="1008"/>
                    </a:lnTo>
                    <a:lnTo>
                      <a:pt x="824" y="1012"/>
                    </a:lnTo>
                    <a:lnTo>
                      <a:pt x="865" y="1017"/>
                    </a:lnTo>
                    <a:lnTo>
                      <a:pt x="904" y="1025"/>
                    </a:lnTo>
                    <a:lnTo>
                      <a:pt x="942" y="1034"/>
                    </a:lnTo>
                    <a:lnTo>
                      <a:pt x="976" y="1045"/>
                    </a:lnTo>
                    <a:lnTo>
                      <a:pt x="1009" y="1057"/>
                    </a:lnTo>
                    <a:lnTo>
                      <a:pt x="1042" y="1070"/>
                    </a:lnTo>
                    <a:lnTo>
                      <a:pt x="1072" y="1085"/>
                    </a:lnTo>
                    <a:lnTo>
                      <a:pt x="1100" y="1100"/>
                    </a:lnTo>
                    <a:lnTo>
                      <a:pt x="1128" y="1116"/>
                    </a:lnTo>
                    <a:lnTo>
                      <a:pt x="1156" y="1132"/>
                    </a:lnTo>
                    <a:lnTo>
                      <a:pt x="1182" y="1149"/>
                    </a:lnTo>
                    <a:lnTo>
                      <a:pt x="1208" y="1165"/>
                    </a:lnTo>
                    <a:lnTo>
                      <a:pt x="1234" y="1181"/>
                    </a:lnTo>
                    <a:lnTo>
                      <a:pt x="1260" y="1197"/>
                    </a:lnTo>
                    <a:lnTo>
                      <a:pt x="1270" y="1202"/>
                    </a:lnTo>
                    <a:lnTo>
                      <a:pt x="1283" y="1207"/>
                    </a:lnTo>
                    <a:lnTo>
                      <a:pt x="1298" y="1214"/>
                    </a:lnTo>
                    <a:lnTo>
                      <a:pt x="1314" y="1221"/>
                    </a:lnTo>
                    <a:lnTo>
                      <a:pt x="1332" y="1229"/>
                    </a:lnTo>
                    <a:lnTo>
                      <a:pt x="1350" y="1238"/>
                    </a:lnTo>
                    <a:lnTo>
                      <a:pt x="1368" y="1247"/>
                    </a:lnTo>
                    <a:lnTo>
                      <a:pt x="1387" y="1257"/>
                    </a:lnTo>
                    <a:lnTo>
                      <a:pt x="1406" y="1267"/>
                    </a:lnTo>
                    <a:lnTo>
                      <a:pt x="1423" y="1278"/>
                    </a:lnTo>
                    <a:lnTo>
                      <a:pt x="1439" y="1289"/>
                    </a:lnTo>
                    <a:lnTo>
                      <a:pt x="1452" y="1300"/>
                    </a:lnTo>
                    <a:lnTo>
                      <a:pt x="1464" y="1312"/>
                    </a:lnTo>
                    <a:lnTo>
                      <a:pt x="1472" y="1324"/>
                    </a:lnTo>
                    <a:lnTo>
                      <a:pt x="1478" y="1337"/>
                    </a:lnTo>
                    <a:lnTo>
                      <a:pt x="1480" y="1349"/>
                    </a:lnTo>
                    <a:lnTo>
                      <a:pt x="1479" y="1368"/>
                    </a:lnTo>
                    <a:lnTo>
                      <a:pt x="1477" y="1387"/>
                    </a:lnTo>
                    <a:lnTo>
                      <a:pt x="1474" y="1407"/>
                    </a:lnTo>
                    <a:lnTo>
                      <a:pt x="1470" y="1427"/>
                    </a:lnTo>
                    <a:lnTo>
                      <a:pt x="1465" y="1447"/>
                    </a:lnTo>
                    <a:lnTo>
                      <a:pt x="1460" y="1468"/>
                    </a:lnTo>
                    <a:lnTo>
                      <a:pt x="1454" y="1490"/>
                    </a:lnTo>
                    <a:lnTo>
                      <a:pt x="1448" y="1510"/>
                    </a:lnTo>
                    <a:lnTo>
                      <a:pt x="1441" y="1530"/>
                    </a:lnTo>
                    <a:lnTo>
                      <a:pt x="1434" y="1549"/>
                    </a:lnTo>
                    <a:lnTo>
                      <a:pt x="1428" y="1568"/>
                    </a:lnTo>
                    <a:lnTo>
                      <a:pt x="1422" y="1585"/>
                    </a:lnTo>
                    <a:lnTo>
                      <a:pt x="1416" y="1601"/>
                    </a:lnTo>
                    <a:lnTo>
                      <a:pt x="1411" y="1617"/>
                    </a:lnTo>
                    <a:lnTo>
                      <a:pt x="1407" y="1630"/>
                    </a:lnTo>
                    <a:lnTo>
                      <a:pt x="1403" y="1641"/>
                    </a:lnTo>
                    <a:lnTo>
                      <a:pt x="1386" y="1614"/>
                    </a:lnTo>
                    <a:lnTo>
                      <a:pt x="1369" y="1588"/>
                    </a:lnTo>
                    <a:lnTo>
                      <a:pt x="1349" y="1563"/>
                    </a:lnTo>
                    <a:lnTo>
                      <a:pt x="1328" y="1539"/>
                    </a:lnTo>
                    <a:lnTo>
                      <a:pt x="1305" y="1516"/>
                    </a:lnTo>
                    <a:lnTo>
                      <a:pt x="1281" y="1493"/>
                    </a:lnTo>
                    <a:lnTo>
                      <a:pt x="1254" y="1471"/>
                    </a:lnTo>
                    <a:lnTo>
                      <a:pt x="1227" y="1450"/>
                    </a:lnTo>
                    <a:lnTo>
                      <a:pt x="1198" y="1430"/>
                    </a:lnTo>
                    <a:lnTo>
                      <a:pt x="1169" y="1411"/>
                    </a:lnTo>
                    <a:lnTo>
                      <a:pt x="1137" y="1392"/>
                    </a:lnTo>
                    <a:lnTo>
                      <a:pt x="1106" y="1374"/>
                    </a:lnTo>
                    <a:lnTo>
                      <a:pt x="1073" y="1355"/>
                    </a:lnTo>
                    <a:lnTo>
                      <a:pt x="1040" y="1338"/>
                    </a:lnTo>
                    <a:lnTo>
                      <a:pt x="1005" y="1322"/>
                    </a:lnTo>
                    <a:lnTo>
                      <a:pt x="971" y="1306"/>
                    </a:lnTo>
                    <a:lnTo>
                      <a:pt x="935" y="1290"/>
                    </a:lnTo>
                    <a:lnTo>
                      <a:pt x="899" y="1276"/>
                    </a:lnTo>
                    <a:lnTo>
                      <a:pt x="863" y="1261"/>
                    </a:lnTo>
                    <a:lnTo>
                      <a:pt x="827" y="1247"/>
                    </a:lnTo>
                    <a:lnTo>
                      <a:pt x="790" y="1233"/>
                    </a:lnTo>
                    <a:lnTo>
                      <a:pt x="754" y="1219"/>
                    </a:lnTo>
                    <a:lnTo>
                      <a:pt x="718" y="1206"/>
                    </a:lnTo>
                    <a:lnTo>
                      <a:pt x="683" y="1193"/>
                    </a:lnTo>
                    <a:lnTo>
                      <a:pt x="646" y="1181"/>
                    </a:lnTo>
                    <a:lnTo>
                      <a:pt x="611" y="1168"/>
                    </a:lnTo>
                    <a:lnTo>
                      <a:pt x="576" y="1156"/>
                    </a:lnTo>
                    <a:lnTo>
                      <a:pt x="541" y="1144"/>
                    </a:lnTo>
                    <a:lnTo>
                      <a:pt x="508" y="1133"/>
                    </a:lnTo>
                    <a:lnTo>
                      <a:pt x="475" y="1121"/>
                    </a:lnTo>
                    <a:lnTo>
                      <a:pt x="443" y="1109"/>
                    </a:lnTo>
                    <a:lnTo>
                      <a:pt x="411" y="1097"/>
                    </a:lnTo>
                    <a:lnTo>
                      <a:pt x="420" y="1076"/>
                    </a:lnTo>
                    <a:lnTo>
                      <a:pt x="429" y="1056"/>
                    </a:lnTo>
                    <a:lnTo>
                      <a:pt x="441" y="1038"/>
                    </a:lnTo>
                    <a:lnTo>
                      <a:pt x="452" y="1022"/>
                    </a:lnTo>
                    <a:lnTo>
                      <a:pt x="463" y="1007"/>
                    </a:lnTo>
                    <a:lnTo>
                      <a:pt x="475" y="993"/>
                    </a:lnTo>
                    <a:lnTo>
                      <a:pt x="488" y="980"/>
                    </a:lnTo>
                    <a:lnTo>
                      <a:pt x="502" y="967"/>
                    </a:lnTo>
                    <a:lnTo>
                      <a:pt x="516" y="956"/>
                    </a:lnTo>
                    <a:lnTo>
                      <a:pt x="531" y="945"/>
                    </a:lnTo>
                    <a:lnTo>
                      <a:pt x="546" y="934"/>
                    </a:lnTo>
                    <a:lnTo>
                      <a:pt x="563" y="923"/>
                    </a:lnTo>
                    <a:lnTo>
                      <a:pt x="580" y="912"/>
                    </a:lnTo>
                    <a:lnTo>
                      <a:pt x="597" y="901"/>
                    </a:lnTo>
                    <a:lnTo>
                      <a:pt x="614" y="889"/>
                    </a:lnTo>
                    <a:lnTo>
                      <a:pt x="632" y="877"/>
                    </a:lnTo>
                    <a:lnTo>
                      <a:pt x="622" y="868"/>
                    </a:lnTo>
                    <a:lnTo>
                      <a:pt x="610" y="859"/>
                    </a:lnTo>
                    <a:lnTo>
                      <a:pt x="598" y="851"/>
                    </a:lnTo>
                    <a:lnTo>
                      <a:pt x="585" y="842"/>
                    </a:lnTo>
                    <a:lnTo>
                      <a:pt x="572" y="835"/>
                    </a:lnTo>
                    <a:lnTo>
                      <a:pt x="558" y="828"/>
                    </a:lnTo>
                    <a:lnTo>
                      <a:pt x="542" y="821"/>
                    </a:lnTo>
                    <a:lnTo>
                      <a:pt x="528" y="815"/>
                    </a:lnTo>
                    <a:lnTo>
                      <a:pt x="513" y="809"/>
                    </a:lnTo>
                    <a:lnTo>
                      <a:pt x="497" y="803"/>
                    </a:lnTo>
                    <a:lnTo>
                      <a:pt x="482" y="797"/>
                    </a:lnTo>
                    <a:lnTo>
                      <a:pt x="468" y="792"/>
                    </a:lnTo>
                    <a:lnTo>
                      <a:pt x="453" y="786"/>
                    </a:lnTo>
                    <a:lnTo>
                      <a:pt x="439" y="781"/>
                    </a:lnTo>
                    <a:lnTo>
                      <a:pt x="424" y="775"/>
                    </a:lnTo>
                    <a:lnTo>
                      <a:pt x="411" y="770"/>
                    </a:lnTo>
                    <a:lnTo>
                      <a:pt x="422" y="762"/>
                    </a:lnTo>
                    <a:lnTo>
                      <a:pt x="435" y="754"/>
                    </a:lnTo>
                    <a:lnTo>
                      <a:pt x="446" y="747"/>
                    </a:lnTo>
                    <a:lnTo>
                      <a:pt x="457" y="740"/>
                    </a:lnTo>
                    <a:lnTo>
                      <a:pt x="468" y="734"/>
                    </a:lnTo>
                    <a:lnTo>
                      <a:pt x="479" y="729"/>
                    </a:lnTo>
                    <a:lnTo>
                      <a:pt x="490" y="723"/>
                    </a:lnTo>
                    <a:lnTo>
                      <a:pt x="501" y="718"/>
                    </a:lnTo>
                    <a:lnTo>
                      <a:pt x="512" y="713"/>
                    </a:lnTo>
                    <a:lnTo>
                      <a:pt x="524" y="710"/>
                    </a:lnTo>
                    <a:lnTo>
                      <a:pt x="536" y="706"/>
                    </a:lnTo>
                    <a:lnTo>
                      <a:pt x="548" y="703"/>
                    </a:lnTo>
                    <a:lnTo>
                      <a:pt x="562" y="701"/>
                    </a:lnTo>
                    <a:lnTo>
                      <a:pt x="575" y="698"/>
                    </a:lnTo>
                    <a:lnTo>
                      <a:pt x="589" y="696"/>
                    </a:lnTo>
                    <a:lnTo>
                      <a:pt x="603" y="695"/>
                    </a:lnTo>
                    <a:lnTo>
                      <a:pt x="582" y="683"/>
                    </a:lnTo>
                    <a:lnTo>
                      <a:pt x="560" y="673"/>
                    </a:lnTo>
                    <a:lnTo>
                      <a:pt x="536" y="662"/>
                    </a:lnTo>
                    <a:lnTo>
                      <a:pt x="513" y="653"/>
                    </a:lnTo>
                    <a:lnTo>
                      <a:pt x="490" y="644"/>
                    </a:lnTo>
                    <a:lnTo>
                      <a:pt x="466" y="636"/>
                    </a:lnTo>
                    <a:lnTo>
                      <a:pt x="442" y="628"/>
                    </a:lnTo>
                    <a:lnTo>
                      <a:pt x="417" y="620"/>
                    </a:lnTo>
                    <a:lnTo>
                      <a:pt x="393" y="613"/>
                    </a:lnTo>
                    <a:lnTo>
                      <a:pt x="368" y="607"/>
                    </a:lnTo>
                    <a:lnTo>
                      <a:pt x="344" y="600"/>
                    </a:lnTo>
                    <a:lnTo>
                      <a:pt x="319" y="593"/>
                    </a:lnTo>
                    <a:lnTo>
                      <a:pt x="294" y="587"/>
                    </a:lnTo>
                    <a:lnTo>
                      <a:pt x="269" y="581"/>
                    </a:lnTo>
                    <a:lnTo>
                      <a:pt x="245" y="575"/>
                    </a:lnTo>
                    <a:lnTo>
                      <a:pt x="221" y="569"/>
                    </a:lnTo>
                    <a:lnTo>
                      <a:pt x="223" y="548"/>
                    </a:lnTo>
                    <a:lnTo>
                      <a:pt x="226" y="529"/>
                    </a:lnTo>
                    <a:lnTo>
                      <a:pt x="230" y="513"/>
                    </a:lnTo>
                    <a:lnTo>
                      <a:pt x="236" y="498"/>
                    </a:lnTo>
                    <a:lnTo>
                      <a:pt x="242" y="485"/>
                    </a:lnTo>
                    <a:lnTo>
                      <a:pt x="248" y="473"/>
                    </a:lnTo>
                    <a:lnTo>
                      <a:pt x="255" y="461"/>
                    </a:lnTo>
                    <a:lnTo>
                      <a:pt x="262" y="450"/>
                    </a:lnTo>
                    <a:lnTo>
                      <a:pt x="269" y="440"/>
                    </a:lnTo>
                    <a:lnTo>
                      <a:pt x="275" y="431"/>
                    </a:lnTo>
                    <a:lnTo>
                      <a:pt x="281" y="421"/>
                    </a:lnTo>
                    <a:lnTo>
                      <a:pt x="287" y="410"/>
                    </a:lnTo>
                    <a:lnTo>
                      <a:pt x="291" y="399"/>
                    </a:lnTo>
                    <a:lnTo>
                      <a:pt x="295" y="387"/>
                    </a:lnTo>
                    <a:lnTo>
                      <a:pt x="297" y="374"/>
                    </a:lnTo>
                    <a:lnTo>
                      <a:pt x="298" y="359"/>
                    </a:lnTo>
                    <a:lnTo>
                      <a:pt x="296" y="330"/>
                    </a:lnTo>
                    <a:lnTo>
                      <a:pt x="289" y="304"/>
                    </a:lnTo>
                    <a:lnTo>
                      <a:pt x="279" y="280"/>
                    </a:lnTo>
                    <a:lnTo>
                      <a:pt x="265" y="256"/>
                    </a:lnTo>
                    <a:lnTo>
                      <a:pt x="249" y="234"/>
                    </a:lnTo>
                    <a:lnTo>
                      <a:pt x="230" y="212"/>
                    </a:lnTo>
                    <a:lnTo>
                      <a:pt x="209" y="193"/>
                    </a:lnTo>
                    <a:lnTo>
                      <a:pt x="185" y="174"/>
                    </a:lnTo>
                    <a:lnTo>
                      <a:pt x="162" y="157"/>
                    </a:lnTo>
                    <a:lnTo>
                      <a:pt x="137" y="140"/>
                    </a:lnTo>
                    <a:lnTo>
                      <a:pt x="113" y="125"/>
                    </a:lnTo>
                    <a:lnTo>
                      <a:pt x="88" y="110"/>
                    </a:lnTo>
                    <a:lnTo>
                      <a:pt x="63" y="96"/>
                    </a:lnTo>
                    <a:lnTo>
                      <a:pt x="41" y="82"/>
                    </a:lnTo>
                    <a:lnTo>
                      <a:pt x="19" y="70"/>
                    </a:lnTo>
                    <a:lnTo>
                      <a:pt x="0" y="58"/>
                    </a:lnTo>
                    <a:lnTo>
                      <a:pt x="19" y="49"/>
                    </a:lnTo>
                    <a:lnTo>
                      <a:pt x="38" y="41"/>
                    </a:lnTo>
                    <a:lnTo>
                      <a:pt x="58" y="35"/>
                    </a:lnTo>
                    <a:lnTo>
                      <a:pt x="80" y="30"/>
                    </a:lnTo>
                    <a:lnTo>
                      <a:pt x="102" y="26"/>
                    </a:lnTo>
                    <a:lnTo>
                      <a:pt x="124" y="23"/>
                    </a:lnTo>
                    <a:lnTo>
                      <a:pt x="146" y="20"/>
                    </a:lnTo>
                    <a:lnTo>
                      <a:pt x="169" y="18"/>
                    </a:lnTo>
                    <a:lnTo>
                      <a:pt x="192" y="16"/>
                    </a:lnTo>
                    <a:lnTo>
                      <a:pt x="216" y="14"/>
                    </a:lnTo>
                    <a:lnTo>
                      <a:pt x="238" y="13"/>
                    </a:lnTo>
                    <a:lnTo>
                      <a:pt x="261" y="11"/>
                    </a:lnTo>
                    <a:lnTo>
                      <a:pt x="284" y="9"/>
                    </a:lnTo>
                    <a:lnTo>
                      <a:pt x="306" y="7"/>
                    </a:lnTo>
                    <a:lnTo>
                      <a:pt x="329" y="4"/>
                    </a:lnTo>
                    <a:lnTo>
                      <a:pt x="350" y="0"/>
                    </a:lnTo>
                    <a:lnTo>
                      <a:pt x="427" y="0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45" name="Freeform 201"/>
              <p:cNvSpPr>
                <a:spLocks/>
              </p:cNvSpPr>
              <p:nvPr/>
            </p:nvSpPr>
            <p:spPr bwMode="auto">
              <a:xfrm flipH="1">
                <a:off x="5205" y="2098"/>
                <a:ext cx="158" cy="96"/>
              </a:xfrm>
              <a:custGeom>
                <a:avLst/>
                <a:gdLst>
                  <a:gd name="T0" fmla="*/ 839 w 864"/>
                  <a:gd name="T1" fmla="*/ 500 h 524"/>
                  <a:gd name="T2" fmla="*/ 791 w 864"/>
                  <a:gd name="T3" fmla="*/ 456 h 524"/>
                  <a:gd name="T4" fmla="*/ 743 w 864"/>
                  <a:gd name="T5" fmla="*/ 415 h 524"/>
                  <a:gd name="T6" fmla="*/ 697 w 864"/>
                  <a:gd name="T7" fmla="*/ 378 h 524"/>
                  <a:gd name="T8" fmla="*/ 652 w 864"/>
                  <a:gd name="T9" fmla="*/ 342 h 524"/>
                  <a:gd name="T10" fmla="*/ 606 w 864"/>
                  <a:gd name="T11" fmla="*/ 309 h 524"/>
                  <a:gd name="T12" fmla="*/ 561 w 864"/>
                  <a:gd name="T13" fmla="*/ 278 h 524"/>
                  <a:gd name="T14" fmla="*/ 516 w 864"/>
                  <a:gd name="T15" fmla="*/ 249 h 524"/>
                  <a:gd name="T16" fmla="*/ 469 w 864"/>
                  <a:gd name="T17" fmla="*/ 219 h 524"/>
                  <a:gd name="T18" fmla="*/ 422 w 864"/>
                  <a:gd name="T19" fmla="*/ 191 h 524"/>
                  <a:gd name="T20" fmla="*/ 373 w 864"/>
                  <a:gd name="T21" fmla="*/ 164 h 524"/>
                  <a:gd name="T22" fmla="*/ 324 w 864"/>
                  <a:gd name="T23" fmla="*/ 136 h 524"/>
                  <a:gd name="T24" fmla="*/ 271 w 864"/>
                  <a:gd name="T25" fmla="*/ 107 h 524"/>
                  <a:gd name="T26" fmla="*/ 218 w 864"/>
                  <a:gd name="T27" fmla="*/ 78 h 524"/>
                  <a:gd name="T28" fmla="*/ 162 w 864"/>
                  <a:gd name="T29" fmla="*/ 48 h 524"/>
                  <a:gd name="T30" fmla="*/ 102 w 864"/>
                  <a:gd name="T31" fmla="*/ 17 h 524"/>
                  <a:gd name="T32" fmla="*/ 70 w 864"/>
                  <a:gd name="T33" fmla="*/ 29 h 524"/>
                  <a:gd name="T34" fmla="*/ 65 w 864"/>
                  <a:gd name="T35" fmla="*/ 82 h 524"/>
                  <a:gd name="T36" fmla="*/ 57 w 864"/>
                  <a:gd name="T37" fmla="*/ 129 h 524"/>
                  <a:gd name="T38" fmla="*/ 45 w 864"/>
                  <a:gd name="T39" fmla="*/ 171 h 524"/>
                  <a:gd name="T40" fmla="*/ 32 w 864"/>
                  <a:gd name="T41" fmla="*/ 210 h 524"/>
                  <a:gd name="T42" fmla="*/ 20 w 864"/>
                  <a:gd name="T43" fmla="*/ 250 h 524"/>
                  <a:gd name="T44" fmla="*/ 10 w 864"/>
                  <a:gd name="T45" fmla="*/ 290 h 524"/>
                  <a:gd name="T46" fmla="*/ 2 w 864"/>
                  <a:gd name="T47" fmla="*/ 334 h 524"/>
                  <a:gd name="T48" fmla="*/ 34 w 864"/>
                  <a:gd name="T49" fmla="*/ 358 h 524"/>
                  <a:gd name="T50" fmla="*/ 97 w 864"/>
                  <a:gd name="T51" fmla="*/ 360 h 524"/>
                  <a:gd name="T52" fmla="*/ 160 w 864"/>
                  <a:gd name="T53" fmla="*/ 362 h 524"/>
                  <a:gd name="T54" fmla="*/ 219 w 864"/>
                  <a:gd name="T55" fmla="*/ 367 h 524"/>
                  <a:gd name="T56" fmla="*/ 278 w 864"/>
                  <a:gd name="T57" fmla="*/ 372 h 524"/>
                  <a:gd name="T58" fmla="*/ 334 w 864"/>
                  <a:gd name="T59" fmla="*/ 380 h 524"/>
                  <a:gd name="T60" fmla="*/ 389 w 864"/>
                  <a:gd name="T61" fmla="*/ 388 h 524"/>
                  <a:gd name="T62" fmla="*/ 444 w 864"/>
                  <a:gd name="T63" fmla="*/ 397 h 524"/>
                  <a:gd name="T64" fmla="*/ 496 w 864"/>
                  <a:gd name="T65" fmla="*/ 408 h 524"/>
                  <a:gd name="T66" fmla="*/ 548 w 864"/>
                  <a:gd name="T67" fmla="*/ 420 h 524"/>
                  <a:gd name="T68" fmla="*/ 598 w 864"/>
                  <a:gd name="T69" fmla="*/ 432 h 524"/>
                  <a:gd name="T70" fmla="*/ 648 w 864"/>
                  <a:gd name="T71" fmla="*/ 446 h 524"/>
                  <a:gd name="T72" fmla="*/ 697 w 864"/>
                  <a:gd name="T73" fmla="*/ 462 h 524"/>
                  <a:gd name="T74" fmla="*/ 745 w 864"/>
                  <a:gd name="T75" fmla="*/ 478 h 524"/>
                  <a:gd name="T76" fmla="*/ 793 w 864"/>
                  <a:gd name="T77" fmla="*/ 495 h 524"/>
                  <a:gd name="T78" fmla="*/ 841 w 864"/>
                  <a:gd name="T79" fmla="*/ 51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64" h="524">
                    <a:moveTo>
                      <a:pt x="864" y="524"/>
                    </a:moveTo>
                    <a:lnTo>
                      <a:pt x="839" y="500"/>
                    </a:lnTo>
                    <a:lnTo>
                      <a:pt x="815" y="477"/>
                    </a:lnTo>
                    <a:lnTo>
                      <a:pt x="791" y="456"/>
                    </a:lnTo>
                    <a:lnTo>
                      <a:pt x="767" y="435"/>
                    </a:lnTo>
                    <a:lnTo>
                      <a:pt x="743" y="415"/>
                    </a:lnTo>
                    <a:lnTo>
                      <a:pt x="720" y="396"/>
                    </a:lnTo>
                    <a:lnTo>
                      <a:pt x="697" y="378"/>
                    </a:lnTo>
                    <a:lnTo>
                      <a:pt x="674" y="359"/>
                    </a:lnTo>
                    <a:lnTo>
                      <a:pt x="652" y="342"/>
                    </a:lnTo>
                    <a:lnTo>
                      <a:pt x="628" y="325"/>
                    </a:lnTo>
                    <a:lnTo>
                      <a:pt x="606" y="309"/>
                    </a:lnTo>
                    <a:lnTo>
                      <a:pt x="583" y="293"/>
                    </a:lnTo>
                    <a:lnTo>
                      <a:pt x="561" y="278"/>
                    </a:lnTo>
                    <a:lnTo>
                      <a:pt x="538" y="263"/>
                    </a:lnTo>
                    <a:lnTo>
                      <a:pt x="516" y="249"/>
                    </a:lnTo>
                    <a:lnTo>
                      <a:pt x="492" y="233"/>
                    </a:lnTo>
                    <a:lnTo>
                      <a:pt x="469" y="219"/>
                    </a:lnTo>
                    <a:lnTo>
                      <a:pt x="446" y="205"/>
                    </a:lnTo>
                    <a:lnTo>
                      <a:pt x="422" y="191"/>
                    </a:lnTo>
                    <a:lnTo>
                      <a:pt x="398" y="178"/>
                    </a:lnTo>
                    <a:lnTo>
                      <a:pt x="373" y="164"/>
                    </a:lnTo>
                    <a:lnTo>
                      <a:pt x="349" y="150"/>
                    </a:lnTo>
                    <a:lnTo>
                      <a:pt x="324" y="136"/>
                    </a:lnTo>
                    <a:lnTo>
                      <a:pt x="298" y="122"/>
                    </a:lnTo>
                    <a:lnTo>
                      <a:pt x="271" y="107"/>
                    </a:lnTo>
                    <a:lnTo>
                      <a:pt x="245" y="93"/>
                    </a:lnTo>
                    <a:lnTo>
                      <a:pt x="218" y="78"/>
                    </a:lnTo>
                    <a:lnTo>
                      <a:pt x="190" y="64"/>
                    </a:lnTo>
                    <a:lnTo>
                      <a:pt x="162" y="48"/>
                    </a:lnTo>
                    <a:lnTo>
                      <a:pt x="131" y="33"/>
                    </a:lnTo>
                    <a:lnTo>
                      <a:pt x="102" y="17"/>
                    </a:lnTo>
                    <a:lnTo>
                      <a:pt x="71" y="0"/>
                    </a:lnTo>
                    <a:lnTo>
                      <a:pt x="70" y="29"/>
                    </a:lnTo>
                    <a:lnTo>
                      <a:pt x="68" y="57"/>
                    </a:lnTo>
                    <a:lnTo>
                      <a:pt x="65" y="82"/>
                    </a:lnTo>
                    <a:lnTo>
                      <a:pt x="61" y="106"/>
                    </a:lnTo>
                    <a:lnTo>
                      <a:pt x="57" y="129"/>
                    </a:lnTo>
                    <a:lnTo>
                      <a:pt x="51" y="151"/>
                    </a:lnTo>
                    <a:lnTo>
                      <a:pt x="45" y="171"/>
                    </a:lnTo>
                    <a:lnTo>
                      <a:pt x="39" y="191"/>
                    </a:lnTo>
                    <a:lnTo>
                      <a:pt x="32" y="210"/>
                    </a:lnTo>
                    <a:lnTo>
                      <a:pt x="26" y="230"/>
                    </a:lnTo>
                    <a:lnTo>
                      <a:pt x="20" y="250"/>
                    </a:lnTo>
                    <a:lnTo>
                      <a:pt x="15" y="270"/>
                    </a:lnTo>
                    <a:lnTo>
                      <a:pt x="10" y="290"/>
                    </a:lnTo>
                    <a:lnTo>
                      <a:pt x="6" y="312"/>
                    </a:lnTo>
                    <a:lnTo>
                      <a:pt x="2" y="334"/>
                    </a:lnTo>
                    <a:lnTo>
                      <a:pt x="0" y="358"/>
                    </a:lnTo>
                    <a:lnTo>
                      <a:pt x="34" y="358"/>
                    </a:lnTo>
                    <a:lnTo>
                      <a:pt x="66" y="359"/>
                    </a:lnTo>
                    <a:lnTo>
                      <a:pt x="97" y="360"/>
                    </a:lnTo>
                    <a:lnTo>
                      <a:pt x="128" y="361"/>
                    </a:lnTo>
                    <a:lnTo>
                      <a:pt x="160" y="362"/>
                    </a:lnTo>
                    <a:lnTo>
                      <a:pt x="190" y="364"/>
                    </a:lnTo>
                    <a:lnTo>
                      <a:pt x="219" y="367"/>
                    </a:lnTo>
                    <a:lnTo>
                      <a:pt x="248" y="369"/>
                    </a:lnTo>
                    <a:lnTo>
                      <a:pt x="278" y="372"/>
                    </a:lnTo>
                    <a:lnTo>
                      <a:pt x="307" y="376"/>
                    </a:lnTo>
                    <a:lnTo>
                      <a:pt x="334" y="380"/>
                    </a:lnTo>
                    <a:lnTo>
                      <a:pt x="362" y="384"/>
                    </a:lnTo>
                    <a:lnTo>
                      <a:pt x="389" y="388"/>
                    </a:lnTo>
                    <a:lnTo>
                      <a:pt x="417" y="392"/>
                    </a:lnTo>
                    <a:lnTo>
                      <a:pt x="444" y="397"/>
                    </a:lnTo>
                    <a:lnTo>
                      <a:pt x="470" y="402"/>
                    </a:lnTo>
                    <a:lnTo>
                      <a:pt x="496" y="408"/>
                    </a:lnTo>
                    <a:lnTo>
                      <a:pt x="523" y="414"/>
                    </a:lnTo>
                    <a:lnTo>
                      <a:pt x="548" y="420"/>
                    </a:lnTo>
                    <a:lnTo>
                      <a:pt x="573" y="426"/>
                    </a:lnTo>
                    <a:lnTo>
                      <a:pt x="598" y="432"/>
                    </a:lnTo>
                    <a:lnTo>
                      <a:pt x="623" y="439"/>
                    </a:lnTo>
                    <a:lnTo>
                      <a:pt x="648" y="446"/>
                    </a:lnTo>
                    <a:lnTo>
                      <a:pt x="673" y="454"/>
                    </a:lnTo>
                    <a:lnTo>
                      <a:pt x="697" y="462"/>
                    </a:lnTo>
                    <a:lnTo>
                      <a:pt x="721" y="470"/>
                    </a:lnTo>
                    <a:lnTo>
                      <a:pt x="745" y="478"/>
                    </a:lnTo>
                    <a:lnTo>
                      <a:pt x="770" y="486"/>
                    </a:lnTo>
                    <a:lnTo>
                      <a:pt x="793" y="495"/>
                    </a:lnTo>
                    <a:lnTo>
                      <a:pt x="817" y="505"/>
                    </a:lnTo>
                    <a:lnTo>
                      <a:pt x="841" y="514"/>
                    </a:lnTo>
                    <a:lnTo>
                      <a:pt x="864" y="524"/>
                    </a:lnTo>
                    <a:close/>
                  </a:path>
                </a:pathLst>
              </a:custGeom>
              <a:solidFill>
                <a:srgbClr val="33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46" name="Freeform 202"/>
              <p:cNvSpPr>
                <a:spLocks/>
              </p:cNvSpPr>
              <p:nvPr/>
            </p:nvSpPr>
            <p:spPr bwMode="auto">
              <a:xfrm flipH="1">
                <a:off x="4668" y="1995"/>
                <a:ext cx="98" cy="47"/>
              </a:xfrm>
              <a:custGeom>
                <a:avLst/>
                <a:gdLst>
                  <a:gd name="T0" fmla="*/ 537 w 537"/>
                  <a:gd name="T1" fmla="*/ 100 h 259"/>
                  <a:gd name="T2" fmla="*/ 518 w 537"/>
                  <a:gd name="T3" fmla="*/ 110 h 259"/>
                  <a:gd name="T4" fmla="*/ 500 w 537"/>
                  <a:gd name="T5" fmla="*/ 120 h 259"/>
                  <a:gd name="T6" fmla="*/ 483 w 537"/>
                  <a:gd name="T7" fmla="*/ 129 h 259"/>
                  <a:gd name="T8" fmla="*/ 464 w 537"/>
                  <a:gd name="T9" fmla="*/ 138 h 259"/>
                  <a:gd name="T10" fmla="*/ 447 w 537"/>
                  <a:gd name="T11" fmla="*/ 147 h 259"/>
                  <a:gd name="T12" fmla="*/ 431 w 537"/>
                  <a:gd name="T13" fmla="*/ 156 h 259"/>
                  <a:gd name="T14" fmla="*/ 414 w 537"/>
                  <a:gd name="T15" fmla="*/ 165 h 259"/>
                  <a:gd name="T16" fmla="*/ 399 w 537"/>
                  <a:gd name="T17" fmla="*/ 174 h 259"/>
                  <a:gd name="T18" fmla="*/ 383 w 537"/>
                  <a:gd name="T19" fmla="*/ 184 h 259"/>
                  <a:gd name="T20" fmla="*/ 368 w 537"/>
                  <a:gd name="T21" fmla="*/ 194 h 259"/>
                  <a:gd name="T22" fmla="*/ 353 w 537"/>
                  <a:gd name="T23" fmla="*/ 203 h 259"/>
                  <a:gd name="T24" fmla="*/ 338 w 537"/>
                  <a:gd name="T25" fmla="*/ 213 h 259"/>
                  <a:gd name="T26" fmla="*/ 324 w 537"/>
                  <a:gd name="T27" fmla="*/ 224 h 259"/>
                  <a:gd name="T28" fmla="*/ 310 w 537"/>
                  <a:gd name="T29" fmla="*/ 235 h 259"/>
                  <a:gd name="T30" fmla="*/ 297 w 537"/>
                  <a:gd name="T31" fmla="*/ 247 h 259"/>
                  <a:gd name="T32" fmla="*/ 284 w 537"/>
                  <a:gd name="T33" fmla="*/ 259 h 259"/>
                  <a:gd name="T34" fmla="*/ 0 w 537"/>
                  <a:gd name="T35" fmla="*/ 38 h 259"/>
                  <a:gd name="T36" fmla="*/ 38 w 537"/>
                  <a:gd name="T37" fmla="*/ 0 h 259"/>
                  <a:gd name="T38" fmla="*/ 323 w 537"/>
                  <a:gd name="T39" fmla="*/ 0 h 259"/>
                  <a:gd name="T40" fmla="*/ 505 w 537"/>
                  <a:gd name="T41" fmla="*/ 78 h 259"/>
                  <a:gd name="T42" fmla="*/ 537 w 537"/>
                  <a:gd name="T43" fmla="*/ 10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7" h="259">
                    <a:moveTo>
                      <a:pt x="537" y="100"/>
                    </a:moveTo>
                    <a:lnTo>
                      <a:pt x="518" y="110"/>
                    </a:lnTo>
                    <a:lnTo>
                      <a:pt x="500" y="120"/>
                    </a:lnTo>
                    <a:lnTo>
                      <a:pt x="483" y="129"/>
                    </a:lnTo>
                    <a:lnTo>
                      <a:pt x="464" y="138"/>
                    </a:lnTo>
                    <a:lnTo>
                      <a:pt x="447" y="147"/>
                    </a:lnTo>
                    <a:lnTo>
                      <a:pt x="431" y="156"/>
                    </a:lnTo>
                    <a:lnTo>
                      <a:pt x="414" y="165"/>
                    </a:lnTo>
                    <a:lnTo>
                      <a:pt x="399" y="174"/>
                    </a:lnTo>
                    <a:lnTo>
                      <a:pt x="383" y="184"/>
                    </a:lnTo>
                    <a:lnTo>
                      <a:pt x="368" y="194"/>
                    </a:lnTo>
                    <a:lnTo>
                      <a:pt x="353" y="203"/>
                    </a:lnTo>
                    <a:lnTo>
                      <a:pt x="338" y="213"/>
                    </a:lnTo>
                    <a:lnTo>
                      <a:pt x="324" y="224"/>
                    </a:lnTo>
                    <a:lnTo>
                      <a:pt x="310" y="235"/>
                    </a:lnTo>
                    <a:lnTo>
                      <a:pt x="297" y="247"/>
                    </a:lnTo>
                    <a:lnTo>
                      <a:pt x="284" y="259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323" y="0"/>
                    </a:lnTo>
                    <a:lnTo>
                      <a:pt x="505" y="78"/>
                    </a:lnTo>
                    <a:lnTo>
                      <a:pt x="537" y="100"/>
                    </a:lnTo>
                    <a:close/>
                  </a:path>
                </a:pathLst>
              </a:custGeom>
              <a:solidFill>
                <a:srgbClr val="33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47" name="Freeform 203"/>
              <p:cNvSpPr>
                <a:spLocks/>
              </p:cNvSpPr>
              <p:nvPr/>
            </p:nvSpPr>
            <p:spPr bwMode="auto">
              <a:xfrm flipH="1">
                <a:off x="4646" y="1997"/>
                <a:ext cx="318" cy="426"/>
              </a:xfrm>
              <a:custGeom>
                <a:avLst/>
                <a:gdLst>
                  <a:gd name="T0" fmla="*/ 1741 w 1750"/>
                  <a:gd name="T1" fmla="*/ 1043 h 2341"/>
                  <a:gd name="T2" fmla="*/ 1702 w 1750"/>
                  <a:gd name="T3" fmla="*/ 1178 h 2341"/>
                  <a:gd name="T4" fmla="*/ 1638 w 1750"/>
                  <a:gd name="T5" fmla="*/ 1309 h 2341"/>
                  <a:gd name="T6" fmla="*/ 1556 w 1750"/>
                  <a:gd name="T7" fmla="*/ 1433 h 2341"/>
                  <a:gd name="T8" fmla="*/ 1463 w 1750"/>
                  <a:gd name="T9" fmla="*/ 1551 h 2341"/>
                  <a:gd name="T10" fmla="*/ 1365 w 1750"/>
                  <a:gd name="T11" fmla="*/ 1660 h 2341"/>
                  <a:gd name="T12" fmla="*/ 1267 w 1750"/>
                  <a:gd name="T13" fmla="*/ 1760 h 2341"/>
                  <a:gd name="T14" fmla="*/ 1177 w 1750"/>
                  <a:gd name="T15" fmla="*/ 1849 h 2341"/>
                  <a:gd name="T16" fmla="*/ 1101 w 1750"/>
                  <a:gd name="T17" fmla="*/ 1935 h 2341"/>
                  <a:gd name="T18" fmla="*/ 1056 w 1750"/>
                  <a:gd name="T19" fmla="*/ 2020 h 2341"/>
                  <a:gd name="T20" fmla="*/ 1027 w 1750"/>
                  <a:gd name="T21" fmla="*/ 2107 h 2341"/>
                  <a:gd name="T22" fmla="*/ 991 w 1750"/>
                  <a:gd name="T23" fmla="*/ 2201 h 2341"/>
                  <a:gd name="T24" fmla="*/ 912 w 1750"/>
                  <a:gd name="T25" fmla="*/ 2275 h 2341"/>
                  <a:gd name="T26" fmla="*/ 747 w 1750"/>
                  <a:gd name="T27" fmla="*/ 2315 h 2341"/>
                  <a:gd name="T28" fmla="*/ 550 w 1750"/>
                  <a:gd name="T29" fmla="*/ 2335 h 2341"/>
                  <a:gd name="T30" fmla="*/ 388 w 1750"/>
                  <a:gd name="T31" fmla="*/ 2341 h 2341"/>
                  <a:gd name="T32" fmla="*/ 222 w 1750"/>
                  <a:gd name="T33" fmla="*/ 2319 h 2341"/>
                  <a:gd name="T34" fmla="*/ 112 w 1750"/>
                  <a:gd name="T35" fmla="*/ 2232 h 2341"/>
                  <a:gd name="T36" fmla="*/ 60 w 1750"/>
                  <a:gd name="T37" fmla="*/ 2093 h 2341"/>
                  <a:gd name="T38" fmla="*/ 33 w 1750"/>
                  <a:gd name="T39" fmla="*/ 1916 h 2341"/>
                  <a:gd name="T40" fmla="*/ 37 w 1750"/>
                  <a:gd name="T41" fmla="*/ 1521 h 2341"/>
                  <a:gd name="T42" fmla="*/ 65 w 1750"/>
                  <a:gd name="T43" fmla="*/ 1377 h 2341"/>
                  <a:gd name="T44" fmla="*/ 94 w 1750"/>
                  <a:gd name="T45" fmla="*/ 1236 h 2341"/>
                  <a:gd name="T46" fmla="*/ 114 w 1750"/>
                  <a:gd name="T47" fmla="*/ 1088 h 2341"/>
                  <a:gd name="T48" fmla="*/ 112 w 1750"/>
                  <a:gd name="T49" fmla="*/ 957 h 2341"/>
                  <a:gd name="T50" fmla="*/ 80 w 1750"/>
                  <a:gd name="T51" fmla="*/ 875 h 2341"/>
                  <a:gd name="T52" fmla="*/ 38 w 1750"/>
                  <a:gd name="T53" fmla="*/ 799 h 2341"/>
                  <a:gd name="T54" fmla="*/ 6 w 1750"/>
                  <a:gd name="T55" fmla="*/ 712 h 2341"/>
                  <a:gd name="T56" fmla="*/ 8 w 1750"/>
                  <a:gd name="T57" fmla="*/ 593 h 2341"/>
                  <a:gd name="T58" fmla="*/ 61 w 1750"/>
                  <a:gd name="T59" fmla="*/ 468 h 2341"/>
                  <a:gd name="T60" fmla="*/ 158 w 1750"/>
                  <a:gd name="T61" fmla="*/ 352 h 2341"/>
                  <a:gd name="T62" fmla="*/ 289 w 1750"/>
                  <a:gd name="T63" fmla="*/ 246 h 2341"/>
                  <a:gd name="T64" fmla="*/ 442 w 1750"/>
                  <a:gd name="T65" fmla="*/ 155 h 2341"/>
                  <a:gd name="T66" fmla="*/ 610 w 1750"/>
                  <a:gd name="T67" fmla="*/ 83 h 2341"/>
                  <a:gd name="T68" fmla="*/ 780 w 1750"/>
                  <a:gd name="T69" fmla="*/ 31 h 2341"/>
                  <a:gd name="T70" fmla="*/ 942 w 1750"/>
                  <a:gd name="T71" fmla="*/ 4 h 2341"/>
                  <a:gd name="T72" fmla="*/ 1059 w 1750"/>
                  <a:gd name="T73" fmla="*/ 6 h 2341"/>
                  <a:gd name="T74" fmla="*/ 1136 w 1750"/>
                  <a:gd name="T75" fmla="*/ 50 h 2341"/>
                  <a:gd name="T76" fmla="*/ 1205 w 1750"/>
                  <a:gd name="T77" fmla="*/ 116 h 2341"/>
                  <a:gd name="T78" fmla="*/ 1262 w 1750"/>
                  <a:gd name="T79" fmla="*/ 184 h 2341"/>
                  <a:gd name="T80" fmla="*/ 1322 w 1750"/>
                  <a:gd name="T81" fmla="*/ 246 h 2341"/>
                  <a:gd name="T82" fmla="*/ 1400 w 1750"/>
                  <a:gd name="T83" fmla="*/ 318 h 2341"/>
                  <a:gd name="T84" fmla="*/ 1479 w 1750"/>
                  <a:gd name="T85" fmla="*/ 390 h 2341"/>
                  <a:gd name="T86" fmla="*/ 1554 w 1750"/>
                  <a:gd name="T87" fmla="*/ 468 h 2341"/>
                  <a:gd name="T88" fmla="*/ 1623 w 1750"/>
                  <a:gd name="T89" fmla="*/ 553 h 2341"/>
                  <a:gd name="T90" fmla="*/ 1681 w 1750"/>
                  <a:gd name="T91" fmla="*/ 647 h 2341"/>
                  <a:gd name="T92" fmla="*/ 1724 w 1750"/>
                  <a:gd name="T93" fmla="*/ 753 h 2341"/>
                  <a:gd name="T94" fmla="*/ 1747 w 1750"/>
                  <a:gd name="T95" fmla="*/ 873 h 2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50" h="2341">
                    <a:moveTo>
                      <a:pt x="1750" y="940"/>
                    </a:moveTo>
                    <a:lnTo>
                      <a:pt x="1749" y="975"/>
                    </a:lnTo>
                    <a:lnTo>
                      <a:pt x="1746" y="1009"/>
                    </a:lnTo>
                    <a:lnTo>
                      <a:pt x="1741" y="1043"/>
                    </a:lnTo>
                    <a:lnTo>
                      <a:pt x="1733" y="1078"/>
                    </a:lnTo>
                    <a:lnTo>
                      <a:pt x="1725" y="1112"/>
                    </a:lnTo>
                    <a:lnTo>
                      <a:pt x="1714" y="1145"/>
                    </a:lnTo>
                    <a:lnTo>
                      <a:pt x="1702" y="1178"/>
                    </a:lnTo>
                    <a:lnTo>
                      <a:pt x="1688" y="1212"/>
                    </a:lnTo>
                    <a:lnTo>
                      <a:pt x="1672" y="1244"/>
                    </a:lnTo>
                    <a:lnTo>
                      <a:pt x="1655" y="1277"/>
                    </a:lnTo>
                    <a:lnTo>
                      <a:pt x="1638" y="1309"/>
                    </a:lnTo>
                    <a:lnTo>
                      <a:pt x="1619" y="1341"/>
                    </a:lnTo>
                    <a:lnTo>
                      <a:pt x="1599" y="1372"/>
                    </a:lnTo>
                    <a:lnTo>
                      <a:pt x="1578" y="1403"/>
                    </a:lnTo>
                    <a:lnTo>
                      <a:pt x="1556" y="1433"/>
                    </a:lnTo>
                    <a:lnTo>
                      <a:pt x="1534" y="1464"/>
                    </a:lnTo>
                    <a:lnTo>
                      <a:pt x="1511" y="1493"/>
                    </a:lnTo>
                    <a:lnTo>
                      <a:pt x="1487" y="1522"/>
                    </a:lnTo>
                    <a:lnTo>
                      <a:pt x="1463" y="1551"/>
                    </a:lnTo>
                    <a:lnTo>
                      <a:pt x="1438" y="1579"/>
                    </a:lnTo>
                    <a:lnTo>
                      <a:pt x="1414" y="1607"/>
                    </a:lnTo>
                    <a:lnTo>
                      <a:pt x="1389" y="1634"/>
                    </a:lnTo>
                    <a:lnTo>
                      <a:pt x="1365" y="1660"/>
                    </a:lnTo>
                    <a:lnTo>
                      <a:pt x="1340" y="1685"/>
                    </a:lnTo>
                    <a:lnTo>
                      <a:pt x="1315" y="1711"/>
                    </a:lnTo>
                    <a:lnTo>
                      <a:pt x="1291" y="1736"/>
                    </a:lnTo>
                    <a:lnTo>
                      <a:pt x="1267" y="1760"/>
                    </a:lnTo>
                    <a:lnTo>
                      <a:pt x="1244" y="1783"/>
                    </a:lnTo>
                    <a:lnTo>
                      <a:pt x="1222" y="1805"/>
                    </a:lnTo>
                    <a:lnTo>
                      <a:pt x="1199" y="1828"/>
                    </a:lnTo>
                    <a:lnTo>
                      <a:pt x="1177" y="1849"/>
                    </a:lnTo>
                    <a:lnTo>
                      <a:pt x="1157" y="1869"/>
                    </a:lnTo>
                    <a:lnTo>
                      <a:pt x="1136" y="1892"/>
                    </a:lnTo>
                    <a:lnTo>
                      <a:pt x="1117" y="1914"/>
                    </a:lnTo>
                    <a:lnTo>
                      <a:pt x="1101" y="1935"/>
                    </a:lnTo>
                    <a:lnTo>
                      <a:pt x="1088" y="1957"/>
                    </a:lnTo>
                    <a:lnTo>
                      <a:pt x="1075" y="1978"/>
                    </a:lnTo>
                    <a:lnTo>
                      <a:pt x="1065" y="1999"/>
                    </a:lnTo>
                    <a:lnTo>
                      <a:pt x="1056" y="2020"/>
                    </a:lnTo>
                    <a:lnTo>
                      <a:pt x="1048" y="2041"/>
                    </a:lnTo>
                    <a:lnTo>
                      <a:pt x="1041" y="2062"/>
                    </a:lnTo>
                    <a:lnTo>
                      <a:pt x="1034" y="2085"/>
                    </a:lnTo>
                    <a:lnTo>
                      <a:pt x="1027" y="2107"/>
                    </a:lnTo>
                    <a:lnTo>
                      <a:pt x="1019" y="2129"/>
                    </a:lnTo>
                    <a:lnTo>
                      <a:pt x="1011" y="2152"/>
                    </a:lnTo>
                    <a:lnTo>
                      <a:pt x="1002" y="2176"/>
                    </a:lnTo>
                    <a:lnTo>
                      <a:pt x="991" y="2201"/>
                    </a:lnTo>
                    <a:lnTo>
                      <a:pt x="979" y="2228"/>
                    </a:lnTo>
                    <a:lnTo>
                      <a:pt x="965" y="2246"/>
                    </a:lnTo>
                    <a:lnTo>
                      <a:pt x="941" y="2262"/>
                    </a:lnTo>
                    <a:lnTo>
                      <a:pt x="912" y="2275"/>
                    </a:lnTo>
                    <a:lnTo>
                      <a:pt x="877" y="2288"/>
                    </a:lnTo>
                    <a:lnTo>
                      <a:pt x="837" y="2298"/>
                    </a:lnTo>
                    <a:lnTo>
                      <a:pt x="793" y="2307"/>
                    </a:lnTo>
                    <a:lnTo>
                      <a:pt x="747" y="2315"/>
                    </a:lnTo>
                    <a:lnTo>
                      <a:pt x="697" y="2321"/>
                    </a:lnTo>
                    <a:lnTo>
                      <a:pt x="648" y="2327"/>
                    </a:lnTo>
                    <a:lnTo>
                      <a:pt x="598" y="2332"/>
                    </a:lnTo>
                    <a:lnTo>
                      <a:pt x="550" y="2335"/>
                    </a:lnTo>
                    <a:lnTo>
                      <a:pt x="504" y="2338"/>
                    </a:lnTo>
                    <a:lnTo>
                      <a:pt x="460" y="2339"/>
                    </a:lnTo>
                    <a:lnTo>
                      <a:pt x="422" y="2340"/>
                    </a:lnTo>
                    <a:lnTo>
                      <a:pt x="388" y="2341"/>
                    </a:lnTo>
                    <a:lnTo>
                      <a:pt x="360" y="2341"/>
                    </a:lnTo>
                    <a:lnTo>
                      <a:pt x="308" y="2339"/>
                    </a:lnTo>
                    <a:lnTo>
                      <a:pt x="262" y="2331"/>
                    </a:lnTo>
                    <a:lnTo>
                      <a:pt x="222" y="2319"/>
                    </a:lnTo>
                    <a:lnTo>
                      <a:pt x="187" y="2303"/>
                    </a:lnTo>
                    <a:lnTo>
                      <a:pt x="158" y="2283"/>
                    </a:lnTo>
                    <a:lnTo>
                      <a:pt x="133" y="2259"/>
                    </a:lnTo>
                    <a:lnTo>
                      <a:pt x="112" y="2232"/>
                    </a:lnTo>
                    <a:lnTo>
                      <a:pt x="95" y="2201"/>
                    </a:lnTo>
                    <a:lnTo>
                      <a:pt x="81" y="2168"/>
                    </a:lnTo>
                    <a:lnTo>
                      <a:pt x="69" y="2132"/>
                    </a:lnTo>
                    <a:lnTo>
                      <a:pt x="60" y="2093"/>
                    </a:lnTo>
                    <a:lnTo>
                      <a:pt x="52" y="2051"/>
                    </a:lnTo>
                    <a:lnTo>
                      <a:pt x="45" y="2008"/>
                    </a:lnTo>
                    <a:lnTo>
                      <a:pt x="39" y="1964"/>
                    </a:lnTo>
                    <a:lnTo>
                      <a:pt x="33" y="1916"/>
                    </a:lnTo>
                    <a:lnTo>
                      <a:pt x="27" y="1869"/>
                    </a:lnTo>
                    <a:lnTo>
                      <a:pt x="27" y="1597"/>
                    </a:lnTo>
                    <a:lnTo>
                      <a:pt x="32" y="1558"/>
                    </a:lnTo>
                    <a:lnTo>
                      <a:pt x="37" y="1521"/>
                    </a:lnTo>
                    <a:lnTo>
                      <a:pt x="43" y="1484"/>
                    </a:lnTo>
                    <a:lnTo>
                      <a:pt x="50" y="1448"/>
                    </a:lnTo>
                    <a:lnTo>
                      <a:pt x="58" y="1412"/>
                    </a:lnTo>
                    <a:lnTo>
                      <a:pt x="65" y="1377"/>
                    </a:lnTo>
                    <a:lnTo>
                      <a:pt x="73" y="1342"/>
                    </a:lnTo>
                    <a:lnTo>
                      <a:pt x="80" y="1306"/>
                    </a:lnTo>
                    <a:lnTo>
                      <a:pt x="87" y="1271"/>
                    </a:lnTo>
                    <a:lnTo>
                      <a:pt x="94" y="1236"/>
                    </a:lnTo>
                    <a:lnTo>
                      <a:pt x="101" y="1200"/>
                    </a:lnTo>
                    <a:lnTo>
                      <a:pt x="106" y="1163"/>
                    </a:lnTo>
                    <a:lnTo>
                      <a:pt x="111" y="1126"/>
                    </a:lnTo>
                    <a:lnTo>
                      <a:pt x="114" y="1088"/>
                    </a:lnTo>
                    <a:lnTo>
                      <a:pt x="116" y="1047"/>
                    </a:lnTo>
                    <a:lnTo>
                      <a:pt x="117" y="1007"/>
                    </a:lnTo>
                    <a:lnTo>
                      <a:pt x="116" y="981"/>
                    </a:lnTo>
                    <a:lnTo>
                      <a:pt x="112" y="957"/>
                    </a:lnTo>
                    <a:lnTo>
                      <a:pt x="106" y="935"/>
                    </a:lnTo>
                    <a:lnTo>
                      <a:pt x="99" y="913"/>
                    </a:lnTo>
                    <a:lnTo>
                      <a:pt x="90" y="894"/>
                    </a:lnTo>
                    <a:lnTo>
                      <a:pt x="80" y="875"/>
                    </a:lnTo>
                    <a:lnTo>
                      <a:pt x="70" y="856"/>
                    </a:lnTo>
                    <a:lnTo>
                      <a:pt x="59" y="838"/>
                    </a:lnTo>
                    <a:lnTo>
                      <a:pt x="48" y="819"/>
                    </a:lnTo>
                    <a:lnTo>
                      <a:pt x="38" y="799"/>
                    </a:lnTo>
                    <a:lnTo>
                      <a:pt x="28" y="779"/>
                    </a:lnTo>
                    <a:lnTo>
                      <a:pt x="19" y="759"/>
                    </a:lnTo>
                    <a:lnTo>
                      <a:pt x="12" y="736"/>
                    </a:lnTo>
                    <a:lnTo>
                      <a:pt x="6" y="712"/>
                    </a:lnTo>
                    <a:lnTo>
                      <a:pt x="1" y="686"/>
                    </a:lnTo>
                    <a:lnTo>
                      <a:pt x="0" y="657"/>
                    </a:lnTo>
                    <a:lnTo>
                      <a:pt x="2" y="625"/>
                    </a:lnTo>
                    <a:lnTo>
                      <a:pt x="8" y="593"/>
                    </a:lnTo>
                    <a:lnTo>
                      <a:pt x="17" y="562"/>
                    </a:lnTo>
                    <a:lnTo>
                      <a:pt x="29" y="530"/>
                    </a:lnTo>
                    <a:lnTo>
                      <a:pt x="43" y="499"/>
                    </a:lnTo>
                    <a:lnTo>
                      <a:pt x="61" y="468"/>
                    </a:lnTo>
                    <a:lnTo>
                      <a:pt x="81" y="439"/>
                    </a:lnTo>
                    <a:lnTo>
                      <a:pt x="104" y="408"/>
                    </a:lnTo>
                    <a:lnTo>
                      <a:pt x="131" y="380"/>
                    </a:lnTo>
                    <a:lnTo>
                      <a:pt x="158" y="352"/>
                    </a:lnTo>
                    <a:lnTo>
                      <a:pt x="188" y="325"/>
                    </a:lnTo>
                    <a:lnTo>
                      <a:pt x="219" y="298"/>
                    </a:lnTo>
                    <a:lnTo>
                      <a:pt x="254" y="271"/>
                    </a:lnTo>
                    <a:lnTo>
                      <a:pt x="289" y="246"/>
                    </a:lnTo>
                    <a:lnTo>
                      <a:pt x="325" y="222"/>
                    </a:lnTo>
                    <a:lnTo>
                      <a:pt x="363" y="199"/>
                    </a:lnTo>
                    <a:lnTo>
                      <a:pt x="403" y="177"/>
                    </a:lnTo>
                    <a:lnTo>
                      <a:pt x="442" y="155"/>
                    </a:lnTo>
                    <a:lnTo>
                      <a:pt x="483" y="136"/>
                    </a:lnTo>
                    <a:lnTo>
                      <a:pt x="525" y="117"/>
                    </a:lnTo>
                    <a:lnTo>
                      <a:pt x="567" y="99"/>
                    </a:lnTo>
                    <a:lnTo>
                      <a:pt x="610" y="83"/>
                    </a:lnTo>
                    <a:lnTo>
                      <a:pt x="652" y="68"/>
                    </a:lnTo>
                    <a:lnTo>
                      <a:pt x="695" y="55"/>
                    </a:lnTo>
                    <a:lnTo>
                      <a:pt x="738" y="41"/>
                    </a:lnTo>
                    <a:lnTo>
                      <a:pt x="780" y="31"/>
                    </a:lnTo>
                    <a:lnTo>
                      <a:pt x="821" y="22"/>
                    </a:lnTo>
                    <a:lnTo>
                      <a:pt x="863" y="14"/>
                    </a:lnTo>
                    <a:lnTo>
                      <a:pt x="903" y="8"/>
                    </a:lnTo>
                    <a:lnTo>
                      <a:pt x="942" y="4"/>
                    </a:lnTo>
                    <a:lnTo>
                      <a:pt x="981" y="1"/>
                    </a:lnTo>
                    <a:lnTo>
                      <a:pt x="1018" y="0"/>
                    </a:lnTo>
                    <a:lnTo>
                      <a:pt x="1039" y="2"/>
                    </a:lnTo>
                    <a:lnTo>
                      <a:pt x="1059" y="6"/>
                    </a:lnTo>
                    <a:lnTo>
                      <a:pt x="1079" y="14"/>
                    </a:lnTo>
                    <a:lnTo>
                      <a:pt x="1099" y="24"/>
                    </a:lnTo>
                    <a:lnTo>
                      <a:pt x="1118" y="36"/>
                    </a:lnTo>
                    <a:lnTo>
                      <a:pt x="1136" y="50"/>
                    </a:lnTo>
                    <a:lnTo>
                      <a:pt x="1154" y="65"/>
                    </a:lnTo>
                    <a:lnTo>
                      <a:pt x="1171" y="81"/>
                    </a:lnTo>
                    <a:lnTo>
                      <a:pt x="1188" y="98"/>
                    </a:lnTo>
                    <a:lnTo>
                      <a:pt x="1205" y="116"/>
                    </a:lnTo>
                    <a:lnTo>
                      <a:pt x="1220" y="133"/>
                    </a:lnTo>
                    <a:lnTo>
                      <a:pt x="1234" y="150"/>
                    </a:lnTo>
                    <a:lnTo>
                      <a:pt x="1248" y="167"/>
                    </a:lnTo>
                    <a:lnTo>
                      <a:pt x="1262" y="184"/>
                    </a:lnTo>
                    <a:lnTo>
                      <a:pt x="1274" y="198"/>
                    </a:lnTo>
                    <a:lnTo>
                      <a:pt x="1286" y="211"/>
                    </a:lnTo>
                    <a:lnTo>
                      <a:pt x="1304" y="229"/>
                    </a:lnTo>
                    <a:lnTo>
                      <a:pt x="1322" y="246"/>
                    </a:lnTo>
                    <a:lnTo>
                      <a:pt x="1342" y="264"/>
                    </a:lnTo>
                    <a:lnTo>
                      <a:pt x="1361" y="281"/>
                    </a:lnTo>
                    <a:lnTo>
                      <a:pt x="1381" y="300"/>
                    </a:lnTo>
                    <a:lnTo>
                      <a:pt x="1400" y="318"/>
                    </a:lnTo>
                    <a:lnTo>
                      <a:pt x="1420" y="336"/>
                    </a:lnTo>
                    <a:lnTo>
                      <a:pt x="1439" y="354"/>
                    </a:lnTo>
                    <a:lnTo>
                      <a:pt x="1460" y="372"/>
                    </a:lnTo>
                    <a:lnTo>
                      <a:pt x="1479" y="390"/>
                    </a:lnTo>
                    <a:lnTo>
                      <a:pt x="1498" y="409"/>
                    </a:lnTo>
                    <a:lnTo>
                      <a:pt x="1517" y="429"/>
                    </a:lnTo>
                    <a:lnTo>
                      <a:pt x="1536" y="449"/>
                    </a:lnTo>
                    <a:lnTo>
                      <a:pt x="1554" y="468"/>
                    </a:lnTo>
                    <a:lnTo>
                      <a:pt x="1573" y="489"/>
                    </a:lnTo>
                    <a:lnTo>
                      <a:pt x="1590" y="509"/>
                    </a:lnTo>
                    <a:lnTo>
                      <a:pt x="1607" y="530"/>
                    </a:lnTo>
                    <a:lnTo>
                      <a:pt x="1623" y="553"/>
                    </a:lnTo>
                    <a:lnTo>
                      <a:pt x="1639" y="576"/>
                    </a:lnTo>
                    <a:lnTo>
                      <a:pt x="1654" y="599"/>
                    </a:lnTo>
                    <a:lnTo>
                      <a:pt x="1668" y="622"/>
                    </a:lnTo>
                    <a:lnTo>
                      <a:pt x="1681" y="647"/>
                    </a:lnTo>
                    <a:lnTo>
                      <a:pt x="1694" y="672"/>
                    </a:lnTo>
                    <a:lnTo>
                      <a:pt x="1705" y="698"/>
                    </a:lnTo>
                    <a:lnTo>
                      <a:pt x="1715" y="725"/>
                    </a:lnTo>
                    <a:lnTo>
                      <a:pt x="1724" y="753"/>
                    </a:lnTo>
                    <a:lnTo>
                      <a:pt x="1732" y="781"/>
                    </a:lnTo>
                    <a:lnTo>
                      <a:pt x="1738" y="811"/>
                    </a:lnTo>
                    <a:lnTo>
                      <a:pt x="1743" y="842"/>
                    </a:lnTo>
                    <a:lnTo>
                      <a:pt x="1747" y="873"/>
                    </a:lnTo>
                    <a:lnTo>
                      <a:pt x="1749" y="906"/>
                    </a:lnTo>
                    <a:lnTo>
                      <a:pt x="1750" y="940"/>
                    </a:lnTo>
                    <a:close/>
                  </a:path>
                </a:pathLst>
              </a:custGeom>
              <a:solidFill>
                <a:srgbClr val="FF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48" name="Freeform 204"/>
              <p:cNvSpPr>
                <a:spLocks/>
              </p:cNvSpPr>
              <p:nvPr/>
            </p:nvSpPr>
            <p:spPr bwMode="auto">
              <a:xfrm flipH="1">
                <a:off x="5067" y="2170"/>
                <a:ext cx="361" cy="364"/>
              </a:xfrm>
              <a:custGeom>
                <a:avLst/>
                <a:gdLst>
                  <a:gd name="T0" fmla="*/ 1983 w 1984"/>
                  <a:gd name="T1" fmla="*/ 303 h 1993"/>
                  <a:gd name="T2" fmla="*/ 1984 w 1984"/>
                  <a:gd name="T3" fmla="*/ 388 h 1993"/>
                  <a:gd name="T4" fmla="*/ 1982 w 1984"/>
                  <a:gd name="T5" fmla="*/ 466 h 1993"/>
                  <a:gd name="T6" fmla="*/ 1980 w 1984"/>
                  <a:gd name="T7" fmla="*/ 539 h 1993"/>
                  <a:gd name="T8" fmla="*/ 1981 w 1984"/>
                  <a:gd name="T9" fmla="*/ 670 h 1993"/>
                  <a:gd name="T10" fmla="*/ 1982 w 1984"/>
                  <a:gd name="T11" fmla="*/ 807 h 1993"/>
                  <a:gd name="T12" fmla="*/ 1974 w 1984"/>
                  <a:gd name="T13" fmla="*/ 937 h 1993"/>
                  <a:gd name="T14" fmla="*/ 1950 w 1984"/>
                  <a:gd name="T15" fmla="*/ 1071 h 1993"/>
                  <a:gd name="T16" fmla="*/ 1917 w 1984"/>
                  <a:gd name="T17" fmla="*/ 1163 h 1993"/>
                  <a:gd name="T18" fmla="*/ 1882 w 1984"/>
                  <a:gd name="T19" fmla="*/ 1226 h 1993"/>
                  <a:gd name="T20" fmla="*/ 1852 w 1984"/>
                  <a:gd name="T21" fmla="*/ 1290 h 1993"/>
                  <a:gd name="T22" fmla="*/ 1835 w 1984"/>
                  <a:gd name="T23" fmla="*/ 1368 h 1993"/>
                  <a:gd name="T24" fmla="*/ 1792 w 1984"/>
                  <a:gd name="T25" fmla="*/ 1480 h 1993"/>
                  <a:gd name="T26" fmla="*/ 1644 w 1984"/>
                  <a:gd name="T27" fmla="*/ 1535 h 1993"/>
                  <a:gd name="T28" fmla="*/ 1448 w 1984"/>
                  <a:gd name="T29" fmla="*/ 1550 h 1993"/>
                  <a:gd name="T30" fmla="*/ 1274 w 1984"/>
                  <a:gd name="T31" fmla="*/ 1560 h 1993"/>
                  <a:gd name="T32" fmla="*/ 1147 w 1984"/>
                  <a:gd name="T33" fmla="*/ 1624 h 1993"/>
                  <a:gd name="T34" fmla="*/ 1061 w 1984"/>
                  <a:gd name="T35" fmla="*/ 1762 h 1993"/>
                  <a:gd name="T36" fmla="*/ 982 w 1984"/>
                  <a:gd name="T37" fmla="*/ 1905 h 1993"/>
                  <a:gd name="T38" fmla="*/ 870 w 1984"/>
                  <a:gd name="T39" fmla="*/ 1989 h 1993"/>
                  <a:gd name="T40" fmla="*/ 730 w 1984"/>
                  <a:gd name="T41" fmla="*/ 1986 h 1993"/>
                  <a:gd name="T42" fmla="*/ 588 w 1984"/>
                  <a:gd name="T43" fmla="*/ 1956 h 1993"/>
                  <a:gd name="T44" fmla="*/ 447 w 1984"/>
                  <a:gd name="T45" fmla="*/ 1903 h 1993"/>
                  <a:gd name="T46" fmla="*/ 314 w 1984"/>
                  <a:gd name="T47" fmla="*/ 1830 h 1993"/>
                  <a:gd name="T48" fmla="*/ 196 w 1984"/>
                  <a:gd name="T49" fmla="*/ 1739 h 1993"/>
                  <a:gd name="T50" fmla="*/ 100 w 1984"/>
                  <a:gd name="T51" fmla="*/ 1634 h 1993"/>
                  <a:gd name="T52" fmla="*/ 33 w 1984"/>
                  <a:gd name="T53" fmla="*/ 1513 h 1993"/>
                  <a:gd name="T54" fmla="*/ 1 w 1984"/>
                  <a:gd name="T55" fmla="*/ 1381 h 1993"/>
                  <a:gd name="T56" fmla="*/ 7 w 1984"/>
                  <a:gd name="T57" fmla="*/ 1227 h 1993"/>
                  <a:gd name="T58" fmla="*/ 36 w 1984"/>
                  <a:gd name="T59" fmla="*/ 1084 h 1993"/>
                  <a:gd name="T60" fmla="*/ 85 w 1984"/>
                  <a:gd name="T61" fmla="*/ 957 h 1993"/>
                  <a:gd name="T62" fmla="*/ 154 w 1984"/>
                  <a:gd name="T63" fmla="*/ 847 h 1993"/>
                  <a:gd name="T64" fmla="*/ 240 w 1984"/>
                  <a:gd name="T65" fmla="*/ 755 h 1993"/>
                  <a:gd name="T66" fmla="*/ 344 w 1984"/>
                  <a:gd name="T67" fmla="*/ 680 h 1993"/>
                  <a:gd name="T68" fmla="*/ 462 w 1984"/>
                  <a:gd name="T69" fmla="*/ 624 h 1993"/>
                  <a:gd name="T70" fmla="*/ 593 w 1984"/>
                  <a:gd name="T71" fmla="*/ 585 h 1993"/>
                  <a:gd name="T72" fmla="*/ 616 w 1984"/>
                  <a:gd name="T73" fmla="*/ 458 h 1993"/>
                  <a:gd name="T74" fmla="*/ 598 w 1984"/>
                  <a:gd name="T75" fmla="*/ 291 h 1993"/>
                  <a:gd name="T76" fmla="*/ 598 w 1984"/>
                  <a:gd name="T77" fmla="*/ 137 h 1993"/>
                  <a:gd name="T78" fmla="*/ 635 w 1984"/>
                  <a:gd name="T79" fmla="*/ 21 h 1993"/>
                  <a:gd name="T80" fmla="*/ 759 w 1984"/>
                  <a:gd name="T81" fmla="*/ 34 h 1993"/>
                  <a:gd name="T82" fmla="*/ 909 w 1984"/>
                  <a:gd name="T83" fmla="*/ 74 h 1993"/>
                  <a:gd name="T84" fmla="*/ 1066 w 1984"/>
                  <a:gd name="T85" fmla="*/ 109 h 1993"/>
                  <a:gd name="T86" fmla="*/ 1229 w 1984"/>
                  <a:gd name="T87" fmla="*/ 138 h 1993"/>
                  <a:gd name="T88" fmla="*/ 1395 w 1984"/>
                  <a:gd name="T89" fmla="*/ 162 h 1993"/>
                  <a:gd name="T90" fmla="*/ 1563 w 1984"/>
                  <a:gd name="T91" fmla="*/ 182 h 1993"/>
                  <a:gd name="T92" fmla="*/ 1732 w 1984"/>
                  <a:gd name="T93" fmla="*/ 199 h 1993"/>
                  <a:gd name="T94" fmla="*/ 1899 w 1984"/>
                  <a:gd name="T95" fmla="*/ 213 h 19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84" h="1993">
                    <a:moveTo>
                      <a:pt x="1980" y="236"/>
                    </a:moveTo>
                    <a:lnTo>
                      <a:pt x="1981" y="259"/>
                    </a:lnTo>
                    <a:lnTo>
                      <a:pt x="1983" y="281"/>
                    </a:lnTo>
                    <a:lnTo>
                      <a:pt x="1983" y="303"/>
                    </a:lnTo>
                    <a:lnTo>
                      <a:pt x="1984" y="324"/>
                    </a:lnTo>
                    <a:lnTo>
                      <a:pt x="1984" y="346"/>
                    </a:lnTo>
                    <a:lnTo>
                      <a:pt x="1984" y="367"/>
                    </a:lnTo>
                    <a:lnTo>
                      <a:pt x="1984" y="388"/>
                    </a:lnTo>
                    <a:lnTo>
                      <a:pt x="1983" y="408"/>
                    </a:lnTo>
                    <a:lnTo>
                      <a:pt x="1983" y="428"/>
                    </a:lnTo>
                    <a:lnTo>
                      <a:pt x="1982" y="447"/>
                    </a:lnTo>
                    <a:lnTo>
                      <a:pt x="1982" y="466"/>
                    </a:lnTo>
                    <a:lnTo>
                      <a:pt x="1981" y="484"/>
                    </a:lnTo>
                    <a:lnTo>
                      <a:pt x="1981" y="504"/>
                    </a:lnTo>
                    <a:lnTo>
                      <a:pt x="1980" y="521"/>
                    </a:lnTo>
                    <a:lnTo>
                      <a:pt x="1980" y="539"/>
                    </a:lnTo>
                    <a:lnTo>
                      <a:pt x="1980" y="556"/>
                    </a:lnTo>
                    <a:lnTo>
                      <a:pt x="1980" y="595"/>
                    </a:lnTo>
                    <a:lnTo>
                      <a:pt x="1981" y="634"/>
                    </a:lnTo>
                    <a:lnTo>
                      <a:pt x="1981" y="670"/>
                    </a:lnTo>
                    <a:lnTo>
                      <a:pt x="1982" y="705"/>
                    </a:lnTo>
                    <a:lnTo>
                      <a:pt x="1982" y="740"/>
                    </a:lnTo>
                    <a:lnTo>
                      <a:pt x="1982" y="774"/>
                    </a:lnTo>
                    <a:lnTo>
                      <a:pt x="1982" y="807"/>
                    </a:lnTo>
                    <a:lnTo>
                      <a:pt x="1981" y="840"/>
                    </a:lnTo>
                    <a:lnTo>
                      <a:pt x="1980" y="873"/>
                    </a:lnTo>
                    <a:lnTo>
                      <a:pt x="1978" y="905"/>
                    </a:lnTo>
                    <a:lnTo>
                      <a:pt x="1974" y="937"/>
                    </a:lnTo>
                    <a:lnTo>
                      <a:pt x="1970" y="970"/>
                    </a:lnTo>
                    <a:lnTo>
                      <a:pt x="1965" y="1004"/>
                    </a:lnTo>
                    <a:lnTo>
                      <a:pt x="1958" y="1037"/>
                    </a:lnTo>
                    <a:lnTo>
                      <a:pt x="1950" y="1071"/>
                    </a:lnTo>
                    <a:lnTo>
                      <a:pt x="1940" y="1106"/>
                    </a:lnTo>
                    <a:lnTo>
                      <a:pt x="1933" y="1127"/>
                    </a:lnTo>
                    <a:lnTo>
                      <a:pt x="1925" y="1145"/>
                    </a:lnTo>
                    <a:lnTo>
                      <a:pt x="1917" y="1163"/>
                    </a:lnTo>
                    <a:lnTo>
                      <a:pt x="1909" y="1179"/>
                    </a:lnTo>
                    <a:lnTo>
                      <a:pt x="1900" y="1195"/>
                    </a:lnTo>
                    <a:lnTo>
                      <a:pt x="1891" y="1210"/>
                    </a:lnTo>
                    <a:lnTo>
                      <a:pt x="1882" y="1226"/>
                    </a:lnTo>
                    <a:lnTo>
                      <a:pt x="1874" y="1241"/>
                    </a:lnTo>
                    <a:lnTo>
                      <a:pt x="1866" y="1258"/>
                    </a:lnTo>
                    <a:lnTo>
                      <a:pt x="1858" y="1274"/>
                    </a:lnTo>
                    <a:lnTo>
                      <a:pt x="1852" y="1290"/>
                    </a:lnTo>
                    <a:lnTo>
                      <a:pt x="1846" y="1308"/>
                    </a:lnTo>
                    <a:lnTo>
                      <a:pt x="1841" y="1326"/>
                    </a:lnTo>
                    <a:lnTo>
                      <a:pt x="1837" y="1346"/>
                    </a:lnTo>
                    <a:lnTo>
                      <a:pt x="1835" y="1368"/>
                    </a:lnTo>
                    <a:lnTo>
                      <a:pt x="1833" y="1392"/>
                    </a:lnTo>
                    <a:lnTo>
                      <a:pt x="1828" y="1427"/>
                    </a:lnTo>
                    <a:lnTo>
                      <a:pt x="1814" y="1456"/>
                    </a:lnTo>
                    <a:lnTo>
                      <a:pt x="1792" y="1480"/>
                    </a:lnTo>
                    <a:lnTo>
                      <a:pt x="1763" y="1499"/>
                    </a:lnTo>
                    <a:lnTo>
                      <a:pt x="1728" y="1515"/>
                    </a:lnTo>
                    <a:lnTo>
                      <a:pt x="1688" y="1526"/>
                    </a:lnTo>
                    <a:lnTo>
                      <a:pt x="1644" y="1535"/>
                    </a:lnTo>
                    <a:lnTo>
                      <a:pt x="1597" y="1541"/>
                    </a:lnTo>
                    <a:lnTo>
                      <a:pt x="1548" y="1545"/>
                    </a:lnTo>
                    <a:lnTo>
                      <a:pt x="1498" y="1548"/>
                    </a:lnTo>
                    <a:lnTo>
                      <a:pt x="1448" y="1550"/>
                    </a:lnTo>
                    <a:lnTo>
                      <a:pt x="1401" y="1551"/>
                    </a:lnTo>
                    <a:lnTo>
                      <a:pt x="1355" y="1553"/>
                    </a:lnTo>
                    <a:lnTo>
                      <a:pt x="1312" y="1556"/>
                    </a:lnTo>
                    <a:lnTo>
                      <a:pt x="1274" y="1560"/>
                    </a:lnTo>
                    <a:lnTo>
                      <a:pt x="1241" y="1566"/>
                    </a:lnTo>
                    <a:lnTo>
                      <a:pt x="1205" y="1579"/>
                    </a:lnTo>
                    <a:lnTo>
                      <a:pt x="1174" y="1599"/>
                    </a:lnTo>
                    <a:lnTo>
                      <a:pt x="1147" y="1624"/>
                    </a:lnTo>
                    <a:lnTo>
                      <a:pt x="1123" y="1655"/>
                    </a:lnTo>
                    <a:lnTo>
                      <a:pt x="1100" y="1688"/>
                    </a:lnTo>
                    <a:lnTo>
                      <a:pt x="1080" y="1724"/>
                    </a:lnTo>
                    <a:lnTo>
                      <a:pt x="1061" y="1762"/>
                    </a:lnTo>
                    <a:lnTo>
                      <a:pt x="1042" y="1799"/>
                    </a:lnTo>
                    <a:lnTo>
                      <a:pt x="1023" y="1836"/>
                    </a:lnTo>
                    <a:lnTo>
                      <a:pt x="1004" y="1872"/>
                    </a:lnTo>
                    <a:lnTo>
                      <a:pt x="982" y="1905"/>
                    </a:lnTo>
                    <a:lnTo>
                      <a:pt x="959" y="1934"/>
                    </a:lnTo>
                    <a:lnTo>
                      <a:pt x="933" y="1958"/>
                    </a:lnTo>
                    <a:lnTo>
                      <a:pt x="904" y="1977"/>
                    </a:lnTo>
                    <a:lnTo>
                      <a:pt x="870" y="1989"/>
                    </a:lnTo>
                    <a:lnTo>
                      <a:pt x="833" y="1993"/>
                    </a:lnTo>
                    <a:lnTo>
                      <a:pt x="799" y="1992"/>
                    </a:lnTo>
                    <a:lnTo>
                      <a:pt x="765" y="1990"/>
                    </a:lnTo>
                    <a:lnTo>
                      <a:pt x="730" y="1986"/>
                    </a:lnTo>
                    <a:lnTo>
                      <a:pt x="695" y="1981"/>
                    </a:lnTo>
                    <a:lnTo>
                      <a:pt x="660" y="1974"/>
                    </a:lnTo>
                    <a:lnTo>
                      <a:pt x="623" y="1965"/>
                    </a:lnTo>
                    <a:lnTo>
                      <a:pt x="588" y="1956"/>
                    </a:lnTo>
                    <a:lnTo>
                      <a:pt x="553" y="1945"/>
                    </a:lnTo>
                    <a:lnTo>
                      <a:pt x="517" y="1932"/>
                    </a:lnTo>
                    <a:lnTo>
                      <a:pt x="482" y="1918"/>
                    </a:lnTo>
                    <a:lnTo>
                      <a:pt x="447" y="1903"/>
                    </a:lnTo>
                    <a:lnTo>
                      <a:pt x="413" y="1887"/>
                    </a:lnTo>
                    <a:lnTo>
                      <a:pt x="379" y="1869"/>
                    </a:lnTo>
                    <a:lnTo>
                      <a:pt x="346" y="1850"/>
                    </a:lnTo>
                    <a:lnTo>
                      <a:pt x="314" y="1830"/>
                    </a:lnTo>
                    <a:lnTo>
                      <a:pt x="283" y="1809"/>
                    </a:lnTo>
                    <a:lnTo>
                      <a:pt x="252" y="1787"/>
                    </a:lnTo>
                    <a:lnTo>
                      <a:pt x="224" y="1764"/>
                    </a:lnTo>
                    <a:lnTo>
                      <a:pt x="196" y="1739"/>
                    </a:lnTo>
                    <a:lnTo>
                      <a:pt x="170" y="1714"/>
                    </a:lnTo>
                    <a:lnTo>
                      <a:pt x="144" y="1688"/>
                    </a:lnTo>
                    <a:lnTo>
                      <a:pt x="121" y="1661"/>
                    </a:lnTo>
                    <a:lnTo>
                      <a:pt x="100" y="1634"/>
                    </a:lnTo>
                    <a:lnTo>
                      <a:pt x="80" y="1604"/>
                    </a:lnTo>
                    <a:lnTo>
                      <a:pt x="63" y="1575"/>
                    </a:lnTo>
                    <a:lnTo>
                      <a:pt x="47" y="1544"/>
                    </a:lnTo>
                    <a:lnTo>
                      <a:pt x="33" y="1513"/>
                    </a:lnTo>
                    <a:lnTo>
                      <a:pt x="21" y="1481"/>
                    </a:lnTo>
                    <a:lnTo>
                      <a:pt x="12" y="1448"/>
                    </a:lnTo>
                    <a:lnTo>
                      <a:pt x="5" y="1415"/>
                    </a:lnTo>
                    <a:lnTo>
                      <a:pt x="1" y="1381"/>
                    </a:lnTo>
                    <a:lnTo>
                      <a:pt x="0" y="1346"/>
                    </a:lnTo>
                    <a:lnTo>
                      <a:pt x="1" y="1306"/>
                    </a:lnTo>
                    <a:lnTo>
                      <a:pt x="3" y="1267"/>
                    </a:lnTo>
                    <a:lnTo>
                      <a:pt x="7" y="1227"/>
                    </a:lnTo>
                    <a:lnTo>
                      <a:pt x="12" y="1190"/>
                    </a:lnTo>
                    <a:lnTo>
                      <a:pt x="18" y="1154"/>
                    </a:lnTo>
                    <a:lnTo>
                      <a:pt x="26" y="1118"/>
                    </a:lnTo>
                    <a:lnTo>
                      <a:pt x="36" y="1084"/>
                    </a:lnTo>
                    <a:lnTo>
                      <a:pt x="46" y="1051"/>
                    </a:lnTo>
                    <a:lnTo>
                      <a:pt x="58" y="1019"/>
                    </a:lnTo>
                    <a:lnTo>
                      <a:pt x="71" y="987"/>
                    </a:lnTo>
                    <a:lnTo>
                      <a:pt x="85" y="957"/>
                    </a:lnTo>
                    <a:lnTo>
                      <a:pt x="100" y="928"/>
                    </a:lnTo>
                    <a:lnTo>
                      <a:pt x="117" y="901"/>
                    </a:lnTo>
                    <a:lnTo>
                      <a:pt x="134" y="874"/>
                    </a:lnTo>
                    <a:lnTo>
                      <a:pt x="154" y="847"/>
                    </a:lnTo>
                    <a:lnTo>
                      <a:pt x="174" y="823"/>
                    </a:lnTo>
                    <a:lnTo>
                      <a:pt x="195" y="799"/>
                    </a:lnTo>
                    <a:lnTo>
                      <a:pt x="217" y="777"/>
                    </a:lnTo>
                    <a:lnTo>
                      <a:pt x="240" y="755"/>
                    </a:lnTo>
                    <a:lnTo>
                      <a:pt x="264" y="734"/>
                    </a:lnTo>
                    <a:lnTo>
                      <a:pt x="291" y="715"/>
                    </a:lnTo>
                    <a:lnTo>
                      <a:pt x="317" y="697"/>
                    </a:lnTo>
                    <a:lnTo>
                      <a:pt x="344" y="680"/>
                    </a:lnTo>
                    <a:lnTo>
                      <a:pt x="372" y="664"/>
                    </a:lnTo>
                    <a:lnTo>
                      <a:pt x="402" y="650"/>
                    </a:lnTo>
                    <a:lnTo>
                      <a:pt x="431" y="636"/>
                    </a:lnTo>
                    <a:lnTo>
                      <a:pt x="462" y="624"/>
                    </a:lnTo>
                    <a:lnTo>
                      <a:pt x="493" y="612"/>
                    </a:lnTo>
                    <a:lnTo>
                      <a:pt x="527" y="601"/>
                    </a:lnTo>
                    <a:lnTo>
                      <a:pt x="560" y="593"/>
                    </a:lnTo>
                    <a:lnTo>
                      <a:pt x="593" y="585"/>
                    </a:lnTo>
                    <a:lnTo>
                      <a:pt x="628" y="578"/>
                    </a:lnTo>
                    <a:lnTo>
                      <a:pt x="625" y="539"/>
                    </a:lnTo>
                    <a:lnTo>
                      <a:pt x="620" y="499"/>
                    </a:lnTo>
                    <a:lnTo>
                      <a:pt x="616" y="458"/>
                    </a:lnTo>
                    <a:lnTo>
                      <a:pt x="611" y="416"/>
                    </a:lnTo>
                    <a:lnTo>
                      <a:pt x="606" y="374"/>
                    </a:lnTo>
                    <a:lnTo>
                      <a:pt x="602" y="332"/>
                    </a:lnTo>
                    <a:lnTo>
                      <a:pt x="598" y="291"/>
                    </a:lnTo>
                    <a:lnTo>
                      <a:pt x="596" y="250"/>
                    </a:lnTo>
                    <a:lnTo>
                      <a:pt x="595" y="210"/>
                    </a:lnTo>
                    <a:lnTo>
                      <a:pt x="596" y="173"/>
                    </a:lnTo>
                    <a:lnTo>
                      <a:pt x="598" y="137"/>
                    </a:lnTo>
                    <a:lnTo>
                      <a:pt x="603" y="103"/>
                    </a:lnTo>
                    <a:lnTo>
                      <a:pt x="610" y="72"/>
                    </a:lnTo>
                    <a:lnTo>
                      <a:pt x="621" y="45"/>
                    </a:lnTo>
                    <a:lnTo>
                      <a:pt x="635" y="21"/>
                    </a:lnTo>
                    <a:lnTo>
                      <a:pt x="652" y="0"/>
                    </a:lnTo>
                    <a:lnTo>
                      <a:pt x="687" y="12"/>
                    </a:lnTo>
                    <a:lnTo>
                      <a:pt x="722" y="23"/>
                    </a:lnTo>
                    <a:lnTo>
                      <a:pt x="759" y="34"/>
                    </a:lnTo>
                    <a:lnTo>
                      <a:pt x="796" y="45"/>
                    </a:lnTo>
                    <a:lnTo>
                      <a:pt x="833" y="55"/>
                    </a:lnTo>
                    <a:lnTo>
                      <a:pt x="871" y="65"/>
                    </a:lnTo>
                    <a:lnTo>
                      <a:pt x="909" y="74"/>
                    </a:lnTo>
                    <a:lnTo>
                      <a:pt x="948" y="83"/>
                    </a:lnTo>
                    <a:lnTo>
                      <a:pt x="987" y="92"/>
                    </a:lnTo>
                    <a:lnTo>
                      <a:pt x="1027" y="100"/>
                    </a:lnTo>
                    <a:lnTo>
                      <a:pt x="1066" y="109"/>
                    </a:lnTo>
                    <a:lnTo>
                      <a:pt x="1106" y="117"/>
                    </a:lnTo>
                    <a:lnTo>
                      <a:pt x="1147" y="124"/>
                    </a:lnTo>
                    <a:lnTo>
                      <a:pt x="1188" y="131"/>
                    </a:lnTo>
                    <a:lnTo>
                      <a:pt x="1229" y="138"/>
                    </a:lnTo>
                    <a:lnTo>
                      <a:pt x="1271" y="144"/>
                    </a:lnTo>
                    <a:lnTo>
                      <a:pt x="1312" y="151"/>
                    </a:lnTo>
                    <a:lnTo>
                      <a:pt x="1353" y="157"/>
                    </a:lnTo>
                    <a:lnTo>
                      <a:pt x="1395" y="162"/>
                    </a:lnTo>
                    <a:lnTo>
                      <a:pt x="1437" y="168"/>
                    </a:lnTo>
                    <a:lnTo>
                      <a:pt x="1480" y="173"/>
                    </a:lnTo>
                    <a:lnTo>
                      <a:pt x="1521" y="178"/>
                    </a:lnTo>
                    <a:lnTo>
                      <a:pt x="1563" y="182"/>
                    </a:lnTo>
                    <a:lnTo>
                      <a:pt x="1606" y="187"/>
                    </a:lnTo>
                    <a:lnTo>
                      <a:pt x="1648" y="191"/>
                    </a:lnTo>
                    <a:lnTo>
                      <a:pt x="1689" y="195"/>
                    </a:lnTo>
                    <a:lnTo>
                      <a:pt x="1732" y="199"/>
                    </a:lnTo>
                    <a:lnTo>
                      <a:pt x="1774" y="203"/>
                    </a:lnTo>
                    <a:lnTo>
                      <a:pt x="1815" y="206"/>
                    </a:lnTo>
                    <a:lnTo>
                      <a:pt x="1858" y="210"/>
                    </a:lnTo>
                    <a:lnTo>
                      <a:pt x="1899" y="213"/>
                    </a:lnTo>
                    <a:lnTo>
                      <a:pt x="1940" y="216"/>
                    </a:lnTo>
                    <a:lnTo>
                      <a:pt x="1980" y="236"/>
                    </a:lnTo>
                    <a:close/>
                  </a:path>
                </a:pathLst>
              </a:custGeom>
              <a:solidFill>
                <a:srgbClr val="FF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49" name="Freeform 205"/>
              <p:cNvSpPr>
                <a:spLocks/>
              </p:cNvSpPr>
              <p:nvPr/>
            </p:nvSpPr>
            <p:spPr bwMode="auto">
              <a:xfrm flipH="1">
                <a:off x="4674" y="2400"/>
                <a:ext cx="326" cy="399"/>
              </a:xfrm>
              <a:custGeom>
                <a:avLst/>
                <a:gdLst>
                  <a:gd name="T0" fmla="*/ 1791 w 1798"/>
                  <a:gd name="T1" fmla="*/ 201 h 2188"/>
                  <a:gd name="T2" fmla="*/ 1758 w 1798"/>
                  <a:gd name="T3" fmla="*/ 262 h 2188"/>
                  <a:gd name="T4" fmla="*/ 1708 w 1798"/>
                  <a:gd name="T5" fmla="*/ 313 h 2188"/>
                  <a:gd name="T6" fmla="*/ 1651 w 1798"/>
                  <a:gd name="T7" fmla="*/ 355 h 2188"/>
                  <a:gd name="T8" fmla="*/ 1593 w 1798"/>
                  <a:gd name="T9" fmla="*/ 390 h 2188"/>
                  <a:gd name="T10" fmla="*/ 1534 w 1798"/>
                  <a:gd name="T11" fmla="*/ 427 h 2188"/>
                  <a:gd name="T12" fmla="*/ 1461 w 1798"/>
                  <a:gd name="T13" fmla="*/ 511 h 2188"/>
                  <a:gd name="T14" fmla="*/ 1403 w 1798"/>
                  <a:gd name="T15" fmla="*/ 624 h 2188"/>
                  <a:gd name="T16" fmla="*/ 1361 w 1798"/>
                  <a:gd name="T17" fmla="*/ 757 h 2188"/>
                  <a:gd name="T18" fmla="*/ 1332 w 1798"/>
                  <a:gd name="T19" fmla="*/ 898 h 2188"/>
                  <a:gd name="T20" fmla="*/ 1315 w 1798"/>
                  <a:gd name="T21" fmla="*/ 1036 h 2188"/>
                  <a:gd name="T22" fmla="*/ 1246 w 1798"/>
                  <a:gd name="T23" fmla="*/ 1848 h 2188"/>
                  <a:gd name="T24" fmla="*/ 1183 w 1798"/>
                  <a:gd name="T25" fmla="*/ 1947 h 2188"/>
                  <a:gd name="T26" fmla="*/ 1081 w 1798"/>
                  <a:gd name="T27" fmla="*/ 2021 h 2188"/>
                  <a:gd name="T28" fmla="*/ 958 w 1798"/>
                  <a:gd name="T29" fmla="*/ 2076 h 2188"/>
                  <a:gd name="T30" fmla="*/ 828 w 1798"/>
                  <a:gd name="T31" fmla="*/ 2116 h 2188"/>
                  <a:gd name="T32" fmla="*/ 401 w 1798"/>
                  <a:gd name="T33" fmla="*/ 2188 h 2188"/>
                  <a:gd name="T34" fmla="*/ 308 w 1798"/>
                  <a:gd name="T35" fmla="*/ 2143 h 2188"/>
                  <a:gd name="T36" fmla="*/ 230 w 1798"/>
                  <a:gd name="T37" fmla="*/ 2079 h 2188"/>
                  <a:gd name="T38" fmla="*/ 166 w 1798"/>
                  <a:gd name="T39" fmla="*/ 1999 h 2188"/>
                  <a:gd name="T40" fmla="*/ 123 w 1798"/>
                  <a:gd name="T41" fmla="*/ 1904 h 2188"/>
                  <a:gd name="T42" fmla="*/ 102 w 1798"/>
                  <a:gd name="T43" fmla="*/ 1796 h 2188"/>
                  <a:gd name="T44" fmla="*/ 102 w 1798"/>
                  <a:gd name="T45" fmla="*/ 1707 h 2188"/>
                  <a:gd name="T46" fmla="*/ 107 w 1798"/>
                  <a:gd name="T47" fmla="*/ 1630 h 2188"/>
                  <a:gd name="T48" fmla="*/ 116 w 1798"/>
                  <a:gd name="T49" fmla="*/ 1553 h 2188"/>
                  <a:gd name="T50" fmla="*/ 128 w 1798"/>
                  <a:gd name="T51" fmla="*/ 1473 h 2188"/>
                  <a:gd name="T52" fmla="*/ 141 w 1798"/>
                  <a:gd name="T53" fmla="*/ 1394 h 2188"/>
                  <a:gd name="T54" fmla="*/ 155 w 1798"/>
                  <a:gd name="T55" fmla="*/ 1313 h 2188"/>
                  <a:gd name="T56" fmla="*/ 169 w 1798"/>
                  <a:gd name="T57" fmla="*/ 1231 h 2188"/>
                  <a:gd name="T58" fmla="*/ 181 w 1798"/>
                  <a:gd name="T59" fmla="*/ 1151 h 2188"/>
                  <a:gd name="T60" fmla="*/ 191 w 1798"/>
                  <a:gd name="T61" fmla="*/ 1070 h 2188"/>
                  <a:gd name="T62" fmla="*/ 198 w 1798"/>
                  <a:gd name="T63" fmla="*/ 989 h 2188"/>
                  <a:gd name="T64" fmla="*/ 200 w 1798"/>
                  <a:gd name="T65" fmla="*/ 910 h 2188"/>
                  <a:gd name="T66" fmla="*/ 184 w 1798"/>
                  <a:gd name="T67" fmla="*/ 866 h 2188"/>
                  <a:gd name="T68" fmla="*/ 144 w 1798"/>
                  <a:gd name="T69" fmla="*/ 825 h 2188"/>
                  <a:gd name="T70" fmla="*/ 93 w 1798"/>
                  <a:gd name="T71" fmla="*/ 781 h 2188"/>
                  <a:gd name="T72" fmla="*/ 42 w 1798"/>
                  <a:gd name="T73" fmla="*/ 731 h 2188"/>
                  <a:gd name="T74" fmla="*/ 7 w 1798"/>
                  <a:gd name="T75" fmla="*/ 675 h 2188"/>
                  <a:gd name="T76" fmla="*/ 217 w 1798"/>
                  <a:gd name="T77" fmla="*/ 581 h 2188"/>
                  <a:gd name="T78" fmla="*/ 217 w 1798"/>
                  <a:gd name="T79" fmla="*/ 558 h 2188"/>
                  <a:gd name="T80" fmla="*/ 217 w 1798"/>
                  <a:gd name="T81" fmla="*/ 536 h 2188"/>
                  <a:gd name="T82" fmla="*/ 211 w 1798"/>
                  <a:gd name="T83" fmla="*/ 509 h 2188"/>
                  <a:gd name="T84" fmla="*/ 186 w 1798"/>
                  <a:gd name="T85" fmla="*/ 475 h 2188"/>
                  <a:gd name="T86" fmla="*/ 150 w 1798"/>
                  <a:gd name="T87" fmla="*/ 436 h 2188"/>
                  <a:gd name="T88" fmla="*/ 112 w 1798"/>
                  <a:gd name="T89" fmla="*/ 394 h 2188"/>
                  <a:gd name="T90" fmla="*/ 82 w 1798"/>
                  <a:gd name="T91" fmla="*/ 349 h 2188"/>
                  <a:gd name="T92" fmla="*/ 81 w 1798"/>
                  <a:gd name="T93" fmla="*/ 320 h 2188"/>
                  <a:gd name="T94" fmla="*/ 111 w 1798"/>
                  <a:gd name="T95" fmla="*/ 320 h 2188"/>
                  <a:gd name="T96" fmla="*/ 139 w 1798"/>
                  <a:gd name="T97" fmla="*/ 320 h 2188"/>
                  <a:gd name="T98" fmla="*/ 147 w 1798"/>
                  <a:gd name="T99" fmla="*/ 293 h 2188"/>
                  <a:gd name="T100" fmla="*/ 141 w 1798"/>
                  <a:gd name="T101" fmla="*/ 225 h 2188"/>
                  <a:gd name="T102" fmla="*/ 134 w 1798"/>
                  <a:gd name="T103" fmla="*/ 143 h 2188"/>
                  <a:gd name="T104" fmla="*/ 132 w 1798"/>
                  <a:gd name="T105" fmla="*/ 65 h 2188"/>
                  <a:gd name="T106" fmla="*/ 138 w 1798"/>
                  <a:gd name="T107" fmla="*/ 12 h 2188"/>
                  <a:gd name="T108" fmla="*/ 176 w 1798"/>
                  <a:gd name="T109" fmla="*/ 1 h 2188"/>
                  <a:gd name="T110" fmla="*/ 260 w 1798"/>
                  <a:gd name="T111" fmla="*/ 14 h 2188"/>
                  <a:gd name="T112" fmla="*/ 347 w 1798"/>
                  <a:gd name="T113" fmla="*/ 35 h 2188"/>
                  <a:gd name="T114" fmla="*/ 437 w 1798"/>
                  <a:gd name="T115" fmla="*/ 59 h 2188"/>
                  <a:gd name="T116" fmla="*/ 534 w 1798"/>
                  <a:gd name="T117" fmla="*/ 79 h 2188"/>
                  <a:gd name="T118" fmla="*/ 638 w 1798"/>
                  <a:gd name="T119" fmla="*/ 87 h 2188"/>
                  <a:gd name="T120" fmla="*/ 1766 w 1798"/>
                  <a:gd name="T121" fmla="*/ 32 h 2188"/>
                  <a:gd name="T122" fmla="*/ 1786 w 1798"/>
                  <a:gd name="T123" fmla="*/ 87 h 2188"/>
                  <a:gd name="T124" fmla="*/ 1798 w 1798"/>
                  <a:gd name="T125" fmla="*/ 155 h 2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98" h="2188">
                    <a:moveTo>
                      <a:pt x="1798" y="155"/>
                    </a:moveTo>
                    <a:lnTo>
                      <a:pt x="1796" y="179"/>
                    </a:lnTo>
                    <a:lnTo>
                      <a:pt x="1791" y="201"/>
                    </a:lnTo>
                    <a:lnTo>
                      <a:pt x="1783" y="222"/>
                    </a:lnTo>
                    <a:lnTo>
                      <a:pt x="1772" y="242"/>
                    </a:lnTo>
                    <a:lnTo>
                      <a:pt x="1758" y="262"/>
                    </a:lnTo>
                    <a:lnTo>
                      <a:pt x="1743" y="280"/>
                    </a:lnTo>
                    <a:lnTo>
                      <a:pt x="1726" y="297"/>
                    </a:lnTo>
                    <a:lnTo>
                      <a:pt x="1708" y="313"/>
                    </a:lnTo>
                    <a:lnTo>
                      <a:pt x="1690" y="328"/>
                    </a:lnTo>
                    <a:lnTo>
                      <a:pt x="1670" y="342"/>
                    </a:lnTo>
                    <a:lnTo>
                      <a:pt x="1651" y="355"/>
                    </a:lnTo>
                    <a:lnTo>
                      <a:pt x="1630" y="367"/>
                    </a:lnTo>
                    <a:lnTo>
                      <a:pt x="1611" y="379"/>
                    </a:lnTo>
                    <a:lnTo>
                      <a:pt x="1593" y="390"/>
                    </a:lnTo>
                    <a:lnTo>
                      <a:pt x="1576" y="399"/>
                    </a:lnTo>
                    <a:lnTo>
                      <a:pt x="1561" y="408"/>
                    </a:lnTo>
                    <a:lnTo>
                      <a:pt x="1534" y="427"/>
                    </a:lnTo>
                    <a:lnTo>
                      <a:pt x="1507" y="451"/>
                    </a:lnTo>
                    <a:lnTo>
                      <a:pt x="1483" y="479"/>
                    </a:lnTo>
                    <a:lnTo>
                      <a:pt x="1461" y="511"/>
                    </a:lnTo>
                    <a:lnTo>
                      <a:pt x="1440" y="546"/>
                    </a:lnTo>
                    <a:lnTo>
                      <a:pt x="1421" y="584"/>
                    </a:lnTo>
                    <a:lnTo>
                      <a:pt x="1403" y="624"/>
                    </a:lnTo>
                    <a:lnTo>
                      <a:pt x="1388" y="667"/>
                    </a:lnTo>
                    <a:lnTo>
                      <a:pt x="1373" y="711"/>
                    </a:lnTo>
                    <a:lnTo>
                      <a:pt x="1361" y="757"/>
                    </a:lnTo>
                    <a:lnTo>
                      <a:pt x="1350" y="804"/>
                    </a:lnTo>
                    <a:lnTo>
                      <a:pt x="1340" y="850"/>
                    </a:lnTo>
                    <a:lnTo>
                      <a:pt x="1332" y="898"/>
                    </a:lnTo>
                    <a:lnTo>
                      <a:pt x="1325" y="944"/>
                    </a:lnTo>
                    <a:lnTo>
                      <a:pt x="1319" y="990"/>
                    </a:lnTo>
                    <a:lnTo>
                      <a:pt x="1315" y="1036"/>
                    </a:lnTo>
                    <a:lnTo>
                      <a:pt x="1259" y="1767"/>
                    </a:lnTo>
                    <a:lnTo>
                      <a:pt x="1256" y="1810"/>
                    </a:lnTo>
                    <a:lnTo>
                      <a:pt x="1246" y="1848"/>
                    </a:lnTo>
                    <a:lnTo>
                      <a:pt x="1230" y="1883"/>
                    </a:lnTo>
                    <a:lnTo>
                      <a:pt x="1209" y="1917"/>
                    </a:lnTo>
                    <a:lnTo>
                      <a:pt x="1183" y="1947"/>
                    </a:lnTo>
                    <a:lnTo>
                      <a:pt x="1152" y="1974"/>
                    </a:lnTo>
                    <a:lnTo>
                      <a:pt x="1118" y="1998"/>
                    </a:lnTo>
                    <a:lnTo>
                      <a:pt x="1081" y="2021"/>
                    </a:lnTo>
                    <a:lnTo>
                      <a:pt x="1041" y="2042"/>
                    </a:lnTo>
                    <a:lnTo>
                      <a:pt x="1000" y="2060"/>
                    </a:lnTo>
                    <a:lnTo>
                      <a:pt x="958" y="2076"/>
                    </a:lnTo>
                    <a:lnTo>
                      <a:pt x="914" y="2091"/>
                    </a:lnTo>
                    <a:lnTo>
                      <a:pt x="871" y="2104"/>
                    </a:lnTo>
                    <a:lnTo>
                      <a:pt x="828" y="2116"/>
                    </a:lnTo>
                    <a:lnTo>
                      <a:pt x="785" y="2127"/>
                    </a:lnTo>
                    <a:lnTo>
                      <a:pt x="745" y="2136"/>
                    </a:lnTo>
                    <a:lnTo>
                      <a:pt x="401" y="2188"/>
                    </a:lnTo>
                    <a:lnTo>
                      <a:pt x="369" y="2175"/>
                    </a:lnTo>
                    <a:lnTo>
                      <a:pt x="339" y="2161"/>
                    </a:lnTo>
                    <a:lnTo>
                      <a:pt x="308" y="2143"/>
                    </a:lnTo>
                    <a:lnTo>
                      <a:pt x="280" y="2124"/>
                    </a:lnTo>
                    <a:lnTo>
                      <a:pt x="254" y="2102"/>
                    </a:lnTo>
                    <a:lnTo>
                      <a:pt x="230" y="2079"/>
                    </a:lnTo>
                    <a:lnTo>
                      <a:pt x="207" y="2055"/>
                    </a:lnTo>
                    <a:lnTo>
                      <a:pt x="185" y="2028"/>
                    </a:lnTo>
                    <a:lnTo>
                      <a:pt x="166" y="1999"/>
                    </a:lnTo>
                    <a:lnTo>
                      <a:pt x="150" y="1969"/>
                    </a:lnTo>
                    <a:lnTo>
                      <a:pt x="135" y="1937"/>
                    </a:lnTo>
                    <a:lnTo>
                      <a:pt x="123" y="1904"/>
                    </a:lnTo>
                    <a:lnTo>
                      <a:pt x="114" y="1869"/>
                    </a:lnTo>
                    <a:lnTo>
                      <a:pt x="107" y="1833"/>
                    </a:lnTo>
                    <a:lnTo>
                      <a:pt x="102" y="1796"/>
                    </a:lnTo>
                    <a:lnTo>
                      <a:pt x="101" y="1757"/>
                    </a:lnTo>
                    <a:lnTo>
                      <a:pt x="101" y="1732"/>
                    </a:lnTo>
                    <a:lnTo>
                      <a:pt x="102" y="1707"/>
                    </a:lnTo>
                    <a:lnTo>
                      <a:pt x="103" y="1682"/>
                    </a:lnTo>
                    <a:lnTo>
                      <a:pt x="105" y="1657"/>
                    </a:lnTo>
                    <a:lnTo>
                      <a:pt x="107" y="1630"/>
                    </a:lnTo>
                    <a:lnTo>
                      <a:pt x="110" y="1605"/>
                    </a:lnTo>
                    <a:lnTo>
                      <a:pt x="113" y="1579"/>
                    </a:lnTo>
                    <a:lnTo>
                      <a:pt x="116" y="1553"/>
                    </a:lnTo>
                    <a:lnTo>
                      <a:pt x="120" y="1527"/>
                    </a:lnTo>
                    <a:lnTo>
                      <a:pt x="124" y="1500"/>
                    </a:lnTo>
                    <a:lnTo>
                      <a:pt x="128" y="1473"/>
                    </a:lnTo>
                    <a:lnTo>
                      <a:pt x="132" y="1447"/>
                    </a:lnTo>
                    <a:lnTo>
                      <a:pt x="137" y="1420"/>
                    </a:lnTo>
                    <a:lnTo>
                      <a:pt x="141" y="1394"/>
                    </a:lnTo>
                    <a:lnTo>
                      <a:pt x="146" y="1366"/>
                    </a:lnTo>
                    <a:lnTo>
                      <a:pt x="151" y="1339"/>
                    </a:lnTo>
                    <a:lnTo>
                      <a:pt x="155" y="1313"/>
                    </a:lnTo>
                    <a:lnTo>
                      <a:pt x="160" y="1286"/>
                    </a:lnTo>
                    <a:lnTo>
                      <a:pt x="164" y="1258"/>
                    </a:lnTo>
                    <a:lnTo>
                      <a:pt x="169" y="1231"/>
                    </a:lnTo>
                    <a:lnTo>
                      <a:pt x="173" y="1205"/>
                    </a:lnTo>
                    <a:lnTo>
                      <a:pt x="177" y="1178"/>
                    </a:lnTo>
                    <a:lnTo>
                      <a:pt x="181" y="1151"/>
                    </a:lnTo>
                    <a:lnTo>
                      <a:pt x="185" y="1123"/>
                    </a:lnTo>
                    <a:lnTo>
                      <a:pt x="188" y="1096"/>
                    </a:lnTo>
                    <a:lnTo>
                      <a:pt x="191" y="1070"/>
                    </a:lnTo>
                    <a:lnTo>
                      <a:pt x="194" y="1043"/>
                    </a:lnTo>
                    <a:lnTo>
                      <a:pt x="196" y="1016"/>
                    </a:lnTo>
                    <a:lnTo>
                      <a:pt x="198" y="989"/>
                    </a:lnTo>
                    <a:lnTo>
                      <a:pt x="199" y="963"/>
                    </a:lnTo>
                    <a:lnTo>
                      <a:pt x="200" y="936"/>
                    </a:lnTo>
                    <a:lnTo>
                      <a:pt x="200" y="910"/>
                    </a:lnTo>
                    <a:lnTo>
                      <a:pt x="198" y="896"/>
                    </a:lnTo>
                    <a:lnTo>
                      <a:pt x="193" y="881"/>
                    </a:lnTo>
                    <a:lnTo>
                      <a:pt x="184" y="866"/>
                    </a:lnTo>
                    <a:lnTo>
                      <a:pt x="173" y="853"/>
                    </a:lnTo>
                    <a:lnTo>
                      <a:pt x="159" y="839"/>
                    </a:lnTo>
                    <a:lnTo>
                      <a:pt x="144" y="825"/>
                    </a:lnTo>
                    <a:lnTo>
                      <a:pt x="127" y="810"/>
                    </a:lnTo>
                    <a:lnTo>
                      <a:pt x="110" y="796"/>
                    </a:lnTo>
                    <a:lnTo>
                      <a:pt x="93" y="781"/>
                    </a:lnTo>
                    <a:lnTo>
                      <a:pt x="74" y="765"/>
                    </a:lnTo>
                    <a:lnTo>
                      <a:pt x="58" y="748"/>
                    </a:lnTo>
                    <a:lnTo>
                      <a:pt x="42" y="731"/>
                    </a:lnTo>
                    <a:lnTo>
                      <a:pt x="28" y="713"/>
                    </a:lnTo>
                    <a:lnTo>
                      <a:pt x="16" y="695"/>
                    </a:lnTo>
                    <a:lnTo>
                      <a:pt x="7" y="675"/>
                    </a:lnTo>
                    <a:lnTo>
                      <a:pt x="0" y="654"/>
                    </a:lnTo>
                    <a:lnTo>
                      <a:pt x="217" y="589"/>
                    </a:lnTo>
                    <a:lnTo>
                      <a:pt x="217" y="581"/>
                    </a:lnTo>
                    <a:lnTo>
                      <a:pt x="217" y="573"/>
                    </a:lnTo>
                    <a:lnTo>
                      <a:pt x="217" y="565"/>
                    </a:lnTo>
                    <a:lnTo>
                      <a:pt x="217" y="558"/>
                    </a:lnTo>
                    <a:lnTo>
                      <a:pt x="217" y="551"/>
                    </a:lnTo>
                    <a:lnTo>
                      <a:pt x="217" y="544"/>
                    </a:lnTo>
                    <a:lnTo>
                      <a:pt x="217" y="536"/>
                    </a:lnTo>
                    <a:lnTo>
                      <a:pt x="217" y="528"/>
                    </a:lnTo>
                    <a:lnTo>
                      <a:pt x="216" y="519"/>
                    </a:lnTo>
                    <a:lnTo>
                      <a:pt x="211" y="509"/>
                    </a:lnTo>
                    <a:lnTo>
                      <a:pt x="205" y="498"/>
                    </a:lnTo>
                    <a:lnTo>
                      <a:pt x="196" y="487"/>
                    </a:lnTo>
                    <a:lnTo>
                      <a:pt x="186" y="475"/>
                    </a:lnTo>
                    <a:lnTo>
                      <a:pt x="175" y="462"/>
                    </a:lnTo>
                    <a:lnTo>
                      <a:pt x="163" y="449"/>
                    </a:lnTo>
                    <a:lnTo>
                      <a:pt x="150" y="436"/>
                    </a:lnTo>
                    <a:lnTo>
                      <a:pt x="137" y="422"/>
                    </a:lnTo>
                    <a:lnTo>
                      <a:pt x="125" y="408"/>
                    </a:lnTo>
                    <a:lnTo>
                      <a:pt x="112" y="394"/>
                    </a:lnTo>
                    <a:lnTo>
                      <a:pt x="101" y="379"/>
                    </a:lnTo>
                    <a:lnTo>
                      <a:pt x="91" y="364"/>
                    </a:lnTo>
                    <a:lnTo>
                      <a:pt x="82" y="349"/>
                    </a:lnTo>
                    <a:lnTo>
                      <a:pt x="75" y="335"/>
                    </a:lnTo>
                    <a:lnTo>
                      <a:pt x="71" y="320"/>
                    </a:lnTo>
                    <a:lnTo>
                      <a:pt x="81" y="320"/>
                    </a:lnTo>
                    <a:lnTo>
                      <a:pt x="92" y="320"/>
                    </a:lnTo>
                    <a:lnTo>
                      <a:pt x="101" y="320"/>
                    </a:lnTo>
                    <a:lnTo>
                      <a:pt x="111" y="320"/>
                    </a:lnTo>
                    <a:lnTo>
                      <a:pt x="120" y="320"/>
                    </a:lnTo>
                    <a:lnTo>
                      <a:pt x="129" y="320"/>
                    </a:lnTo>
                    <a:lnTo>
                      <a:pt x="139" y="320"/>
                    </a:lnTo>
                    <a:lnTo>
                      <a:pt x="149" y="320"/>
                    </a:lnTo>
                    <a:lnTo>
                      <a:pt x="149" y="309"/>
                    </a:lnTo>
                    <a:lnTo>
                      <a:pt x="147" y="293"/>
                    </a:lnTo>
                    <a:lnTo>
                      <a:pt x="146" y="274"/>
                    </a:lnTo>
                    <a:lnTo>
                      <a:pt x="144" y="251"/>
                    </a:lnTo>
                    <a:lnTo>
                      <a:pt x="141" y="225"/>
                    </a:lnTo>
                    <a:lnTo>
                      <a:pt x="139" y="199"/>
                    </a:lnTo>
                    <a:lnTo>
                      <a:pt x="136" y="171"/>
                    </a:lnTo>
                    <a:lnTo>
                      <a:pt x="134" y="143"/>
                    </a:lnTo>
                    <a:lnTo>
                      <a:pt x="133" y="115"/>
                    </a:lnTo>
                    <a:lnTo>
                      <a:pt x="132" y="89"/>
                    </a:lnTo>
                    <a:lnTo>
                      <a:pt x="132" y="65"/>
                    </a:lnTo>
                    <a:lnTo>
                      <a:pt x="133" y="43"/>
                    </a:lnTo>
                    <a:lnTo>
                      <a:pt x="135" y="25"/>
                    </a:lnTo>
                    <a:lnTo>
                      <a:pt x="138" y="12"/>
                    </a:lnTo>
                    <a:lnTo>
                      <a:pt x="143" y="3"/>
                    </a:lnTo>
                    <a:lnTo>
                      <a:pt x="149" y="0"/>
                    </a:lnTo>
                    <a:lnTo>
                      <a:pt x="176" y="1"/>
                    </a:lnTo>
                    <a:lnTo>
                      <a:pt x="204" y="4"/>
                    </a:lnTo>
                    <a:lnTo>
                      <a:pt x="232" y="8"/>
                    </a:lnTo>
                    <a:lnTo>
                      <a:pt x="260" y="14"/>
                    </a:lnTo>
                    <a:lnTo>
                      <a:pt x="288" y="20"/>
                    </a:lnTo>
                    <a:lnTo>
                      <a:pt x="317" y="28"/>
                    </a:lnTo>
                    <a:lnTo>
                      <a:pt x="347" y="35"/>
                    </a:lnTo>
                    <a:lnTo>
                      <a:pt x="376" y="43"/>
                    </a:lnTo>
                    <a:lnTo>
                      <a:pt x="406" y="52"/>
                    </a:lnTo>
                    <a:lnTo>
                      <a:pt x="437" y="59"/>
                    </a:lnTo>
                    <a:lnTo>
                      <a:pt x="469" y="67"/>
                    </a:lnTo>
                    <a:lnTo>
                      <a:pt x="501" y="73"/>
                    </a:lnTo>
                    <a:lnTo>
                      <a:pt x="534" y="79"/>
                    </a:lnTo>
                    <a:lnTo>
                      <a:pt x="569" y="83"/>
                    </a:lnTo>
                    <a:lnTo>
                      <a:pt x="603" y="86"/>
                    </a:lnTo>
                    <a:lnTo>
                      <a:pt x="638" y="87"/>
                    </a:lnTo>
                    <a:lnTo>
                      <a:pt x="1758" y="0"/>
                    </a:lnTo>
                    <a:lnTo>
                      <a:pt x="1761" y="16"/>
                    </a:lnTo>
                    <a:lnTo>
                      <a:pt x="1766" y="32"/>
                    </a:lnTo>
                    <a:lnTo>
                      <a:pt x="1773" y="50"/>
                    </a:lnTo>
                    <a:lnTo>
                      <a:pt x="1780" y="68"/>
                    </a:lnTo>
                    <a:lnTo>
                      <a:pt x="1786" y="87"/>
                    </a:lnTo>
                    <a:lnTo>
                      <a:pt x="1792" y="108"/>
                    </a:lnTo>
                    <a:lnTo>
                      <a:pt x="1796" y="131"/>
                    </a:lnTo>
                    <a:lnTo>
                      <a:pt x="1798" y="155"/>
                    </a:lnTo>
                    <a:close/>
                  </a:path>
                </a:pathLst>
              </a:custGeom>
              <a:solidFill>
                <a:srgbClr val="CCB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50" name="Freeform 206"/>
              <p:cNvSpPr>
                <a:spLocks/>
              </p:cNvSpPr>
              <p:nvPr/>
            </p:nvSpPr>
            <p:spPr bwMode="auto">
              <a:xfrm flipH="1">
                <a:off x="5262" y="2428"/>
                <a:ext cx="358" cy="419"/>
              </a:xfrm>
              <a:custGeom>
                <a:avLst/>
                <a:gdLst>
                  <a:gd name="T0" fmla="*/ 1900 w 1972"/>
                  <a:gd name="T1" fmla="*/ 566 h 2299"/>
                  <a:gd name="T2" fmla="*/ 1832 w 1972"/>
                  <a:gd name="T3" fmla="*/ 563 h 2299"/>
                  <a:gd name="T4" fmla="*/ 1687 w 1972"/>
                  <a:gd name="T5" fmla="*/ 549 h 2299"/>
                  <a:gd name="T6" fmla="*/ 1533 w 1972"/>
                  <a:gd name="T7" fmla="*/ 491 h 2299"/>
                  <a:gd name="T8" fmla="*/ 1391 w 1972"/>
                  <a:gd name="T9" fmla="*/ 398 h 2299"/>
                  <a:gd name="T10" fmla="*/ 1253 w 1972"/>
                  <a:gd name="T11" fmla="*/ 283 h 2299"/>
                  <a:gd name="T12" fmla="*/ 1170 w 1972"/>
                  <a:gd name="T13" fmla="*/ 200 h 2299"/>
                  <a:gd name="T14" fmla="*/ 1106 w 1972"/>
                  <a:gd name="T15" fmla="*/ 118 h 2299"/>
                  <a:gd name="T16" fmla="*/ 1028 w 1972"/>
                  <a:gd name="T17" fmla="*/ 43 h 2299"/>
                  <a:gd name="T18" fmla="*/ 921 w 1972"/>
                  <a:gd name="T19" fmla="*/ 2 h 2299"/>
                  <a:gd name="T20" fmla="*/ 790 w 1972"/>
                  <a:gd name="T21" fmla="*/ 36 h 2299"/>
                  <a:gd name="T22" fmla="*/ 700 w 1972"/>
                  <a:gd name="T23" fmla="*/ 171 h 2299"/>
                  <a:gd name="T24" fmla="*/ 651 w 1972"/>
                  <a:gd name="T25" fmla="*/ 360 h 2299"/>
                  <a:gd name="T26" fmla="*/ 633 w 1972"/>
                  <a:gd name="T27" fmla="*/ 548 h 2299"/>
                  <a:gd name="T28" fmla="*/ 473 w 1972"/>
                  <a:gd name="T29" fmla="*/ 608 h 2299"/>
                  <a:gd name="T30" fmla="*/ 326 w 1972"/>
                  <a:gd name="T31" fmla="*/ 688 h 2299"/>
                  <a:gd name="T32" fmla="*/ 241 w 1972"/>
                  <a:gd name="T33" fmla="*/ 829 h 2299"/>
                  <a:gd name="T34" fmla="*/ 209 w 1972"/>
                  <a:gd name="T35" fmla="*/ 1032 h 2299"/>
                  <a:gd name="T36" fmla="*/ 212 w 1972"/>
                  <a:gd name="T37" fmla="*/ 1142 h 2299"/>
                  <a:gd name="T38" fmla="*/ 225 w 1972"/>
                  <a:gd name="T39" fmla="*/ 1195 h 2299"/>
                  <a:gd name="T40" fmla="*/ 239 w 1972"/>
                  <a:gd name="T41" fmla="*/ 1244 h 2299"/>
                  <a:gd name="T42" fmla="*/ 250 w 1972"/>
                  <a:gd name="T43" fmla="*/ 1296 h 2299"/>
                  <a:gd name="T44" fmla="*/ 116 w 1972"/>
                  <a:gd name="T45" fmla="*/ 1446 h 2299"/>
                  <a:gd name="T46" fmla="*/ 63 w 1972"/>
                  <a:gd name="T47" fmla="*/ 1531 h 2299"/>
                  <a:gd name="T48" fmla="*/ 25 w 1972"/>
                  <a:gd name="T49" fmla="*/ 1633 h 2299"/>
                  <a:gd name="T50" fmla="*/ 3 w 1972"/>
                  <a:gd name="T51" fmla="*/ 1744 h 2299"/>
                  <a:gd name="T52" fmla="*/ 113 w 1972"/>
                  <a:gd name="T53" fmla="*/ 1985 h 2299"/>
                  <a:gd name="T54" fmla="*/ 227 w 1972"/>
                  <a:gd name="T55" fmla="*/ 2111 h 2299"/>
                  <a:gd name="T56" fmla="*/ 381 w 1972"/>
                  <a:gd name="T57" fmla="*/ 2215 h 2299"/>
                  <a:gd name="T58" fmla="*/ 571 w 1972"/>
                  <a:gd name="T59" fmla="*/ 2282 h 2299"/>
                  <a:gd name="T60" fmla="*/ 757 w 1972"/>
                  <a:gd name="T61" fmla="*/ 2297 h 2299"/>
                  <a:gd name="T62" fmla="*/ 858 w 1972"/>
                  <a:gd name="T63" fmla="*/ 2252 h 2299"/>
                  <a:gd name="T64" fmla="*/ 895 w 1972"/>
                  <a:gd name="T65" fmla="*/ 2168 h 2299"/>
                  <a:gd name="T66" fmla="*/ 845 w 1972"/>
                  <a:gd name="T67" fmla="*/ 2095 h 2299"/>
                  <a:gd name="T68" fmla="*/ 815 w 1972"/>
                  <a:gd name="T69" fmla="*/ 2034 h 2299"/>
                  <a:gd name="T70" fmla="*/ 869 w 1972"/>
                  <a:gd name="T71" fmla="*/ 2014 h 2299"/>
                  <a:gd name="T72" fmla="*/ 912 w 1972"/>
                  <a:gd name="T73" fmla="*/ 1992 h 2299"/>
                  <a:gd name="T74" fmla="*/ 946 w 1972"/>
                  <a:gd name="T75" fmla="*/ 1960 h 2299"/>
                  <a:gd name="T76" fmla="*/ 948 w 1972"/>
                  <a:gd name="T77" fmla="*/ 1923 h 2299"/>
                  <a:gd name="T78" fmla="*/ 886 w 1972"/>
                  <a:gd name="T79" fmla="*/ 1920 h 2299"/>
                  <a:gd name="T80" fmla="*/ 839 w 1972"/>
                  <a:gd name="T81" fmla="*/ 1861 h 2299"/>
                  <a:gd name="T82" fmla="*/ 924 w 1972"/>
                  <a:gd name="T83" fmla="*/ 1849 h 2299"/>
                  <a:gd name="T84" fmla="*/ 993 w 1972"/>
                  <a:gd name="T85" fmla="*/ 1832 h 2299"/>
                  <a:gd name="T86" fmla="*/ 1048 w 1972"/>
                  <a:gd name="T87" fmla="*/ 1806 h 2299"/>
                  <a:gd name="T88" fmla="*/ 1096 w 1972"/>
                  <a:gd name="T89" fmla="*/ 1771 h 2299"/>
                  <a:gd name="T90" fmla="*/ 1040 w 1972"/>
                  <a:gd name="T91" fmla="*/ 1716 h 2299"/>
                  <a:gd name="T92" fmla="*/ 980 w 1972"/>
                  <a:gd name="T93" fmla="*/ 1692 h 2299"/>
                  <a:gd name="T94" fmla="*/ 915 w 1972"/>
                  <a:gd name="T95" fmla="*/ 1680 h 2299"/>
                  <a:gd name="T96" fmla="*/ 850 w 1972"/>
                  <a:gd name="T97" fmla="*/ 1664 h 2299"/>
                  <a:gd name="T98" fmla="*/ 934 w 1972"/>
                  <a:gd name="T99" fmla="*/ 1554 h 2299"/>
                  <a:gd name="T100" fmla="*/ 1021 w 1972"/>
                  <a:gd name="T101" fmla="*/ 1435 h 2299"/>
                  <a:gd name="T102" fmla="*/ 1113 w 1972"/>
                  <a:gd name="T103" fmla="*/ 1320 h 2299"/>
                  <a:gd name="T104" fmla="*/ 1219 w 1972"/>
                  <a:gd name="T105" fmla="*/ 1220 h 2299"/>
                  <a:gd name="T106" fmla="*/ 1325 w 1972"/>
                  <a:gd name="T107" fmla="*/ 1149 h 2299"/>
                  <a:gd name="T108" fmla="*/ 1451 w 1972"/>
                  <a:gd name="T109" fmla="*/ 1079 h 2299"/>
                  <a:gd name="T110" fmla="*/ 1584 w 1972"/>
                  <a:gd name="T111" fmla="*/ 1010 h 2299"/>
                  <a:gd name="T112" fmla="*/ 1712 w 1972"/>
                  <a:gd name="T113" fmla="*/ 938 h 2299"/>
                  <a:gd name="T114" fmla="*/ 1825 w 1972"/>
                  <a:gd name="T115" fmla="*/ 860 h 2299"/>
                  <a:gd name="T116" fmla="*/ 1912 w 1972"/>
                  <a:gd name="T117" fmla="*/ 773 h 2299"/>
                  <a:gd name="T118" fmla="*/ 1964 w 1972"/>
                  <a:gd name="T119" fmla="*/ 675 h 2299"/>
                  <a:gd name="T120" fmla="*/ 1967 w 1972"/>
                  <a:gd name="T121" fmla="*/ 563 h 2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72" h="2299">
                    <a:moveTo>
                      <a:pt x="1967" y="563"/>
                    </a:moveTo>
                    <a:lnTo>
                      <a:pt x="1943" y="565"/>
                    </a:lnTo>
                    <a:lnTo>
                      <a:pt x="1920" y="566"/>
                    </a:lnTo>
                    <a:lnTo>
                      <a:pt x="1900" y="566"/>
                    </a:lnTo>
                    <a:lnTo>
                      <a:pt x="1882" y="565"/>
                    </a:lnTo>
                    <a:lnTo>
                      <a:pt x="1865" y="565"/>
                    </a:lnTo>
                    <a:lnTo>
                      <a:pt x="1848" y="564"/>
                    </a:lnTo>
                    <a:lnTo>
                      <a:pt x="1832" y="563"/>
                    </a:lnTo>
                    <a:lnTo>
                      <a:pt x="1815" y="563"/>
                    </a:lnTo>
                    <a:lnTo>
                      <a:pt x="1771" y="561"/>
                    </a:lnTo>
                    <a:lnTo>
                      <a:pt x="1729" y="556"/>
                    </a:lnTo>
                    <a:lnTo>
                      <a:pt x="1687" y="549"/>
                    </a:lnTo>
                    <a:lnTo>
                      <a:pt x="1647" y="538"/>
                    </a:lnTo>
                    <a:lnTo>
                      <a:pt x="1609" y="525"/>
                    </a:lnTo>
                    <a:lnTo>
                      <a:pt x="1571" y="509"/>
                    </a:lnTo>
                    <a:lnTo>
                      <a:pt x="1533" y="491"/>
                    </a:lnTo>
                    <a:lnTo>
                      <a:pt x="1497" y="469"/>
                    </a:lnTo>
                    <a:lnTo>
                      <a:pt x="1461" y="447"/>
                    </a:lnTo>
                    <a:lnTo>
                      <a:pt x="1425" y="424"/>
                    </a:lnTo>
                    <a:lnTo>
                      <a:pt x="1391" y="398"/>
                    </a:lnTo>
                    <a:lnTo>
                      <a:pt x="1357" y="371"/>
                    </a:lnTo>
                    <a:lnTo>
                      <a:pt x="1321" y="342"/>
                    </a:lnTo>
                    <a:lnTo>
                      <a:pt x="1287" y="313"/>
                    </a:lnTo>
                    <a:lnTo>
                      <a:pt x="1253" y="283"/>
                    </a:lnTo>
                    <a:lnTo>
                      <a:pt x="1219" y="253"/>
                    </a:lnTo>
                    <a:lnTo>
                      <a:pt x="1201" y="237"/>
                    </a:lnTo>
                    <a:lnTo>
                      <a:pt x="1186" y="220"/>
                    </a:lnTo>
                    <a:lnTo>
                      <a:pt x="1170" y="200"/>
                    </a:lnTo>
                    <a:lnTo>
                      <a:pt x="1155" y="180"/>
                    </a:lnTo>
                    <a:lnTo>
                      <a:pt x="1139" y="160"/>
                    </a:lnTo>
                    <a:lnTo>
                      <a:pt x="1123" y="139"/>
                    </a:lnTo>
                    <a:lnTo>
                      <a:pt x="1106" y="118"/>
                    </a:lnTo>
                    <a:lnTo>
                      <a:pt x="1089" y="98"/>
                    </a:lnTo>
                    <a:lnTo>
                      <a:pt x="1069" y="77"/>
                    </a:lnTo>
                    <a:lnTo>
                      <a:pt x="1049" y="59"/>
                    </a:lnTo>
                    <a:lnTo>
                      <a:pt x="1028" y="43"/>
                    </a:lnTo>
                    <a:lnTo>
                      <a:pt x="1005" y="28"/>
                    </a:lnTo>
                    <a:lnTo>
                      <a:pt x="980" y="17"/>
                    </a:lnTo>
                    <a:lnTo>
                      <a:pt x="951" y="8"/>
                    </a:lnTo>
                    <a:lnTo>
                      <a:pt x="921" y="2"/>
                    </a:lnTo>
                    <a:lnTo>
                      <a:pt x="888" y="0"/>
                    </a:lnTo>
                    <a:lnTo>
                      <a:pt x="852" y="4"/>
                    </a:lnTo>
                    <a:lnTo>
                      <a:pt x="819" y="17"/>
                    </a:lnTo>
                    <a:lnTo>
                      <a:pt x="790" y="36"/>
                    </a:lnTo>
                    <a:lnTo>
                      <a:pt x="763" y="62"/>
                    </a:lnTo>
                    <a:lnTo>
                      <a:pt x="740" y="95"/>
                    </a:lnTo>
                    <a:lnTo>
                      <a:pt x="718" y="131"/>
                    </a:lnTo>
                    <a:lnTo>
                      <a:pt x="700" y="171"/>
                    </a:lnTo>
                    <a:lnTo>
                      <a:pt x="684" y="215"/>
                    </a:lnTo>
                    <a:lnTo>
                      <a:pt x="671" y="262"/>
                    </a:lnTo>
                    <a:lnTo>
                      <a:pt x="660" y="310"/>
                    </a:lnTo>
                    <a:lnTo>
                      <a:pt x="651" y="360"/>
                    </a:lnTo>
                    <a:lnTo>
                      <a:pt x="644" y="408"/>
                    </a:lnTo>
                    <a:lnTo>
                      <a:pt x="638" y="456"/>
                    </a:lnTo>
                    <a:lnTo>
                      <a:pt x="635" y="504"/>
                    </a:lnTo>
                    <a:lnTo>
                      <a:pt x="633" y="548"/>
                    </a:lnTo>
                    <a:lnTo>
                      <a:pt x="632" y="589"/>
                    </a:lnTo>
                    <a:lnTo>
                      <a:pt x="574" y="591"/>
                    </a:lnTo>
                    <a:lnTo>
                      <a:pt x="522" y="597"/>
                    </a:lnTo>
                    <a:lnTo>
                      <a:pt x="473" y="608"/>
                    </a:lnTo>
                    <a:lnTo>
                      <a:pt x="430" y="622"/>
                    </a:lnTo>
                    <a:lnTo>
                      <a:pt x="392" y="640"/>
                    </a:lnTo>
                    <a:lnTo>
                      <a:pt x="356" y="662"/>
                    </a:lnTo>
                    <a:lnTo>
                      <a:pt x="326" y="688"/>
                    </a:lnTo>
                    <a:lnTo>
                      <a:pt x="300" y="717"/>
                    </a:lnTo>
                    <a:lnTo>
                      <a:pt x="277" y="751"/>
                    </a:lnTo>
                    <a:lnTo>
                      <a:pt x="258" y="789"/>
                    </a:lnTo>
                    <a:lnTo>
                      <a:pt x="241" y="829"/>
                    </a:lnTo>
                    <a:lnTo>
                      <a:pt x="229" y="875"/>
                    </a:lnTo>
                    <a:lnTo>
                      <a:pt x="220" y="923"/>
                    </a:lnTo>
                    <a:lnTo>
                      <a:pt x="213" y="975"/>
                    </a:lnTo>
                    <a:lnTo>
                      <a:pt x="209" y="1032"/>
                    </a:lnTo>
                    <a:lnTo>
                      <a:pt x="208" y="1091"/>
                    </a:lnTo>
                    <a:lnTo>
                      <a:pt x="208" y="1110"/>
                    </a:lnTo>
                    <a:lnTo>
                      <a:pt x="210" y="1126"/>
                    </a:lnTo>
                    <a:lnTo>
                      <a:pt x="212" y="1142"/>
                    </a:lnTo>
                    <a:lnTo>
                      <a:pt x="214" y="1156"/>
                    </a:lnTo>
                    <a:lnTo>
                      <a:pt x="218" y="1170"/>
                    </a:lnTo>
                    <a:lnTo>
                      <a:pt x="221" y="1183"/>
                    </a:lnTo>
                    <a:lnTo>
                      <a:pt x="225" y="1195"/>
                    </a:lnTo>
                    <a:lnTo>
                      <a:pt x="229" y="1207"/>
                    </a:lnTo>
                    <a:lnTo>
                      <a:pt x="232" y="1219"/>
                    </a:lnTo>
                    <a:lnTo>
                      <a:pt x="236" y="1231"/>
                    </a:lnTo>
                    <a:lnTo>
                      <a:pt x="239" y="1244"/>
                    </a:lnTo>
                    <a:lnTo>
                      <a:pt x="243" y="1256"/>
                    </a:lnTo>
                    <a:lnTo>
                      <a:pt x="245" y="1269"/>
                    </a:lnTo>
                    <a:lnTo>
                      <a:pt x="247" y="1282"/>
                    </a:lnTo>
                    <a:lnTo>
                      <a:pt x="250" y="1296"/>
                    </a:lnTo>
                    <a:lnTo>
                      <a:pt x="250" y="1311"/>
                    </a:lnTo>
                    <a:lnTo>
                      <a:pt x="147" y="1412"/>
                    </a:lnTo>
                    <a:lnTo>
                      <a:pt x="132" y="1428"/>
                    </a:lnTo>
                    <a:lnTo>
                      <a:pt x="116" y="1446"/>
                    </a:lnTo>
                    <a:lnTo>
                      <a:pt x="101" y="1465"/>
                    </a:lnTo>
                    <a:lnTo>
                      <a:pt x="88" y="1486"/>
                    </a:lnTo>
                    <a:lnTo>
                      <a:pt x="75" y="1509"/>
                    </a:lnTo>
                    <a:lnTo>
                      <a:pt x="63" y="1531"/>
                    </a:lnTo>
                    <a:lnTo>
                      <a:pt x="52" y="1555"/>
                    </a:lnTo>
                    <a:lnTo>
                      <a:pt x="42" y="1580"/>
                    </a:lnTo>
                    <a:lnTo>
                      <a:pt x="33" y="1606"/>
                    </a:lnTo>
                    <a:lnTo>
                      <a:pt x="25" y="1633"/>
                    </a:lnTo>
                    <a:lnTo>
                      <a:pt x="18" y="1660"/>
                    </a:lnTo>
                    <a:lnTo>
                      <a:pt x="12" y="1687"/>
                    </a:lnTo>
                    <a:lnTo>
                      <a:pt x="6" y="1715"/>
                    </a:lnTo>
                    <a:lnTo>
                      <a:pt x="3" y="1744"/>
                    </a:lnTo>
                    <a:lnTo>
                      <a:pt x="1" y="1772"/>
                    </a:lnTo>
                    <a:lnTo>
                      <a:pt x="0" y="1800"/>
                    </a:lnTo>
                    <a:lnTo>
                      <a:pt x="91" y="1952"/>
                    </a:lnTo>
                    <a:lnTo>
                      <a:pt x="113" y="1985"/>
                    </a:lnTo>
                    <a:lnTo>
                      <a:pt x="139" y="2019"/>
                    </a:lnTo>
                    <a:lnTo>
                      <a:pt x="166" y="2050"/>
                    </a:lnTo>
                    <a:lnTo>
                      <a:pt x="195" y="2081"/>
                    </a:lnTo>
                    <a:lnTo>
                      <a:pt x="227" y="2111"/>
                    </a:lnTo>
                    <a:lnTo>
                      <a:pt x="263" y="2141"/>
                    </a:lnTo>
                    <a:lnTo>
                      <a:pt x="299" y="2167"/>
                    </a:lnTo>
                    <a:lnTo>
                      <a:pt x="338" y="2192"/>
                    </a:lnTo>
                    <a:lnTo>
                      <a:pt x="381" y="2215"/>
                    </a:lnTo>
                    <a:lnTo>
                      <a:pt x="424" y="2236"/>
                    </a:lnTo>
                    <a:lnTo>
                      <a:pt x="471" y="2255"/>
                    </a:lnTo>
                    <a:lnTo>
                      <a:pt x="520" y="2270"/>
                    </a:lnTo>
                    <a:lnTo>
                      <a:pt x="571" y="2282"/>
                    </a:lnTo>
                    <a:lnTo>
                      <a:pt x="625" y="2291"/>
                    </a:lnTo>
                    <a:lnTo>
                      <a:pt x="680" y="2297"/>
                    </a:lnTo>
                    <a:lnTo>
                      <a:pt x="739" y="2299"/>
                    </a:lnTo>
                    <a:lnTo>
                      <a:pt x="757" y="2297"/>
                    </a:lnTo>
                    <a:lnTo>
                      <a:pt x="780" y="2291"/>
                    </a:lnTo>
                    <a:lnTo>
                      <a:pt x="806" y="2281"/>
                    </a:lnTo>
                    <a:lnTo>
                      <a:pt x="833" y="2268"/>
                    </a:lnTo>
                    <a:lnTo>
                      <a:pt x="858" y="2252"/>
                    </a:lnTo>
                    <a:lnTo>
                      <a:pt x="879" y="2233"/>
                    </a:lnTo>
                    <a:lnTo>
                      <a:pt x="893" y="2213"/>
                    </a:lnTo>
                    <a:lnTo>
                      <a:pt x="898" y="2192"/>
                    </a:lnTo>
                    <a:lnTo>
                      <a:pt x="895" y="2168"/>
                    </a:lnTo>
                    <a:lnTo>
                      <a:pt x="887" y="2148"/>
                    </a:lnTo>
                    <a:lnTo>
                      <a:pt x="876" y="2130"/>
                    </a:lnTo>
                    <a:lnTo>
                      <a:pt x="862" y="2112"/>
                    </a:lnTo>
                    <a:lnTo>
                      <a:pt x="845" y="2095"/>
                    </a:lnTo>
                    <a:lnTo>
                      <a:pt x="829" y="2078"/>
                    </a:lnTo>
                    <a:lnTo>
                      <a:pt x="813" y="2060"/>
                    </a:lnTo>
                    <a:lnTo>
                      <a:pt x="800" y="2040"/>
                    </a:lnTo>
                    <a:lnTo>
                      <a:pt x="815" y="2034"/>
                    </a:lnTo>
                    <a:lnTo>
                      <a:pt x="829" y="2029"/>
                    </a:lnTo>
                    <a:lnTo>
                      <a:pt x="843" y="2024"/>
                    </a:lnTo>
                    <a:lnTo>
                      <a:pt x="857" y="2019"/>
                    </a:lnTo>
                    <a:lnTo>
                      <a:pt x="869" y="2014"/>
                    </a:lnTo>
                    <a:lnTo>
                      <a:pt x="881" y="2010"/>
                    </a:lnTo>
                    <a:lnTo>
                      <a:pt x="892" y="2004"/>
                    </a:lnTo>
                    <a:lnTo>
                      <a:pt x="903" y="1999"/>
                    </a:lnTo>
                    <a:lnTo>
                      <a:pt x="912" y="1992"/>
                    </a:lnTo>
                    <a:lnTo>
                      <a:pt x="922" y="1985"/>
                    </a:lnTo>
                    <a:lnTo>
                      <a:pt x="930" y="1978"/>
                    </a:lnTo>
                    <a:lnTo>
                      <a:pt x="939" y="1969"/>
                    </a:lnTo>
                    <a:lnTo>
                      <a:pt x="946" y="1960"/>
                    </a:lnTo>
                    <a:lnTo>
                      <a:pt x="953" y="1949"/>
                    </a:lnTo>
                    <a:lnTo>
                      <a:pt x="959" y="1937"/>
                    </a:lnTo>
                    <a:lnTo>
                      <a:pt x="965" y="1923"/>
                    </a:lnTo>
                    <a:lnTo>
                      <a:pt x="948" y="1923"/>
                    </a:lnTo>
                    <a:lnTo>
                      <a:pt x="932" y="1922"/>
                    </a:lnTo>
                    <a:lnTo>
                      <a:pt x="917" y="1921"/>
                    </a:lnTo>
                    <a:lnTo>
                      <a:pt x="901" y="1921"/>
                    </a:lnTo>
                    <a:lnTo>
                      <a:pt x="886" y="1920"/>
                    </a:lnTo>
                    <a:lnTo>
                      <a:pt x="871" y="1920"/>
                    </a:lnTo>
                    <a:lnTo>
                      <a:pt x="856" y="1921"/>
                    </a:lnTo>
                    <a:lnTo>
                      <a:pt x="839" y="1923"/>
                    </a:lnTo>
                    <a:lnTo>
                      <a:pt x="839" y="1861"/>
                    </a:lnTo>
                    <a:lnTo>
                      <a:pt x="863" y="1858"/>
                    </a:lnTo>
                    <a:lnTo>
                      <a:pt x="884" y="1856"/>
                    </a:lnTo>
                    <a:lnTo>
                      <a:pt x="905" y="1853"/>
                    </a:lnTo>
                    <a:lnTo>
                      <a:pt x="924" y="1849"/>
                    </a:lnTo>
                    <a:lnTo>
                      <a:pt x="943" y="1845"/>
                    </a:lnTo>
                    <a:lnTo>
                      <a:pt x="960" y="1841"/>
                    </a:lnTo>
                    <a:lnTo>
                      <a:pt x="977" y="1837"/>
                    </a:lnTo>
                    <a:lnTo>
                      <a:pt x="993" y="1832"/>
                    </a:lnTo>
                    <a:lnTo>
                      <a:pt x="1008" y="1826"/>
                    </a:lnTo>
                    <a:lnTo>
                      <a:pt x="1022" y="1820"/>
                    </a:lnTo>
                    <a:lnTo>
                      <a:pt x="1036" y="1814"/>
                    </a:lnTo>
                    <a:lnTo>
                      <a:pt x="1048" y="1806"/>
                    </a:lnTo>
                    <a:lnTo>
                      <a:pt x="1061" y="1799"/>
                    </a:lnTo>
                    <a:lnTo>
                      <a:pt x="1073" y="1790"/>
                    </a:lnTo>
                    <a:lnTo>
                      <a:pt x="1084" y="1781"/>
                    </a:lnTo>
                    <a:lnTo>
                      <a:pt x="1096" y="1771"/>
                    </a:lnTo>
                    <a:lnTo>
                      <a:pt x="1082" y="1754"/>
                    </a:lnTo>
                    <a:lnTo>
                      <a:pt x="1069" y="1738"/>
                    </a:lnTo>
                    <a:lnTo>
                      <a:pt x="1055" y="1726"/>
                    </a:lnTo>
                    <a:lnTo>
                      <a:pt x="1040" y="1716"/>
                    </a:lnTo>
                    <a:lnTo>
                      <a:pt x="1026" y="1708"/>
                    </a:lnTo>
                    <a:lnTo>
                      <a:pt x="1011" y="1701"/>
                    </a:lnTo>
                    <a:lnTo>
                      <a:pt x="995" y="1696"/>
                    </a:lnTo>
                    <a:lnTo>
                      <a:pt x="980" y="1692"/>
                    </a:lnTo>
                    <a:lnTo>
                      <a:pt x="963" y="1688"/>
                    </a:lnTo>
                    <a:lnTo>
                      <a:pt x="947" y="1685"/>
                    </a:lnTo>
                    <a:lnTo>
                      <a:pt x="931" y="1683"/>
                    </a:lnTo>
                    <a:lnTo>
                      <a:pt x="915" y="1680"/>
                    </a:lnTo>
                    <a:lnTo>
                      <a:pt x="899" y="1677"/>
                    </a:lnTo>
                    <a:lnTo>
                      <a:pt x="882" y="1674"/>
                    </a:lnTo>
                    <a:lnTo>
                      <a:pt x="866" y="1669"/>
                    </a:lnTo>
                    <a:lnTo>
                      <a:pt x="850" y="1664"/>
                    </a:lnTo>
                    <a:lnTo>
                      <a:pt x="871" y="1638"/>
                    </a:lnTo>
                    <a:lnTo>
                      <a:pt x="893" y="1610"/>
                    </a:lnTo>
                    <a:lnTo>
                      <a:pt x="914" y="1582"/>
                    </a:lnTo>
                    <a:lnTo>
                      <a:pt x="934" y="1554"/>
                    </a:lnTo>
                    <a:lnTo>
                      <a:pt x="955" y="1524"/>
                    </a:lnTo>
                    <a:lnTo>
                      <a:pt x="978" y="1495"/>
                    </a:lnTo>
                    <a:lnTo>
                      <a:pt x="999" y="1464"/>
                    </a:lnTo>
                    <a:lnTo>
                      <a:pt x="1021" y="1435"/>
                    </a:lnTo>
                    <a:lnTo>
                      <a:pt x="1043" y="1406"/>
                    </a:lnTo>
                    <a:lnTo>
                      <a:pt x="1065" y="1377"/>
                    </a:lnTo>
                    <a:lnTo>
                      <a:pt x="1089" y="1347"/>
                    </a:lnTo>
                    <a:lnTo>
                      <a:pt x="1113" y="1320"/>
                    </a:lnTo>
                    <a:lnTo>
                      <a:pt x="1138" y="1293"/>
                    </a:lnTo>
                    <a:lnTo>
                      <a:pt x="1164" y="1268"/>
                    </a:lnTo>
                    <a:lnTo>
                      <a:pt x="1190" y="1244"/>
                    </a:lnTo>
                    <a:lnTo>
                      <a:pt x="1219" y="1220"/>
                    </a:lnTo>
                    <a:lnTo>
                      <a:pt x="1243" y="1202"/>
                    </a:lnTo>
                    <a:lnTo>
                      <a:pt x="1269" y="1184"/>
                    </a:lnTo>
                    <a:lnTo>
                      <a:pt x="1297" y="1166"/>
                    </a:lnTo>
                    <a:lnTo>
                      <a:pt x="1325" y="1149"/>
                    </a:lnTo>
                    <a:lnTo>
                      <a:pt x="1356" y="1131"/>
                    </a:lnTo>
                    <a:lnTo>
                      <a:pt x="1387" y="1114"/>
                    </a:lnTo>
                    <a:lnTo>
                      <a:pt x="1418" y="1096"/>
                    </a:lnTo>
                    <a:lnTo>
                      <a:pt x="1451" y="1079"/>
                    </a:lnTo>
                    <a:lnTo>
                      <a:pt x="1484" y="1062"/>
                    </a:lnTo>
                    <a:lnTo>
                      <a:pt x="1517" y="1045"/>
                    </a:lnTo>
                    <a:lnTo>
                      <a:pt x="1550" y="1028"/>
                    </a:lnTo>
                    <a:lnTo>
                      <a:pt x="1584" y="1010"/>
                    </a:lnTo>
                    <a:lnTo>
                      <a:pt x="1616" y="993"/>
                    </a:lnTo>
                    <a:lnTo>
                      <a:pt x="1648" y="974"/>
                    </a:lnTo>
                    <a:lnTo>
                      <a:pt x="1680" y="956"/>
                    </a:lnTo>
                    <a:lnTo>
                      <a:pt x="1712" y="938"/>
                    </a:lnTo>
                    <a:lnTo>
                      <a:pt x="1742" y="919"/>
                    </a:lnTo>
                    <a:lnTo>
                      <a:pt x="1771" y="900"/>
                    </a:lnTo>
                    <a:lnTo>
                      <a:pt x="1798" y="880"/>
                    </a:lnTo>
                    <a:lnTo>
                      <a:pt x="1825" y="860"/>
                    </a:lnTo>
                    <a:lnTo>
                      <a:pt x="1850" y="839"/>
                    </a:lnTo>
                    <a:lnTo>
                      <a:pt x="1873" y="818"/>
                    </a:lnTo>
                    <a:lnTo>
                      <a:pt x="1893" y="796"/>
                    </a:lnTo>
                    <a:lnTo>
                      <a:pt x="1912" y="773"/>
                    </a:lnTo>
                    <a:lnTo>
                      <a:pt x="1930" y="750"/>
                    </a:lnTo>
                    <a:lnTo>
                      <a:pt x="1944" y="726"/>
                    </a:lnTo>
                    <a:lnTo>
                      <a:pt x="1955" y="701"/>
                    </a:lnTo>
                    <a:lnTo>
                      <a:pt x="1964" y="675"/>
                    </a:lnTo>
                    <a:lnTo>
                      <a:pt x="1969" y="649"/>
                    </a:lnTo>
                    <a:lnTo>
                      <a:pt x="1972" y="622"/>
                    </a:lnTo>
                    <a:lnTo>
                      <a:pt x="1971" y="592"/>
                    </a:lnTo>
                    <a:lnTo>
                      <a:pt x="1967" y="563"/>
                    </a:lnTo>
                    <a:close/>
                  </a:path>
                </a:pathLst>
              </a:custGeom>
              <a:solidFill>
                <a:srgbClr val="CCB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51" name="Freeform 207"/>
              <p:cNvSpPr>
                <a:spLocks/>
              </p:cNvSpPr>
              <p:nvPr/>
            </p:nvSpPr>
            <p:spPr bwMode="auto">
              <a:xfrm flipH="1">
                <a:off x="4710" y="2463"/>
                <a:ext cx="277" cy="105"/>
              </a:xfrm>
              <a:custGeom>
                <a:avLst/>
                <a:gdLst>
                  <a:gd name="T0" fmla="*/ 1441 w 1529"/>
                  <a:gd name="T1" fmla="*/ 45 h 580"/>
                  <a:gd name="T2" fmla="*/ 1361 w 1529"/>
                  <a:gd name="T3" fmla="*/ 67 h 580"/>
                  <a:gd name="T4" fmla="*/ 1284 w 1529"/>
                  <a:gd name="T5" fmla="*/ 87 h 580"/>
                  <a:gd name="T6" fmla="*/ 1208 w 1529"/>
                  <a:gd name="T7" fmla="*/ 107 h 580"/>
                  <a:gd name="T8" fmla="*/ 1132 w 1529"/>
                  <a:gd name="T9" fmla="*/ 124 h 580"/>
                  <a:gd name="T10" fmla="*/ 1052 w 1529"/>
                  <a:gd name="T11" fmla="*/ 138 h 580"/>
                  <a:gd name="T12" fmla="*/ 966 w 1529"/>
                  <a:gd name="T13" fmla="*/ 147 h 580"/>
                  <a:gd name="T14" fmla="*/ 874 w 1529"/>
                  <a:gd name="T15" fmla="*/ 152 h 580"/>
                  <a:gd name="T16" fmla="*/ 767 w 1529"/>
                  <a:gd name="T17" fmla="*/ 150 h 580"/>
                  <a:gd name="T18" fmla="*/ 658 w 1529"/>
                  <a:gd name="T19" fmla="*/ 140 h 580"/>
                  <a:gd name="T20" fmla="*/ 551 w 1529"/>
                  <a:gd name="T21" fmla="*/ 125 h 580"/>
                  <a:gd name="T22" fmla="*/ 446 w 1529"/>
                  <a:gd name="T23" fmla="*/ 106 h 580"/>
                  <a:gd name="T24" fmla="*/ 344 w 1529"/>
                  <a:gd name="T25" fmla="*/ 85 h 580"/>
                  <a:gd name="T26" fmla="*/ 245 w 1529"/>
                  <a:gd name="T27" fmla="*/ 63 h 580"/>
                  <a:gd name="T28" fmla="*/ 151 w 1529"/>
                  <a:gd name="T29" fmla="*/ 43 h 580"/>
                  <a:gd name="T30" fmla="*/ 61 w 1529"/>
                  <a:gd name="T31" fmla="*/ 25 h 580"/>
                  <a:gd name="T32" fmla="*/ 87 w 1529"/>
                  <a:gd name="T33" fmla="*/ 82 h 580"/>
                  <a:gd name="T34" fmla="*/ 157 w 1529"/>
                  <a:gd name="T35" fmla="*/ 141 h 580"/>
                  <a:gd name="T36" fmla="*/ 234 w 1529"/>
                  <a:gd name="T37" fmla="*/ 183 h 580"/>
                  <a:gd name="T38" fmla="*/ 319 w 1529"/>
                  <a:gd name="T39" fmla="*/ 209 h 580"/>
                  <a:gd name="T40" fmla="*/ 409 w 1529"/>
                  <a:gd name="T41" fmla="*/ 226 h 580"/>
                  <a:gd name="T42" fmla="*/ 505 w 1529"/>
                  <a:gd name="T43" fmla="*/ 239 h 580"/>
                  <a:gd name="T44" fmla="*/ 604 w 1529"/>
                  <a:gd name="T45" fmla="*/ 250 h 580"/>
                  <a:gd name="T46" fmla="*/ 709 w 1529"/>
                  <a:gd name="T47" fmla="*/ 266 h 580"/>
                  <a:gd name="T48" fmla="*/ 1296 w 1529"/>
                  <a:gd name="T49" fmla="*/ 279 h 580"/>
                  <a:gd name="T50" fmla="*/ 1259 w 1529"/>
                  <a:gd name="T51" fmla="*/ 313 h 580"/>
                  <a:gd name="T52" fmla="*/ 1232 w 1529"/>
                  <a:gd name="T53" fmla="*/ 352 h 580"/>
                  <a:gd name="T54" fmla="*/ 1211 w 1529"/>
                  <a:gd name="T55" fmla="*/ 398 h 580"/>
                  <a:gd name="T56" fmla="*/ 1186 w 1529"/>
                  <a:gd name="T57" fmla="*/ 435 h 580"/>
                  <a:gd name="T58" fmla="*/ 1122 w 1529"/>
                  <a:gd name="T59" fmla="*/ 415 h 580"/>
                  <a:gd name="T60" fmla="*/ 1044 w 1529"/>
                  <a:gd name="T61" fmla="*/ 403 h 580"/>
                  <a:gd name="T62" fmla="*/ 966 w 1529"/>
                  <a:gd name="T63" fmla="*/ 399 h 580"/>
                  <a:gd name="T64" fmla="*/ 894 w 1529"/>
                  <a:gd name="T65" fmla="*/ 398 h 580"/>
                  <a:gd name="T66" fmla="*/ 817 w 1529"/>
                  <a:gd name="T67" fmla="*/ 398 h 580"/>
                  <a:gd name="T68" fmla="*/ 757 w 1529"/>
                  <a:gd name="T69" fmla="*/ 398 h 580"/>
                  <a:gd name="T70" fmla="*/ 699 w 1529"/>
                  <a:gd name="T71" fmla="*/ 398 h 580"/>
                  <a:gd name="T72" fmla="*/ 616 w 1529"/>
                  <a:gd name="T73" fmla="*/ 397 h 580"/>
                  <a:gd name="T74" fmla="*/ 475 w 1529"/>
                  <a:gd name="T75" fmla="*/ 383 h 580"/>
                  <a:gd name="T76" fmla="*/ 331 w 1529"/>
                  <a:gd name="T77" fmla="*/ 360 h 580"/>
                  <a:gd name="T78" fmla="*/ 203 w 1529"/>
                  <a:gd name="T79" fmla="*/ 340 h 580"/>
                  <a:gd name="T80" fmla="*/ 108 w 1529"/>
                  <a:gd name="T81" fmla="*/ 336 h 580"/>
                  <a:gd name="T82" fmla="*/ 43 w 1529"/>
                  <a:gd name="T83" fmla="*/ 369 h 580"/>
                  <a:gd name="T84" fmla="*/ 16 w 1529"/>
                  <a:gd name="T85" fmla="*/ 429 h 580"/>
                  <a:gd name="T86" fmla="*/ 80 w 1529"/>
                  <a:gd name="T87" fmla="*/ 489 h 580"/>
                  <a:gd name="T88" fmla="*/ 156 w 1529"/>
                  <a:gd name="T89" fmla="*/ 537 h 580"/>
                  <a:gd name="T90" fmla="*/ 247 w 1529"/>
                  <a:gd name="T91" fmla="*/ 569 h 580"/>
                  <a:gd name="T92" fmla="*/ 687 w 1529"/>
                  <a:gd name="T93" fmla="*/ 580 h 580"/>
                  <a:gd name="T94" fmla="*/ 799 w 1529"/>
                  <a:gd name="T95" fmla="*/ 546 h 580"/>
                  <a:gd name="T96" fmla="*/ 945 w 1529"/>
                  <a:gd name="T97" fmla="*/ 530 h 580"/>
                  <a:gd name="T98" fmla="*/ 1107 w 1529"/>
                  <a:gd name="T99" fmla="*/ 527 h 580"/>
                  <a:gd name="T100" fmla="*/ 1260 w 1529"/>
                  <a:gd name="T101" fmla="*/ 527 h 580"/>
                  <a:gd name="T102" fmla="*/ 1299 w 1529"/>
                  <a:gd name="T103" fmla="*/ 351 h 580"/>
                  <a:gd name="T104" fmla="*/ 1386 w 1529"/>
                  <a:gd name="T105" fmla="*/ 257 h 580"/>
                  <a:gd name="T106" fmla="*/ 1475 w 1529"/>
                  <a:gd name="T107" fmla="*/ 176 h 580"/>
                  <a:gd name="T108" fmla="*/ 1526 w 1529"/>
                  <a:gd name="T109" fmla="*/ 72 h 580"/>
                  <a:gd name="T110" fmla="*/ 1529 w 1529"/>
                  <a:gd name="T111" fmla="*/ 25 h 580"/>
                  <a:gd name="T112" fmla="*/ 1529 w 1529"/>
                  <a:gd name="T113" fmla="*/ 5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29" h="580">
                    <a:moveTo>
                      <a:pt x="1506" y="30"/>
                    </a:moveTo>
                    <a:lnTo>
                      <a:pt x="1484" y="35"/>
                    </a:lnTo>
                    <a:lnTo>
                      <a:pt x="1463" y="40"/>
                    </a:lnTo>
                    <a:lnTo>
                      <a:pt x="1441" y="45"/>
                    </a:lnTo>
                    <a:lnTo>
                      <a:pt x="1421" y="51"/>
                    </a:lnTo>
                    <a:lnTo>
                      <a:pt x="1401" y="56"/>
                    </a:lnTo>
                    <a:lnTo>
                      <a:pt x="1381" y="61"/>
                    </a:lnTo>
                    <a:lnTo>
                      <a:pt x="1361" y="67"/>
                    </a:lnTo>
                    <a:lnTo>
                      <a:pt x="1342" y="72"/>
                    </a:lnTo>
                    <a:lnTo>
                      <a:pt x="1322" y="77"/>
                    </a:lnTo>
                    <a:lnTo>
                      <a:pt x="1303" y="82"/>
                    </a:lnTo>
                    <a:lnTo>
                      <a:pt x="1284" y="87"/>
                    </a:lnTo>
                    <a:lnTo>
                      <a:pt x="1265" y="92"/>
                    </a:lnTo>
                    <a:lnTo>
                      <a:pt x="1247" y="97"/>
                    </a:lnTo>
                    <a:lnTo>
                      <a:pt x="1228" y="102"/>
                    </a:lnTo>
                    <a:lnTo>
                      <a:pt x="1208" y="107"/>
                    </a:lnTo>
                    <a:lnTo>
                      <a:pt x="1189" y="111"/>
                    </a:lnTo>
                    <a:lnTo>
                      <a:pt x="1171" y="116"/>
                    </a:lnTo>
                    <a:lnTo>
                      <a:pt x="1151" y="120"/>
                    </a:lnTo>
                    <a:lnTo>
                      <a:pt x="1132" y="124"/>
                    </a:lnTo>
                    <a:lnTo>
                      <a:pt x="1113" y="128"/>
                    </a:lnTo>
                    <a:lnTo>
                      <a:pt x="1092" y="131"/>
                    </a:lnTo>
                    <a:lnTo>
                      <a:pt x="1072" y="135"/>
                    </a:lnTo>
                    <a:lnTo>
                      <a:pt x="1052" y="138"/>
                    </a:lnTo>
                    <a:lnTo>
                      <a:pt x="1032" y="141"/>
                    </a:lnTo>
                    <a:lnTo>
                      <a:pt x="1011" y="143"/>
                    </a:lnTo>
                    <a:lnTo>
                      <a:pt x="989" y="145"/>
                    </a:lnTo>
                    <a:lnTo>
                      <a:pt x="966" y="147"/>
                    </a:lnTo>
                    <a:lnTo>
                      <a:pt x="944" y="149"/>
                    </a:lnTo>
                    <a:lnTo>
                      <a:pt x="921" y="150"/>
                    </a:lnTo>
                    <a:lnTo>
                      <a:pt x="898" y="151"/>
                    </a:lnTo>
                    <a:lnTo>
                      <a:pt x="874" y="152"/>
                    </a:lnTo>
                    <a:lnTo>
                      <a:pt x="848" y="152"/>
                    </a:lnTo>
                    <a:lnTo>
                      <a:pt x="821" y="152"/>
                    </a:lnTo>
                    <a:lnTo>
                      <a:pt x="794" y="151"/>
                    </a:lnTo>
                    <a:lnTo>
                      <a:pt x="767" y="150"/>
                    </a:lnTo>
                    <a:lnTo>
                      <a:pt x="740" y="148"/>
                    </a:lnTo>
                    <a:lnTo>
                      <a:pt x="712" y="146"/>
                    </a:lnTo>
                    <a:lnTo>
                      <a:pt x="685" y="143"/>
                    </a:lnTo>
                    <a:lnTo>
                      <a:pt x="658" y="140"/>
                    </a:lnTo>
                    <a:lnTo>
                      <a:pt x="632" y="137"/>
                    </a:lnTo>
                    <a:lnTo>
                      <a:pt x="604" y="133"/>
                    </a:lnTo>
                    <a:lnTo>
                      <a:pt x="578" y="129"/>
                    </a:lnTo>
                    <a:lnTo>
                      <a:pt x="551" y="125"/>
                    </a:lnTo>
                    <a:lnTo>
                      <a:pt x="525" y="120"/>
                    </a:lnTo>
                    <a:lnTo>
                      <a:pt x="499" y="116"/>
                    </a:lnTo>
                    <a:lnTo>
                      <a:pt x="472" y="111"/>
                    </a:lnTo>
                    <a:lnTo>
                      <a:pt x="446" y="106"/>
                    </a:lnTo>
                    <a:lnTo>
                      <a:pt x="421" y="101"/>
                    </a:lnTo>
                    <a:lnTo>
                      <a:pt x="395" y="95"/>
                    </a:lnTo>
                    <a:lnTo>
                      <a:pt x="369" y="90"/>
                    </a:lnTo>
                    <a:lnTo>
                      <a:pt x="344" y="85"/>
                    </a:lnTo>
                    <a:lnTo>
                      <a:pt x="319" y="79"/>
                    </a:lnTo>
                    <a:lnTo>
                      <a:pt x="294" y="74"/>
                    </a:lnTo>
                    <a:lnTo>
                      <a:pt x="270" y="68"/>
                    </a:lnTo>
                    <a:lnTo>
                      <a:pt x="245" y="63"/>
                    </a:lnTo>
                    <a:lnTo>
                      <a:pt x="221" y="58"/>
                    </a:lnTo>
                    <a:lnTo>
                      <a:pt x="197" y="53"/>
                    </a:lnTo>
                    <a:lnTo>
                      <a:pt x="174" y="48"/>
                    </a:lnTo>
                    <a:lnTo>
                      <a:pt x="151" y="43"/>
                    </a:lnTo>
                    <a:lnTo>
                      <a:pt x="127" y="39"/>
                    </a:lnTo>
                    <a:lnTo>
                      <a:pt x="105" y="34"/>
                    </a:lnTo>
                    <a:lnTo>
                      <a:pt x="82" y="30"/>
                    </a:lnTo>
                    <a:lnTo>
                      <a:pt x="61" y="25"/>
                    </a:lnTo>
                    <a:lnTo>
                      <a:pt x="39" y="22"/>
                    </a:lnTo>
                    <a:lnTo>
                      <a:pt x="54" y="44"/>
                    </a:lnTo>
                    <a:lnTo>
                      <a:pt x="70" y="64"/>
                    </a:lnTo>
                    <a:lnTo>
                      <a:pt x="87" y="82"/>
                    </a:lnTo>
                    <a:lnTo>
                      <a:pt x="103" y="99"/>
                    </a:lnTo>
                    <a:lnTo>
                      <a:pt x="121" y="114"/>
                    </a:lnTo>
                    <a:lnTo>
                      <a:pt x="139" y="128"/>
                    </a:lnTo>
                    <a:lnTo>
                      <a:pt x="157" y="141"/>
                    </a:lnTo>
                    <a:lnTo>
                      <a:pt x="176" y="154"/>
                    </a:lnTo>
                    <a:lnTo>
                      <a:pt x="195" y="164"/>
                    </a:lnTo>
                    <a:lnTo>
                      <a:pt x="215" y="174"/>
                    </a:lnTo>
                    <a:lnTo>
                      <a:pt x="234" y="183"/>
                    </a:lnTo>
                    <a:lnTo>
                      <a:pt x="256" y="190"/>
                    </a:lnTo>
                    <a:lnTo>
                      <a:pt x="276" y="197"/>
                    </a:lnTo>
                    <a:lnTo>
                      <a:pt x="298" y="204"/>
                    </a:lnTo>
                    <a:lnTo>
                      <a:pt x="319" y="209"/>
                    </a:lnTo>
                    <a:lnTo>
                      <a:pt x="341" y="214"/>
                    </a:lnTo>
                    <a:lnTo>
                      <a:pt x="363" y="219"/>
                    </a:lnTo>
                    <a:lnTo>
                      <a:pt x="386" y="223"/>
                    </a:lnTo>
                    <a:lnTo>
                      <a:pt x="409" y="226"/>
                    </a:lnTo>
                    <a:lnTo>
                      <a:pt x="432" y="230"/>
                    </a:lnTo>
                    <a:lnTo>
                      <a:pt x="456" y="233"/>
                    </a:lnTo>
                    <a:lnTo>
                      <a:pt x="480" y="236"/>
                    </a:lnTo>
                    <a:lnTo>
                      <a:pt x="505" y="239"/>
                    </a:lnTo>
                    <a:lnTo>
                      <a:pt x="529" y="241"/>
                    </a:lnTo>
                    <a:lnTo>
                      <a:pt x="554" y="244"/>
                    </a:lnTo>
                    <a:lnTo>
                      <a:pt x="579" y="247"/>
                    </a:lnTo>
                    <a:lnTo>
                      <a:pt x="604" y="250"/>
                    </a:lnTo>
                    <a:lnTo>
                      <a:pt x="631" y="254"/>
                    </a:lnTo>
                    <a:lnTo>
                      <a:pt x="656" y="257"/>
                    </a:lnTo>
                    <a:lnTo>
                      <a:pt x="682" y="261"/>
                    </a:lnTo>
                    <a:lnTo>
                      <a:pt x="709" y="266"/>
                    </a:lnTo>
                    <a:lnTo>
                      <a:pt x="736" y="271"/>
                    </a:lnTo>
                    <a:lnTo>
                      <a:pt x="1367" y="271"/>
                    </a:lnTo>
                    <a:lnTo>
                      <a:pt x="1308" y="271"/>
                    </a:lnTo>
                    <a:lnTo>
                      <a:pt x="1296" y="279"/>
                    </a:lnTo>
                    <a:lnTo>
                      <a:pt x="1286" y="288"/>
                    </a:lnTo>
                    <a:lnTo>
                      <a:pt x="1276" y="296"/>
                    </a:lnTo>
                    <a:lnTo>
                      <a:pt x="1267" y="305"/>
                    </a:lnTo>
                    <a:lnTo>
                      <a:pt x="1259" y="313"/>
                    </a:lnTo>
                    <a:lnTo>
                      <a:pt x="1251" y="322"/>
                    </a:lnTo>
                    <a:lnTo>
                      <a:pt x="1245" y="332"/>
                    </a:lnTo>
                    <a:lnTo>
                      <a:pt x="1238" y="341"/>
                    </a:lnTo>
                    <a:lnTo>
                      <a:pt x="1232" y="352"/>
                    </a:lnTo>
                    <a:lnTo>
                      <a:pt x="1227" y="362"/>
                    </a:lnTo>
                    <a:lnTo>
                      <a:pt x="1222" y="374"/>
                    </a:lnTo>
                    <a:lnTo>
                      <a:pt x="1217" y="385"/>
                    </a:lnTo>
                    <a:lnTo>
                      <a:pt x="1211" y="398"/>
                    </a:lnTo>
                    <a:lnTo>
                      <a:pt x="1207" y="412"/>
                    </a:lnTo>
                    <a:lnTo>
                      <a:pt x="1202" y="426"/>
                    </a:lnTo>
                    <a:lnTo>
                      <a:pt x="1198" y="441"/>
                    </a:lnTo>
                    <a:lnTo>
                      <a:pt x="1186" y="435"/>
                    </a:lnTo>
                    <a:lnTo>
                      <a:pt x="1172" y="429"/>
                    </a:lnTo>
                    <a:lnTo>
                      <a:pt x="1156" y="424"/>
                    </a:lnTo>
                    <a:lnTo>
                      <a:pt x="1140" y="419"/>
                    </a:lnTo>
                    <a:lnTo>
                      <a:pt x="1122" y="415"/>
                    </a:lnTo>
                    <a:lnTo>
                      <a:pt x="1103" y="412"/>
                    </a:lnTo>
                    <a:lnTo>
                      <a:pt x="1083" y="409"/>
                    </a:lnTo>
                    <a:lnTo>
                      <a:pt x="1064" y="405"/>
                    </a:lnTo>
                    <a:lnTo>
                      <a:pt x="1044" y="403"/>
                    </a:lnTo>
                    <a:lnTo>
                      <a:pt x="1024" y="402"/>
                    </a:lnTo>
                    <a:lnTo>
                      <a:pt x="1005" y="400"/>
                    </a:lnTo>
                    <a:lnTo>
                      <a:pt x="986" y="399"/>
                    </a:lnTo>
                    <a:lnTo>
                      <a:pt x="966" y="399"/>
                    </a:lnTo>
                    <a:lnTo>
                      <a:pt x="949" y="398"/>
                    </a:lnTo>
                    <a:lnTo>
                      <a:pt x="932" y="398"/>
                    </a:lnTo>
                    <a:lnTo>
                      <a:pt x="917" y="398"/>
                    </a:lnTo>
                    <a:lnTo>
                      <a:pt x="894" y="398"/>
                    </a:lnTo>
                    <a:lnTo>
                      <a:pt x="873" y="398"/>
                    </a:lnTo>
                    <a:lnTo>
                      <a:pt x="852" y="398"/>
                    </a:lnTo>
                    <a:lnTo>
                      <a:pt x="834" y="398"/>
                    </a:lnTo>
                    <a:lnTo>
                      <a:pt x="817" y="398"/>
                    </a:lnTo>
                    <a:lnTo>
                      <a:pt x="801" y="398"/>
                    </a:lnTo>
                    <a:lnTo>
                      <a:pt x="786" y="398"/>
                    </a:lnTo>
                    <a:lnTo>
                      <a:pt x="772" y="398"/>
                    </a:lnTo>
                    <a:lnTo>
                      <a:pt x="757" y="398"/>
                    </a:lnTo>
                    <a:lnTo>
                      <a:pt x="743" y="398"/>
                    </a:lnTo>
                    <a:lnTo>
                      <a:pt x="728" y="398"/>
                    </a:lnTo>
                    <a:lnTo>
                      <a:pt x="714" y="398"/>
                    </a:lnTo>
                    <a:lnTo>
                      <a:pt x="699" y="398"/>
                    </a:lnTo>
                    <a:lnTo>
                      <a:pt x="683" y="398"/>
                    </a:lnTo>
                    <a:lnTo>
                      <a:pt x="666" y="398"/>
                    </a:lnTo>
                    <a:lnTo>
                      <a:pt x="648" y="398"/>
                    </a:lnTo>
                    <a:lnTo>
                      <a:pt x="616" y="397"/>
                    </a:lnTo>
                    <a:lnTo>
                      <a:pt x="582" y="395"/>
                    </a:lnTo>
                    <a:lnTo>
                      <a:pt x="548" y="392"/>
                    </a:lnTo>
                    <a:lnTo>
                      <a:pt x="512" y="388"/>
                    </a:lnTo>
                    <a:lnTo>
                      <a:pt x="475" y="383"/>
                    </a:lnTo>
                    <a:lnTo>
                      <a:pt x="439" y="378"/>
                    </a:lnTo>
                    <a:lnTo>
                      <a:pt x="403" y="372"/>
                    </a:lnTo>
                    <a:lnTo>
                      <a:pt x="366" y="366"/>
                    </a:lnTo>
                    <a:lnTo>
                      <a:pt x="331" y="360"/>
                    </a:lnTo>
                    <a:lnTo>
                      <a:pt x="297" y="354"/>
                    </a:lnTo>
                    <a:lnTo>
                      <a:pt x="264" y="349"/>
                    </a:lnTo>
                    <a:lnTo>
                      <a:pt x="232" y="344"/>
                    </a:lnTo>
                    <a:lnTo>
                      <a:pt x="203" y="340"/>
                    </a:lnTo>
                    <a:lnTo>
                      <a:pt x="176" y="337"/>
                    </a:lnTo>
                    <a:lnTo>
                      <a:pt x="151" y="335"/>
                    </a:lnTo>
                    <a:lnTo>
                      <a:pt x="129" y="334"/>
                    </a:lnTo>
                    <a:lnTo>
                      <a:pt x="108" y="336"/>
                    </a:lnTo>
                    <a:lnTo>
                      <a:pt x="90" y="341"/>
                    </a:lnTo>
                    <a:lnTo>
                      <a:pt x="73" y="348"/>
                    </a:lnTo>
                    <a:lnTo>
                      <a:pt x="58" y="358"/>
                    </a:lnTo>
                    <a:lnTo>
                      <a:pt x="43" y="369"/>
                    </a:lnTo>
                    <a:lnTo>
                      <a:pt x="29" y="383"/>
                    </a:lnTo>
                    <a:lnTo>
                      <a:pt x="15" y="396"/>
                    </a:lnTo>
                    <a:lnTo>
                      <a:pt x="0" y="412"/>
                    </a:lnTo>
                    <a:lnTo>
                      <a:pt x="16" y="429"/>
                    </a:lnTo>
                    <a:lnTo>
                      <a:pt x="31" y="445"/>
                    </a:lnTo>
                    <a:lnTo>
                      <a:pt x="47" y="460"/>
                    </a:lnTo>
                    <a:lnTo>
                      <a:pt x="63" y="475"/>
                    </a:lnTo>
                    <a:lnTo>
                      <a:pt x="80" y="489"/>
                    </a:lnTo>
                    <a:lnTo>
                      <a:pt x="98" y="502"/>
                    </a:lnTo>
                    <a:lnTo>
                      <a:pt x="116" y="514"/>
                    </a:lnTo>
                    <a:lnTo>
                      <a:pt x="136" y="525"/>
                    </a:lnTo>
                    <a:lnTo>
                      <a:pt x="156" y="537"/>
                    </a:lnTo>
                    <a:lnTo>
                      <a:pt x="177" y="546"/>
                    </a:lnTo>
                    <a:lnTo>
                      <a:pt x="199" y="555"/>
                    </a:lnTo>
                    <a:lnTo>
                      <a:pt x="223" y="562"/>
                    </a:lnTo>
                    <a:lnTo>
                      <a:pt x="247" y="569"/>
                    </a:lnTo>
                    <a:lnTo>
                      <a:pt x="273" y="574"/>
                    </a:lnTo>
                    <a:lnTo>
                      <a:pt x="299" y="577"/>
                    </a:lnTo>
                    <a:lnTo>
                      <a:pt x="327" y="580"/>
                    </a:lnTo>
                    <a:lnTo>
                      <a:pt x="687" y="580"/>
                    </a:lnTo>
                    <a:lnTo>
                      <a:pt x="710" y="569"/>
                    </a:lnTo>
                    <a:lnTo>
                      <a:pt x="738" y="560"/>
                    </a:lnTo>
                    <a:lnTo>
                      <a:pt x="767" y="553"/>
                    </a:lnTo>
                    <a:lnTo>
                      <a:pt x="799" y="546"/>
                    </a:lnTo>
                    <a:lnTo>
                      <a:pt x="833" y="541"/>
                    </a:lnTo>
                    <a:lnTo>
                      <a:pt x="869" y="537"/>
                    </a:lnTo>
                    <a:lnTo>
                      <a:pt x="907" y="533"/>
                    </a:lnTo>
                    <a:lnTo>
                      <a:pt x="945" y="530"/>
                    </a:lnTo>
                    <a:lnTo>
                      <a:pt x="986" y="528"/>
                    </a:lnTo>
                    <a:lnTo>
                      <a:pt x="1026" y="527"/>
                    </a:lnTo>
                    <a:lnTo>
                      <a:pt x="1066" y="527"/>
                    </a:lnTo>
                    <a:lnTo>
                      <a:pt x="1107" y="527"/>
                    </a:lnTo>
                    <a:lnTo>
                      <a:pt x="1146" y="527"/>
                    </a:lnTo>
                    <a:lnTo>
                      <a:pt x="1185" y="527"/>
                    </a:lnTo>
                    <a:lnTo>
                      <a:pt x="1224" y="527"/>
                    </a:lnTo>
                    <a:lnTo>
                      <a:pt x="1260" y="527"/>
                    </a:lnTo>
                    <a:lnTo>
                      <a:pt x="1260" y="450"/>
                    </a:lnTo>
                    <a:lnTo>
                      <a:pt x="1269" y="414"/>
                    </a:lnTo>
                    <a:lnTo>
                      <a:pt x="1283" y="380"/>
                    </a:lnTo>
                    <a:lnTo>
                      <a:pt x="1299" y="351"/>
                    </a:lnTo>
                    <a:lnTo>
                      <a:pt x="1318" y="325"/>
                    </a:lnTo>
                    <a:lnTo>
                      <a:pt x="1340" y="301"/>
                    </a:lnTo>
                    <a:lnTo>
                      <a:pt x="1363" y="278"/>
                    </a:lnTo>
                    <a:lnTo>
                      <a:pt x="1386" y="257"/>
                    </a:lnTo>
                    <a:lnTo>
                      <a:pt x="1409" y="237"/>
                    </a:lnTo>
                    <a:lnTo>
                      <a:pt x="1432" y="217"/>
                    </a:lnTo>
                    <a:lnTo>
                      <a:pt x="1455" y="197"/>
                    </a:lnTo>
                    <a:lnTo>
                      <a:pt x="1475" y="176"/>
                    </a:lnTo>
                    <a:lnTo>
                      <a:pt x="1493" y="154"/>
                    </a:lnTo>
                    <a:lnTo>
                      <a:pt x="1508" y="129"/>
                    </a:lnTo>
                    <a:lnTo>
                      <a:pt x="1519" y="102"/>
                    </a:lnTo>
                    <a:lnTo>
                      <a:pt x="1526" y="72"/>
                    </a:lnTo>
                    <a:lnTo>
                      <a:pt x="1529" y="39"/>
                    </a:lnTo>
                    <a:lnTo>
                      <a:pt x="1529" y="35"/>
                    </a:lnTo>
                    <a:lnTo>
                      <a:pt x="1529" y="31"/>
                    </a:lnTo>
                    <a:lnTo>
                      <a:pt x="1529" y="25"/>
                    </a:lnTo>
                    <a:lnTo>
                      <a:pt x="1529" y="20"/>
                    </a:lnTo>
                    <a:lnTo>
                      <a:pt x="1529" y="15"/>
                    </a:lnTo>
                    <a:lnTo>
                      <a:pt x="1529" y="10"/>
                    </a:lnTo>
                    <a:lnTo>
                      <a:pt x="1529" y="5"/>
                    </a:lnTo>
                    <a:lnTo>
                      <a:pt x="1529" y="0"/>
                    </a:lnTo>
                    <a:lnTo>
                      <a:pt x="1506" y="30"/>
                    </a:lnTo>
                    <a:close/>
                  </a:path>
                </a:pathLst>
              </a:custGeom>
              <a:solidFill>
                <a:srgbClr val="FFF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52" name="Freeform 208"/>
              <p:cNvSpPr>
                <a:spLocks/>
              </p:cNvSpPr>
              <p:nvPr/>
            </p:nvSpPr>
            <p:spPr bwMode="auto">
              <a:xfrm flipH="1">
                <a:off x="5279" y="2442"/>
                <a:ext cx="226" cy="199"/>
              </a:xfrm>
              <a:custGeom>
                <a:avLst/>
                <a:gdLst>
                  <a:gd name="T0" fmla="*/ 1134 w 1244"/>
                  <a:gd name="T1" fmla="*/ 683 h 1095"/>
                  <a:gd name="T2" fmla="*/ 1091 w 1244"/>
                  <a:gd name="T3" fmla="*/ 701 h 1095"/>
                  <a:gd name="T4" fmla="*/ 1040 w 1244"/>
                  <a:gd name="T5" fmla="*/ 713 h 1095"/>
                  <a:gd name="T6" fmla="*/ 980 w 1244"/>
                  <a:gd name="T7" fmla="*/ 719 h 1095"/>
                  <a:gd name="T8" fmla="*/ 872 w 1244"/>
                  <a:gd name="T9" fmla="*/ 714 h 1095"/>
                  <a:gd name="T10" fmla="*/ 762 w 1244"/>
                  <a:gd name="T11" fmla="*/ 694 h 1095"/>
                  <a:gd name="T12" fmla="*/ 662 w 1244"/>
                  <a:gd name="T13" fmla="*/ 660 h 1095"/>
                  <a:gd name="T14" fmla="*/ 571 w 1244"/>
                  <a:gd name="T15" fmla="*/ 614 h 1095"/>
                  <a:gd name="T16" fmla="*/ 492 w 1244"/>
                  <a:gd name="T17" fmla="*/ 560 h 1095"/>
                  <a:gd name="T18" fmla="*/ 421 w 1244"/>
                  <a:gd name="T19" fmla="*/ 498 h 1095"/>
                  <a:gd name="T20" fmla="*/ 360 w 1244"/>
                  <a:gd name="T21" fmla="*/ 432 h 1095"/>
                  <a:gd name="T22" fmla="*/ 307 w 1244"/>
                  <a:gd name="T23" fmla="*/ 364 h 1095"/>
                  <a:gd name="T24" fmla="*/ 258 w 1244"/>
                  <a:gd name="T25" fmla="*/ 279 h 1095"/>
                  <a:gd name="T26" fmla="*/ 223 w 1244"/>
                  <a:gd name="T27" fmla="*/ 185 h 1095"/>
                  <a:gd name="T28" fmla="*/ 189 w 1244"/>
                  <a:gd name="T29" fmla="*/ 95 h 1095"/>
                  <a:gd name="T30" fmla="*/ 145 w 1244"/>
                  <a:gd name="T31" fmla="*/ 17 h 1095"/>
                  <a:gd name="T32" fmla="*/ 75 w 1244"/>
                  <a:gd name="T33" fmla="*/ 170 h 1095"/>
                  <a:gd name="T34" fmla="*/ 125 w 1244"/>
                  <a:gd name="T35" fmla="*/ 296 h 1095"/>
                  <a:gd name="T36" fmla="*/ 185 w 1244"/>
                  <a:gd name="T37" fmla="*/ 420 h 1095"/>
                  <a:gd name="T38" fmla="*/ 259 w 1244"/>
                  <a:gd name="T39" fmla="*/ 537 h 1095"/>
                  <a:gd name="T40" fmla="*/ 345 w 1244"/>
                  <a:gd name="T41" fmla="*/ 642 h 1095"/>
                  <a:gd name="T42" fmla="*/ 442 w 1244"/>
                  <a:gd name="T43" fmla="*/ 731 h 1095"/>
                  <a:gd name="T44" fmla="*/ 554 w 1244"/>
                  <a:gd name="T45" fmla="*/ 798 h 1095"/>
                  <a:gd name="T46" fmla="*/ 678 w 1244"/>
                  <a:gd name="T47" fmla="*/ 840 h 1095"/>
                  <a:gd name="T48" fmla="*/ 1080 w 1244"/>
                  <a:gd name="T49" fmla="*/ 788 h 1095"/>
                  <a:gd name="T50" fmla="*/ 1020 w 1244"/>
                  <a:gd name="T51" fmla="*/ 851 h 1095"/>
                  <a:gd name="T52" fmla="*/ 943 w 1244"/>
                  <a:gd name="T53" fmla="*/ 904 h 1095"/>
                  <a:gd name="T54" fmla="*/ 844 w 1244"/>
                  <a:gd name="T55" fmla="*/ 940 h 1095"/>
                  <a:gd name="T56" fmla="*/ 715 w 1244"/>
                  <a:gd name="T57" fmla="*/ 948 h 1095"/>
                  <a:gd name="T58" fmla="*/ 565 w 1244"/>
                  <a:gd name="T59" fmla="*/ 931 h 1095"/>
                  <a:gd name="T60" fmla="*/ 435 w 1244"/>
                  <a:gd name="T61" fmla="*/ 891 h 1095"/>
                  <a:gd name="T62" fmla="*/ 324 w 1244"/>
                  <a:gd name="T63" fmla="*/ 832 h 1095"/>
                  <a:gd name="T64" fmla="*/ 229 w 1244"/>
                  <a:gd name="T65" fmla="*/ 756 h 1095"/>
                  <a:gd name="T66" fmla="*/ 149 w 1244"/>
                  <a:gd name="T67" fmla="*/ 666 h 1095"/>
                  <a:gd name="T68" fmla="*/ 83 w 1244"/>
                  <a:gd name="T69" fmla="*/ 563 h 1095"/>
                  <a:gd name="T70" fmla="*/ 31 w 1244"/>
                  <a:gd name="T71" fmla="*/ 450 h 1095"/>
                  <a:gd name="T72" fmla="*/ 0 w 1244"/>
                  <a:gd name="T73" fmla="*/ 428 h 1095"/>
                  <a:gd name="T74" fmla="*/ 15 w 1244"/>
                  <a:gd name="T75" fmla="*/ 586 h 1095"/>
                  <a:gd name="T76" fmla="*/ 59 w 1244"/>
                  <a:gd name="T77" fmla="*/ 722 h 1095"/>
                  <a:gd name="T78" fmla="*/ 129 w 1244"/>
                  <a:gd name="T79" fmla="*/ 837 h 1095"/>
                  <a:gd name="T80" fmla="*/ 221 w 1244"/>
                  <a:gd name="T81" fmla="*/ 931 h 1095"/>
                  <a:gd name="T82" fmla="*/ 329 w 1244"/>
                  <a:gd name="T83" fmla="*/ 1002 h 1095"/>
                  <a:gd name="T84" fmla="*/ 453 w 1244"/>
                  <a:gd name="T85" fmla="*/ 1054 h 1095"/>
                  <a:gd name="T86" fmla="*/ 589 w 1244"/>
                  <a:gd name="T87" fmla="*/ 1085 h 1095"/>
                  <a:gd name="T88" fmla="*/ 732 w 1244"/>
                  <a:gd name="T89" fmla="*/ 1095 h 1095"/>
                  <a:gd name="T90" fmla="*/ 773 w 1244"/>
                  <a:gd name="T91" fmla="*/ 1062 h 1095"/>
                  <a:gd name="T92" fmla="*/ 806 w 1244"/>
                  <a:gd name="T93" fmla="*/ 1017 h 1095"/>
                  <a:gd name="T94" fmla="*/ 929 w 1244"/>
                  <a:gd name="T95" fmla="*/ 937 h 1095"/>
                  <a:gd name="T96" fmla="*/ 1045 w 1244"/>
                  <a:gd name="T97" fmla="*/ 864 h 1095"/>
                  <a:gd name="T98" fmla="*/ 1151 w 1244"/>
                  <a:gd name="T99" fmla="*/ 782 h 1095"/>
                  <a:gd name="T100" fmla="*/ 1244 w 1244"/>
                  <a:gd name="T101" fmla="*/ 668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44" h="1095">
                    <a:moveTo>
                      <a:pt x="1166" y="668"/>
                    </a:moveTo>
                    <a:lnTo>
                      <a:pt x="1155" y="673"/>
                    </a:lnTo>
                    <a:lnTo>
                      <a:pt x="1145" y="679"/>
                    </a:lnTo>
                    <a:lnTo>
                      <a:pt x="1134" y="683"/>
                    </a:lnTo>
                    <a:lnTo>
                      <a:pt x="1123" y="688"/>
                    </a:lnTo>
                    <a:lnTo>
                      <a:pt x="1113" y="693"/>
                    </a:lnTo>
                    <a:lnTo>
                      <a:pt x="1102" y="697"/>
                    </a:lnTo>
                    <a:lnTo>
                      <a:pt x="1091" y="701"/>
                    </a:lnTo>
                    <a:lnTo>
                      <a:pt x="1079" y="704"/>
                    </a:lnTo>
                    <a:lnTo>
                      <a:pt x="1067" y="708"/>
                    </a:lnTo>
                    <a:lnTo>
                      <a:pt x="1054" y="711"/>
                    </a:lnTo>
                    <a:lnTo>
                      <a:pt x="1040" y="713"/>
                    </a:lnTo>
                    <a:lnTo>
                      <a:pt x="1026" y="715"/>
                    </a:lnTo>
                    <a:lnTo>
                      <a:pt x="1012" y="717"/>
                    </a:lnTo>
                    <a:lnTo>
                      <a:pt x="996" y="718"/>
                    </a:lnTo>
                    <a:lnTo>
                      <a:pt x="980" y="719"/>
                    </a:lnTo>
                    <a:lnTo>
                      <a:pt x="962" y="719"/>
                    </a:lnTo>
                    <a:lnTo>
                      <a:pt x="931" y="718"/>
                    </a:lnTo>
                    <a:lnTo>
                      <a:pt x="901" y="717"/>
                    </a:lnTo>
                    <a:lnTo>
                      <a:pt x="872" y="714"/>
                    </a:lnTo>
                    <a:lnTo>
                      <a:pt x="844" y="711"/>
                    </a:lnTo>
                    <a:lnTo>
                      <a:pt x="815" y="706"/>
                    </a:lnTo>
                    <a:lnTo>
                      <a:pt x="788" y="700"/>
                    </a:lnTo>
                    <a:lnTo>
                      <a:pt x="762" y="694"/>
                    </a:lnTo>
                    <a:lnTo>
                      <a:pt x="736" y="687"/>
                    </a:lnTo>
                    <a:lnTo>
                      <a:pt x="711" y="679"/>
                    </a:lnTo>
                    <a:lnTo>
                      <a:pt x="685" y="670"/>
                    </a:lnTo>
                    <a:lnTo>
                      <a:pt x="662" y="660"/>
                    </a:lnTo>
                    <a:lnTo>
                      <a:pt x="638" y="649"/>
                    </a:lnTo>
                    <a:lnTo>
                      <a:pt x="616" y="638"/>
                    </a:lnTo>
                    <a:lnTo>
                      <a:pt x="594" y="626"/>
                    </a:lnTo>
                    <a:lnTo>
                      <a:pt x="571" y="614"/>
                    </a:lnTo>
                    <a:lnTo>
                      <a:pt x="551" y="601"/>
                    </a:lnTo>
                    <a:lnTo>
                      <a:pt x="530" y="588"/>
                    </a:lnTo>
                    <a:lnTo>
                      <a:pt x="511" y="574"/>
                    </a:lnTo>
                    <a:lnTo>
                      <a:pt x="492" y="560"/>
                    </a:lnTo>
                    <a:lnTo>
                      <a:pt x="474" y="545"/>
                    </a:lnTo>
                    <a:lnTo>
                      <a:pt x="455" y="530"/>
                    </a:lnTo>
                    <a:lnTo>
                      <a:pt x="438" y="513"/>
                    </a:lnTo>
                    <a:lnTo>
                      <a:pt x="421" y="498"/>
                    </a:lnTo>
                    <a:lnTo>
                      <a:pt x="405" y="482"/>
                    </a:lnTo>
                    <a:lnTo>
                      <a:pt x="389" y="465"/>
                    </a:lnTo>
                    <a:lnTo>
                      <a:pt x="374" y="449"/>
                    </a:lnTo>
                    <a:lnTo>
                      <a:pt x="360" y="432"/>
                    </a:lnTo>
                    <a:lnTo>
                      <a:pt x="346" y="416"/>
                    </a:lnTo>
                    <a:lnTo>
                      <a:pt x="332" y="399"/>
                    </a:lnTo>
                    <a:lnTo>
                      <a:pt x="319" y="381"/>
                    </a:lnTo>
                    <a:lnTo>
                      <a:pt x="307" y="364"/>
                    </a:lnTo>
                    <a:lnTo>
                      <a:pt x="295" y="347"/>
                    </a:lnTo>
                    <a:lnTo>
                      <a:pt x="281" y="325"/>
                    </a:lnTo>
                    <a:lnTo>
                      <a:pt x="269" y="302"/>
                    </a:lnTo>
                    <a:lnTo>
                      <a:pt x="258" y="279"/>
                    </a:lnTo>
                    <a:lnTo>
                      <a:pt x="249" y="255"/>
                    </a:lnTo>
                    <a:lnTo>
                      <a:pt x="240" y="232"/>
                    </a:lnTo>
                    <a:lnTo>
                      <a:pt x="231" y="208"/>
                    </a:lnTo>
                    <a:lnTo>
                      <a:pt x="223" y="185"/>
                    </a:lnTo>
                    <a:lnTo>
                      <a:pt x="214" y="162"/>
                    </a:lnTo>
                    <a:lnTo>
                      <a:pt x="206" y="138"/>
                    </a:lnTo>
                    <a:lnTo>
                      <a:pt x="198" y="116"/>
                    </a:lnTo>
                    <a:lnTo>
                      <a:pt x="189" y="95"/>
                    </a:lnTo>
                    <a:lnTo>
                      <a:pt x="180" y="74"/>
                    </a:lnTo>
                    <a:lnTo>
                      <a:pt x="169" y="54"/>
                    </a:lnTo>
                    <a:lnTo>
                      <a:pt x="158" y="35"/>
                    </a:lnTo>
                    <a:lnTo>
                      <a:pt x="145" y="17"/>
                    </a:lnTo>
                    <a:lnTo>
                      <a:pt x="130" y="0"/>
                    </a:lnTo>
                    <a:lnTo>
                      <a:pt x="55" y="107"/>
                    </a:lnTo>
                    <a:lnTo>
                      <a:pt x="65" y="138"/>
                    </a:lnTo>
                    <a:lnTo>
                      <a:pt x="75" y="170"/>
                    </a:lnTo>
                    <a:lnTo>
                      <a:pt x="86" y="201"/>
                    </a:lnTo>
                    <a:lnTo>
                      <a:pt x="99" y="233"/>
                    </a:lnTo>
                    <a:lnTo>
                      <a:pt x="111" y="264"/>
                    </a:lnTo>
                    <a:lnTo>
                      <a:pt x="125" y="296"/>
                    </a:lnTo>
                    <a:lnTo>
                      <a:pt x="139" y="327"/>
                    </a:lnTo>
                    <a:lnTo>
                      <a:pt x="154" y="358"/>
                    </a:lnTo>
                    <a:lnTo>
                      <a:pt x="169" y="389"/>
                    </a:lnTo>
                    <a:lnTo>
                      <a:pt x="185" y="420"/>
                    </a:lnTo>
                    <a:lnTo>
                      <a:pt x="202" y="450"/>
                    </a:lnTo>
                    <a:lnTo>
                      <a:pt x="221" y="479"/>
                    </a:lnTo>
                    <a:lnTo>
                      <a:pt x="240" y="508"/>
                    </a:lnTo>
                    <a:lnTo>
                      <a:pt x="259" y="537"/>
                    </a:lnTo>
                    <a:lnTo>
                      <a:pt x="279" y="565"/>
                    </a:lnTo>
                    <a:lnTo>
                      <a:pt x="300" y="591"/>
                    </a:lnTo>
                    <a:lnTo>
                      <a:pt x="322" y="617"/>
                    </a:lnTo>
                    <a:lnTo>
                      <a:pt x="345" y="642"/>
                    </a:lnTo>
                    <a:lnTo>
                      <a:pt x="368" y="666"/>
                    </a:lnTo>
                    <a:lnTo>
                      <a:pt x="392" y="689"/>
                    </a:lnTo>
                    <a:lnTo>
                      <a:pt x="417" y="710"/>
                    </a:lnTo>
                    <a:lnTo>
                      <a:pt x="442" y="731"/>
                    </a:lnTo>
                    <a:lnTo>
                      <a:pt x="470" y="749"/>
                    </a:lnTo>
                    <a:lnTo>
                      <a:pt x="497" y="767"/>
                    </a:lnTo>
                    <a:lnTo>
                      <a:pt x="525" y="784"/>
                    </a:lnTo>
                    <a:lnTo>
                      <a:pt x="554" y="798"/>
                    </a:lnTo>
                    <a:lnTo>
                      <a:pt x="584" y="811"/>
                    </a:lnTo>
                    <a:lnTo>
                      <a:pt x="614" y="823"/>
                    </a:lnTo>
                    <a:lnTo>
                      <a:pt x="646" y="832"/>
                    </a:lnTo>
                    <a:lnTo>
                      <a:pt x="678" y="840"/>
                    </a:lnTo>
                    <a:lnTo>
                      <a:pt x="711" y="845"/>
                    </a:lnTo>
                    <a:lnTo>
                      <a:pt x="745" y="849"/>
                    </a:lnTo>
                    <a:lnTo>
                      <a:pt x="1092" y="771"/>
                    </a:lnTo>
                    <a:lnTo>
                      <a:pt x="1080" y="788"/>
                    </a:lnTo>
                    <a:lnTo>
                      <a:pt x="1067" y="804"/>
                    </a:lnTo>
                    <a:lnTo>
                      <a:pt x="1052" y="820"/>
                    </a:lnTo>
                    <a:lnTo>
                      <a:pt x="1037" y="836"/>
                    </a:lnTo>
                    <a:lnTo>
                      <a:pt x="1020" y="851"/>
                    </a:lnTo>
                    <a:lnTo>
                      <a:pt x="1003" y="865"/>
                    </a:lnTo>
                    <a:lnTo>
                      <a:pt x="984" y="879"/>
                    </a:lnTo>
                    <a:lnTo>
                      <a:pt x="964" y="892"/>
                    </a:lnTo>
                    <a:lnTo>
                      <a:pt x="943" y="904"/>
                    </a:lnTo>
                    <a:lnTo>
                      <a:pt x="919" y="916"/>
                    </a:lnTo>
                    <a:lnTo>
                      <a:pt x="895" y="926"/>
                    </a:lnTo>
                    <a:lnTo>
                      <a:pt x="870" y="934"/>
                    </a:lnTo>
                    <a:lnTo>
                      <a:pt x="844" y="940"/>
                    </a:lnTo>
                    <a:lnTo>
                      <a:pt x="815" y="945"/>
                    </a:lnTo>
                    <a:lnTo>
                      <a:pt x="786" y="948"/>
                    </a:lnTo>
                    <a:lnTo>
                      <a:pt x="755" y="949"/>
                    </a:lnTo>
                    <a:lnTo>
                      <a:pt x="715" y="948"/>
                    </a:lnTo>
                    <a:lnTo>
                      <a:pt x="675" y="946"/>
                    </a:lnTo>
                    <a:lnTo>
                      <a:pt x="638" y="942"/>
                    </a:lnTo>
                    <a:lnTo>
                      <a:pt x="601" y="937"/>
                    </a:lnTo>
                    <a:lnTo>
                      <a:pt x="565" y="931"/>
                    </a:lnTo>
                    <a:lnTo>
                      <a:pt x="531" y="923"/>
                    </a:lnTo>
                    <a:lnTo>
                      <a:pt x="499" y="914"/>
                    </a:lnTo>
                    <a:lnTo>
                      <a:pt x="467" y="902"/>
                    </a:lnTo>
                    <a:lnTo>
                      <a:pt x="435" y="891"/>
                    </a:lnTo>
                    <a:lnTo>
                      <a:pt x="406" y="878"/>
                    </a:lnTo>
                    <a:lnTo>
                      <a:pt x="378" y="864"/>
                    </a:lnTo>
                    <a:lnTo>
                      <a:pt x="351" y="849"/>
                    </a:lnTo>
                    <a:lnTo>
                      <a:pt x="324" y="832"/>
                    </a:lnTo>
                    <a:lnTo>
                      <a:pt x="298" y="815"/>
                    </a:lnTo>
                    <a:lnTo>
                      <a:pt x="274" y="797"/>
                    </a:lnTo>
                    <a:lnTo>
                      <a:pt x="251" y="776"/>
                    </a:lnTo>
                    <a:lnTo>
                      <a:pt x="229" y="756"/>
                    </a:lnTo>
                    <a:lnTo>
                      <a:pt x="207" y="735"/>
                    </a:lnTo>
                    <a:lnTo>
                      <a:pt x="187" y="713"/>
                    </a:lnTo>
                    <a:lnTo>
                      <a:pt x="168" y="690"/>
                    </a:lnTo>
                    <a:lnTo>
                      <a:pt x="149" y="666"/>
                    </a:lnTo>
                    <a:lnTo>
                      <a:pt x="132" y="641"/>
                    </a:lnTo>
                    <a:lnTo>
                      <a:pt x="115" y="616"/>
                    </a:lnTo>
                    <a:lnTo>
                      <a:pt x="99" y="590"/>
                    </a:lnTo>
                    <a:lnTo>
                      <a:pt x="83" y="563"/>
                    </a:lnTo>
                    <a:lnTo>
                      <a:pt x="69" y="536"/>
                    </a:lnTo>
                    <a:lnTo>
                      <a:pt x="56" y="507"/>
                    </a:lnTo>
                    <a:lnTo>
                      <a:pt x="43" y="479"/>
                    </a:lnTo>
                    <a:lnTo>
                      <a:pt x="31" y="450"/>
                    </a:lnTo>
                    <a:lnTo>
                      <a:pt x="20" y="421"/>
                    </a:lnTo>
                    <a:lnTo>
                      <a:pt x="10" y="390"/>
                    </a:lnTo>
                    <a:lnTo>
                      <a:pt x="0" y="360"/>
                    </a:lnTo>
                    <a:lnTo>
                      <a:pt x="0" y="428"/>
                    </a:lnTo>
                    <a:lnTo>
                      <a:pt x="1" y="469"/>
                    </a:lnTo>
                    <a:lnTo>
                      <a:pt x="4" y="509"/>
                    </a:lnTo>
                    <a:lnTo>
                      <a:pt x="9" y="549"/>
                    </a:lnTo>
                    <a:lnTo>
                      <a:pt x="15" y="586"/>
                    </a:lnTo>
                    <a:lnTo>
                      <a:pt x="24" y="622"/>
                    </a:lnTo>
                    <a:lnTo>
                      <a:pt x="34" y="657"/>
                    </a:lnTo>
                    <a:lnTo>
                      <a:pt x="46" y="690"/>
                    </a:lnTo>
                    <a:lnTo>
                      <a:pt x="59" y="722"/>
                    </a:lnTo>
                    <a:lnTo>
                      <a:pt x="74" y="752"/>
                    </a:lnTo>
                    <a:lnTo>
                      <a:pt x="91" y="783"/>
                    </a:lnTo>
                    <a:lnTo>
                      <a:pt x="110" y="810"/>
                    </a:lnTo>
                    <a:lnTo>
                      <a:pt x="129" y="837"/>
                    </a:lnTo>
                    <a:lnTo>
                      <a:pt x="150" y="862"/>
                    </a:lnTo>
                    <a:lnTo>
                      <a:pt x="172" y="886"/>
                    </a:lnTo>
                    <a:lnTo>
                      <a:pt x="195" y="909"/>
                    </a:lnTo>
                    <a:lnTo>
                      <a:pt x="221" y="931"/>
                    </a:lnTo>
                    <a:lnTo>
                      <a:pt x="246" y="951"/>
                    </a:lnTo>
                    <a:lnTo>
                      <a:pt x="273" y="969"/>
                    </a:lnTo>
                    <a:lnTo>
                      <a:pt x="300" y="986"/>
                    </a:lnTo>
                    <a:lnTo>
                      <a:pt x="329" y="1002"/>
                    </a:lnTo>
                    <a:lnTo>
                      <a:pt x="360" y="1017"/>
                    </a:lnTo>
                    <a:lnTo>
                      <a:pt x="390" y="1030"/>
                    </a:lnTo>
                    <a:lnTo>
                      <a:pt x="421" y="1044"/>
                    </a:lnTo>
                    <a:lnTo>
                      <a:pt x="453" y="1054"/>
                    </a:lnTo>
                    <a:lnTo>
                      <a:pt x="487" y="1064"/>
                    </a:lnTo>
                    <a:lnTo>
                      <a:pt x="520" y="1072"/>
                    </a:lnTo>
                    <a:lnTo>
                      <a:pt x="554" y="1079"/>
                    </a:lnTo>
                    <a:lnTo>
                      <a:pt x="589" y="1085"/>
                    </a:lnTo>
                    <a:lnTo>
                      <a:pt x="624" y="1089"/>
                    </a:lnTo>
                    <a:lnTo>
                      <a:pt x="659" y="1092"/>
                    </a:lnTo>
                    <a:lnTo>
                      <a:pt x="695" y="1094"/>
                    </a:lnTo>
                    <a:lnTo>
                      <a:pt x="732" y="1095"/>
                    </a:lnTo>
                    <a:lnTo>
                      <a:pt x="745" y="1092"/>
                    </a:lnTo>
                    <a:lnTo>
                      <a:pt x="756" y="1085"/>
                    </a:lnTo>
                    <a:lnTo>
                      <a:pt x="765" y="1075"/>
                    </a:lnTo>
                    <a:lnTo>
                      <a:pt x="773" y="1062"/>
                    </a:lnTo>
                    <a:lnTo>
                      <a:pt x="780" y="1049"/>
                    </a:lnTo>
                    <a:lnTo>
                      <a:pt x="788" y="1037"/>
                    </a:lnTo>
                    <a:lnTo>
                      <a:pt x="796" y="1025"/>
                    </a:lnTo>
                    <a:lnTo>
                      <a:pt x="806" y="1017"/>
                    </a:lnTo>
                    <a:lnTo>
                      <a:pt x="838" y="995"/>
                    </a:lnTo>
                    <a:lnTo>
                      <a:pt x="869" y="974"/>
                    </a:lnTo>
                    <a:lnTo>
                      <a:pt x="899" y="955"/>
                    </a:lnTo>
                    <a:lnTo>
                      <a:pt x="929" y="937"/>
                    </a:lnTo>
                    <a:lnTo>
                      <a:pt x="960" y="919"/>
                    </a:lnTo>
                    <a:lnTo>
                      <a:pt x="989" y="900"/>
                    </a:lnTo>
                    <a:lnTo>
                      <a:pt x="1017" y="882"/>
                    </a:lnTo>
                    <a:lnTo>
                      <a:pt x="1045" y="864"/>
                    </a:lnTo>
                    <a:lnTo>
                      <a:pt x="1073" y="845"/>
                    </a:lnTo>
                    <a:lnTo>
                      <a:pt x="1100" y="826"/>
                    </a:lnTo>
                    <a:lnTo>
                      <a:pt x="1126" y="805"/>
                    </a:lnTo>
                    <a:lnTo>
                      <a:pt x="1151" y="782"/>
                    </a:lnTo>
                    <a:lnTo>
                      <a:pt x="1175" y="756"/>
                    </a:lnTo>
                    <a:lnTo>
                      <a:pt x="1200" y="730"/>
                    </a:lnTo>
                    <a:lnTo>
                      <a:pt x="1222" y="700"/>
                    </a:lnTo>
                    <a:lnTo>
                      <a:pt x="1244" y="668"/>
                    </a:lnTo>
                    <a:lnTo>
                      <a:pt x="1205" y="668"/>
                    </a:lnTo>
                    <a:lnTo>
                      <a:pt x="1166" y="668"/>
                    </a:lnTo>
                    <a:close/>
                  </a:path>
                </a:pathLst>
              </a:custGeom>
              <a:solidFill>
                <a:srgbClr val="FFF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53" name="Freeform 209"/>
              <p:cNvSpPr>
                <a:spLocks/>
              </p:cNvSpPr>
              <p:nvPr/>
            </p:nvSpPr>
            <p:spPr bwMode="auto">
              <a:xfrm flipH="1">
                <a:off x="4586" y="2594"/>
                <a:ext cx="406" cy="303"/>
              </a:xfrm>
              <a:custGeom>
                <a:avLst/>
                <a:gdLst>
                  <a:gd name="T0" fmla="*/ 1325 w 2232"/>
                  <a:gd name="T1" fmla="*/ 574 h 1660"/>
                  <a:gd name="T2" fmla="*/ 1434 w 2232"/>
                  <a:gd name="T3" fmla="*/ 493 h 1660"/>
                  <a:gd name="T4" fmla="*/ 1531 w 2232"/>
                  <a:gd name="T5" fmla="*/ 394 h 1660"/>
                  <a:gd name="T6" fmla="*/ 1621 w 2232"/>
                  <a:gd name="T7" fmla="*/ 289 h 1660"/>
                  <a:gd name="T8" fmla="*/ 1711 w 2232"/>
                  <a:gd name="T9" fmla="*/ 186 h 1660"/>
                  <a:gd name="T10" fmla="*/ 1806 w 2232"/>
                  <a:gd name="T11" fmla="*/ 98 h 1660"/>
                  <a:gd name="T12" fmla="*/ 1913 w 2232"/>
                  <a:gd name="T13" fmla="*/ 33 h 1660"/>
                  <a:gd name="T14" fmla="*/ 2036 w 2232"/>
                  <a:gd name="T15" fmla="*/ 1 h 1660"/>
                  <a:gd name="T16" fmla="*/ 2125 w 2232"/>
                  <a:gd name="T17" fmla="*/ 8 h 1660"/>
                  <a:gd name="T18" fmla="*/ 2180 w 2232"/>
                  <a:gd name="T19" fmla="*/ 41 h 1660"/>
                  <a:gd name="T20" fmla="*/ 2216 w 2232"/>
                  <a:gd name="T21" fmla="*/ 95 h 1660"/>
                  <a:gd name="T22" fmla="*/ 2231 w 2232"/>
                  <a:gd name="T23" fmla="*/ 162 h 1660"/>
                  <a:gd name="T24" fmla="*/ 2222 w 2232"/>
                  <a:gd name="T25" fmla="*/ 351 h 1660"/>
                  <a:gd name="T26" fmla="*/ 2179 w 2232"/>
                  <a:gd name="T27" fmla="*/ 545 h 1660"/>
                  <a:gd name="T28" fmla="*/ 2108 w 2232"/>
                  <a:gd name="T29" fmla="*/ 709 h 1660"/>
                  <a:gd name="T30" fmla="*/ 2011 w 2232"/>
                  <a:gd name="T31" fmla="*/ 845 h 1660"/>
                  <a:gd name="T32" fmla="*/ 1894 w 2232"/>
                  <a:gd name="T33" fmla="*/ 960 h 1660"/>
                  <a:gd name="T34" fmla="*/ 1761 w 2232"/>
                  <a:gd name="T35" fmla="*/ 1057 h 1660"/>
                  <a:gd name="T36" fmla="*/ 1615 w 2232"/>
                  <a:gd name="T37" fmla="*/ 1144 h 1660"/>
                  <a:gd name="T38" fmla="*/ 1461 w 2232"/>
                  <a:gd name="T39" fmla="*/ 1224 h 1660"/>
                  <a:gd name="T40" fmla="*/ 1370 w 2232"/>
                  <a:gd name="T41" fmla="*/ 1275 h 1660"/>
                  <a:gd name="T42" fmla="*/ 1319 w 2232"/>
                  <a:gd name="T43" fmla="*/ 1321 h 1660"/>
                  <a:gd name="T44" fmla="*/ 1278 w 2232"/>
                  <a:gd name="T45" fmla="*/ 1370 h 1660"/>
                  <a:gd name="T46" fmla="*/ 1234 w 2232"/>
                  <a:gd name="T47" fmla="*/ 1414 h 1660"/>
                  <a:gd name="T48" fmla="*/ 1160 w 2232"/>
                  <a:gd name="T49" fmla="*/ 1461 h 1660"/>
                  <a:gd name="T50" fmla="*/ 1072 w 2232"/>
                  <a:gd name="T51" fmla="*/ 1503 h 1660"/>
                  <a:gd name="T52" fmla="*/ 980 w 2232"/>
                  <a:gd name="T53" fmla="*/ 1535 h 1660"/>
                  <a:gd name="T54" fmla="*/ 884 w 2232"/>
                  <a:gd name="T55" fmla="*/ 1561 h 1660"/>
                  <a:gd name="T56" fmla="*/ 785 w 2232"/>
                  <a:gd name="T57" fmla="*/ 1583 h 1660"/>
                  <a:gd name="T58" fmla="*/ 683 w 2232"/>
                  <a:gd name="T59" fmla="*/ 1605 h 1660"/>
                  <a:gd name="T60" fmla="*/ 580 w 2232"/>
                  <a:gd name="T61" fmla="*/ 1627 h 1660"/>
                  <a:gd name="T62" fmla="*/ 477 w 2232"/>
                  <a:gd name="T63" fmla="*/ 1653 h 1660"/>
                  <a:gd name="T64" fmla="*/ 133 w 2232"/>
                  <a:gd name="T65" fmla="*/ 1636 h 1660"/>
                  <a:gd name="T66" fmla="*/ 47 w 2232"/>
                  <a:gd name="T67" fmla="*/ 1559 h 1660"/>
                  <a:gd name="T68" fmla="*/ 9 w 2232"/>
                  <a:gd name="T69" fmla="*/ 1451 h 1660"/>
                  <a:gd name="T70" fmla="*/ 0 w 2232"/>
                  <a:gd name="T71" fmla="*/ 1317 h 1660"/>
                  <a:gd name="T72" fmla="*/ 2 w 2232"/>
                  <a:gd name="T73" fmla="*/ 1185 h 1660"/>
                  <a:gd name="T74" fmla="*/ 20 w 2232"/>
                  <a:gd name="T75" fmla="*/ 1073 h 1660"/>
                  <a:gd name="T76" fmla="*/ 51 w 2232"/>
                  <a:gd name="T77" fmla="*/ 973 h 1660"/>
                  <a:gd name="T78" fmla="*/ 92 w 2232"/>
                  <a:gd name="T79" fmla="*/ 886 h 1660"/>
                  <a:gd name="T80" fmla="*/ 135 w 2232"/>
                  <a:gd name="T81" fmla="*/ 888 h 1660"/>
                  <a:gd name="T82" fmla="*/ 188 w 2232"/>
                  <a:gd name="T83" fmla="*/ 969 h 1660"/>
                  <a:gd name="T84" fmla="*/ 261 w 2232"/>
                  <a:gd name="T85" fmla="*/ 1039 h 1660"/>
                  <a:gd name="T86" fmla="*/ 368 w 2232"/>
                  <a:gd name="T87" fmla="*/ 1084 h 1660"/>
                  <a:gd name="T88" fmla="*/ 487 w 2232"/>
                  <a:gd name="T89" fmla="*/ 1090 h 1660"/>
                  <a:gd name="T90" fmla="*/ 590 w 2232"/>
                  <a:gd name="T91" fmla="*/ 1080 h 1660"/>
                  <a:gd name="T92" fmla="*/ 694 w 2232"/>
                  <a:gd name="T93" fmla="*/ 1063 h 1660"/>
                  <a:gd name="T94" fmla="*/ 798 w 2232"/>
                  <a:gd name="T95" fmla="*/ 1040 h 1660"/>
                  <a:gd name="T96" fmla="*/ 898 w 2232"/>
                  <a:gd name="T97" fmla="*/ 1011 h 1660"/>
                  <a:gd name="T98" fmla="*/ 990 w 2232"/>
                  <a:gd name="T99" fmla="*/ 976 h 1660"/>
                  <a:gd name="T100" fmla="*/ 1073 w 2232"/>
                  <a:gd name="T101" fmla="*/ 937 h 1660"/>
                  <a:gd name="T102" fmla="*/ 1142 w 2232"/>
                  <a:gd name="T103" fmla="*/ 896 h 1660"/>
                  <a:gd name="T104" fmla="*/ 1204 w 2232"/>
                  <a:gd name="T105" fmla="*/ 841 h 1660"/>
                  <a:gd name="T106" fmla="*/ 1246 w 2232"/>
                  <a:gd name="T107" fmla="*/ 774 h 1660"/>
                  <a:gd name="T108" fmla="*/ 1270 w 2232"/>
                  <a:gd name="T109" fmla="*/ 707 h 1660"/>
                  <a:gd name="T110" fmla="*/ 1299 w 2232"/>
                  <a:gd name="T111" fmla="*/ 638 h 1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32" h="1660">
                    <a:moveTo>
                      <a:pt x="1231" y="618"/>
                    </a:moveTo>
                    <a:lnTo>
                      <a:pt x="1264" y="606"/>
                    </a:lnTo>
                    <a:lnTo>
                      <a:pt x="1295" y="591"/>
                    </a:lnTo>
                    <a:lnTo>
                      <a:pt x="1325" y="574"/>
                    </a:lnTo>
                    <a:lnTo>
                      <a:pt x="1353" y="556"/>
                    </a:lnTo>
                    <a:lnTo>
                      <a:pt x="1382" y="536"/>
                    </a:lnTo>
                    <a:lnTo>
                      <a:pt x="1408" y="515"/>
                    </a:lnTo>
                    <a:lnTo>
                      <a:pt x="1434" y="493"/>
                    </a:lnTo>
                    <a:lnTo>
                      <a:pt x="1459" y="470"/>
                    </a:lnTo>
                    <a:lnTo>
                      <a:pt x="1484" y="445"/>
                    </a:lnTo>
                    <a:lnTo>
                      <a:pt x="1508" y="420"/>
                    </a:lnTo>
                    <a:lnTo>
                      <a:pt x="1531" y="394"/>
                    </a:lnTo>
                    <a:lnTo>
                      <a:pt x="1554" y="368"/>
                    </a:lnTo>
                    <a:lnTo>
                      <a:pt x="1576" y="342"/>
                    </a:lnTo>
                    <a:lnTo>
                      <a:pt x="1599" y="315"/>
                    </a:lnTo>
                    <a:lnTo>
                      <a:pt x="1621" y="289"/>
                    </a:lnTo>
                    <a:lnTo>
                      <a:pt x="1644" y="263"/>
                    </a:lnTo>
                    <a:lnTo>
                      <a:pt x="1666" y="237"/>
                    </a:lnTo>
                    <a:lnTo>
                      <a:pt x="1688" y="212"/>
                    </a:lnTo>
                    <a:lnTo>
                      <a:pt x="1711" y="186"/>
                    </a:lnTo>
                    <a:lnTo>
                      <a:pt x="1734" y="163"/>
                    </a:lnTo>
                    <a:lnTo>
                      <a:pt x="1758" y="140"/>
                    </a:lnTo>
                    <a:lnTo>
                      <a:pt x="1782" y="119"/>
                    </a:lnTo>
                    <a:lnTo>
                      <a:pt x="1806" y="98"/>
                    </a:lnTo>
                    <a:lnTo>
                      <a:pt x="1831" y="80"/>
                    </a:lnTo>
                    <a:lnTo>
                      <a:pt x="1858" y="61"/>
                    </a:lnTo>
                    <a:lnTo>
                      <a:pt x="1885" y="46"/>
                    </a:lnTo>
                    <a:lnTo>
                      <a:pt x="1913" y="33"/>
                    </a:lnTo>
                    <a:lnTo>
                      <a:pt x="1941" y="21"/>
                    </a:lnTo>
                    <a:lnTo>
                      <a:pt x="1972" y="12"/>
                    </a:lnTo>
                    <a:lnTo>
                      <a:pt x="2004" y="6"/>
                    </a:lnTo>
                    <a:lnTo>
                      <a:pt x="2036" y="1"/>
                    </a:lnTo>
                    <a:lnTo>
                      <a:pt x="2070" y="0"/>
                    </a:lnTo>
                    <a:lnTo>
                      <a:pt x="2090" y="1"/>
                    </a:lnTo>
                    <a:lnTo>
                      <a:pt x="2108" y="4"/>
                    </a:lnTo>
                    <a:lnTo>
                      <a:pt x="2125" y="8"/>
                    </a:lnTo>
                    <a:lnTo>
                      <a:pt x="2141" y="14"/>
                    </a:lnTo>
                    <a:lnTo>
                      <a:pt x="2155" y="22"/>
                    </a:lnTo>
                    <a:lnTo>
                      <a:pt x="2168" y="31"/>
                    </a:lnTo>
                    <a:lnTo>
                      <a:pt x="2180" y="41"/>
                    </a:lnTo>
                    <a:lnTo>
                      <a:pt x="2191" y="52"/>
                    </a:lnTo>
                    <a:lnTo>
                      <a:pt x="2201" y="65"/>
                    </a:lnTo>
                    <a:lnTo>
                      <a:pt x="2209" y="80"/>
                    </a:lnTo>
                    <a:lnTo>
                      <a:pt x="2216" y="95"/>
                    </a:lnTo>
                    <a:lnTo>
                      <a:pt x="2222" y="111"/>
                    </a:lnTo>
                    <a:lnTo>
                      <a:pt x="2226" y="127"/>
                    </a:lnTo>
                    <a:lnTo>
                      <a:pt x="2229" y="145"/>
                    </a:lnTo>
                    <a:lnTo>
                      <a:pt x="2231" y="162"/>
                    </a:lnTo>
                    <a:lnTo>
                      <a:pt x="2232" y="181"/>
                    </a:lnTo>
                    <a:lnTo>
                      <a:pt x="2231" y="240"/>
                    </a:lnTo>
                    <a:lnTo>
                      <a:pt x="2228" y="296"/>
                    </a:lnTo>
                    <a:lnTo>
                      <a:pt x="2222" y="351"/>
                    </a:lnTo>
                    <a:lnTo>
                      <a:pt x="2215" y="402"/>
                    </a:lnTo>
                    <a:lnTo>
                      <a:pt x="2205" y="453"/>
                    </a:lnTo>
                    <a:lnTo>
                      <a:pt x="2192" y="500"/>
                    </a:lnTo>
                    <a:lnTo>
                      <a:pt x="2179" y="545"/>
                    </a:lnTo>
                    <a:lnTo>
                      <a:pt x="2164" y="589"/>
                    </a:lnTo>
                    <a:lnTo>
                      <a:pt x="2147" y="630"/>
                    </a:lnTo>
                    <a:lnTo>
                      <a:pt x="2128" y="670"/>
                    </a:lnTo>
                    <a:lnTo>
                      <a:pt x="2108" y="709"/>
                    </a:lnTo>
                    <a:lnTo>
                      <a:pt x="2086" y="745"/>
                    </a:lnTo>
                    <a:lnTo>
                      <a:pt x="2062" y="779"/>
                    </a:lnTo>
                    <a:lnTo>
                      <a:pt x="2037" y="812"/>
                    </a:lnTo>
                    <a:lnTo>
                      <a:pt x="2011" y="845"/>
                    </a:lnTo>
                    <a:lnTo>
                      <a:pt x="1984" y="875"/>
                    </a:lnTo>
                    <a:lnTo>
                      <a:pt x="1955" y="904"/>
                    </a:lnTo>
                    <a:lnTo>
                      <a:pt x="1925" y="932"/>
                    </a:lnTo>
                    <a:lnTo>
                      <a:pt x="1894" y="960"/>
                    </a:lnTo>
                    <a:lnTo>
                      <a:pt x="1862" y="985"/>
                    </a:lnTo>
                    <a:lnTo>
                      <a:pt x="1829" y="1010"/>
                    </a:lnTo>
                    <a:lnTo>
                      <a:pt x="1795" y="1034"/>
                    </a:lnTo>
                    <a:lnTo>
                      <a:pt x="1761" y="1057"/>
                    </a:lnTo>
                    <a:lnTo>
                      <a:pt x="1726" y="1079"/>
                    </a:lnTo>
                    <a:lnTo>
                      <a:pt x="1689" y="1102"/>
                    </a:lnTo>
                    <a:lnTo>
                      <a:pt x="1652" y="1123"/>
                    </a:lnTo>
                    <a:lnTo>
                      <a:pt x="1615" y="1144"/>
                    </a:lnTo>
                    <a:lnTo>
                      <a:pt x="1577" y="1164"/>
                    </a:lnTo>
                    <a:lnTo>
                      <a:pt x="1539" y="1184"/>
                    </a:lnTo>
                    <a:lnTo>
                      <a:pt x="1500" y="1203"/>
                    </a:lnTo>
                    <a:lnTo>
                      <a:pt x="1461" y="1224"/>
                    </a:lnTo>
                    <a:lnTo>
                      <a:pt x="1422" y="1243"/>
                    </a:lnTo>
                    <a:lnTo>
                      <a:pt x="1403" y="1253"/>
                    </a:lnTo>
                    <a:lnTo>
                      <a:pt x="1386" y="1264"/>
                    </a:lnTo>
                    <a:lnTo>
                      <a:pt x="1370" y="1275"/>
                    </a:lnTo>
                    <a:lnTo>
                      <a:pt x="1355" y="1286"/>
                    </a:lnTo>
                    <a:lnTo>
                      <a:pt x="1342" y="1298"/>
                    </a:lnTo>
                    <a:lnTo>
                      <a:pt x="1330" y="1309"/>
                    </a:lnTo>
                    <a:lnTo>
                      <a:pt x="1319" y="1321"/>
                    </a:lnTo>
                    <a:lnTo>
                      <a:pt x="1308" y="1333"/>
                    </a:lnTo>
                    <a:lnTo>
                      <a:pt x="1298" y="1346"/>
                    </a:lnTo>
                    <a:lnTo>
                      <a:pt x="1288" y="1358"/>
                    </a:lnTo>
                    <a:lnTo>
                      <a:pt x="1278" y="1370"/>
                    </a:lnTo>
                    <a:lnTo>
                      <a:pt x="1268" y="1382"/>
                    </a:lnTo>
                    <a:lnTo>
                      <a:pt x="1258" y="1393"/>
                    </a:lnTo>
                    <a:lnTo>
                      <a:pt x="1247" y="1404"/>
                    </a:lnTo>
                    <a:lnTo>
                      <a:pt x="1234" y="1414"/>
                    </a:lnTo>
                    <a:lnTo>
                      <a:pt x="1221" y="1424"/>
                    </a:lnTo>
                    <a:lnTo>
                      <a:pt x="1201" y="1437"/>
                    </a:lnTo>
                    <a:lnTo>
                      <a:pt x="1180" y="1450"/>
                    </a:lnTo>
                    <a:lnTo>
                      <a:pt x="1160" y="1461"/>
                    </a:lnTo>
                    <a:lnTo>
                      <a:pt x="1139" y="1473"/>
                    </a:lnTo>
                    <a:lnTo>
                      <a:pt x="1117" y="1484"/>
                    </a:lnTo>
                    <a:lnTo>
                      <a:pt x="1094" y="1494"/>
                    </a:lnTo>
                    <a:lnTo>
                      <a:pt x="1072" y="1503"/>
                    </a:lnTo>
                    <a:lnTo>
                      <a:pt x="1050" y="1511"/>
                    </a:lnTo>
                    <a:lnTo>
                      <a:pt x="1027" y="1520"/>
                    </a:lnTo>
                    <a:lnTo>
                      <a:pt x="1004" y="1527"/>
                    </a:lnTo>
                    <a:lnTo>
                      <a:pt x="980" y="1535"/>
                    </a:lnTo>
                    <a:lnTo>
                      <a:pt x="956" y="1542"/>
                    </a:lnTo>
                    <a:lnTo>
                      <a:pt x="932" y="1548"/>
                    </a:lnTo>
                    <a:lnTo>
                      <a:pt x="908" y="1555"/>
                    </a:lnTo>
                    <a:lnTo>
                      <a:pt x="884" y="1561"/>
                    </a:lnTo>
                    <a:lnTo>
                      <a:pt x="859" y="1566"/>
                    </a:lnTo>
                    <a:lnTo>
                      <a:pt x="834" y="1572"/>
                    </a:lnTo>
                    <a:lnTo>
                      <a:pt x="810" y="1577"/>
                    </a:lnTo>
                    <a:lnTo>
                      <a:pt x="785" y="1583"/>
                    </a:lnTo>
                    <a:lnTo>
                      <a:pt x="760" y="1588"/>
                    </a:lnTo>
                    <a:lnTo>
                      <a:pt x="734" y="1593"/>
                    </a:lnTo>
                    <a:lnTo>
                      <a:pt x="708" y="1599"/>
                    </a:lnTo>
                    <a:lnTo>
                      <a:pt x="683" y="1605"/>
                    </a:lnTo>
                    <a:lnTo>
                      <a:pt x="658" y="1610"/>
                    </a:lnTo>
                    <a:lnTo>
                      <a:pt x="631" y="1616"/>
                    </a:lnTo>
                    <a:lnTo>
                      <a:pt x="606" y="1621"/>
                    </a:lnTo>
                    <a:lnTo>
                      <a:pt x="580" y="1627"/>
                    </a:lnTo>
                    <a:lnTo>
                      <a:pt x="555" y="1633"/>
                    </a:lnTo>
                    <a:lnTo>
                      <a:pt x="529" y="1639"/>
                    </a:lnTo>
                    <a:lnTo>
                      <a:pt x="502" y="1646"/>
                    </a:lnTo>
                    <a:lnTo>
                      <a:pt x="477" y="1653"/>
                    </a:lnTo>
                    <a:lnTo>
                      <a:pt x="451" y="1660"/>
                    </a:lnTo>
                    <a:lnTo>
                      <a:pt x="201" y="1660"/>
                    </a:lnTo>
                    <a:lnTo>
                      <a:pt x="165" y="1649"/>
                    </a:lnTo>
                    <a:lnTo>
                      <a:pt x="133" y="1636"/>
                    </a:lnTo>
                    <a:lnTo>
                      <a:pt x="106" y="1620"/>
                    </a:lnTo>
                    <a:lnTo>
                      <a:pt x="82" y="1602"/>
                    </a:lnTo>
                    <a:lnTo>
                      <a:pt x="63" y="1581"/>
                    </a:lnTo>
                    <a:lnTo>
                      <a:pt x="47" y="1559"/>
                    </a:lnTo>
                    <a:lnTo>
                      <a:pt x="33" y="1535"/>
                    </a:lnTo>
                    <a:lnTo>
                      <a:pt x="23" y="1509"/>
                    </a:lnTo>
                    <a:lnTo>
                      <a:pt x="15" y="1481"/>
                    </a:lnTo>
                    <a:lnTo>
                      <a:pt x="9" y="1451"/>
                    </a:lnTo>
                    <a:lnTo>
                      <a:pt x="5" y="1420"/>
                    </a:lnTo>
                    <a:lnTo>
                      <a:pt x="2" y="1387"/>
                    </a:lnTo>
                    <a:lnTo>
                      <a:pt x="1" y="1353"/>
                    </a:lnTo>
                    <a:lnTo>
                      <a:pt x="0" y="1317"/>
                    </a:lnTo>
                    <a:lnTo>
                      <a:pt x="0" y="1281"/>
                    </a:lnTo>
                    <a:lnTo>
                      <a:pt x="0" y="1243"/>
                    </a:lnTo>
                    <a:lnTo>
                      <a:pt x="1" y="1214"/>
                    </a:lnTo>
                    <a:lnTo>
                      <a:pt x="2" y="1185"/>
                    </a:lnTo>
                    <a:lnTo>
                      <a:pt x="5" y="1156"/>
                    </a:lnTo>
                    <a:lnTo>
                      <a:pt x="9" y="1128"/>
                    </a:lnTo>
                    <a:lnTo>
                      <a:pt x="14" y="1101"/>
                    </a:lnTo>
                    <a:lnTo>
                      <a:pt x="20" y="1073"/>
                    </a:lnTo>
                    <a:lnTo>
                      <a:pt x="26" y="1047"/>
                    </a:lnTo>
                    <a:lnTo>
                      <a:pt x="34" y="1021"/>
                    </a:lnTo>
                    <a:lnTo>
                      <a:pt x="43" y="997"/>
                    </a:lnTo>
                    <a:lnTo>
                      <a:pt x="51" y="973"/>
                    </a:lnTo>
                    <a:lnTo>
                      <a:pt x="61" y="949"/>
                    </a:lnTo>
                    <a:lnTo>
                      <a:pt x="71" y="927"/>
                    </a:lnTo>
                    <a:lnTo>
                      <a:pt x="81" y="906"/>
                    </a:lnTo>
                    <a:lnTo>
                      <a:pt x="92" y="886"/>
                    </a:lnTo>
                    <a:lnTo>
                      <a:pt x="103" y="868"/>
                    </a:lnTo>
                    <a:lnTo>
                      <a:pt x="114" y="851"/>
                    </a:lnTo>
                    <a:lnTo>
                      <a:pt x="124" y="869"/>
                    </a:lnTo>
                    <a:lnTo>
                      <a:pt x="135" y="888"/>
                    </a:lnTo>
                    <a:lnTo>
                      <a:pt x="147" y="908"/>
                    </a:lnTo>
                    <a:lnTo>
                      <a:pt x="160" y="928"/>
                    </a:lnTo>
                    <a:lnTo>
                      <a:pt x="173" y="948"/>
                    </a:lnTo>
                    <a:lnTo>
                      <a:pt x="188" y="969"/>
                    </a:lnTo>
                    <a:lnTo>
                      <a:pt x="204" y="988"/>
                    </a:lnTo>
                    <a:lnTo>
                      <a:pt x="221" y="1006"/>
                    </a:lnTo>
                    <a:lnTo>
                      <a:pt x="240" y="1024"/>
                    </a:lnTo>
                    <a:lnTo>
                      <a:pt x="261" y="1039"/>
                    </a:lnTo>
                    <a:lnTo>
                      <a:pt x="285" y="1054"/>
                    </a:lnTo>
                    <a:lnTo>
                      <a:pt x="310" y="1066"/>
                    </a:lnTo>
                    <a:lnTo>
                      <a:pt x="338" y="1076"/>
                    </a:lnTo>
                    <a:lnTo>
                      <a:pt x="368" y="1084"/>
                    </a:lnTo>
                    <a:lnTo>
                      <a:pt x="402" y="1089"/>
                    </a:lnTo>
                    <a:lnTo>
                      <a:pt x="438" y="1091"/>
                    </a:lnTo>
                    <a:lnTo>
                      <a:pt x="462" y="1091"/>
                    </a:lnTo>
                    <a:lnTo>
                      <a:pt x="487" y="1090"/>
                    </a:lnTo>
                    <a:lnTo>
                      <a:pt x="512" y="1088"/>
                    </a:lnTo>
                    <a:lnTo>
                      <a:pt x="538" y="1087"/>
                    </a:lnTo>
                    <a:lnTo>
                      <a:pt x="564" y="1083"/>
                    </a:lnTo>
                    <a:lnTo>
                      <a:pt x="590" y="1080"/>
                    </a:lnTo>
                    <a:lnTo>
                      <a:pt x="615" y="1077"/>
                    </a:lnTo>
                    <a:lnTo>
                      <a:pt x="642" y="1073"/>
                    </a:lnTo>
                    <a:lnTo>
                      <a:pt x="668" y="1068"/>
                    </a:lnTo>
                    <a:lnTo>
                      <a:pt x="694" y="1063"/>
                    </a:lnTo>
                    <a:lnTo>
                      <a:pt x="720" y="1058"/>
                    </a:lnTo>
                    <a:lnTo>
                      <a:pt x="746" y="1053"/>
                    </a:lnTo>
                    <a:lnTo>
                      <a:pt x="773" y="1046"/>
                    </a:lnTo>
                    <a:lnTo>
                      <a:pt x="798" y="1040"/>
                    </a:lnTo>
                    <a:lnTo>
                      <a:pt x="824" y="1033"/>
                    </a:lnTo>
                    <a:lnTo>
                      <a:pt x="849" y="1026"/>
                    </a:lnTo>
                    <a:lnTo>
                      <a:pt x="873" y="1018"/>
                    </a:lnTo>
                    <a:lnTo>
                      <a:pt x="898" y="1011"/>
                    </a:lnTo>
                    <a:lnTo>
                      <a:pt x="922" y="1002"/>
                    </a:lnTo>
                    <a:lnTo>
                      <a:pt x="945" y="994"/>
                    </a:lnTo>
                    <a:lnTo>
                      <a:pt x="968" y="985"/>
                    </a:lnTo>
                    <a:lnTo>
                      <a:pt x="990" y="976"/>
                    </a:lnTo>
                    <a:lnTo>
                      <a:pt x="1013" y="967"/>
                    </a:lnTo>
                    <a:lnTo>
                      <a:pt x="1033" y="957"/>
                    </a:lnTo>
                    <a:lnTo>
                      <a:pt x="1054" y="947"/>
                    </a:lnTo>
                    <a:lnTo>
                      <a:pt x="1073" y="937"/>
                    </a:lnTo>
                    <a:lnTo>
                      <a:pt x="1091" y="927"/>
                    </a:lnTo>
                    <a:lnTo>
                      <a:pt x="1109" y="917"/>
                    </a:lnTo>
                    <a:lnTo>
                      <a:pt x="1126" y="906"/>
                    </a:lnTo>
                    <a:lnTo>
                      <a:pt x="1142" y="896"/>
                    </a:lnTo>
                    <a:lnTo>
                      <a:pt x="1157" y="885"/>
                    </a:lnTo>
                    <a:lnTo>
                      <a:pt x="1170" y="874"/>
                    </a:lnTo>
                    <a:lnTo>
                      <a:pt x="1188" y="857"/>
                    </a:lnTo>
                    <a:lnTo>
                      <a:pt x="1204" y="841"/>
                    </a:lnTo>
                    <a:lnTo>
                      <a:pt x="1217" y="823"/>
                    </a:lnTo>
                    <a:lnTo>
                      <a:pt x="1228" y="806"/>
                    </a:lnTo>
                    <a:lnTo>
                      <a:pt x="1238" y="790"/>
                    </a:lnTo>
                    <a:lnTo>
                      <a:pt x="1246" y="774"/>
                    </a:lnTo>
                    <a:lnTo>
                      <a:pt x="1253" y="757"/>
                    </a:lnTo>
                    <a:lnTo>
                      <a:pt x="1259" y="741"/>
                    </a:lnTo>
                    <a:lnTo>
                      <a:pt x="1264" y="724"/>
                    </a:lnTo>
                    <a:lnTo>
                      <a:pt x="1270" y="707"/>
                    </a:lnTo>
                    <a:lnTo>
                      <a:pt x="1276" y="689"/>
                    </a:lnTo>
                    <a:lnTo>
                      <a:pt x="1282" y="672"/>
                    </a:lnTo>
                    <a:lnTo>
                      <a:pt x="1290" y="655"/>
                    </a:lnTo>
                    <a:lnTo>
                      <a:pt x="1299" y="638"/>
                    </a:lnTo>
                    <a:lnTo>
                      <a:pt x="1309" y="620"/>
                    </a:lnTo>
                    <a:lnTo>
                      <a:pt x="1322" y="602"/>
                    </a:lnTo>
                    <a:lnTo>
                      <a:pt x="1231" y="618"/>
                    </a:lnTo>
                    <a:close/>
                  </a:path>
                </a:pathLst>
              </a:custGeom>
              <a:solidFill>
                <a:srgbClr val="E5E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54" name="Freeform 210"/>
              <p:cNvSpPr>
                <a:spLocks/>
              </p:cNvSpPr>
              <p:nvPr/>
            </p:nvSpPr>
            <p:spPr bwMode="auto">
              <a:xfrm flipH="1">
                <a:off x="5351" y="2679"/>
                <a:ext cx="377" cy="343"/>
              </a:xfrm>
              <a:custGeom>
                <a:avLst/>
                <a:gdLst>
                  <a:gd name="T0" fmla="*/ 1408 w 2080"/>
                  <a:gd name="T1" fmla="*/ 997 h 1887"/>
                  <a:gd name="T2" fmla="*/ 1358 w 2080"/>
                  <a:gd name="T3" fmla="*/ 1063 h 1887"/>
                  <a:gd name="T4" fmla="*/ 1309 w 2080"/>
                  <a:gd name="T5" fmla="*/ 1120 h 1887"/>
                  <a:gd name="T6" fmla="*/ 1278 w 2080"/>
                  <a:gd name="T7" fmla="*/ 1173 h 1887"/>
                  <a:gd name="T8" fmla="*/ 1282 w 2080"/>
                  <a:gd name="T9" fmla="*/ 1226 h 1887"/>
                  <a:gd name="T10" fmla="*/ 1346 w 2080"/>
                  <a:gd name="T11" fmla="*/ 1279 h 1887"/>
                  <a:gd name="T12" fmla="*/ 1438 w 2080"/>
                  <a:gd name="T13" fmla="*/ 1322 h 1887"/>
                  <a:gd name="T14" fmla="*/ 1524 w 2080"/>
                  <a:gd name="T15" fmla="*/ 1351 h 1887"/>
                  <a:gd name="T16" fmla="*/ 1621 w 2080"/>
                  <a:gd name="T17" fmla="*/ 1384 h 1887"/>
                  <a:gd name="T18" fmla="*/ 1787 w 2080"/>
                  <a:gd name="T19" fmla="*/ 1477 h 1887"/>
                  <a:gd name="T20" fmla="*/ 1954 w 2080"/>
                  <a:gd name="T21" fmla="*/ 1609 h 1887"/>
                  <a:gd name="T22" fmla="*/ 2064 w 2080"/>
                  <a:gd name="T23" fmla="*/ 1760 h 1887"/>
                  <a:gd name="T24" fmla="*/ 2075 w 2080"/>
                  <a:gd name="T25" fmla="*/ 1850 h 1887"/>
                  <a:gd name="T26" fmla="*/ 2039 w 2080"/>
                  <a:gd name="T27" fmla="*/ 1868 h 1887"/>
                  <a:gd name="T28" fmla="*/ 1986 w 2080"/>
                  <a:gd name="T29" fmla="*/ 1880 h 1887"/>
                  <a:gd name="T30" fmla="*/ 1933 w 2080"/>
                  <a:gd name="T31" fmla="*/ 1886 h 1887"/>
                  <a:gd name="T32" fmla="*/ 1866 w 2080"/>
                  <a:gd name="T33" fmla="*/ 1885 h 1887"/>
                  <a:gd name="T34" fmla="*/ 1769 w 2080"/>
                  <a:gd name="T35" fmla="*/ 1874 h 1887"/>
                  <a:gd name="T36" fmla="*/ 1667 w 2080"/>
                  <a:gd name="T37" fmla="*/ 1854 h 1887"/>
                  <a:gd name="T38" fmla="*/ 1563 w 2080"/>
                  <a:gd name="T39" fmla="*/ 1826 h 1887"/>
                  <a:gd name="T40" fmla="*/ 1462 w 2080"/>
                  <a:gd name="T41" fmla="*/ 1794 h 1887"/>
                  <a:gd name="T42" fmla="*/ 1364 w 2080"/>
                  <a:gd name="T43" fmla="*/ 1759 h 1887"/>
                  <a:gd name="T44" fmla="*/ 1273 w 2080"/>
                  <a:gd name="T45" fmla="*/ 1725 h 1887"/>
                  <a:gd name="T46" fmla="*/ 1193 w 2080"/>
                  <a:gd name="T47" fmla="*/ 1694 h 1887"/>
                  <a:gd name="T48" fmla="*/ 1095 w 2080"/>
                  <a:gd name="T49" fmla="*/ 1651 h 1887"/>
                  <a:gd name="T50" fmla="*/ 976 w 2080"/>
                  <a:gd name="T51" fmla="*/ 1597 h 1887"/>
                  <a:gd name="T52" fmla="*/ 869 w 2080"/>
                  <a:gd name="T53" fmla="*/ 1545 h 1887"/>
                  <a:gd name="T54" fmla="*/ 770 w 2080"/>
                  <a:gd name="T55" fmla="*/ 1492 h 1887"/>
                  <a:gd name="T56" fmla="*/ 679 w 2080"/>
                  <a:gd name="T57" fmla="*/ 1437 h 1887"/>
                  <a:gd name="T58" fmla="*/ 593 w 2080"/>
                  <a:gd name="T59" fmla="*/ 1375 h 1887"/>
                  <a:gd name="T60" fmla="*/ 511 w 2080"/>
                  <a:gd name="T61" fmla="*/ 1306 h 1887"/>
                  <a:gd name="T62" fmla="*/ 430 w 2080"/>
                  <a:gd name="T63" fmla="*/ 1224 h 1887"/>
                  <a:gd name="T64" fmla="*/ 351 w 2080"/>
                  <a:gd name="T65" fmla="*/ 1135 h 1887"/>
                  <a:gd name="T66" fmla="*/ 280 w 2080"/>
                  <a:gd name="T67" fmla="*/ 1041 h 1887"/>
                  <a:gd name="T68" fmla="*/ 211 w 2080"/>
                  <a:gd name="T69" fmla="*/ 937 h 1887"/>
                  <a:gd name="T70" fmla="*/ 149 w 2080"/>
                  <a:gd name="T71" fmla="*/ 824 h 1887"/>
                  <a:gd name="T72" fmla="*/ 94 w 2080"/>
                  <a:gd name="T73" fmla="*/ 703 h 1887"/>
                  <a:gd name="T74" fmla="*/ 51 w 2080"/>
                  <a:gd name="T75" fmla="*/ 574 h 1887"/>
                  <a:gd name="T76" fmla="*/ 20 w 2080"/>
                  <a:gd name="T77" fmla="*/ 437 h 1887"/>
                  <a:gd name="T78" fmla="*/ 2 w 2080"/>
                  <a:gd name="T79" fmla="*/ 294 h 1887"/>
                  <a:gd name="T80" fmla="*/ 0 w 2080"/>
                  <a:gd name="T81" fmla="*/ 188 h 1887"/>
                  <a:gd name="T82" fmla="*/ 0 w 2080"/>
                  <a:gd name="T83" fmla="*/ 134 h 1887"/>
                  <a:gd name="T84" fmla="*/ 0 w 2080"/>
                  <a:gd name="T85" fmla="*/ 83 h 1887"/>
                  <a:gd name="T86" fmla="*/ 0 w 2080"/>
                  <a:gd name="T87" fmla="*/ 30 h 1887"/>
                  <a:gd name="T88" fmla="*/ 490 w 2080"/>
                  <a:gd name="T89" fmla="*/ 5 h 1887"/>
                  <a:gd name="T90" fmla="*/ 532 w 2080"/>
                  <a:gd name="T91" fmla="*/ 19 h 1887"/>
                  <a:gd name="T92" fmla="*/ 576 w 2080"/>
                  <a:gd name="T93" fmla="*/ 29 h 1887"/>
                  <a:gd name="T94" fmla="*/ 624 w 2080"/>
                  <a:gd name="T95" fmla="*/ 35 h 1887"/>
                  <a:gd name="T96" fmla="*/ 657 w 2080"/>
                  <a:gd name="T97" fmla="*/ 56 h 1887"/>
                  <a:gd name="T98" fmla="*/ 637 w 2080"/>
                  <a:gd name="T99" fmla="*/ 118 h 1887"/>
                  <a:gd name="T100" fmla="*/ 615 w 2080"/>
                  <a:gd name="T101" fmla="*/ 176 h 1887"/>
                  <a:gd name="T102" fmla="*/ 597 w 2080"/>
                  <a:gd name="T103" fmla="*/ 239 h 1887"/>
                  <a:gd name="T104" fmla="*/ 594 w 2080"/>
                  <a:gd name="T105" fmla="*/ 340 h 1887"/>
                  <a:gd name="T106" fmla="*/ 635 w 2080"/>
                  <a:gd name="T107" fmla="*/ 507 h 1887"/>
                  <a:gd name="T108" fmla="*/ 719 w 2080"/>
                  <a:gd name="T109" fmla="*/ 659 h 1887"/>
                  <a:gd name="T110" fmla="*/ 836 w 2080"/>
                  <a:gd name="T111" fmla="*/ 778 h 1887"/>
                  <a:gd name="T112" fmla="*/ 965 w 2080"/>
                  <a:gd name="T113" fmla="*/ 843 h 1887"/>
                  <a:gd name="T114" fmla="*/ 1108 w 2080"/>
                  <a:gd name="T115" fmla="*/ 863 h 1887"/>
                  <a:gd name="T116" fmla="*/ 1274 w 2080"/>
                  <a:gd name="T117" fmla="*/ 884 h 1887"/>
                  <a:gd name="T118" fmla="*/ 1416 w 2080"/>
                  <a:gd name="T119" fmla="*/ 923 h 1887"/>
                  <a:gd name="T120" fmla="*/ 1311 w 2080"/>
                  <a:gd name="T121" fmla="*/ 961 h 1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80" h="1887">
                    <a:moveTo>
                      <a:pt x="1311" y="961"/>
                    </a:moveTo>
                    <a:lnTo>
                      <a:pt x="1428" y="961"/>
                    </a:lnTo>
                    <a:lnTo>
                      <a:pt x="1418" y="979"/>
                    </a:lnTo>
                    <a:lnTo>
                      <a:pt x="1408" y="997"/>
                    </a:lnTo>
                    <a:lnTo>
                      <a:pt x="1396" y="1015"/>
                    </a:lnTo>
                    <a:lnTo>
                      <a:pt x="1384" y="1032"/>
                    </a:lnTo>
                    <a:lnTo>
                      <a:pt x="1371" y="1048"/>
                    </a:lnTo>
                    <a:lnTo>
                      <a:pt x="1358" y="1063"/>
                    </a:lnTo>
                    <a:lnTo>
                      <a:pt x="1345" y="1078"/>
                    </a:lnTo>
                    <a:lnTo>
                      <a:pt x="1333" y="1092"/>
                    </a:lnTo>
                    <a:lnTo>
                      <a:pt x="1320" y="1107"/>
                    </a:lnTo>
                    <a:lnTo>
                      <a:pt x="1309" y="1120"/>
                    </a:lnTo>
                    <a:lnTo>
                      <a:pt x="1299" y="1135"/>
                    </a:lnTo>
                    <a:lnTo>
                      <a:pt x="1290" y="1147"/>
                    </a:lnTo>
                    <a:lnTo>
                      <a:pt x="1283" y="1160"/>
                    </a:lnTo>
                    <a:lnTo>
                      <a:pt x="1278" y="1173"/>
                    </a:lnTo>
                    <a:lnTo>
                      <a:pt x="1274" y="1185"/>
                    </a:lnTo>
                    <a:lnTo>
                      <a:pt x="1273" y="1197"/>
                    </a:lnTo>
                    <a:lnTo>
                      <a:pt x="1275" y="1211"/>
                    </a:lnTo>
                    <a:lnTo>
                      <a:pt x="1282" y="1226"/>
                    </a:lnTo>
                    <a:lnTo>
                      <a:pt x="1294" y="1239"/>
                    </a:lnTo>
                    <a:lnTo>
                      <a:pt x="1308" y="1253"/>
                    </a:lnTo>
                    <a:lnTo>
                      <a:pt x="1325" y="1267"/>
                    </a:lnTo>
                    <a:lnTo>
                      <a:pt x="1346" y="1279"/>
                    </a:lnTo>
                    <a:lnTo>
                      <a:pt x="1368" y="1291"/>
                    </a:lnTo>
                    <a:lnTo>
                      <a:pt x="1391" y="1302"/>
                    </a:lnTo>
                    <a:lnTo>
                      <a:pt x="1414" y="1312"/>
                    </a:lnTo>
                    <a:lnTo>
                      <a:pt x="1438" y="1322"/>
                    </a:lnTo>
                    <a:lnTo>
                      <a:pt x="1462" y="1330"/>
                    </a:lnTo>
                    <a:lnTo>
                      <a:pt x="1485" y="1338"/>
                    </a:lnTo>
                    <a:lnTo>
                      <a:pt x="1506" y="1345"/>
                    </a:lnTo>
                    <a:lnTo>
                      <a:pt x="1524" y="1351"/>
                    </a:lnTo>
                    <a:lnTo>
                      <a:pt x="1541" y="1355"/>
                    </a:lnTo>
                    <a:lnTo>
                      <a:pt x="1554" y="1359"/>
                    </a:lnTo>
                    <a:lnTo>
                      <a:pt x="1586" y="1370"/>
                    </a:lnTo>
                    <a:lnTo>
                      <a:pt x="1621" y="1384"/>
                    </a:lnTo>
                    <a:lnTo>
                      <a:pt x="1659" y="1403"/>
                    </a:lnTo>
                    <a:lnTo>
                      <a:pt x="1701" y="1425"/>
                    </a:lnTo>
                    <a:lnTo>
                      <a:pt x="1744" y="1449"/>
                    </a:lnTo>
                    <a:lnTo>
                      <a:pt x="1787" y="1477"/>
                    </a:lnTo>
                    <a:lnTo>
                      <a:pt x="1832" y="1507"/>
                    </a:lnTo>
                    <a:lnTo>
                      <a:pt x="1874" y="1540"/>
                    </a:lnTo>
                    <a:lnTo>
                      <a:pt x="1915" y="1573"/>
                    </a:lnTo>
                    <a:lnTo>
                      <a:pt x="1954" y="1609"/>
                    </a:lnTo>
                    <a:lnTo>
                      <a:pt x="1989" y="1646"/>
                    </a:lnTo>
                    <a:lnTo>
                      <a:pt x="2019" y="1684"/>
                    </a:lnTo>
                    <a:lnTo>
                      <a:pt x="2044" y="1722"/>
                    </a:lnTo>
                    <a:lnTo>
                      <a:pt x="2064" y="1760"/>
                    </a:lnTo>
                    <a:lnTo>
                      <a:pt x="2076" y="1800"/>
                    </a:lnTo>
                    <a:lnTo>
                      <a:pt x="2080" y="1838"/>
                    </a:lnTo>
                    <a:lnTo>
                      <a:pt x="2079" y="1844"/>
                    </a:lnTo>
                    <a:lnTo>
                      <a:pt x="2075" y="1850"/>
                    </a:lnTo>
                    <a:lnTo>
                      <a:pt x="2069" y="1855"/>
                    </a:lnTo>
                    <a:lnTo>
                      <a:pt x="2061" y="1860"/>
                    </a:lnTo>
                    <a:lnTo>
                      <a:pt x="2050" y="1864"/>
                    </a:lnTo>
                    <a:lnTo>
                      <a:pt x="2039" y="1868"/>
                    </a:lnTo>
                    <a:lnTo>
                      <a:pt x="2027" y="1872"/>
                    </a:lnTo>
                    <a:lnTo>
                      <a:pt x="2014" y="1875"/>
                    </a:lnTo>
                    <a:lnTo>
                      <a:pt x="2000" y="1878"/>
                    </a:lnTo>
                    <a:lnTo>
                      <a:pt x="1986" y="1880"/>
                    </a:lnTo>
                    <a:lnTo>
                      <a:pt x="1972" y="1882"/>
                    </a:lnTo>
                    <a:lnTo>
                      <a:pt x="1958" y="1884"/>
                    </a:lnTo>
                    <a:lnTo>
                      <a:pt x="1945" y="1885"/>
                    </a:lnTo>
                    <a:lnTo>
                      <a:pt x="1933" y="1886"/>
                    </a:lnTo>
                    <a:lnTo>
                      <a:pt x="1921" y="1887"/>
                    </a:lnTo>
                    <a:lnTo>
                      <a:pt x="1911" y="1887"/>
                    </a:lnTo>
                    <a:lnTo>
                      <a:pt x="1889" y="1887"/>
                    </a:lnTo>
                    <a:lnTo>
                      <a:pt x="1866" y="1885"/>
                    </a:lnTo>
                    <a:lnTo>
                      <a:pt x="1842" y="1884"/>
                    </a:lnTo>
                    <a:lnTo>
                      <a:pt x="1819" y="1881"/>
                    </a:lnTo>
                    <a:lnTo>
                      <a:pt x="1793" y="1878"/>
                    </a:lnTo>
                    <a:lnTo>
                      <a:pt x="1769" y="1874"/>
                    </a:lnTo>
                    <a:lnTo>
                      <a:pt x="1744" y="1870"/>
                    </a:lnTo>
                    <a:lnTo>
                      <a:pt x="1719" y="1865"/>
                    </a:lnTo>
                    <a:lnTo>
                      <a:pt x="1693" y="1859"/>
                    </a:lnTo>
                    <a:lnTo>
                      <a:pt x="1667" y="1854"/>
                    </a:lnTo>
                    <a:lnTo>
                      <a:pt x="1641" y="1847"/>
                    </a:lnTo>
                    <a:lnTo>
                      <a:pt x="1616" y="1841"/>
                    </a:lnTo>
                    <a:lnTo>
                      <a:pt x="1590" y="1834"/>
                    </a:lnTo>
                    <a:lnTo>
                      <a:pt x="1563" y="1826"/>
                    </a:lnTo>
                    <a:lnTo>
                      <a:pt x="1538" y="1819"/>
                    </a:lnTo>
                    <a:lnTo>
                      <a:pt x="1512" y="1811"/>
                    </a:lnTo>
                    <a:lnTo>
                      <a:pt x="1487" y="1803"/>
                    </a:lnTo>
                    <a:lnTo>
                      <a:pt x="1462" y="1794"/>
                    </a:lnTo>
                    <a:lnTo>
                      <a:pt x="1436" y="1786"/>
                    </a:lnTo>
                    <a:lnTo>
                      <a:pt x="1412" y="1777"/>
                    </a:lnTo>
                    <a:lnTo>
                      <a:pt x="1387" y="1769"/>
                    </a:lnTo>
                    <a:lnTo>
                      <a:pt x="1364" y="1759"/>
                    </a:lnTo>
                    <a:lnTo>
                      <a:pt x="1341" y="1751"/>
                    </a:lnTo>
                    <a:lnTo>
                      <a:pt x="1317" y="1742"/>
                    </a:lnTo>
                    <a:lnTo>
                      <a:pt x="1295" y="1734"/>
                    </a:lnTo>
                    <a:lnTo>
                      <a:pt x="1273" y="1725"/>
                    </a:lnTo>
                    <a:lnTo>
                      <a:pt x="1252" y="1717"/>
                    </a:lnTo>
                    <a:lnTo>
                      <a:pt x="1232" y="1709"/>
                    </a:lnTo>
                    <a:lnTo>
                      <a:pt x="1213" y="1701"/>
                    </a:lnTo>
                    <a:lnTo>
                      <a:pt x="1193" y="1694"/>
                    </a:lnTo>
                    <a:lnTo>
                      <a:pt x="1176" y="1687"/>
                    </a:lnTo>
                    <a:lnTo>
                      <a:pt x="1159" y="1680"/>
                    </a:lnTo>
                    <a:lnTo>
                      <a:pt x="1127" y="1665"/>
                    </a:lnTo>
                    <a:lnTo>
                      <a:pt x="1095" y="1651"/>
                    </a:lnTo>
                    <a:lnTo>
                      <a:pt x="1063" y="1636"/>
                    </a:lnTo>
                    <a:lnTo>
                      <a:pt x="1034" y="1623"/>
                    </a:lnTo>
                    <a:lnTo>
                      <a:pt x="1005" y="1610"/>
                    </a:lnTo>
                    <a:lnTo>
                      <a:pt x="976" y="1597"/>
                    </a:lnTo>
                    <a:lnTo>
                      <a:pt x="948" y="1584"/>
                    </a:lnTo>
                    <a:lnTo>
                      <a:pt x="921" y="1571"/>
                    </a:lnTo>
                    <a:lnTo>
                      <a:pt x="894" y="1558"/>
                    </a:lnTo>
                    <a:lnTo>
                      <a:pt x="869" y="1545"/>
                    </a:lnTo>
                    <a:lnTo>
                      <a:pt x="843" y="1532"/>
                    </a:lnTo>
                    <a:lnTo>
                      <a:pt x="818" y="1519"/>
                    </a:lnTo>
                    <a:lnTo>
                      <a:pt x="794" y="1505"/>
                    </a:lnTo>
                    <a:lnTo>
                      <a:pt x="770" y="1492"/>
                    </a:lnTo>
                    <a:lnTo>
                      <a:pt x="747" y="1479"/>
                    </a:lnTo>
                    <a:lnTo>
                      <a:pt x="724" y="1465"/>
                    </a:lnTo>
                    <a:lnTo>
                      <a:pt x="701" y="1452"/>
                    </a:lnTo>
                    <a:lnTo>
                      <a:pt x="679" y="1437"/>
                    </a:lnTo>
                    <a:lnTo>
                      <a:pt x="658" y="1423"/>
                    </a:lnTo>
                    <a:lnTo>
                      <a:pt x="636" y="1408"/>
                    </a:lnTo>
                    <a:lnTo>
                      <a:pt x="615" y="1392"/>
                    </a:lnTo>
                    <a:lnTo>
                      <a:pt x="593" y="1375"/>
                    </a:lnTo>
                    <a:lnTo>
                      <a:pt x="573" y="1359"/>
                    </a:lnTo>
                    <a:lnTo>
                      <a:pt x="552" y="1342"/>
                    </a:lnTo>
                    <a:lnTo>
                      <a:pt x="532" y="1324"/>
                    </a:lnTo>
                    <a:lnTo>
                      <a:pt x="511" y="1306"/>
                    </a:lnTo>
                    <a:lnTo>
                      <a:pt x="491" y="1287"/>
                    </a:lnTo>
                    <a:lnTo>
                      <a:pt x="470" y="1267"/>
                    </a:lnTo>
                    <a:lnTo>
                      <a:pt x="450" y="1245"/>
                    </a:lnTo>
                    <a:lnTo>
                      <a:pt x="430" y="1224"/>
                    </a:lnTo>
                    <a:lnTo>
                      <a:pt x="409" y="1201"/>
                    </a:lnTo>
                    <a:lnTo>
                      <a:pt x="389" y="1178"/>
                    </a:lnTo>
                    <a:lnTo>
                      <a:pt x="371" y="1157"/>
                    </a:lnTo>
                    <a:lnTo>
                      <a:pt x="351" y="1135"/>
                    </a:lnTo>
                    <a:lnTo>
                      <a:pt x="333" y="1112"/>
                    </a:lnTo>
                    <a:lnTo>
                      <a:pt x="315" y="1089"/>
                    </a:lnTo>
                    <a:lnTo>
                      <a:pt x="297" y="1065"/>
                    </a:lnTo>
                    <a:lnTo>
                      <a:pt x="280" y="1041"/>
                    </a:lnTo>
                    <a:lnTo>
                      <a:pt x="262" y="1016"/>
                    </a:lnTo>
                    <a:lnTo>
                      <a:pt x="244" y="990"/>
                    </a:lnTo>
                    <a:lnTo>
                      <a:pt x="227" y="964"/>
                    </a:lnTo>
                    <a:lnTo>
                      <a:pt x="211" y="937"/>
                    </a:lnTo>
                    <a:lnTo>
                      <a:pt x="195" y="910"/>
                    </a:lnTo>
                    <a:lnTo>
                      <a:pt x="179" y="882"/>
                    </a:lnTo>
                    <a:lnTo>
                      <a:pt x="164" y="853"/>
                    </a:lnTo>
                    <a:lnTo>
                      <a:pt x="149" y="824"/>
                    </a:lnTo>
                    <a:lnTo>
                      <a:pt x="135" y="795"/>
                    </a:lnTo>
                    <a:lnTo>
                      <a:pt x="120" y="765"/>
                    </a:lnTo>
                    <a:lnTo>
                      <a:pt x="107" y="734"/>
                    </a:lnTo>
                    <a:lnTo>
                      <a:pt x="94" y="703"/>
                    </a:lnTo>
                    <a:lnTo>
                      <a:pt x="82" y="672"/>
                    </a:lnTo>
                    <a:lnTo>
                      <a:pt x="71" y="640"/>
                    </a:lnTo>
                    <a:lnTo>
                      <a:pt x="61" y="606"/>
                    </a:lnTo>
                    <a:lnTo>
                      <a:pt x="51" y="574"/>
                    </a:lnTo>
                    <a:lnTo>
                      <a:pt x="42" y="540"/>
                    </a:lnTo>
                    <a:lnTo>
                      <a:pt x="34" y="507"/>
                    </a:lnTo>
                    <a:lnTo>
                      <a:pt x="26" y="471"/>
                    </a:lnTo>
                    <a:lnTo>
                      <a:pt x="20" y="437"/>
                    </a:lnTo>
                    <a:lnTo>
                      <a:pt x="14" y="402"/>
                    </a:lnTo>
                    <a:lnTo>
                      <a:pt x="10" y="365"/>
                    </a:lnTo>
                    <a:lnTo>
                      <a:pt x="5" y="330"/>
                    </a:lnTo>
                    <a:lnTo>
                      <a:pt x="2" y="294"/>
                    </a:lnTo>
                    <a:lnTo>
                      <a:pt x="1" y="257"/>
                    </a:lnTo>
                    <a:lnTo>
                      <a:pt x="0" y="219"/>
                    </a:lnTo>
                    <a:lnTo>
                      <a:pt x="0" y="203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60"/>
                    </a:lnTo>
                    <a:lnTo>
                      <a:pt x="0" y="147"/>
                    </a:lnTo>
                    <a:lnTo>
                      <a:pt x="0" y="134"/>
                    </a:lnTo>
                    <a:lnTo>
                      <a:pt x="0" y="122"/>
                    </a:lnTo>
                    <a:lnTo>
                      <a:pt x="0" y="108"/>
                    </a:lnTo>
                    <a:lnTo>
                      <a:pt x="0" y="96"/>
                    </a:lnTo>
                    <a:lnTo>
                      <a:pt x="0" y="83"/>
                    </a:lnTo>
                    <a:lnTo>
                      <a:pt x="0" y="70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90" y="5"/>
                    </a:lnTo>
                    <a:lnTo>
                      <a:pt x="501" y="9"/>
                    </a:lnTo>
                    <a:lnTo>
                      <a:pt x="511" y="13"/>
                    </a:lnTo>
                    <a:lnTo>
                      <a:pt x="522" y="16"/>
                    </a:lnTo>
                    <a:lnTo>
                      <a:pt x="532" y="19"/>
                    </a:lnTo>
                    <a:lnTo>
                      <a:pt x="543" y="22"/>
                    </a:lnTo>
                    <a:lnTo>
                      <a:pt x="554" y="24"/>
                    </a:lnTo>
                    <a:lnTo>
                      <a:pt x="565" y="27"/>
                    </a:lnTo>
                    <a:lnTo>
                      <a:pt x="576" y="29"/>
                    </a:lnTo>
                    <a:lnTo>
                      <a:pt x="588" y="30"/>
                    </a:lnTo>
                    <a:lnTo>
                      <a:pt x="599" y="32"/>
                    </a:lnTo>
                    <a:lnTo>
                      <a:pt x="612" y="34"/>
                    </a:lnTo>
                    <a:lnTo>
                      <a:pt x="624" y="35"/>
                    </a:lnTo>
                    <a:lnTo>
                      <a:pt x="636" y="36"/>
                    </a:lnTo>
                    <a:lnTo>
                      <a:pt x="648" y="38"/>
                    </a:lnTo>
                    <a:lnTo>
                      <a:pt x="661" y="39"/>
                    </a:lnTo>
                    <a:lnTo>
                      <a:pt x="657" y="56"/>
                    </a:lnTo>
                    <a:lnTo>
                      <a:pt x="653" y="72"/>
                    </a:lnTo>
                    <a:lnTo>
                      <a:pt x="648" y="88"/>
                    </a:lnTo>
                    <a:lnTo>
                      <a:pt x="642" y="102"/>
                    </a:lnTo>
                    <a:lnTo>
                      <a:pt x="637" y="118"/>
                    </a:lnTo>
                    <a:lnTo>
                      <a:pt x="631" y="132"/>
                    </a:lnTo>
                    <a:lnTo>
                      <a:pt x="625" y="147"/>
                    </a:lnTo>
                    <a:lnTo>
                      <a:pt x="620" y="161"/>
                    </a:lnTo>
                    <a:lnTo>
                      <a:pt x="615" y="176"/>
                    </a:lnTo>
                    <a:lnTo>
                      <a:pt x="610" y="191"/>
                    </a:lnTo>
                    <a:lnTo>
                      <a:pt x="604" y="206"/>
                    </a:lnTo>
                    <a:lnTo>
                      <a:pt x="600" y="222"/>
                    </a:lnTo>
                    <a:lnTo>
                      <a:pt x="597" y="239"/>
                    </a:lnTo>
                    <a:lnTo>
                      <a:pt x="594" y="258"/>
                    </a:lnTo>
                    <a:lnTo>
                      <a:pt x="593" y="278"/>
                    </a:lnTo>
                    <a:lnTo>
                      <a:pt x="592" y="298"/>
                    </a:lnTo>
                    <a:lnTo>
                      <a:pt x="594" y="340"/>
                    </a:lnTo>
                    <a:lnTo>
                      <a:pt x="599" y="382"/>
                    </a:lnTo>
                    <a:lnTo>
                      <a:pt x="608" y="424"/>
                    </a:lnTo>
                    <a:lnTo>
                      <a:pt x="620" y="466"/>
                    </a:lnTo>
                    <a:lnTo>
                      <a:pt x="635" y="507"/>
                    </a:lnTo>
                    <a:lnTo>
                      <a:pt x="652" y="547"/>
                    </a:lnTo>
                    <a:lnTo>
                      <a:pt x="672" y="586"/>
                    </a:lnTo>
                    <a:lnTo>
                      <a:pt x="694" y="624"/>
                    </a:lnTo>
                    <a:lnTo>
                      <a:pt x="719" y="659"/>
                    </a:lnTo>
                    <a:lnTo>
                      <a:pt x="746" y="692"/>
                    </a:lnTo>
                    <a:lnTo>
                      <a:pt x="774" y="723"/>
                    </a:lnTo>
                    <a:lnTo>
                      <a:pt x="805" y="753"/>
                    </a:lnTo>
                    <a:lnTo>
                      <a:pt x="836" y="778"/>
                    </a:lnTo>
                    <a:lnTo>
                      <a:pt x="870" y="801"/>
                    </a:lnTo>
                    <a:lnTo>
                      <a:pt x="904" y="820"/>
                    </a:lnTo>
                    <a:lnTo>
                      <a:pt x="939" y="835"/>
                    </a:lnTo>
                    <a:lnTo>
                      <a:pt x="965" y="843"/>
                    </a:lnTo>
                    <a:lnTo>
                      <a:pt x="996" y="849"/>
                    </a:lnTo>
                    <a:lnTo>
                      <a:pt x="1031" y="854"/>
                    </a:lnTo>
                    <a:lnTo>
                      <a:pt x="1068" y="859"/>
                    </a:lnTo>
                    <a:lnTo>
                      <a:pt x="1108" y="863"/>
                    </a:lnTo>
                    <a:lnTo>
                      <a:pt x="1149" y="867"/>
                    </a:lnTo>
                    <a:lnTo>
                      <a:pt x="1191" y="872"/>
                    </a:lnTo>
                    <a:lnTo>
                      <a:pt x="1234" y="878"/>
                    </a:lnTo>
                    <a:lnTo>
                      <a:pt x="1274" y="884"/>
                    </a:lnTo>
                    <a:lnTo>
                      <a:pt x="1314" y="891"/>
                    </a:lnTo>
                    <a:lnTo>
                      <a:pt x="1352" y="899"/>
                    </a:lnTo>
                    <a:lnTo>
                      <a:pt x="1386" y="910"/>
                    </a:lnTo>
                    <a:lnTo>
                      <a:pt x="1416" y="923"/>
                    </a:lnTo>
                    <a:lnTo>
                      <a:pt x="1442" y="938"/>
                    </a:lnTo>
                    <a:lnTo>
                      <a:pt x="1463" y="956"/>
                    </a:lnTo>
                    <a:lnTo>
                      <a:pt x="1477" y="977"/>
                    </a:lnTo>
                    <a:lnTo>
                      <a:pt x="1311" y="961"/>
                    </a:lnTo>
                    <a:close/>
                  </a:path>
                </a:pathLst>
              </a:custGeom>
              <a:solidFill>
                <a:srgbClr val="E5E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55" name="Freeform 211"/>
              <p:cNvSpPr>
                <a:spLocks/>
              </p:cNvSpPr>
              <p:nvPr/>
            </p:nvSpPr>
            <p:spPr bwMode="auto">
              <a:xfrm flipH="1">
                <a:off x="4959" y="869"/>
                <a:ext cx="80" cy="113"/>
              </a:xfrm>
              <a:custGeom>
                <a:avLst/>
                <a:gdLst>
                  <a:gd name="T0" fmla="*/ 34 w 439"/>
                  <a:gd name="T1" fmla="*/ 26 h 623"/>
                  <a:gd name="T2" fmla="*/ 90 w 439"/>
                  <a:gd name="T3" fmla="*/ 61 h 623"/>
                  <a:gd name="T4" fmla="*/ 137 w 439"/>
                  <a:gd name="T5" fmla="*/ 105 h 623"/>
                  <a:gd name="T6" fmla="*/ 176 w 439"/>
                  <a:gd name="T7" fmla="*/ 156 h 623"/>
                  <a:gd name="T8" fmla="*/ 212 w 439"/>
                  <a:gd name="T9" fmla="*/ 210 h 623"/>
                  <a:gd name="T10" fmla="*/ 243 w 439"/>
                  <a:gd name="T11" fmla="*/ 267 h 623"/>
                  <a:gd name="T12" fmla="*/ 274 w 439"/>
                  <a:gd name="T13" fmla="*/ 325 h 623"/>
                  <a:gd name="T14" fmla="*/ 305 w 439"/>
                  <a:gd name="T15" fmla="*/ 384 h 623"/>
                  <a:gd name="T16" fmla="*/ 323 w 439"/>
                  <a:gd name="T17" fmla="*/ 427 h 623"/>
                  <a:gd name="T18" fmla="*/ 331 w 439"/>
                  <a:gd name="T19" fmla="*/ 456 h 623"/>
                  <a:gd name="T20" fmla="*/ 341 w 439"/>
                  <a:gd name="T21" fmla="*/ 481 h 623"/>
                  <a:gd name="T22" fmla="*/ 353 w 439"/>
                  <a:gd name="T23" fmla="*/ 506 h 623"/>
                  <a:gd name="T24" fmla="*/ 365 w 439"/>
                  <a:gd name="T25" fmla="*/ 530 h 623"/>
                  <a:gd name="T26" fmla="*/ 377 w 439"/>
                  <a:gd name="T27" fmla="*/ 554 h 623"/>
                  <a:gd name="T28" fmla="*/ 386 w 439"/>
                  <a:gd name="T29" fmla="*/ 579 h 623"/>
                  <a:gd name="T30" fmla="*/ 393 w 439"/>
                  <a:gd name="T31" fmla="*/ 605 h 623"/>
                  <a:gd name="T32" fmla="*/ 397 w 439"/>
                  <a:gd name="T33" fmla="*/ 622 h 623"/>
                  <a:gd name="T34" fmla="*/ 406 w 439"/>
                  <a:gd name="T35" fmla="*/ 621 h 623"/>
                  <a:gd name="T36" fmla="*/ 407 w 439"/>
                  <a:gd name="T37" fmla="*/ 601 h 623"/>
                  <a:gd name="T38" fmla="*/ 409 w 439"/>
                  <a:gd name="T39" fmla="*/ 572 h 623"/>
                  <a:gd name="T40" fmla="*/ 413 w 439"/>
                  <a:gd name="T41" fmla="*/ 542 h 623"/>
                  <a:gd name="T42" fmla="*/ 421 w 439"/>
                  <a:gd name="T43" fmla="*/ 512 h 623"/>
                  <a:gd name="T44" fmla="*/ 428 w 439"/>
                  <a:gd name="T45" fmla="*/ 481 h 623"/>
                  <a:gd name="T46" fmla="*/ 434 w 439"/>
                  <a:gd name="T47" fmla="*/ 450 h 623"/>
                  <a:gd name="T48" fmla="*/ 438 w 439"/>
                  <a:gd name="T49" fmla="*/ 418 h 623"/>
                  <a:gd name="T50" fmla="*/ 439 w 439"/>
                  <a:gd name="T51" fmla="*/ 386 h 623"/>
                  <a:gd name="T52" fmla="*/ 420 w 439"/>
                  <a:gd name="T53" fmla="*/ 340 h 623"/>
                  <a:gd name="T54" fmla="*/ 379 w 439"/>
                  <a:gd name="T55" fmla="*/ 284 h 623"/>
                  <a:gd name="T56" fmla="*/ 334 w 439"/>
                  <a:gd name="T57" fmla="*/ 230 h 623"/>
                  <a:gd name="T58" fmla="*/ 283 w 439"/>
                  <a:gd name="T59" fmla="*/ 179 h 623"/>
                  <a:gd name="T60" fmla="*/ 229 w 439"/>
                  <a:gd name="T61" fmla="*/ 132 h 623"/>
                  <a:gd name="T62" fmla="*/ 170 w 439"/>
                  <a:gd name="T63" fmla="*/ 88 h 623"/>
                  <a:gd name="T64" fmla="*/ 108 w 439"/>
                  <a:gd name="T65" fmla="*/ 49 h 623"/>
                  <a:gd name="T66" fmla="*/ 41 w 439"/>
                  <a:gd name="T67" fmla="*/ 16 h 623"/>
                  <a:gd name="T68" fmla="*/ 2 w 439"/>
                  <a:gd name="T69" fmla="*/ 0 h 623"/>
                  <a:gd name="T70" fmla="*/ 0 w 439"/>
                  <a:gd name="T71" fmla="*/ 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9" h="623">
                    <a:moveTo>
                      <a:pt x="3" y="11"/>
                    </a:moveTo>
                    <a:lnTo>
                      <a:pt x="34" y="26"/>
                    </a:lnTo>
                    <a:lnTo>
                      <a:pt x="64" y="42"/>
                    </a:lnTo>
                    <a:lnTo>
                      <a:pt x="90" y="61"/>
                    </a:lnTo>
                    <a:lnTo>
                      <a:pt x="114" y="82"/>
                    </a:lnTo>
                    <a:lnTo>
                      <a:pt x="137" y="105"/>
                    </a:lnTo>
                    <a:lnTo>
                      <a:pt x="157" y="130"/>
                    </a:lnTo>
                    <a:lnTo>
                      <a:pt x="176" y="156"/>
                    </a:lnTo>
                    <a:lnTo>
                      <a:pt x="195" y="182"/>
                    </a:lnTo>
                    <a:lnTo>
                      <a:pt x="212" y="210"/>
                    </a:lnTo>
                    <a:lnTo>
                      <a:pt x="228" y="238"/>
                    </a:lnTo>
                    <a:lnTo>
                      <a:pt x="243" y="267"/>
                    </a:lnTo>
                    <a:lnTo>
                      <a:pt x="259" y="296"/>
                    </a:lnTo>
                    <a:lnTo>
                      <a:pt x="274" y="325"/>
                    </a:lnTo>
                    <a:lnTo>
                      <a:pt x="289" y="354"/>
                    </a:lnTo>
                    <a:lnTo>
                      <a:pt x="305" y="384"/>
                    </a:lnTo>
                    <a:lnTo>
                      <a:pt x="321" y="412"/>
                    </a:lnTo>
                    <a:lnTo>
                      <a:pt x="323" y="427"/>
                    </a:lnTo>
                    <a:lnTo>
                      <a:pt x="327" y="442"/>
                    </a:lnTo>
                    <a:lnTo>
                      <a:pt x="331" y="456"/>
                    </a:lnTo>
                    <a:lnTo>
                      <a:pt x="336" y="469"/>
                    </a:lnTo>
                    <a:lnTo>
                      <a:pt x="341" y="481"/>
                    </a:lnTo>
                    <a:lnTo>
                      <a:pt x="347" y="494"/>
                    </a:lnTo>
                    <a:lnTo>
                      <a:pt x="353" y="506"/>
                    </a:lnTo>
                    <a:lnTo>
                      <a:pt x="359" y="519"/>
                    </a:lnTo>
                    <a:lnTo>
                      <a:pt x="365" y="530"/>
                    </a:lnTo>
                    <a:lnTo>
                      <a:pt x="371" y="542"/>
                    </a:lnTo>
                    <a:lnTo>
                      <a:pt x="377" y="554"/>
                    </a:lnTo>
                    <a:lnTo>
                      <a:pt x="382" y="566"/>
                    </a:lnTo>
                    <a:lnTo>
                      <a:pt x="386" y="579"/>
                    </a:lnTo>
                    <a:lnTo>
                      <a:pt x="390" y="591"/>
                    </a:lnTo>
                    <a:lnTo>
                      <a:pt x="393" y="605"/>
                    </a:lnTo>
                    <a:lnTo>
                      <a:pt x="395" y="619"/>
                    </a:lnTo>
                    <a:lnTo>
                      <a:pt x="397" y="622"/>
                    </a:lnTo>
                    <a:lnTo>
                      <a:pt x="402" y="623"/>
                    </a:lnTo>
                    <a:lnTo>
                      <a:pt x="406" y="621"/>
                    </a:lnTo>
                    <a:lnTo>
                      <a:pt x="408" y="616"/>
                    </a:lnTo>
                    <a:lnTo>
                      <a:pt x="407" y="601"/>
                    </a:lnTo>
                    <a:lnTo>
                      <a:pt x="408" y="587"/>
                    </a:lnTo>
                    <a:lnTo>
                      <a:pt x="409" y="572"/>
                    </a:lnTo>
                    <a:lnTo>
                      <a:pt x="411" y="557"/>
                    </a:lnTo>
                    <a:lnTo>
                      <a:pt x="413" y="542"/>
                    </a:lnTo>
                    <a:lnTo>
                      <a:pt x="416" y="527"/>
                    </a:lnTo>
                    <a:lnTo>
                      <a:pt x="421" y="512"/>
                    </a:lnTo>
                    <a:lnTo>
                      <a:pt x="424" y="496"/>
                    </a:lnTo>
                    <a:lnTo>
                      <a:pt x="428" y="481"/>
                    </a:lnTo>
                    <a:lnTo>
                      <a:pt x="431" y="465"/>
                    </a:lnTo>
                    <a:lnTo>
                      <a:pt x="434" y="450"/>
                    </a:lnTo>
                    <a:lnTo>
                      <a:pt x="436" y="434"/>
                    </a:lnTo>
                    <a:lnTo>
                      <a:pt x="438" y="418"/>
                    </a:lnTo>
                    <a:lnTo>
                      <a:pt x="439" y="402"/>
                    </a:lnTo>
                    <a:lnTo>
                      <a:pt x="439" y="386"/>
                    </a:lnTo>
                    <a:lnTo>
                      <a:pt x="438" y="369"/>
                    </a:lnTo>
                    <a:lnTo>
                      <a:pt x="420" y="340"/>
                    </a:lnTo>
                    <a:lnTo>
                      <a:pt x="399" y="312"/>
                    </a:lnTo>
                    <a:lnTo>
                      <a:pt x="379" y="284"/>
                    </a:lnTo>
                    <a:lnTo>
                      <a:pt x="357" y="257"/>
                    </a:lnTo>
                    <a:lnTo>
                      <a:pt x="334" y="230"/>
                    </a:lnTo>
                    <a:lnTo>
                      <a:pt x="310" y="204"/>
                    </a:lnTo>
                    <a:lnTo>
                      <a:pt x="283" y="179"/>
                    </a:lnTo>
                    <a:lnTo>
                      <a:pt x="257" y="155"/>
                    </a:lnTo>
                    <a:lnTo>
                      <a:pt x="229" y="132"/>
                    </a:lnTo>
                    <a:lnTo>
                      <a:pt x="201" y="109"/>
                    </a:lnTo>
                    <a:lnTo>
                      <a:pt x="170" y="88"/>
                    </a:lnTo>
                    <a:lnTo>
                      <a:pt x="140" y="68"/>
                    </a:lnTo>
                    <a:lnTo>
                      <a:pt x="108" y="49"/>
                    </a:lnTo>
                    <a:lnTo>
                      <a:pt x="75" y="32"/>
                    </a:lnTo>
                    <a:lnTo>
                      <a:pt x="41" y="16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56" name="Freeform 212"/>
              <p:cNvSpPr>
                <a:spLocks/>
              </p:cNvSpPr>
              <p:nvPr/>
            </p:nvSpPr>
            <p:spPr bwMode="auto">
              <a:xfrm flipH="1">
                <a:off x="4795" y="963"/>
                <a:ext cx="242" cy="149"/>
              </a:xfrm>
              <a:custGeom>
                <a:avLst/>
                <a:gdLst>
                  <a:gd name="T0" fmla="*/ 344 w 1331"/>
                  <a:gd name="T1" fmla="*/ 154 h 823"/>
                  <a:gd name="T2" fmla="*/ 414 w 1331"/>
                  <a:gd name="T3" fmla="*/ 130 h 823"/>
                  <a:gd name="T4" fmla="*/ 489 w 1331"/>
                  <a:gd name="T5" fmla="*/ 113 h 823"/>
                  <a:gd name="T6" fmla="*/ 569 w 1331"/>
                  <a:gd name="T7" fmla="*/ 94 h 823"/>
                  <a:gd name="T8" fmla="*/ 711 w 1331"/>
                  <a:gd name="T9" fmla="*/ 66 h 823"/>
                  <a:gd name="T10" fmla="*/ 864 w 1331"/>
                  <a:gd name="T11" fmla="*/ 51 h 823"/>
                  <a:gd name="T12" fmla="*/ 1000 w 1331"/>
                  <a:gd name="T13" fmla="*/ 65 h 823"/>
                  <a:gd name="T14" fmla="*/ 1115 w 1331"/>
                  <a:gd name="T15" fmla="*/ 120 h 823"/>
                  <a:gd name="T16" fmla="*/ 1188 w 1331"/>
                  <a:gd name="T17" fmla="*/ 198 h 823"/>
                  <a:gd name="T18" fmla="*/ 1244 w 1331"/>
                  <a:gd name="T19" fmla="*/ 288 h 823"/>
                  <a:gd name="T20" fmla="*/ 1289 w 1331"/>
                  <a:gd name="T21" fmla="*/ 392 h 823"/>
                  <a:gd name="T22" fmla="*/ 1315 w 1331"/>
                  <a:gd name="T23" fmla="*/ 506 h 823"/>
                  <a:gd name="T24" fmla="*/ 1309 w 1331"/>
                  <a:gd name="T25" fmla="*/ 607 h 823"/>
                  <a:gd name="T26" fmla="*/ 1284 w 1331"/>
                  <a:gd name="T27" fmla="*/ 679 h 823"/>
                  <a:gd name="T28" fmla="*/ 1242 w 1331"/>
                  <a:gd name="T29" fmla="*/ 729 h 823"/>
                  <a:gd name="T30" fmla="*/ 1184 w 1331"/>
                  <a:gd name="T31" fmla="*/ 767 h 823"/>
                  <a:gd name="T32" fmla="*/ 1085 w 1331"/>
                  <a:gd name="T33" fmla="*/ 751 h 823"/>
                  <a:gd name="T34" fmla="*/ 998 w 1331"/>
                  <a:gd name="T35" fmla="*/ 704 h 823"/>
                  <a:gd name="T36" fmla="*/ 922 w 1331"/>
                  <a:gd name="T37" fmla="*/ 651 h 823"/>
                  <a:gd name="T38" fmla="*/ 839 w 1331"/>
                  <a:gd name="T39" fmla="*/ 603 h 823"/>
                  <a:gd name="T40" fmla="*/ 782 w 1331"/>
                  <a:gd name="T41" fmla="*/ 579 h 823"/>
                  <a:gd name="T42" fmla="*/ 724 w 1331"/>
                  <a:gd name="T43" fmla="*/ 564 h 823"/>
                  <a:gd name="T44" fmla="*/ 660 w 1331"/>
                  <a:gd name="T45" fmla="*/ 552 h 823"/>
                  <a:gd name="T46" fmla="*/ 595 w 1331"/>
                  <a:gd name="T47" fmla="*/ 546 h 823"/>
                  <a:gd name="T48" fmla="*/ 453 w 1331"/>
                  <a:gd name="T49" fmla="*/ 543 h 823"/>
                  <a:gd name="T50" fmla="*/ 320 w 1331"/>
                  <a:gd name="T51" fmla="*/ 543 h 823"/>
                  <a:gd name="T52" fmla="*/ 199 w 1331"/>
                  <a:gd name="T53" fmla="*/ 541 h 823"/>
                  <a:gd name="T54" fmla="*/ 99 w 1331"/>
                  <a:gd name="T55" fmla="*/ 507 h 823"/>
                  <a:gd name="T56" fmla="*/ 6 w 1331"/>
                  <a:gd name="T57" fmla="*/ 337 h 823"/>
                  <a:gd name="T58" fmla="*/ 22 w 1331"/>
                  <a:gd name="T59" fmla="*/ 483 h 823"/>
                  <a:gd name="T60" fmla="*/ 117 w 1331"/>
                  <a:gd name="T61" fmla="*/ 553 h 823"/>
                  <a:gd name="T62" fmla="*/ 238 w 1331"/>
                  <a:gd name="T63" fmla="*/ 574 h 823"/>
                  <a:gd name="T64" fmla="*/ 376 w 1331"/>
                  <a:gd name="T65" fmla="*/ 576 h 823"/>
                  <a:gd name="T66" fmla="*/ 521 w 1331"/>
                  <a:gd name="T67" fmla="*/ 590 h 823"/>
                  <a:gd name="T68" fmla="*/ 626 w 1331"/>
                  <a:gd name="T69" fmla="*/ 577 h 823"/>
                  <a:gd name="T70" fmla="*/ 688 w 1331"/>
                  <a:gd name="T71" fmla="*/ 586 h 823"/>
                  <a:gd name="T72" fmla="*/ 745 w 1331"/>
                  <a:gd name="T73" fmla="*/ 599 h 823"/>
                  <a:gd name="T74" fmla="*/ 793 w 1331"/>
                  <a:gd name="T75" fmla="*/ 615 h 823"/>
                  <a:gd name="T76" fmla="*/ 871 w 1331"/>
                  <a:gd name="T77" fmla="*/ 655 h 823"/>
                  <a:gd name="T78" fmla="*/ 955 w 1331"/>
                  <a:gd name="T79" fmla="*/ 713 h 823"/>
                  <a:gd name="T80" fmla="*/ 1042 w 1331"/>
                  <a:gd name="T81" fmla="*/ 772 h 823"/>
                  <a:gd name="T82" fmla="*/ 1144 w 1331"/>
                  <a:gd name="T83" fmla="*/ 816 h 823"/>
                  <a:gd name="T84" fmla="*/ 1226 w 1331"/>
                  <a:gd name="T85" fmla="*/ 793 h 823"/>
                  <a:gd name="T86" fmla="*/ 1279 w 1331"/>
                  <a:gd name="T87" fmla="*/ 739 h 823"/>
                  <a:gd name="T88" fmla="*/ 1312 w 1331"/>
                  <a:gd name="T89" fmla="*/ 665 h 823"/>
                  <a:gd name="T90" fmla="*/ 1329 w 1331"/>
                  <a:gd name="T91" fmla="*/ 565 h 823"/>
                  <a:gd name="T92" fmla="*/ 1317 w 1331"/>
                  <a:gd name="T93" fmla="*/ 445 h 823"/>
                  <a:gd name="T94" fmla="*/ 1280 w 1331"/>
                  <a:gd name="T95" fmla="*/ 332 h 823"/>
                  <a:gd name="T96" fmla="*/ 1228 w 1331"/>
                  <a:gd name="T97" fmla="*/ 232 h 823"/>
                  <a:gd name="T98" fmla="*/ 1166 w 1331"/>
                  <a:gd name="T99" fmla="*/ 151 h 823"/>
                  <a:gd name="T100" fmla="*/ 1067 w 1331"/>
                  <a:gd name="T101" fmla="*/ 70 h 823"/>
                  <a:gd name="T102" fmla="*/ 935 w 1331"/>
                  <a:gd name="T103" fmla="*/ 18 h 823"/>
                  <a:gd name="T104" fmla="*/ 784 w 1331"/>
                  <a:gd name="T105" fmla="*/ 0 h 823"/>
                  <a:gd name="T106" fmla="*/ 616 w 1331"/>
                  <a:gd name="T107" fmla="*/ 12 h 823"/>
                  <a:gd name="T108" fmla="*/ 509 w 1331"/>
                  <a:gd name="T109" fmla="*/ 40 h 823"/>
                  <a:gd name="T110" fmla="*/ 429 w 1331"/>
                  <a:gd name="T111" fmla="*/ 65 h 823"/>
                  <a:gd name="T112" fmla="*/ 353 w 1331"/>
                  <a:gd name="T113" fmla="*/ 93 h 823"/>
                  <a:gd name="T114" fmla="*/ 282 w 1331"/>
                  <a:gd name="T115" fmla="*/ 132 h 823"/>
                  <a:gd name="T116" fmla="*/ 256 w 1331"/>
                  <a:gd name="T117" fmla="*/ 169 h 823"/>
                  <a:gd name="T118" fmla="*/ 285 w 1331"/>
                  <a:gd name="T119" fmla="*/ 187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31" h="823">
                    <a:moveTo>
                      <a:pt x="295" y="182"/>
                    </a:moveTo>
                    <a:lnTo>
                      <a:pt x="311" y="171"/>
                    </a:lnTo>
                    <a:lnTo>
                      <a:pt x="327" y="162"/>
                    </a:lnTo>
                    <a:lnTo>
                      <a:pt x="344" y="154"/>
                    </a:lnTo>
                    <a:lnTo>
                      <a:pt x="361" y="147"/>
                    </a:lnTo>
                    <a:lnTo>
                      <a:pt x="378" y="140"/>
                    </a:lnTo>
                    <a:lnTo>
                      <a:pt x="396" y="135"/>
                    </a:lnTo>
                    <a:lnTo>
                      <a:pt x="414" y="130"/>
                    </a:lnTo>
                    <a:lnTo>
                      <a:pt x="433" y="126"/>
                    </a:lnTo>
                    <a:lnTo>
                      <a:pt x="451" y="122"/>
                    </a:lnTo>
                    <a:lnTo>
                      <a:pt x="470" y="117"/>
                    </a:lnTo>
                    <a:lnTo>
                      <a:pt x="489" y="113"/>
                    </a:lnTo>
                    <a:lnTo>
                      <a:pt x="508" y="109"/>
                    </a:lnTo>
                    <a:lnTo>
                      <a:pt x="529" y="104"/>
                    </a:lnTo>
                    <a:lnTo>
                      <a:pt x="549" y="100"/>
                    </a:lnTo>
                    <a:lnTo>
                      <a:pt x="569" y="94"/>
                    </a:lnTo>
                    <a:lnTo>
                      <a:pt x="589" y="88"/>
                    </a:lnTo>
                    <a:lnTo>
                      <a:pt x="630" y="80"/>
                    </a:lnTo>
                    <a:lnTo>
                      <a:pt x="671" y="72"/>
                    </a:lnTo>
                    <a:lnTo>
                      <a:pt x="711" y="66"/>
                    </a:lnTo>
                    <a:lnTo>
                      <a:pt x="750" y="60"/>
                    </a:lnTo>
                    <a:lnTo>
                      <a:pt x="790" y="55"/>
                    </a:lnTo>
                    <a:lnTo>
                      <a:pt x="827" y="52"/>
                    </a:lnTo>
                    <a:lnTo>
                      <a:pt x="864" y="51"/>
                    </a:lnTo>
                    <a:lnTo>
                      <a:pt x="900" y="51"/>
                    </a:lnTo>
                    <a:lnTo>
                      <a:pt x="935" y="54"/>
                    </a:lnTo>
                    <a:lnTo>
                      <a:pt x="968" y="58"/>
                    </a:lnTo>
                    <a:lnTo>
                      <a:pt x="1000" y="65"/>
                    </a:lnTo>
                    <a:lnTo>
                      <a:pt x="1032" y="74"/>
                    </a:lnTo>
                    <a:lnTo>
                      <a:pt x="1061" y="87"/>
                    </a:lnTo>
                    <a:lnTo>
                      <a:pt x="1089" y="102"/>
                    </a:lnTo>
                    <a:lnTo>
                      <a:pt x="1115" y="120"/>
                    </a:lnTo>
                    <a:lnTo>
                      <a:pt x="1140" y="143"/>
                    </a:lnTo>
                    <a:lnTo>
                      <a:pt x="1156" y="160"/>
                    </a:lnTo>
                    <a:lnTo>
                      <a:pt x="1172" y="178"/>
                    </a:lnTo>
                    <a:lnTo>
                      <a:pt x="1188" y="198"/>
                    </a:lnTo>
                    <a:lnTo>
                      <a:pt x="1203" y="218"/>
                    </a:lnTo>
                    <a:lnTo>
                      <a:pt x="1217" y="240"/>
                    </a:lnTo>
                    <a:lnTo>
                      <a:pt x="1231" y="264"/>
                    </a:lnTo>
                    <a:lnTo>
                      <a:pt x="1244" y="288"/>
                    </a:lnTo>
                    <a:lnTo>
                      <a:pt x="1257" y="312"/>
                    </a:lnTo>
                    <a:lnTo>
                      <a:pt x="1269" y="338"/>
                    </a:lnTo>
                    <a:lnTo>
                      <a:pt x="1279" y="364"/>
                    </a:lnTo>
                    <a:lnTo>
                      <a:pt x="1289" y="392"/>
                    </a:lnTo>
                    <a:lnTo>
                      <a:pt x="1297" y="419"/>
                    </a:lnTo>
                    <a:lnTo>
                      <a:pt x="1304" y="447"/>
                    </a:lnTo>
                    <a:lnTo>
                      <a:pt x="1310" y="476"/>
                    </a:lnTo>
                    <a:lnTo>
                      <a:pt x="1315" y="506"/>
                    </a:lnTo>
                    <a:lnTo>
                      <a:pt x="1318" y="535"/>
                    </a:lnTo>
                    <a:lnTo>
                      <a:pt x="1316" y="561"/>
                    </a:lnTo>
                    <a:lnTo>
                      <a:pt x="1313" y="585"/>
                    </a:lnTo>
                    <a:lnTo>
                      <a:pt x="1309" y="607"/>
                    </a:lnTo>
                    <a:lnTo>
                      <a:pt x="1304" y="627"/>
                    </a:lnTo>
                    <a:lnTo>
                      <a:pt x="1298" y="647"/>
                    </a:lnTo>
                    <a:lnTo>
                      <a:pt x="1291" y="664"/>
                    </a:lnTo>
                    <a:lnTo>
                      <a:pt x="1284" y="679"/>
                    </a:lnTo>
                    <a:lnTo>
                      <a:pt x="1275" y="694"/>
                    </a:lnTo>
                    <a:lnTo>
                      <a:pt x="1265" y="707"/>
                    </a:lnTo>
                    <a:lnTo>
                      <a:pt x="1255" y="718"/>
                    </a:lnTo>
                    <a:lnTo>
                      <a:pt x="1242" y="729"/>
                    </a:lnTo>
                    <a:lnTo>
                      <a:pt x="1229" y="739"/>
                    </a:lnTo>
                    <a:lnTo>
                      <a:pt x="1215" y="749"/>
                    </a:lnTo>
                    <a:lnTo>
                      <a:pt x="1200" y="759"/>
                    </a:lnTo>
                    <a:lnTo>
                      <a:pt x="1184" y="767"/>
                    </a:lnTo>
                    <a:lnTo>
                      <a:pt x="1166" y="775"/>
                    </a:lnTo>
                    <a:lnTo>
                      <a:pt x="1138" y="769"/>
                    </a:lnTo>
                    <a:lnTo>
                      <a:pt x="1110" y="761"/>
                    </a:lnTo>
                    <a:lnTo>
                      <a:pt x="1085" y="751"/>
                    </a:lnTo>
                    <a:lnTo>
                      <a:pt x="1062" y="740"/>
                    </a:lnTo>
                    <a:lnTo>
                      <a:pt x="1040" y="729"/>
                    </a:lnTo>
                    <a:lnTo>
                      <a:pt x="1019" y="717"/>
                    </a:lnTo>
                    <a:lnTo>
                      <a:pt x="998" y="704"/>
                    </a:lnTo>
                    <a:lnTo>
                      <a:pt x="979" y="691"/>
                    </a:lnTo>
                    <a:lnTo>
                      <a:pt x="960" y="678"/>
                    </a:lnTo>
                    <a:lnTo>
                      <a:pt x="941" y="664"/>
                    </a:lnTo>
                    <a:lnTo>
                      <a:pt x="922" y="651"/>
                    </a:lnTo>
                    <a:lnTo>
                      <a:pt x="902" y="638"/>
                    </a:lnTo>
                    <a:lnTo>
                      <a:pt x="881" y="625"/>
                    </a:lnTo>
                    <a:lnTo>
                      <a:pt x="861" y="613"/>
                    </a:lnTo>
                    <a:lnTo>
                      <a:pt x="839" y="603"/>
                    </a:lnTo>
                    <a:lnTo>
                      <a:pt x="816" y="593"/>
                    </a:lnTo>
                    <a:lnTo>
                      <a:pt x="806" y="588"/>
                    </a:lnTo>
                    <a:lnTo>
                      <a:pt x="795" y="584"/>
                    </a:lnTo>
                    <a:lnTo>
                      <a:pt x="782" y="579"/>
                    </a:lnTo>
                    <a:lnTo>
                      <a:pt x="769" y="575"/>
                    </a:lnTo>
                    <a:lnTo>
                      <a:pt x="754" y="571"/>
                    </a:lnTo>
                    <a:lnTo>
                      <a:pt x="740" y="567"/>
                    </a:lnTo>
                    <a:lnTo>
                      <a:pt x="724" y="564"/>
                    </a:lnTo>
                    <a:lnTo>
                      <a:pt x="709" y="560"/>
                    </a:lnTo>
                    <a:lnTo>
                      <a:pt x="693" y="557"/>
                    </a:lnTo>
                    <a:lnTo>
                      <a:pt x="677" y="555"/>
                    </a:lnTo>
                    <a:lnTo>
                      <a:pt x="660" y="552"/>
                    </a:lnTo>
                    <a:lnTo>
                      <a:pt x="643" y="550"/>
                    </a:lnTo>
                    <a:lnTo>
                      <a:pt x="627" y="548"/>
                    </a:lnTo>
                    <a:lnTo>
                      <a:pt x="611" y="547"/>
                    </a:lnTo>
                    <a:lnTo>
                      <a:pt x="595" y="546"/>
                    </a:lnTo>
                    <a:lnTo>
                      <a:pt x="580" y="545"/>
                    </a:lnTo>
                    <a:lnTo>
                      <a:pt x="521" y="551"/>
                    </a:lnTo>
                    <a:lnTo>
                      <a:pt x="487" y="546"/>
                    </a:lnTo>
                    <a:lnTo>
                      <a:pt x="453" y="543"/>
                    </a:lnTo>
                    <a:lnTo>
                      <a:pt x="419" y="541"/>
                    </a:lnTo>
                    <a:lnTo>
                      <a:pt x="385" y="541"/>
                    </a:lnTo>
                    <a:lnTo>
                      <a:pt x="352" y="542"/>
                    </a:lnTo>
                    <a:lnTo>
                      <a:pt x="320" y="543"/>
                    </a:lnTo>
                    <a:lnTo>
                      <a:pt x="288" y="544"/>
                    </a:lnTo>
                    <a:lnTo>
                      <a:pt x="257" y="544"/>
                    </a:lnTo>
                    <a:lnTo>
                      <a:pt x="227" y="544"/>
                    </a:lnTo>
                    <a:lnTo>
                      <a:pt x="199" y="541"/>
                    </a:lnTo>
                    <a:lnTo>
                      <a:pt x="172" y="537"/>
                    </a:lnTo>
                    <a:lnTo>
                      <a:pt x="145" y="530"/>
                    </a:lnTo>
                    <a:lnTo>
                      <a:pt x="121" y="520"/>
                    </a:lnTo>
                    <a:lnTo>
                      <a:pt x="99" y="507"/>
                    </a:lnTo>
                    <a:lnTo>
                      <a:pt x="78" y="489"/>
                    </a:lnTo>
                    <a:lnTo>
                      <a:pt x="59" y="467"/>
                    </a:lnTo>
                    <a:lnTo>
                      <a:pt x="9" y="340"/>
                    </a:lnTo>
                    <a:lnTo>
                      <a:pt x="6" y="337"/>
                    </a:lnTo>
                    <a:lnTo>
                      <a:pt x="2" y="337"/>
                    </a:lnTo>
                    <a:lnTo>
                      <a:pt x="0" y="339"/>
                    </a:lnTo>
                    <a:lnTo>
                      <a:pt x="0" y="343"/>
                    </a:lnTo>
                    <a:lnTo>
                      <a:pt x="22" y="483"/>
                    </a:lnTo>
                    <a:lnTo>
                      <a:pt x="42" y="508"/>
                    </a:lnTo>
                    <a:lnTo>
                      <a:pt x="66" y="527"/>
                    </a:lnTo>
                    <a:lnTo>
                      <a:pt x="90" y="542"/>
                    </a:lnTo>
                    <a:lnTo>
                      <a:pt x="117" y="553"/>
                    </a:lnTo>
                    <a:lnTo>
                      <a:pt x="145" y="562"/>
                    </a:lnTo>
                    <a:lnTo>
                      <a:pt x="175" y="568"/>
                    </a:lnTo>
                    <a:lnTo>
                      <a:pt x="206" y="572"/>
                    </a:lnTo>
                    <a:lnTo>
                      <a:pt x="238" y="574"/>
                    </a:lnTo>
                    <a:lnTo>
                      <a:pt x="271" y="575"/>
                    </a:lnTo>
                    <a:lnTo>
                      <a:pt x="306" y="576"/>
                    </a:lnTo>
                    <a:lnTo>
                      <a:pt x="340" y="576"/>
                    </a:lnTo>
                    <a:lnTo>
                      <a:pt x="376" y="576"/>
                    </a:lnTo>
                    <a:lnTo>
                      <a:pt x="412" y="578"/>
                    </a:lnTo>
                    <a:lnTo>
                      <a:pt x="449" y="580"/>
                    </a:lnTo>
                    <a:lnTo>
                      <a:pt x="485" y="584"/>
                    </a:lnTo>
                    <a:lnTo>
                      <a:pt x="521" y="590"/>
                    </a:lnTo>
                    <a:lnTo>
                      <a:pt x="583" y="574"/>
                    </a:lnTo>
                    <a:lnTo>
                      <a:pt x="597" y="575"/>
                    </a:lnTo>
                    <a:lnTo>
                      <a:pt x="612" y="576"/>
                    </a:lnTo>
                    <a:lnTo>
                      <a:pt x="626" y="577"/>
                    </a:lnTo>
                    <a:lnTo>
                      <a:pt x="642" y="579"/>
                    </a:lnTo>
                    <a:lnTo>
                      <a:pt x="658" y="581"/>
                    </a:lnTo>
                    <a:lnTo>
                      <a:pt x="673" y="583"/>
                    </a:lnTo>
                    <a:lnTo>
                      <a:pt x="688" y="586"/>
                    </a:lnTo>
                    <a:lnTo>
                      <a:pt x="703" y="589"/>
                    </a:lnTo>
                    <a:lnTo>
                      <a:pt x="717" y="592"/>
                    </a:lnTo>
                    <a:lnTo>
                      <a:pt x="731" y="595"/>
                    </a:lnTo>
                    <a:lnTo>
                      <a:pt x="745" y="599"/>
                    </a:lnTo>
                    <a:lnTo>
                      <a:pt x="758" y="603"/>
                    </a:lnTo>
                    <a:lnTo>
                      <a:pt x="771" y="607"/>
                    </a:lnTo>
                    <a:lnTo>
                      <a:pt x="783" y="611"/>
                    </a:lnTo>
                    <a:lnTo>
                      <a:pt x="793" y="615"/>
                    </a:lnTo>
                    <a:lnTo>
                      <a:pt x="803" y="619"/>
                    </a:lnTo>
                    <a:lnTo>
                      <a:pt x="827" y="630"/>
                    </a:lnTo>
                    <a:lnTo>
                      <a:pt x="849" y="642"/>
                    </a:lnTo>
                    <a:lnTo>
                      <a:pt x="871" y="655"/>
                    </a:lnTo>
                    <a:lnTo>
                      <a:pt x="893" y="669"/>
                    </a:lnTo>
                    <a:lnTo>
                      <a:pt x="914" y="683"/>
                    </a:lnTo>
                    <a:lnTo>
                      <a:pt x="934" y="698"/>
                    </a:lnTo>
                    <a:lnTo>
                      <a:pt x="955" y="713"/>
                    </a:lnTo>
                    <a:lnTo>
                      <a:pt x="976" y="728"/>
                    </a:lnTo>
                    <a:lnTo>
                      <a:pt x="997" y="743"/>
                    </a:lnTo>
                    <a:lnTo>
                      <a:pt x="1019" y="758"/>
                    </a:lnTo>
                    <a:lnTo>
                      <a:pt x="1042" y="772"/>
                    </a:lnTo>
                    <a:lnTo>
                      <a:pt x="1065" y="785"/>
                    </a:lnTo>
                    <a:lnTo>
                      <a:pt x="1089" y="797"/>
                    </a:lnTo>
                    <a:lnTo>
                      <a:pt x="1115" y="807"/>
                    </a:lnTo>
                    <a:lnTo>
                      <a:pt x="1144" y="816"/>
                    </a:lnTo>
                    <a:lnTo>
                      <a:pt x="1173" y="823"/>
                    </a:lnTo>
                    <a:lnTo>
                      <a:pt x="1192" y="814"/>
                    </a:lnTo>
                    <a:lnTo>
                      <a:pt x="1210" y="804"/>
                    </a:lnTo>
                    <a:lnTo>
                      <a:pt x="1226" y="793"/>
                    </a:lnTo>
                    <a:lnTo>
                      <a:pt x="1241" y="781"/>
                    </a:lnTo>
                    <a:lnTo>
                      <a:pt x="1255" y="768"/>
                    </a:lnTo>
                    <a:lnTo>
                      <a:pt x="1268" y="754"/>
                    </a:lnTo>
                    <a:lnTo>
                      <a:pt x="1279" y="739"/>
                    </a:lnTo>
                    <a:lnTo>
                      <a:pt x="1289" y="722"/>
                    </a:lnTo>
                    <a:lnTo>
                      <a:pt x="1297" y="705"/>
                    </a:lnTo>
                    <a:lnTo>
                      <a:pt x="1305" y="686"/>
                    </a:lnTo>
                    <a:lnTo>
                      <a:pt x="1312" y="665"/>
                    </a:lnTo>
                    <a:lnTo>
                      <a:pt x="1317" y="643"/>
                    </a:lnTo>
                    <a:lnTo>
                      <a:pt x="1322" y="618"/>
                    </a:lnTo>
                    <a:lnTo>
                      <a:pt x="1326" y="592"/>
                    </a:lnTo>
                    <a:lnTo>
                      <a:pt x="1329" y="565"/>
                    </a:lnTo>
                    <a:lnTo>
                      <a:pt x="1331" y="535"/>
                    </a:lnTo>
                    <a:lnTo>
                      <a:pt x="1328" y="505"/>
                    </a:lnTo>
                    <a:lnTo>
                      <a:pt x="1323" y="474"/>
                    </a:lnTo>
                    <a:lnTo>
                      <a:pt x="1317" y="445"/>
                    </a:lnTo>
                    <a:lnTo>
                      <a:pt x="1310" y="416"/>
                    </a:lnTo>
                    <a:lnTo>
                      <a:pt x="1301" y="388"/>
                    </a:lnTo>
                    <a:lnTo>
                      <a:pt x="1291" y="359"/>
                    </a:lnTo>
                    <a:lnTo>
                      <a:pt x="1280" y="332"/>
                    </a:lnTo>
                    <a:lnTo>
                      <a:pt x="1269" y="306"/>
                    </a:lnTo>
                    <a:lnTo>
                      <a:pt x="1256" y="281"/>
                    </a:lnTo>
                    <a:lnTo>
                      <a:pt x="1242" y="256"/>
                    </a:lnTo>
                    <a:lnTo>
                      <a:pt x="1228" y="232"/>
                    </a:lnTo>
                    <a:lnTo>
                      <a:pt x="1213" y="210"/>
                    </a:lnTo>
                    <a:lnTo>
                      <a:pt x="1198" y="189"/>
                    </a:lnTo>
                    <a:lnTo>
                      <a:pt x="1182" y="169"/>
                    </a:lnTo>
                    <a:lnTo>
                      <a:pt x="1166" y="151"/>
                    </a:lnTo>
                    <a:lnTo>
                      <a:pt x="1150" y="134"/>
                    </a:lnTo>
                    <a:lnTo>
                      <a:pt x="1123" y="109"/>
                    </a:lnTo>
                    <a:lnTo>
                      <a:pt x="1096" y="88"/>
                    </a:lnTo>
                    <a:lnTo>
                      <a:pt x="1067" y="70"/>
                    </a:lnTo>
                    <a:lnTo>
                      <a:pt x="1037" y="53"/>
                    </a:lnTo>
                    <a:lnTo>
                      <a:pt x="1004" y="39"/>
                    </a:lnTo>
                    <a:lnTo>
                      <a:pt x="970" y="27"/>
                    </a:lnTo>
                    <a:lnTo>
                      <a:pt x="935" y="18"/>
                    </a:lnTo>
                    <a:lnTo>
                      <a:pt x="900" y="10"/>
                    </a:lnTo>
                    <a:lnTo>
                      <a:pt x="861" y="5"/>
                    </a:lnTo>
                    <a:lnTo>
                      <a:pt x="823" y="1"/>
                    </a:lnTo>
                    <a:lnTo>
                      <a:pt x="784" y="0"/>
                    </a:lnTo>
                    <a:lnTo>
                      <a:pt x="743" y="0"/>
                    </a:lnTo>
                    <a:lnTo>
                      <a:pt x="702" y="2"/>
                    </a:lnTo>
                    <a:lnTo>
                      <a:pt x="660" y="7"/>
                    </a:lnTo>
                    <a:lnTo>
                      <a:pt x="616" y="12"/>
                    </a:lnTo>
                    <a:lnTo>
                      <a:pt x="573" y="20"/>
                    </a:lnTo>
                    <a:lnTo>
                      <a:pt x="552" y="27"/>
                    </a:lnTo>
                    <a:lnTo>
                      <a:pt x="531" y="34"/>
                    </a:lnTo>
                    <a:lnTo>
                      <a:pt x="509" y="40"/>
                    </a:lnTo>
                    <a:lnTo>
                      <a:pt x="488" y="47"/>
                    </a:lnTo>
                    <a:lnTo>
                      <a:pt x="468" y="53"/>
                    </a:lnTo>
                    <a:lnTo>
                      <a:pt x="449" y="59"/>
                    </a:lnTo>
                    <a:lnTo>
                      <a:pt x="429" y="65"/>
                    </a:lnTo>
                    <a:lnTo>
                      <a:pt x="410" y="72"/>
                    </a:lnTo>
                    <a:lnTo>
                      <a:pt x="390" y="78"/>
                    </a:lnTo>
                    <a:lnTo>
                      <a:pt x="372" y="86"/>
                    </a:lnTo>
                    <a:lnTo>
                      <a:pt x="353" y="93"/>
                    </a:lnTo>
                    <a:lnTo>
                      <a:pt x="335" y="101"/>
                    </a:lnTo>
                    <a:lnTo>
                      <a:pt x="318" y="110"/>
                    </a:lnTo>
                    <a:lnTo>
                      <a:pt x="300" y="120"/>
                    </a:lnTo>
                    <a:lnTo>
                      <a:pt x="282" y="132"/>
                    </a:lnTo>
                    <a:lnTo>
                      <a:pt x="265" y="143"/>
                    </a:lnTo>
                    <a:lnTo>
                      <a:pt x="258" y="151"/>
                    </a:lnTo>
                    <a:lnTo>
                      <a:pt x="255" y="160"/>
                    </a:lnTo>
                    <a:lnTo>
                      <a:pt x="256" y="169"/>
                    </a:lnTo>
                    <a:lnTo>
                      <a:pt x="260" y="177"/>
                    </a:lnTo>
                    <a:lnTo>
                      <a:pt x="267" y="183"/>
                    </a:lnTo>
                    <a:lnTo>
                      <a:pt x="275" y="187"/>
                    </a:lnTo>
                    <a:lnTo>
                      <a:pt x="285" y="187"/>
                    </a:lnTo>
                    <a:lnTo>
                      <a:pt x="295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57" name="Freeform 213"/>
              <p:cNvSpPr>
                <a:spLocks/>
              </p:cNvSpPr>
              <p:nvPr/>
            </p:nvSpPr>
            <p:spPr bwMode="auto">
              <a:xfrm flipH="1">
                <a:off x="4965" y="1069"/>
                <a:ext cx="261" cy="177"/>
              </a:xfrm>
              <a:custGeom>
                <a:avLst/>
                <a:gdLst>
                  <a:gd name="T0" fmla="*/ 1358 w 1440"/>
                  <a:gd name="T1" fmla="*/ 96 h 973"/>
                  <a:gd name="T2" fmla="*/ 1355 w 1440"/>
                  <a:gd name="T3" fmla="*/ 131 h 973"/>
                  <a:gd name="T4" fmla="*/ 1311 w 1440"/>
                  <a:gd name="T5" fmla="*/ 154 h 973"/>
                  <a:gd name="T6" fmla="*/ 1163 w 1440"/>
                  <a:gd name="T7" fmla="*/ 172 h 973"/>
                  <a:gd name="T8" fmla="*/ 984 w 1440"/>
                  <a:gd name="T9" fmla="*/ 267 h 973"/>
                  <a:gd name="T10" fmla="*/ 858 w 1440"/>
                  <a:gd name="T11" fmla="*/ 404 h 973"/>
                  <a:gd name="T12" fmla="*/ 835 w 1440"/>
                  <a:gd name="T13" fmla="*/ 509 h 973"/>
                  <a:gd name="T14" fmla="*/ 834 w 1440"/>
                  <a:gd name="T15" fmla="*/ 593 h 973"/>
                  <a:gd name="T16" fmla="*/ 837 w 1440"/>
                  <a:gd name="T17" fmla="*/ 681 h 973"/>
                  <a:gd name="T18" fmla="*/ 943 w 1440"/>
                  <a:gd name="T19" fmla="*/ 692 h 973"/>
                  <a:gd name="T20" fmla="*/ 1095 w 1440"/>
                  <a:gd name="T21" fmla="*/ 649 h 973"/>
                  <a:gd name="T22" fmla="*/ 1213 w 1440"/>
                  <a:gd name="T23" fmla="*/ 588 h 973"/>
                  <a:gd name="T24" fmla="*/ 1295 w 1440"/>
                  <a:gd name="T25" fmla="*/ 537 h 973"/>
                  <a:gd name="T26" fmla="*/ 1366 w 1440"/>
                  <a:gd name="T27" fmla="*/ 579 h 973"/>
                  <a:gd name="T28" fmla="*/ 1373 w 1440"/>
                  <a:gd name="T29" fmla="*/ 720 h 973"/>
                  <a:gd name="T30" fmla="*/ 1318 w 1440"/>
                  <a:gd name="T31" fmla="*/ 841 h 973"/>
                  <a:gd name="T32" fmla="*/ 1220 w 1440"/>
                  <a:gd name="T33" fmla="*/ 889 h 973"/>
                  <a:gd name="T34" fmla="*/ 1122 w 1440"/>
                  <a:gd name="T35" fmla="*/ 907 h 973"/>
                  <a:gd name="T36" fmla="*/ 1006 w 1440"/>
                  <a:gd name="T37" fmla="*/ 917 h 973"/>
                  <a:gd name="T38" fmla="*/ 920 w 1440"/>
                  <a:gd name="T39" fmla="*/ 916 h 973"/>
                  <a:gd name="T40" fmla="*/ 836 w 1440"/>
                  <a:gd name="T41" fmla="*/ 914 h 973"/>
                  <a:gd name="T42" fmla="*/ 690 w 1440"/>
                  <a:gd name="T43" fmla="*/ 909 h 973"/>
                  <a:gd name="T44" fmla="*/ 548 w 1440"/>
                  <a:gd name="T45" fmla="*/ 866 h 973"/>
                  <a:gd name="T46" fmla="*/ 438 w 1440"/>
                  <a:gd name="T47" fmla="*/ 783 h 973"/>
                  <a:gd name="T48" fmla="*/ 281 w 1440"/>
                  <a:gd name="T49" fmla="*/ 585 h 973"/>
                  <a:gd name="T50" fmla="*/ 155 w 1440"/>
                  <a:gd name="T51" fmla="*/ 335 h 973"/>
                  <a:gd name="T52" fmla="*/ 41 w 1440"/>
                  <a:gd name="T53" fmla="*/ 112 h 973"/>
                  <a:gd name="T54" fmla="*/ 0 w 1440"/>
                  <a:gd name="T55" fmla="*/ 133 h 973"/>
                  <a:gd name="T56" fmla="*/ 115 w 1440"/>
                  <a:gd name="T57" fmla="*/ 358 h 973"/>
                  <a:gd name="T58" fmla="*/ 255 w 1440"/>
                  <a:gd name="T59" fmla="*/ 604 h 973"/>
                  <a:gd name="T60" fmla="*/ 421 w 1440"/>
                  <a:gd name="T61" fmla="*/ 803 h 973"/>
                  <a:gd name="T62" fmla="*/ 535 w 1440"/>
                  <a:gd name="T63" fmla="*/ 904 h 973"/>
                  <a:gd name="T64" fmla="*/ 682 w 1440"/>
                  <a:gd name="T65" fmla="*/ 965 h 973"/>
                  <a:gd name="T66" fmla="*/ 836 w 1440"/>
                  <a:gd name="T67" fmla="*/ 973 h 973"/>
                  <a:gd name="T68" fmla="*/ 921 w 1440"/>
                  <a:gd name="T69" fmla="*/ 971 h 973"/>
                  <a:gd name="T70" fmla="*/ 1009 w 1440"/>
                  <a:gd name="T71" fmla="*/ 970 h 973"/>
                  <a:gd name="T72" fmla="*/ 1127 w 1440"/>
                  <a:gd name="T73" fmla="*/ 949 h 973"/>
                  <a:gd name="T74" fmla="*/ 1226 w 1440"/>
                  <a:gd name="T75" fmla="*/ 909 h 973"/>
                  <a:gd name="T76" fmla="*/ 1327 w 1440"/>
                  <a:gd name="T77" fmla="*/ 850 h 973"/>
                  <a:gd name="T78" fmla="*/ 1383 w 1440"/>
                  <a:gd name="T79" fmla="*/ 721 h 973"/>
                  <a:gd name="T80" fmla="*/ 1372 w 1440"/>
                  <a:gd name="T81" fmla="*/ 570 h 973"/>
                  <a:gd name="T82" fmla="*/ 1293 w 1440"/>
                  <a:gd name="T83" fmla="*/ 526 h 973"/>
                  <a:gd name="T84" fmla="*/ 1208 w 1440"/>
                  <a:gd name="T85" fmla="*/ 577 h 973"/>
                  <a:gd name="T86" fmla="*/ 1090 w 1440"/>
                  <a:gd name="T87" fmla="*/ 618 h 973"/>
                  <a:gd name="T88" fmla="*/ 941 w 1440"/>
                  <a:gd name="T89" fmla="*/ 637 h 973"/>
                  <a:gd name="T90" fmla="*/ 866 w 1440"/>
                  <a:gd name="T91" fmla="*/ 653 h 973"/>
                  <a:gd name="T92" fmla="*/ 894 w 1440"/>
                  <a:gd name="T93" fmla="*/ 653 h 973"/>
                  <a:gd name="T94" fmla="*/ 897 w 1440"/>
                  <a:gd name="T95" fmla="*/ 574 h 973"/>
                  <a:gd name="T96" fmla="*/ 904 w 1440"/>
                  <a:gd name="T97" fmla="*/ 498 h 973"/>
                  <a:gd name="T98" fmla="*/ 953 w 1440"/>
                  <a:gd name="T99" fmla="*/ 384 h 973"/>
                  <a:gd name="T100" fmla="*/ 1074 w 1440"/>
                  <a:gd name="T101" fmla="*/ 269 h 973"/>
                  <a:gd name="T102" fmla="*/ 1244 w 1440"/>
                  <a:gd name="T103" fmla="*/ 200 h 973"/>
                  <a:gd name="T104" fmla="*/ 1328 w 1440"/>
                  <a:gd name="T105" fmla="*/ 206 h 973"/>
                  <a:gd name="T106" fmla="*/ 1315 w 1440"/>
                  <a:gd name="T107" fmla="*/ 218 h 973"/>
                  <a:gd name="T108" fmla="*/ 1387 w 1440"/>
                  <a:gd name="T109" fmla="*/ 180 h 973"/>
                  <a:gd name="T110" fmla="*/ 1411 w 1440"/>
                  <a:gd name="T111" fmla="*/ 114 h 973"/>
                  <a:gd name="T112" fmla="*/ 1440 w 1440"/>
                  <a:gd name="T113" fmla="*/ 23 h 973"/>
                  <a:gd name="T114" fmla="*/ 1399 w 1440"/>
                  <a:gd name="T115" fmla="*/ 5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40" h="973">
                    <a:moveTo>
                      <a:pt x="1393" y="14"/>
                    </a:moveTo>
                    <a:lnTo>
                      <a:pt x="1386" y="32"/>
                    </a:lnTo>
                    <a:lnTo>
                      <a:pt x="1379" y="50"/>
                    </a:lnTo>
                    <a:lnTo>
                      <a:pt x="1372" y="65"/>
                    </a:lnTo>
                    <a:lnTo>
                      <a:pt x="1365" y="81"/>
                    </a:lnTo>
                    <a:lnTo>
                      <a:pt x="1358" y="96"/>
                    </a:lnTo>
                    <a:lnTo>
                      <a:pt x="1352" y="112"/>
                    </a:lnTo>
                    <a:lnTo>
                      <a:pt x="1347" y="128"/>
                    </a:lnTo>
                    <a:lnTo>
                      <a:pt x="1342" y="147"/>
                    </a:lnTo>
                    <a:lnTo>
                      <a:pt x="1343" y="146"/>
                    </a:lnTo>
                    <a:lnTo>
                      <a:pt x="1349" y="139"/>
                    </a:lnTo>
                    <a:lnTo>
                      <a:pt x="1355" y="131"/>
                    </a:lnTo>
                    <a:lnTo>
                      <a:pt x="1354" y="127"/>
                    </a:lnTo>
                    <a:lnTo>
                      <a:pt x="1321" y="144"/>
                    </a:lnTo>
                    <a:lnTo>
                      <a:pt x="1306" y="154"/>
                    </a:lnTo>
                    <a:lnTo>
                      <a:pt x="1303" y="158"/>
                    </a:lnTo>
                    <a:lnTo>
                      <a:pt x="1307" y="157"/>
                    </a:lnTo>
                    <a:lnTo>
                      <a:pt x="1311" y="154"/>
                    </a:lnTo>
                    <a:lnTo>
                      <a:pt x="1310" y="149"/>
                    </a:lnTo>
                    <a:lnTo>
                      <a:pt x="1298" y="146"/>
                    </a:lnTo>
                    <a:lnTo>
                      <a:pt x="1270" y="144"/>
                    </a:lnTo>
                    <a:lnTo>
                      <a:pt x="1234" y="152"/>
                    </a:lnTo>
                    <a:lnTo>
                      <a:pt x="1198" y="161"/>
                    </a:lnTo>
                    <a:lnTo>
                      <a:pt x="1163" y="172"/>
                    </a:lnTo>
                    <a:lnTo>
                      <a:pt x="1130" y="185"/>
                    </a:lnTo>
                    <a:lnTo>
                      <a:pt x="1099" y="199"/>
                    </a:lnTo>
                    <a:lnTo>
                      <a:pt x="1067" y="214"/>
                    </a:lnTo>
                    <a:lnTo>
                      <a:pt x="1038" y="230"/>
                    </a:lnTo>
                    <a:lnTo>
                      <a:pt x="1010" y="248"/>
                    </a:lnTo>
                    <a:lnTo>
                      <a:pt x="984" y="267"/>
                    </a:lnTo>
                    <a:lnTo>
                      <a:pt x="958" y="287"/>
                    </a:lnTo>
                    <a:lnTo>
                      <a:pt x="935" y="309"/>
                    </a:lnTo>
                    <a:lnTo>
                      <a:pt x="913" y="331"/>
                    </a:lnTo>
                    <a:lnTo>
                      <a:pt x="893" y="354"/>
                    </a:lnTo>
                    <a:lnTo>
                      <a:pt x="874" y="379"/>
                    </a:lnTo>
                    <a:lnTo>
                      <a:pt x="858" y="404"/>
                    </a:lnTo>
                    <a:lnTo>
                      <a:pt x="842" y="432"/>
                    </a:lnTo>
                    <a:lnTo>
                      <a:pt x="840" y="449"/>
                    </a:lnTo>
                    <a:lnTo>
                      <a:pt x="838" y="464"/>
                    </a:lnTo>
                    <a:lnTo>
                      <a:pt x="837" y="480"/>
                    </a:lnTo>
                    <a:lnTo>
                      <a:pt x="835" y="494"/>
                    </a:lnTo>
                    <a:lnTo>
                      <a:pt x="835" y="509"/>
                    </a:lnTo>
                    <a:lnTo>
                      <a:pt x="834" y="523"/>
                    </a:lnTo>
                    <a:lnTo>
                      <a:pt x="834" y="537"/>
                    </a:lnTo>
                    <a:lnTo>
                      <a:pt x="834" y="551"/>
                    </a:lnTo>
                    <a:lnTo>
                      <a:pt x="834" y="565"/>
                    </a:lnTo>
                    <a:lnTo>
                      <a:pt x="834" y="579"/>
                    </a:lnTo>
                    <a:lnTo>
                      <a:pt x="834" y="593"/>
                    </a:lnTo>
                    <a:lnTo>
                      <a:pt x="834" y="607"/>
                    </a:lnTo>
                    <a:lnTo>
                      <a:pt x="835" y="622"/>
                    </a:lnTo>
                    <a:lnTo>
                      <a:pt x="835" y="637"/>
                    </a:lnTo>
                    <a:lnTo>
                      <a:pt x="835" y="652"/>
                    </a:lnTo>
                    <a:lnTo>
                      <a:pt x="835" y="668"/>
                    </a:lnTo>
                    <a:lnTo>
                      <a:pt x="837" y="681"/>
                    </a:lnTo>
                    <a:lnTo>
                      <a:pt x="842" y="691"/>
                    </a:lnTo>
                    <a:lnTo>
                      <a:pt x="852" y="696"/>
                    </a:lnTo>
                    <a:lnTo>
                      <a:pt x="865" y="698"/>
                    </a:lnTo>
                    <a:lnTo>
                      <a:pt x="891" y="697"/>
                    </a:lnTo>
                    <a:lnTo>
                      <a:pt x="917" y="695"/>
                    </a:lnTo>
                    <a:lnTo>
                      <a:pt x="943" y="692"/>
                    </a:lnTo>
                    <a:lnTo>
                      <a:pt x="970" y="687"/>
                    </a:lnTo>
                    <a:lnTo>
                      <a:pt x="996" y="680"/>
                    </a:lnTo>
                    <a:lnTo>
                      <a:pt x="1021" y="674"/>
                    </a:lnTo>
                    <a:lnTo>
                      <a:pt x="1046" y="666"/>
                    </a:lnTo>
                    <a:lnTo>
                      <a:pt x="1070" y="658"/>
                    </a:lnTo>
                    <a:lnTo>
                      <a:pt x="1095" y="649"/>
                    </a:lnTo>
                    <a:lnTo>
                      <a:pt x="1117" y="640"/>
                    </a:lnTo>
                    <a:lnTo>
                      <a:pt x="1139" y="630"/>
                    </a:lnTo>
                    <a:lnTo>
                      <a:pt x="1159" y="620"/>
                    </a:lnTo>
                    <a:lnTo>
                      <a:pt x="1178" y="609"/>
                    </a:lnTo>
                    <a:lnTo>
                      <a:pt x="1196" y="599"/>
                    </a:lnTo>
                    <a:lnTo>
                      <a:pt x="1213" y="588"/>
                    </a:lnTo>
                    <a:lnTo>
                      <a:pt x="1228" y="578"/>
                    </a:lnTo>
                    <a:lnTo>
                      <a:pt x="1242" y="570"/>
                    </a:lnTo>
                    <a:lnTo>
                      <a:pt x="1256" y="561"/>
                    </a:lnTo>
                    <a:lnTo>
                      <a:pt x="1269" y="552"/>
                    </a:lnTo>
                    <a:lnTo>
                      <a:pt x="1282" y="545"/>
                    </a:lnTo>
                    <a:lnTo>
                      <a:pt x="1295" y="537"/>
                    </a:lnTo>
                    <a:lnTo>
                      <a:pt x="1307" y="529"/>
                    </a:lnTo>
                    <a:lnTo>
                      <a:pt x="1319" y="521"/>
                    </a:lnTo>
                    <a:lnTo>
                      <a:pt x="1332" y="513"/>
                    </a:lnTo>
                    <a:lnTo>
                      <a:pt x="1346" y="534"/>
                    </a:lnTo>
                    <a:lnTo>
                      <a:pt x="1357" y="557"/>
                    </a:lnTo>
                    <a:lnTo>
                      <a:pt x="1366" y="579"/>
                    </a:lnTo>
                    <a:lnTo>
                      <a:pt x="1372" y="602"/>
                    </a:lnTo>
                    <a:lnTo>
                      <a:pt x="1376" y="626"/>
                    </a:lnTo>
                    <a:lnTo>
                      <a:pt x="1378" y="649"/>
                    </a:lnTo>
                    <a:lnTo>
                      <a:pt x="1379" y="673"/>
                    </a:lnTo>
                    <a:lnTo>
                      <a:pt x="1377" y="697"/>
                    </a:lnTo>
                    <a:lnTo>
                      <a:pt x="1373" y="720"/>
                    </a:lnTo>
                    <a:lnTo>
                      <a:pt x="1368" y="742"/>
                    </a:lnTo>
                    <a:lnTo>
                      <a:pt x="1361" y="764"/>
                    </a:lnTo>
                    <a:lnTo>
                      <a:pt x="1353" y="785"/>
                    </a:lnTo>
                    <a:lnTo>
                      <a:pt x="1343" y="804"/>
                    </a:lnTo>
                    <a:lnTo>
                      <a:pt x="1332" y="824"/>
                    </a:lnTo>
                    <a:lnTo>
                      <a:pt x="1318" y="841"/>
                    </a:lnTo>
                    <a:lnTo>
                      <a:pt x="1305" y="856"/>
                    </a:lnTo>
                    <a:lnTo>
                      <a:pt x="1287" y="864"/>
                    </a:lnTo>
                    <a:lnTo>
                      <a:pt x="1269" y="872"/>
                    </a:lnTo>
                    <a:lnTo>
                      <a:pt x="1253" y="878"/>
                    </a:lnTo>
                    <a:lnTo>
                      <a:pt x="1236" y="884"/>
                    </a:lnTo>
                    <a:lnTo>
                      <a:pt x="1220" y="889"/>
                    </a:lnTo>
                    <a:lnTo>
                      <a:pt x="1203" y="893"/>
                    </a:lnTo>
                    <a:lnTo>
                      <a:pt x="1188" y="897"/>
                    </a:lnTo>
                    <a:lnTo>
                      <a:pt x="1172" y="900"/>
                    </a:lnTo>
                    <a:lnTo>
                      <a:pt x="1155" y="902"/>
                    </a:lnTo>
                    <a:lnTo>
                      <a:pt x="1139" y="905"/>
                    </a:lnTo>
                    <a:lnTo>
                      <a:pt x="1122" y="907"/>
                    </a:lnTo>
                    <a:lnTo>
                      <a:pt x="1104" y="909"/>
                    </a:lnTo>
                    <a:lnTo>
                      <a:pt x="1085" y="911"/>
                    </a:lnTo>
                    <a:lnTo>
                      <a:pt x="1064" y="913"/>
                    </a:lnTo>
                    <a:lnTo>
                      <a:pt x="1043" y="915"/>
                    </a:lnTo>
                    <a:lnTo>
                      <a:pt x="1021" y="917"/>
                    </a:lnTo>
                    <a:lnTo>
                      <a:pt x="1006" y="917"/>
                    </a:lnTo>
                    <a:lnTo>
                      <a:pt x="992" y="917"/>
                    </a:lnTo>
                    <a:lnTo>
                      <a:pt x="978" y="917"/>
                    </a:lnTo>
                    <a:lnTo>
                      <a:pt x="962" y="917"/>
                    </a:lnTo>
                    <a:lnTo>
                      <a:pt x="948" y="916"/>
                    </a:lnTo>
                    <a:lnTo>
                      <a:pt x="934" y="916"/>
                    </a:lnTo>
                    <a:lnTo>
                      <a:pt x="920" y="916"/>
                    </a:lnTo>
                    <a:lnTo>
                      <a:pt x="906" y="915"/>
                    </a:lnTo>
                    <a:lnTo>
                      <a:pt x="892" y="915"/>
                    </a:lnTo>
                    <a:lnTo>
                      <a:pt x="878" y="915"/>
                    </a:lnTo>
                    <a:lnTo>
                      <a:pt x="864" y="915"/>
                    </a:lnTo>
                    <a:lnTo>
                      <a:pt x="850" y="914"/>
                    </a:lnTo>
                    <a:lnTo>
                      <a:pt x="836" y="914"/>
                    </a:lnTo>
                    <a:lnTo>
                      <a:pt x="822" y="914"/>
                    </a:lnTo>
                    <a:lnTo>
                      <a:pt x="808" y="914"/>
                    </a:lnTo>
                    <a:lnTo>
                      <a:pt x="794" y="914"/>
                    </a:lnTo>
                    <a:lnTo>
                      <a:pt x="757" y="913"/>
                    </a:lnTo>
                    <a:lnTo>
                      <a:pt x="721" y="912"/>
                    </a:lnTo>
                    <a:lnTo>
                      <a:pt x="690" y="909"/>
                    </a:lnTo>
                    <a:lnTo>
                      <a:pt x="662" y="905"/>
                    </a:lnTo>
                    <a:lnTo>
                      <a:pt x="636" y="899"/>
                    </a:lnTo>
                    <a:lnTo>
                      <a:pt x="612" y="893"/>
                    </a:lnTo>
                    <a:lnTo>
                      <a:pt x="589" y="885"/>
                    </a:lnTo>
                    <a:lnTo>
                      <a:pt x="568" y="876"/>
                    </a:lnTo>
                    <a:lnTo>
                      <a:pt x="548" y="866"/>
                    </a:lnTo>
                    <a:lnTo>
                      <a:pt x="530" y="855"/>
                    </a:lnTo>
                    <a:lnTo>
                      <a:pt x="512" y="843"/>
                    </a:lnTo>
                    <a:lnTo>
                      <a:pt x="494" y="830"/>
                    </a:lnTo>
                    <a:lnTo>
                      <a:pt x="475" y="816"/>
                    </a:lnTo>
                    <a:lnTo>
                      <a:pt x="457" y="799"/>
                    </a:lnTo>
                    <a:lnTo>
                      <a:pt x="438" y="783"/>
                    </a:lnTo>
                    <a:lnTo>
                      <a:pt x="418" y="765"/>
                    </a:lnTo>
                    <a:lnTo>
                      <a:pt x="387" y="732"/>
                    </a:lnTo>
                    <a:lnTo>
                      <a:pt x="357" y="698"/>
                    </a:lnTo>
                    <a:lnTo>
                      <a:pt x="331" y="661"/>
                    </a:lnTo>
                    <a:lnTo>
                      <a:pt x="305" y="624"/>
                    </a:lnTo>
                    <a:lnTo>
                      <a:pt x="281" y="585"/>
                    </a:lnTo>
                    <a:lnTo>
                      <a:pt x="259" y="545"/>
                    </a:lnTo>
                    <a:lnTo>
                      <a:pt x="236" y="504"/>
                    </a:lnTo>
                    <a:lnTo>
                      <a:pt x="215" y="463"/>
                    </a:lnTo>
                    <a:lnTo>
                      <a:pt x="195" y="420"/>
                    </a:lnTo>
                    <a:lnTo>
                      <a:pt x="175" y="378"/>
                    </a:lnTo>
                    <a:lnTo>
                      <a:pt x="155" y="335"/>
                    </a:lnTo>
                    <a:lnTo>
                      <a:pt x="135" y="292"/>
                    </a:lnTo>
                    <a:lnTo>
                      <a:pt x="114" y="249"/>
                    </a:lnTo>
                    <a:lnTo>
                      <a:pt x="93" y="206"/>
                    </a:lnTo>
                    <a:lnTo>
                      <a:pt x="71" y="163"/>
                    </a:lnTo>
                    <a:lnTo>
                      <a:pt x="49" y="121"/>
                    </a:lnTo>
                    <a:lnTo>
                      <a:pt x="41" y="112"/>
                    </a:lnTo>
                    <a:lnTo>
                      <a:pt x="32" y="107"/>
                    </a:lnTo>
                    <a:lnTo>
                      <a:pt x="22" y="107"/>
                    </a:lnTo>
                    <a:lnTo>
                      <a:pt x="13" y="110"/>
                    </a:lnTo>
                    <a:lnTo>
                      <a:pt x="6" y="116"/>
                    </a:lnTo>
                    <a:lnTo>
                      <a:pt x="1" y="124"/>
                    </a:lnTo>
                    <a:lnTo>
                      <a:pt x="0" y="133"/>
                    </a:lnTo>
                    <a:lnTo>
                      <a:pt x="4" y="144"/>
                    </a:lnTo>
                    <a:lnTo>
                      <a:pt x="27" y="187"/>
                    </a:lnTo>
                    <a:lnTo>
                      <a:pt x="50" y="230"/>
                    </a:lnTo>
                    <a:lnTo>
                      <a:pt x="72" y="272"/>
                    </a:lnTo>
                    <a:lnTo>
                      <a:pt x="94" y="315"/>
                    </a:lnTo>
                    <a:lnTo>
                      <a:pt x="115" y="358"/>
                    </a:lnTo>
                    <a:lnTo>
                      <a:pt x="138" y="400"/>
                    </a:lnTo>
                    <a:lnTo>
                      <a:pt x="160" y="442"/>
                    </a:lnTo>
                    <a:lnTo>
                      <a:pt x="183" y="484"/>
                    </a:lnTo>
                    <a:lnTo>
                      <a:pt x="206" y="524"/>
                    </a:lnTo>
                    <a:lnTo>
                      <a:pt x="229" y="565"/>
                    </a:lnTo>
                    <a:lnTo>
                      <a:pt x="255" y="604"/>
                    </a:lnTo>
                    <a:lnTo>
                      <a:pt x="281" y="642"/>
                    </a:lnTo>
                    <a:lnTo>
                      <a:pt x="308" y="679"/>
                    </a:lnTo>
                    <a:lnTo>
                      <a:pt x="336" y="716"/>
                    </a:lnTo>
                    <a:lnTo>
                      <a:pt x="367" y="751"/>
                    </a:lnTo>
                    <a:lnTo>
                      <a:pt x="399" y="784"/>
                    </a:lnTo>
                    <a:lnTo>
                      <a:pt x="421" y="803"/>
                    </a:lnTo>
                    <a:lnTo>
                      <a:pt x="441" y="823"/>
                    </a:lnTo>
                    <a:lnTo>
                      <a:pt x="460" y="841"/>
                    </a:lnTo>
                    <a:lnTo>
                      <a:pt x="478" y="858"/>
                    </a:lnTo>
                    <a:lnTo>
                      <a:pt x="498" y="874"/>
                    </a:lnTo>
                    <a:lnTo>
                      <a:pt x="516" y="889"/>
                    </a:lnTo>
                    <a:lnTo>
                      <a:pt x="535" y="904"/>
                    </a:lnTo>
                    <a:lnTo>
                      <a:pt x="555" y="917"/>
                    </a:lnTo>
                    <a:lnTo>
                      <a:pt x="576" y="929"/>
                    </a:lnTo>
                    <a:lnTo>
                      <a:pt x="599" y="941"/>
                    </a:lnTo>
                    <a:lnTo>
                      <a:pt x="625" y="950"/>
                    </a:lnTo>
                    <a:lnTo>
                      <a:pt x="652" y="958"/>
                    </a:lnTo>
                    <a:lnTo>
                      <a:pt x="682" y="965"/>
                    </a:lnTo>
                    <a:lnTo>
                      <a:pt x="716" y="969"/>
                    </a:lnTo>
                    <a:lnTo>
                      <a:pt x="753" y="972"/>
                    </a:lnTo>
                    <a:lnTo>
                      <a:pt x="794" y="973"/>
                    </a:lnTo>
                    <a:lnTo>
                      <a:pt x="808" y="973"/>
                    </a:lnTo>
                    <a:lnTo>
                      <a:pt x="822" y="973"/>
                    </a:lnTo>
                    <a:lnTo>
                      <a:pt x="836" y="973"/>
                    </a:lnTo>
                    <a:lnTo>
                      <a:pt x="850" y="973"/>
                    </a:lnTo>
                    <a:lnTo>
                      <a:pt x="864" y="972"/>
                    </a:lnTo>
                    <a:lnTo>
                      <a:pt x="878" y="972"/>
                    </a:lnTo>
                    <a:lnTo>
                      <a:pt x="892" y="972"/>
                    </a:lnTo>
                    <a:lnTo>
                      <a:pt x="906" y="971"/>
                    </a:lnTo>
                    <a:lnTo>
                      <a:pt x="921" y="971"/>
                    </a:lnTo>
                    <a:lnTo>
                      <a:pt x="935" y="971"/>
                    </a:lnTo>
                    <a:lnTo>
                      <a:pt x="949" y="971"/>
                    </a:lnTo>
                    <a:lnTo>
                      <a:pt x="965" y="970"/>
                    </a:lnTo>
                    <a:lnTo>
                      <a:pt x="979" y="970"/>
                    </a:lnTo>
                    <a:lnTo>
                      <a:pt x="994" y="970"/>
                    </a:lnTo>
                    <a:lnTo>
                      <a:pt x="1009" y="970"/>
                    </a:lnTo>
                    <a:lnTo>
                      <a:pt x="1024" y="970"/>
                    </a:lnTo>
                    <a:lnTo>
                      <a:pt x="1047" y="967"/>
                    </a:lnTo>
                    <a:lnTo>
                      <a:pt x="1069" y="963"/>
                    </a:lnTo>
                    <a:lnTo>
                      <a:pt x="1090" y="959"/>
                    </a:lnTo>
                    <a:lnTo>
                      <a:pt x="1109" y="954"/>
                    </a:lnTo>
                    <a:lnTo>
                      <a:pt x="1127" y="949"/>
                    </a:lnTo>
                    <a:lnTo>
                      <a:pt x="1145" y="943"/>
                    </a:lnTo>
                    <a:lnTo>
                      <a:pt x="1161" y="938"/>
                    </a:lnTo>
                    <a:lnTo>
                      <a:pt x="1177" y="930"/>
                    </a:lnTo>
                    <a:lnTo>
                      <a:pt x="1193" y="924"/>
                    </a:lnTo>
                    <a:lnTo>
                      <a:pt x="1210" y="917"/>
                    </a:lnTo>
                    <a:lnTo>
                      <a:pt x="1226" y="909"/>
                    </a:lnTo>
                    <a:lnTo>
                      <a:pt x="1242" y="901"/>
                    </a:lnTo>
                    <a:lnTo>
                      <a:pt x="1258" y="893"/>
                    </a:lnTo>
                    <a:lnTo>
                      <a:pt x="1275" y="884"/>
                    </a:lnTo>
                    <a:lnTo>
                      <a:pt x="1293" y="875"/>
                    </a:lnTo>
                    <a:lnTo>
                      <a:pt x="1312" y="866"/>
                    </a:lnTo>
                    <a:lnTo>
                      <a:pt x="1327" y="850"/>
                    </a:lnTo>
                    <a:lnTo>
                      <a:pt x="1340" y="832"/>
                    </a:lnTo>
                    <a:lnTo>
                      <a:pt x="1352" y="812"/>
                    </a:lnTo>
                    <a:lnTo>
                      <a:pt x="1362" y="790"/>
                    </a:lnTo>
                    <a:lnTo>
                      <a:pt x="1371" y="768"/>
                    </a:lnTo>
                    <a:lnTo>
                      <a:pt x="1378" y="745"/>
                    </a:lnTo>
                    <a:lnTo>
                      <a:pt x="1383" y="721"/>
                    </a:lnTo>
                    <a:lnTo>
                      <a:pt x="1387" y="696"/>
                    </a:lnTo>
                    <a:lnTo>
                      <a:pt x="1388" y="670"/>
                    </a:lnTo>
                    <a:lnTo>
                      <a:pt x="1387" y="645"/>
                    </a:lnTo>
                    <a:lnTo>
                      <a:pt x="1385" y="620"/>
                    </a:lnTo>
                    <a:lnTo>
                      <a:pt x="1380" y="595"/>
                    </a:lnTo>
                    <a:lnTo>
                      <a:pt x="1372" y="570"/>
                    </a:lnTo>
                    <a:lnTo>
                      <a:pt x="1362" y="545"/>
                    </a:lnTo>
                    <a:lnTo>
                      <a:pt x="1350" y="522"/>
                    </a:lnTo>
                    <a:lnTo>
                      <a:pt x="1335" y="500"/>
                    </a:lnTo>
                    <a:lnTo>
                      <a:pt x="1321" y="508"/>
                    </a:lnTo>
                    <a:lnTo>
                      <a:pt x="1307" y="517"/>
                    </a:lnTo>
                    <a:lnTo>
                      <a:pt x="1293" y="526"/>
                    </a:lnTo>
                    <a:lnTo>
                      <a:pt x="1279" y="535"/>
                    </a:lnTo>
                    <a:lnTo>
                      <a:pt x="1265" y="543"/>
                    </a:lnTo>
                    <a:lnTo>
                      <a:pt x="1251" y="552"/>
                    </a:lnTo>
                    <a:lnTo>
                      <a:pt x="1236" y="561"/>
                    </a:lnTo>
                    <a:lnTo>
                      <a:pt x="1222" y="568"/>
                    </a:lnTo>
                    <a:lnTo>
                      <a:pt x="1208" y="577"/>
                    </a:lnTo>
                    <a:lnTo>
                      <a:pt x="1191" y="586"/>
                    </a:lnTo>
                    <a:lnTo>
                      <a:pt x="1173" y="594"/>
                    </a:lnTo>
                    <a:lnTo>
                      <a:pt x="1154" y="601"/>
                    </a:lnTo>
                    <a:lnTo>
                      <a:pt x="1134" y="608"/>
                    </a:lnTo>
                    <a:lnTo>
                      <a:pt x="1113" y="613"/>
                    </a:lnTo>
                    <a:lnTo>
                      <a:pt x="1090" y="618"/>
                    </a:lnTo>
                    <a:lnTo>
                      <a:pt x="1066" y="623"/>
                    </a:lnTo>
                    <a:lnTo>
                      <a:pt x="1042" y="627"/>
                    </a:lnTo>
                    <a:lnTo>
                      <a:pt x="1017" y="630"/>
                    </a:lnTo>
                    <a:lnTo>
                      <a:pt x="992" y="633"/>
                    </a:lnTo>
                    <a:lnTo>
                      <a:pt x="967" y="635"/>
                    </a:lnTo>
                    <a:lnTo>
                      <a:pt x="941" y="637"/>
                    </a:lnTo>
                    <a:lnTo>
                      <a:pt x="915" y="638"/>
                    </a:lnTo>
                    <a:lnTo>
                      <a:pt x="890" y="639"/>
                    </a:lnTo>
                    <a:lnTo>
                      <a:pt x="865" y="639"/>
                    </a:lnTo>
                    <a:lnTo>
                      <a:pt x="861" y="641"/>
                    </a:lnTo>
                    <a:lnTo>
                      <a:pt x="862" y="646"/>
                    </a:lnTo>
                    <a:lnTo>
                      <a:pt x="866" y="653"/>
                    </a:lnTo>
                    <a:lnTo>
                      <a:pt x="872" y="661"/>
                    </a:lnTo>
                    <a:lnTo>
                      <a:pt x="880" y="667"/>
                    </a:lnTo>
                    <a:lnTo>
                      <a:pt x="887" y="671"/>
                    </a:lnTo>
                    <a:lnTo>
                      <a:pt x="892" y="672"/>
                    </a:lnTo>
                    <a:lnTo>
                      <a:pt x="894" y="668"/>
                    </a:lnTo>
                    <a:lnTo>
                      <a:pt x="894" y="653"/>
                    </a:lnTo>
                    <a:lnTo>
                      <a:pt x="894" y="638"/>
                    </a:lnTo>
                    <a:lnTo>
                      <a:pt x="894" y="624"/>
                    </a:lnTo>
                    <a:lnTo>
                      <a:pt x="895" y="611"/>
                    </a:lnTo>
                    <a:lnTo>
                      <a:pt x="895" y="598"/>
                    </a:lnTo>
                    <a:lnTo>
                      <a:pt x="896" y="586"/>
                    </a:lnTo>
                    <a:lnTo>
                      <a:pt x="897" y="574"/>
                    </a:lnTo>
                    <a:lnTo>
                      <a:pt x="898" y="562"/>
                    </a:lnTo>
                    <a:lnTo>
                      <a:pt x="899" y="549"/>
                    </a:lnTo>
                    <a:lnTo>
                      <a:pt x="900" y="536"/>
                    </a:lnTo>
                    <a:lnTo>
                      <a:pt x="901" y="524"/>
                    </a:lnTo>
                    <a:lnTo>
                      <a:pt x="902" y="511"/>
                    </a:lnTo>
                    <a:lnTo>
                      <a:pt x="904" y="498"/>
                    </a:lnTo>
                    <a:lnTo>
                      <a:pt x="906" y="484"/>
                    </a:lnTo>
                    <a:lnTo>
                      <a:pt x="908" y="470"/>
                    </a:lnTo>
                    <a:lnTo>
                      <a:pt x="910" y="455"/>
                    </a:lnTo>
                    <a:lnTo>
                      <a:pt x="923" y="431"/>
                    </a:lnTo>
                    <a:lnTo>
                      <a:pt x="937" y="406"/>
                    </a:lnTo>
                    <a:lnTo>
                      <a:pt x="953" y="384"/>
                    </a:lnTo>
                    <a:lnTo>
                      <a:pt x="970" y="362"/>
                    </a:lnTo>
                    <a:lnTo>
                      <a:pt x="989" y="342"/>
                    </a:lnTo>
                    <a:lnTo>
                      <a:pt x="1008" y="322"/>
                    </a:lnTo>
                    <a:lnTo>
                      <a:pt x="1029" y="304"/>
                    </a:lnTo>
                    <a:lnTo>
                      <a:pt x="1051" y="285"/>
                    </a:lnTo>
                    <a:lnTo>
                      <a:pt x="1074" y="269"/>
                    </a:lnTo>
                    <a:lnTo>
                      <a:pt x="1100" y="255"/>
                    </a:lnTo>
                    <a:lnTo>
                      <a:pt x="1126" y="241"/>
                    </a:lnTo>
                    <a:lnTo>
                      <a:pt x="1153" y="229"/>
                    </a:lnTo>
                    <a:lnTo>
                      <a:pt x="1182" y="218"/>
                    </a:lnTo>
                    <a:lnTo>
                      <a:pt x="1213" y="208"/>
                    </a:lnTo>
                    <a:lnTo>
                      <a:pt x="1244" y="200"/>
                    </a:lnTo>
                    <a:lnTo>
                      <a:pt x="1276" y="193"/>
                    </a:lnTo>
                    <a:lnTo>
                      <a:pt x="1297" y="194"/>
                    </a:lnTo>
                    <a:lnTo>
                      <a:pt x="1311" y="196"/>
                    </a:lnTo>
                    <a:lnTo>
                      <a:pt x="1320" y="198"/>
                    </a:lnTo>
                    <a:lnTo>
                      <a:pt x="1326" y="202"/>
                    </a:lnTo>
                    <a:lnTo>
                      <a:pt x="1328" y="206"/>
                    </a:lnTo>
                    <a:lnTo>
                      <a:pt x="1327" y="209"/>
                    </a:lnTo>
                    <a:lnTo>
                      <a:pt x="1323" y="213"/>
                    </a:lnTo>
                    <a:lnTo>
                      <a:pt x="1320" y="216"/>
                    </a:lnTo>
                    <a:lnTo>
                      <a:pt x="1317" y="218"/>
                    </a:lnTo>
                    <a:lnTo>
                      <a:pt x="1315" y="219"/>
                    </a:lnTo>
                    <a:lnTo>
                      <a:pt x="1315" y="218"/>
                    </a:lnTo>
                    <a:lnTo>
                      <a:pt x="1319" y="216"/>
                    </a:lnTo>
                    <a:lnTo>
                      <a:pt x="1327" y="211"/>
                    </a:lnTo>
                    <a:lnTo>
                      <a:pt x="1340" y="205"/>
                    </a:lnTo>
                    <a:lnTo>
                      <a:pt x="1358" y="195"/>
                    </a:lnTo>
                    <a:lnTo>
                      <a:pt x="1383" y="183"/>
                    </a:lnTo>
                    <a:lnTo>
                      <a:pt x="1387" y="180"/>
                    </a:lnTo>
                    <a:lnTo>
                      <a:pt x="1391" y="174"/>
                    </a:lnTo>
                    <a:lnTo>
                      <a:pt x="1395" y="168"/>
                    </a:lnTo>
                    <a:lnTo>
                      <a:pt x="1396" y="163"/>
                    </a:lnTo>
                    <a:lnTo>
                      <a:pt x="1402" y="146"/>
                    </a:lnTo>
                    <a:lnTo>
                      <a:pt x="1407" y="129"/>
                    </a:lnTo>
                    <a:lnTo>
                      <a:pt x="1411" y="114"/>
                    </a:lnTo>
                    <a:lnTo>
                      <a:pt x="1416" y="98"/>
                    </a:lnTo>
                    <a:lnTo>
                      <a:pt x="1421" y="83"/>
                    </a:lnTo>
                    <a:lnTo>
                      <a:pt x="1426" y="68"/>
                    </a:lnTo>
                    <a:lnTo>
                      <a:pt x="1431" y="51"/>
                    </a:lnTo>
                    <a:lnTo>
                      <a:pt x="1438" y="33"/>
                    </a:lnTo>
                    <a:lnTo>
                      <a:pt x="1440" y="23"/>
                    </a:lnTo>
                    <a:lnTo>
                      <a:pt x="1438" y="14"/>
                    </a:lnTo>
                    <a:lnTo>
                      <a:pt x="1433" y="7"/>
                    </a:lnTo>
                    <a:lnTo>
                      <a:pt x="1425" y="2"/>
                    </a:lnTo>
                    <a:lnTo>
                      <a:pt x="1416" y="0"/>
                    </a:lnTo>
                    <a:lnTo>
                      <a:pt x="1407" y="1"/>
                    </a:lnTo>
                    <a:lnTo>
                      <a:pt x="1399" y="5"/>
                    </a:lnTo>
                    <a:lnTo>
                      <a:pt x="139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58" name="Freeform 214"/>
              <p:cNvSpPr>
                <a:spLocks/>
              </p:cNvSpPr>
              <p:nvPr/>
            </p:nvSpPr>
            <p:spPr bwMode="auto">
              <a:xfrm flipH="1">
                <a:off x="4992" y="1092"/>
                <a:ext cx="54" cy="90"/>
              </a:xfrm>
              <a:custGeom>
                <a:avLst/>
                <a:gdLst>
                  <a:gd name="T0" fmla="*/ 194 w 298"/>
                  <a:gd name="T1" fmla="*/ 33 h 489"/>
                  <a:gd name="T2" fmla="*/ 162 w 298"/>
                  <a:gd name="T3" fmla="*/ 64 h 489"/>
                  <a:gd name="T4" fmla="*/ 132 w 298"/>
                  <a:gd name="T5" fmla="*/ 91 h 489"/>
                  <a:gd name="T6" fmla="*/ 105 w 298"/>
                  <a:gd name="T7" fmla="*/ 116 h 489"/>
                  <a:gd name="T8" fmla="*/ 78 w 298"/>
                  <a:gd name="T9" fmla="*/ 142 h 489"/>
                  <a:gd name="T10" fmla="*/ 55 w 298"/>
                  <a:gd name="T11" fmla="*/ 169 h 489"/>
                  <a:gd name="T12" fmla="*/ 34 w 298"/>
                  <a:gd name="T13" fmla="*/ 201 h 489"/>
                  <a:gd name="T14" fmla="*/ 14 w 298"/>
                  <a:gd name="T15" fmla="*/ 237 h 489"/>
                  <a:gd name="T16" fmla="*/ 2 w 298"/>
                  <a:gd name="T17" fmla="*/ 277 h 489"/>
                  <a:gd name="T18" fmla="*/ 0 w 298"/>
                  <a:gd name="T19" fmla="*/ 310 h 489"/>
                  <a:gd name="T20" fmla="*/ 1 w 298"/>
                  <a:gd name="T21" fmla="*/ 338 h 489"/>
                  <a:gd name="T22" fmla="*/ 6 w 298"/>
                  <a:gd name="T23" fmla="*/ 362 h 489"/>
                  <a:gd name="T24" fmla="*/ 14 w 298"/>
                  <a:gd name="T25" fmla="*/ 383 h 489"/>
                  <a:gd name="T26" fmla="*/ 24 w 298"/>
                  <a:gd name="T27" fmla="*/ 403 h 489"/>
                  <a:gd name="T28" fmla="*/ 35 w 298"/>
                  <a:gd name="T29" fmla="*/ 423 h 489"/>
                  <a:gd name="T30" fmla="*/ 47 w 298"/>
                  <a:gd name="T31" fmla="*/ 445 h 489"/>
                  <a:gd name="T32" fmla="*/ 67 w 298"/>
                  <a:gd name="T33" fmla="*/ 476 h 489"/>
                  <a:gd name="T34" fmla="*/ 106 w 298"/>
                  <a:gd name="T35" fmla="*/ 489 h 489"/>
                  <a:gd name="T36" fmla="*/ 143 w 298"/>
                  <a:gd name="T37" fmla="*/ 472 h 489"/>
                  <a:gd name="T38" fmla="*/ 159 w 298"/>
                  <a:gd name="T39" fmla="*/ 434 h 489"/>
                  <a:gd name="T40" fmla="*/ 148 w 298"/>
                  <a:gd name="T41" fmla="*/ 398 h 489"/>
                  <a:gd name="T42" fmla="*/ 142 w 298"/>
                  <a:gd name="T43" fmla="*/ 375 h 489"/>
                  <a:gd name="T44" fmla="*/ 143 w 298"/>
                  <a:gd name="T45" fmla="*/ 350 h 489"/>
                  <a:gd name="T46" fmla="*/ 149 w 298"/>
                  <a:gd name="T47" fmla="*/ 320 h 489"/>
                  <a:gd name="T48" fmla="*/ 160 w 298"/>
                  <a:gd name="T49" fmla="*/ 284 h 489"/>
                  <a:gd name="T50" fmla="*/ 172 w 298"/>
                  <a:gd name="T51" fmla="*/ 254 h 489"/>
                  <a:gd name="T52" fmla="*/ 184 w 298"/>
                  <a:gd name="T53" fmla="*/ 226 h 489"/>
                  <a:gd name="T54" fmla="*/ 196 w 298"/>
                  <a:gd name="T55" fmla="*/ 201 h 489"/>
                  <a:gd name="T56" fmla="*/ 209 w 298"/>
                  <a:gd name="T57" fmla="*/ 177 h 489"/>
                  <a:gd name="T58" fmla="*/ 226 w 298"/>
                  <a:gd name="T59" fmla="*/ 152 h 489"/>
                  <a:gd name="T60" fmla="*/ 246 w 298"/>
                  <a:gd name="T61" fmla="*/ 127 h 489"/>
                  <a:gd name="T62" fmla="*/ 269 w 298"/>
                  <a:gd name="T63" fmla="*/ 101 h 489"/>
                  <a:gd name="T64" fmla="*/ 296 w 298"/>
                  <a:gd name="T65" fmla="*/ 69 h 489"/>
                  <a:gd name="T66" fmla="*/ 293 w 298"/>
                  <a:gd name="T67" fmla="*/ 31 h 489"/>
                  <a:gd name="T68" fmla="*/ 267 w 298"/>
                  <a:gd name="T69" fmla="*/ 5 h 489"/>
                  <a:gd name="T70" fmla="*/ 230 w 298"/>
                  <a:gd name="T71" fmla="*/ 3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8" h="489">
                    <a:moveTo>
                      <a:pt x="211" y="16"/>
                    </a:moveTo>
                    <a:lnTo>
                      <a:pt x="194" y="33"/>
                    </a:lnTo>
                    <a:lnTo>
                      <a:pt x="177" y="49"/>
                    </a:lnTo>
                    <a:lnTo>
                      <a:pt x="162" y="64"/>
                    </a:lnTo>
                    <a:lnTo>
                      <a:pt x="146" y="78"/>
                    </a:lnTo>
                    <a:lnTo>
                      <a:pt x="132" y="91"/>
                    </a:lnTo>
                    <a:lnTo>
                      <a:pt x="118" y="103"/>
                    </a:lnTo>
                    <a:lnTo>
                      <a:pt x="105" y="116"/>
                    </a:lnTo>
                    <a:lnTo>
                      <a:pt x="91" y="129"/>
                    </a:lnTo>
                    <a:lnTo>
                      <a:pt x="78" y="142"/>
                    </a:lnTo>
                    <a:lnTo>
                      <a:pt x="66" y="155"/>
                    </a:lnTo>
                    <a:lnTo>
                      <a:pt x="55" y="169"/>
                    </a:lnTo>
                    <a:lnTo>
                      <a:pt x="44" y="185"/>
                    </a:lnTo>
                    <a:lnTo>
                      <a:pt x="34" y="201"/>
                    </a:lnTo>
                    <a:lnTo>
                      <a:pt x="24" y="218"/>
                    </a:lnTo>
                    <a:lnTo>
                      <a:pt x="14" y="237"/>
                    </a:lnTo>
                    <a:lnTo>
                      <a:pt x="5" y="258"/>
                    </a:lnTo>
                    <a:lnTo>
                      <a:pt x="2" y="277"/>
                    </a:lnTo>
                    <a:lnTo>
                      <a:pt x="0" y="293"/>
                    </a:lnTo>
                    <a:lnTo>
                      <a:pt x="0" y="310"/>
                    </a:lnTo>
                    <a:lnTo>
                      <a:pt x="0" y="324"/>
                    </a:lnTo>
                    <a:lnTo>
                      <a:pt x="1" y="338"/>
                    </a:lnTo>
                    <a:lnTo>
                      <a:pt x="3" y="350"/>
                    </a:lnTo>
                    <a:lnTo>
                      <a:pt x="6" y="362"/>
                    </a:lnTo>
                    <a:lnTo>
                      <a:pt x="10" y="373"/>
                    </a:lnTo>
                    <a:lnTo>
                      <a:pt x="14" y="383"/>
                    </a:lnTo>
                    <a:lnTo>
                      <a:pt x="19" y="393"/>
                    </a:lnTo>
                    <a:lnTo>
                      <a:pt x="24" y="403"/>
                    </a:lnTo>
                    <a:lnTo>
                      <a:pt x="29" y="413"/>
                    </a:lnTo>
                    <a:lnTo>
                      <a:pt x="35" y="423"/>
                    </a:lnTo>
                    <a:lnTo>
                      <a:pt x="41" y="434"/>
                    </a:lnTo>
                    <a:lnTo>
                      <a:pt x="47" y="445"/>
                    </a:lnTo>
                    <a:lnTo>
                      <a:pt x="53" y="456"/>
                    </a:lnTo>
                    <a:lnTo>
                      <a:pt x="67" y="476"/>
                    </a:lnTo>
                    <a:lnTo>
                      <a:pt x="85" y="487"/>
                    </a:lnTo>
                    <a:lnTo>
                      <a:pt x="106" y="489"/>
                    </a:lnTo>
                    <a:lnTo>
                      <a:pt x="126" y="483"/>
                    </a:lnTo>
                    <a:lnTo>
                      <a:pt x="143" y="472"/>
                    </a:lnTo>
                    <a:lnTo>
                      <a:pt x="155" y="455"/>
                    </a:lnTo>
                    <a:lnTo>
                      <a:pt x="159" y="434"/>
                    </a:lnTo>
                    <a:lnTo>
                      <a:pt x="154" y="410"/>
                    </a:lnTo>
                    <a:lnTo>
                      <a:pt x="148" y="398"/>
                    </a:lnTo>
                    <a:lnTo>
                      <a:pt x="144" y="386"/>
                    </a:lnTo>
                    <a:lnTo>
                      <a:pt x="142" y="375"/>
                    </a:lnTo>
                    <a:lnTo>
                      <a:pt x="142" y="363"/>
                    </a:lnTo>
                    <a:lnTo>
                      <a:pt x="143" y="350"/>
                    </a:lnTo>
                    <a:lnTo>
                      <a:pt x="146" y="336"/>
                    </a:lnTo>
                    <a:lnTo>
                      <a:pt x="149" y="320"/>
                    </a:lnTo>
                    <a:lnTo>
                      <a:pt x="154" y="300"/>
                    </a:lnTo>
                    <a:lnTo>
                      <a:pt x="160" y="284"/>
                    </a:lnTo>
                    <a:lnTo>
                      <a:pt x="166" y="268"/>
                    </a:lnTo>
                    <a:lnTo>
                      <a:pt x="172" y="254"/>
                    </a:lnTo>
                    <a:lnTo>
                      <a:pt x="178" y="240"/>
                    </a:lnTo>
                    <a:lnTo>
                      <a:pt x="184" y="226"/>
                    </a:lnTo>
                    <a:lnTo>
                      <a:pt x="190" y="214"/>
                    </a:lnTo>
                    <a:lnTo>
                      <a:pt x="196" y="201"/>
                    </a:lnTo>
                    <a:lnTo>
                      <a:pt x="202" y="189"/>
                    </a:lnTo>
                    <a:lnTo>
                      <a:pt x="209" y="177"/>
                    </a:lnTo>
                    <a:lnTo>
                      <a:pt x="218" y="164"/>
                    </a:lnTo>
                    <a:lnTo>
                      <a:pt x="226" y="152"/>
                    </a:lnTo>
                    <a:lnTo>
                      <a:pt x="235" y="140"/>
                    </a:lnTo>
                    <a:lnTo>
                      <a:pt x="246" y="127"/>
                    </a:lnTo>
                    <a:lnTo>
                      <a:pt x="257" y="115"/>
                    </a:lnTo>
                    <a:lnTo>
                      <a:pt x="269" y="101"/>
                    </a:lnTo>
                    <a:lnTo>
                      <a:pt x="283" y="87"/>
                    </a:lnTo>
                    <a:lnTo>
                      <a:pt x="296" y="69"/>
                    </a:lnTo>
                    <a:lnTo>
                      <a:pt x="298" y="50"/>
                    </a:lnTo>
                    <a:lnTo>
                      <a:pt x="293" y="31"/>
                    </a:lnTo>
                    <a:lnTo>
                      <a:pt x="282" y="16"/>
                    </a:lnTo>
                    <a:lnTo>
                      <a:pt x="267" y="5"/>
                    </a:lnTo>
                    <a:lnTo>
                      <a:pt x="249" y="0"/>
                    </a:lnTo>
                    <a:lnTo>
                      <a:pt x="230" y="3"/>
                    </a:lnTo>
                    <a:lnTo>
                      <a:pt x="21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59" name="Freeform 215"/>
              <p:cNvSpPr>
                <a:spLocks/>
              </p:cNvSpPr>
              <p:nvPr/>
            </p:nvSpPr>
            <p:spPr bwMode="auto">
              <a:xfrm flipH="1">
                <a:off x="5041" y="943"/>
                <a:ext cx="34" cy="31"/>
              </a:xfrm>
              <a:custGeom>
                <a:avLst/>
                <a:gdLst>
                  <a:gd name="T0" fmla="*/ 118 w 184"/>
                  <a:gd name="T1" fmla="*/ 52 h 167"/>
                  <a:gd name="T2" fmla="*/ 114 w 184"/>
                  <a:gd name="T3" fmla="*/ 71 h 167"/>
                  <a:gd name="T4" fmla="*/ 109 w 184"/>
                  <a:gd name="T5" fmla="*/ 75 h 167"/>
                  <a:gd name="T6" fmla="*/ 102 w 184"/>
                  <a:gd name="T7" fmla="*/ 95 h 167"/>
                  <a:gd name="T8" fmla="*/ 99 w 184"/>
                  <a:gd name="T9" fmla="*/ 127 h 167"/>
                  <a:gd name="T10" fmla="*/ 118 w 184"/>
                  <a:gd name="T11" fmla="*/ 123 h 167"/>
                  <a:gd name="T12" fmla="*/ 143 w 184"/>
                  <a:gd name="T13" fmla="*/ 107 h 167"/>
                  <a:gd name="T14" fmla="*/ 153 w 184"/>
                  <a:gd name="T15" fmla="*/ 89 h 167"/>
                  <a:gd name="T16" fmla="*/ 123 w 184"/>
                  <a:gd name="T17" fmla="*/ 80 h 167"/>
                  <a:gd name="T18" fmla="*/ 100 w 184"/>
                  <a:gd name="T19" fmla="*/ 78 h 167"/>
                  <a:gd name="T20" fmla="*/ 93 w 184"/>
                  <a:gd name="T21" fmla="*/ 77 h 167"/>
                  <a:gd name="T22" fmla="*/ 81 w 184"/>
                  <a:gd name="T23" fmla="*/ 67 h 167"/>
                  <a:gd name="T24" fmla="*/ 50 w 184"/>
                  <a:gd name="T25" fmla="*/ 48 h 167"/>
                  <a:gd name="T26" fmla="*/ 20 w 184"/>
                  <a:gd name="T27" fmla="*/ 54 h 167"/>
                  <a:gd name="T28" fmla="*/ 1 w 184"/>
                  <a:gd name="T29" fmla="*/ 78 h 167"/>
                  <a:gd name="T30" fmla="*/ 4 w 184"/>
                  <a:gd name="T31" fmla="*/ 110 h 167"/>
                  <a:gd name="T32" fmla="*/ 38 w 184"/>
                  <a:gd name="T33" fmla="*/ 139 h 167"/>
                  <a:gd name="T34" fmla="*/ 54 w 184"/>
                  <a:gd name="T35" fmla="*/ 153 h 167"/>
                  <a:gd name="T36" fmla="*/ 64 w 184"/>
                  <a:gd name="T37" fmla="*/ 155 h 167"/>
                  <a:gd name="T38" fmla="*/ 95 w 184"/>
                  <a:gd name="T39" fmla="*/ 159 h 167"/>
                  <a:gd name="T40" fmla="*/ 138 w 184"/>
                  <a:gd name="T41" fmla="*/ 167 h 167"/>
                  <a:gd name="T42" fmla="*/ 155 w 184"/>
                  <a:gd name="T43" fmla="*/ 165 h 167"/>
                  <a:gd name="T44" fmla="*/ 168 w 184"/>
                  <a:gd name="T45" fmla="*/ 157 h 167"/>
                  <a:gd name="T46" fmla="*/ 176 w 184"/>
                  <a:gd name="T47" fmla="*/ 143 h 167"/>
                  <a:gd name="T48" fmla="*/ 182 w 184"/>
                  <a:gd name="T49" fmla="*/ 107 h 167"/>
                  <a:gd name="T50" fmla="*/ 183 w 184"/>
                  <a:gd name="T51" fmla="*/ 85 h 167"/>
                  <a:gd name="T52" fmla="*/ 180 w 184"/>
                  <a:gd name="T53" fmla="*/ 81 h 167"/>
                  <a:gd name="T54" fmla="*/ 178 w 184"/>
                  <a:gd name="T55" fmla="*/ 60 h 167"/>
                  <a:gd name="T56" fmla="*/ 178 w 184"/>
                  <a:gd name="T57" fmla="*/ 19 h 167"/>
                  <a:gd name="T58" fmla="*/ 163 w 184"/>
                  <a:gd name="T59" fmla="*/ 2 h 167"/>
                  <a:gd name="T60" fmla="*/ 142 w 184"/>
                  <a:gd name="T61" fmla="*/ 1 h 167"/>
                  <a:gd name="T62" fmla="*/ 124 w 184"/>
                  <a:gd name="T63" fmla="*/ 1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4" h="167">
                    <a:moveTo>
                      <a:pt x="120" y="27"/>
                    </a:moveTo>
                    <a:lnTo>
                      <a:pt x="118" y="52"/>
                    </a:lnTo>
                    <a:lnTo>
                      <a:pt x="116" y="66"/>
                    </a:lnTo>
                    <a:lnTo>
                      <a:pt x="114" y="71"/>
                    </a:lnTo>
                    <a:lnTo>
                      <a:pt x="112" y="73"/>
                    </a:lnTo>
                    <a:lnTo>
                      <a:pt x="109" y="75"/>
                    </a:lnTo>
                    <a:lnTo>
                      <a:pt x="106" y="81"/>
                    </a:lnTo>
                    <a:lnTo>
                      <a:pt x="102" y="95"/>
                    </a:lnTo>
                    <a:lnTo>
                      <a:pt x="98" y="121"/>
                    </a:lnTo>
                    <a:lnTo>
                      <a:pt x="99" y="127"/>
                    </a:lnTo>
                    <a:lnTo>
                      <a:pt x="107" y="127"/>
                    </a:lnTo>
                    <a:lnTo>
                      <a:pt x="118" y="123"/>
                    </a:lnTo>
                    <a:lnTo>
                      <a:pt x="131" y="115"/>
                    </a:lnTo>
                    <a:lnTo>
                      <a:pt x="143" y="107"/>
                    </a:lnTo>
                    <a:lnTo>
                      <a:pt x="151" y="97"/>
                    </a:lnTo>
                    <a:lnTo>
                      <a:pt x="153" y="89"/>
                    </a:lnTo>
                    <a:lnTo>
                      <a:pt x="147" y="85"/>
                    </a:lnTo>
                    <a:lnTo>
                      <a:pt x="123" y="80"/>
                    </a:lnTo>
                    <a:lnTo>
                      <a:pt x="108" y="79"/>
                    </a:lnTo>
                    <a:lnTo>
                      <a:pt x="100" y="78"/>
                    </a:lnTo>
                    <a:lnTo>
                      <a:pt x="96" y="78"/>
                    </a:lnTo>
                    <a:lnTo>
                      <a:pt x="93" y="77"/>
                    </a:lnTo>
                    <a:lnTo>
                      <a:pt x="89" y="74"/>
                    </a:lnTo>
                    <a:lnTo>
                      <a:pt x="81" y="67"/>
                    </a:lnTo>
                    <a:lnTo>
                      <a:pt x="66" y="56"/>
                    </a:lnTo>
                    <a:lnTo>
                      <a:pt x="50" y="48"/>
                    </a:lnTo>
                    <a:lnTo>
                      <a:pt x="34" y="48"/>
                    </a:lnTo>
                    <a:lnTo>
                      <a:pt x="20" y="54"/>
                    </a:lnTo>
                    <a:lnTo>
                      <a:pt x="8" y="64"/>
                    </a:lnTo>
                    <a:lnTo>
                      <a:pt x="1" y="78"/>
                    </a:lnTo>
                    <a:lnTo>
                      <a:pt x="0" y="93"/>
                    </a:lnTo>
                    <a:lnTo>
                      <a:pt x="4" y="110"/>
                    </a:lnTo>
                    <a:lnTo>
                      <a:pt x="18" y="124"/>
                    </a:lnTo>
                    <a:lnTo>
                      <a:pt x="38" y="139"/>
                    </a:lnTo>
                    <a:lnTo>
                      <a:pt x="48" y="148"/>
                    </a:lnTo>
                    <a:lnTo>
                      <a:pt x="54" y="153"/>
                    </a:lnTo>
                    <a:lnTo>
                      <a:pt x="58" y="154"/>
                    </a:lnTo>
                    <a:lnTo>
                      <a:pt x="64" y="155"/>
                    </a:lnTo>
                    <a:lnTo>
                      <a:pt x="75" y="156"/>
                    </a:lnTo>
                    <a:lnTo>
                      <a:pt x="95" y="159"/>
                    </a:lnTo>
                    <a:lnTo>
                      <a:pt x="127" y="166"/>
                    </a:lnTo>
                    <a:lnTo>
                      <a:pt x="138" y="167"/>
                    </a:lnTo>
                    <a:lnTo>
                      <a:pt x="147" y="167"/>
                    </a:lnTo>
                    <a:lnTo>
                      <a:pt x="155" y="165"/>
                    </a:lnTo>
                    <a:lnTo>
                      <a:pt x="162" y="162"/>
                    </a:lnTo>
                    <a:lnTo>
                      <a:pt x="168" y="157"/>
                    </a:lnTo>
                    <a:lnTo>
                      <a:pt x="173" y="150"/>
                    </a:lnTo>
                    <a:lnTo>
                      <a:pt x="176" y="143"/>
                    </a:lnTo>
                    <a:lnTo>
                      <a:pt x="179" y="134"/>
                    </a:lnTo>
                    <a:lnTo>
                      <a:pt x="182" y="107"/>
                    </a:lnTo>
                    <a:lnTo>
                      <a:pt x="184" y="91"/>
                    </a:lnTo>
                    <a:lnTo>
                      <a:pt x="183" y="85"/>
                    </a:lnTo>
                    <a:lnTo>
                      <a:pt x="182" y="83"/>
                    </a:lnTo>
                    <a:lnTo>
                      <a:pt x="180" y="81"/>
                    </a:lnTo>
                    <a:lnTo>
                      <a:pt x="178" y="75"/>
                    </a:lnTo>
                    <a:lnTo>
                      <a:pt x="178" y="60"/>
                    </a:lnTo>
                    <a:lnTo>
                      <a:pt x="179" y="33"/>
                    </a:lnTo>
                    <a:lnTo>
                      <a:pt x="178" y="19"/>
                    </a:lnTo>
                    <a:lnTo>
                      <a:pt x="172" y="9"/>
                    </a:lnTo>
                    <a:lnTo>
                      <a:pt x="163" y="2"/>
                    </a:lnTo>
                    <a:lnTo>
                      <a:pt x="153" y="0"/>
                    </a:lnTo>
                    <a:lnTo>
                      <a:pt x="142" y="1"/>
                    </a:lnTo>
                    <a:lnTo>
                      <a:pt x="132" y="6"/>
                    </a:lnTo>
                    <a:lnTo>
                      <a:pt x="124" y="14"/>
                    </a:lnTo>
                    <a:lnTo>
                      <a:pt x="12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60" name="Freeform 216"/>
              <p:cNvSpPr>
                <a:spLocks/>
              </p:cNvSpPr>
              <p:nvPr/>
            </p:nvSpPr>
            <p:spPr bwMode="auto">
              <a:xfrm flipH="1">
                <a:off x="5039" y="906"/>
                <a:ext cx="67" cy="87"/>
              </a:xfrm>
              <a:custGeom>
                <a:avLst/>
                <a:gdLst>
                  <a:gd name="T0" fmla="*/ 361 w 370"/>
                  <a:gd name="T1" fmla="*/ 1 h 479"/>
                  <a:gd name="T2" fmla="*/ 337 w 370"/>
                  <a:gd name="T3" fmla="*/ 14 h 479"/>
                  <a:gd name="T4" fmla="*/ 313 w 370"/>
                  <a:gd name="T5" fmla="*/ 31 h 479"/>
                  <a:gd name="T6" fmla="*/ 286 w 370"/>
                  <a:gd name="T7" fmla="*/ 50 h 479"/>
                  <a:gd name="T8" fmla="*/ 260 w 370"/>
                  <a:gd name="T9" fmla="*/ 73 h 479"/>
                  <a:gd name="T10" fmla="*/ 233 w 370"/>
                  <a:gd name="T11" fmla="*/ 97 h 479"/>
                  <a:gd name="T12" fmla="*/ 206 w 370"/>
                  <a:gd name="T13" fmla="*/ 123 h 479"/>
                  <a:gd name="T14" fmla="*/ 179 w 370"/>
                  <a:gd name="T15" fmla="*/ 151 h 479"/>
                  <a:gd name="T16" fmla="*/ 153 w 370"/>
                  <a:gd name="T17" fmla="*/ 181 h 479"/>
                  <a:gd name="T18" fmla="*/ 128 w 370"/>
                  <a:gd name="T19" fmla="*/ 211 h 479"/>
                  <a:gd name="T20" fmla="*/ 105 w 370"/>
                  <a:gd name="T21" fmla="*/ 242 h 479"/>
                  <a:gd name="T22" fmla="*/ 82 w 370"/>
                  <a:gd name="T23" fmla="*/ 273 h 479"/>
                  <a:gd name="T24" fmla="*/ 61 w 370"/>
                  <a:gd name="T25" fmla="*/ 304 h 479"/>
                  <a:gd name="T26" fmla="*/ 42 w 370"/>
                  <a:gd name="T27" fmla="*/ 336 h 479"/>
                  <a:gd name="T28" fmla="*/ 26 w 370"/>
                  <a:gd name="T29" fmla="*/ 366 h 479"/>
                  <a:gd name="T30" fmla="*/ 13 w 370"/>
                  <a:gd name="T31" fmla="*/ 396 h 479"/>
                  <a:gd name="T32" fmla="*/ 2 w 370"/>
                  <a:gd name="T33" fmla="*/ 424 h 479"/>
                  <a:gd name="T34" fmla="*/ 0 w 370"/>
                  <a:gd name="T35" fmla="*/ 443 h 479"/>
                  <a:gd name="T36" fmla="*/ 5 w 370"/>
                  <a:gd name="T37" fmla="*/ 458 h 479"/>
                  <a:gd name="T38" fmla="*/ 15 w 370"/>
                  <a:gd name="T39" fmla="*/ 470 h 479"/>
                  <a:gd name="T40" fmla="*/ 29 w 370"/>
                  <a:gd name="T41" fmla="*/ 477 h 479"/>
                  <a:gd name="T42" fmla="*/ 43 w 370"/>
                  <a:gd name="T43" fmla="*/ 479 h 479"/>
                  <a:gd name="T44" fmla="*/ 58 w 370"/>
                  <a:gd name="T45" fmla="*/ 476 h 479"/>
                  <a:gd name="T46" fmla="*/ 71 w 370"/>
                  <a:gd name="T47" fmla="*/ 467 h 479"/>
                  <a:gd name="T48" fmla="*/ 80 w 370"/>
                  <a:gd name="T49" fmla="*/ 451 h 479"/>
                  <a:gd name="T50" fmla="*/ 89 w 370"/>
                  <a:gd name="T51" fmla="*/ 423 h 479"/>
                  <a:gd name="T52" fmla="*/ 100 w 370"/>
                  <a:gd name="T53" fmla="*/ 394 h 479"/>
                  <a:gd name="T54" fmla="*/ 113 w 370"/>
                  <a:gd name="T55" fmla="*/ 363 h 479"/>
                  <a:gd name="T56" fmla="*/ 127 w 370"/>
                  <a:gd name="T57" fmla="*/ 332 h 479"/>
                  <a:gd name="T58" fmla="*/ 143 w 370"/>
                  <a:gd name="T59" fmla="*/ 298 h 479"/>
                  <a:gd name="T60" fmla="*/ 160 w 370"/>
                  <a:gd name="T61" fmla="*/ 265 h 479"/>
                  <a:gd name="T62" fmla="*/ 178 w 370"/>
                  <a:gd name="T63" fmla="*/ 233 h 479"/>
                  <a:gd name="T64" fmla="*/ 197 w 370"/>
                  <a:gd name="T65" fmla="*/ 200 h 479"/>
                  <a:gd name="T66" fmla="*/ 217 w 370"/>
                  <a:gd name="T67" fmla="*/ 168 h 479"/>
                  <a:gd name="T68" fmla="*/ 237 w 370"/>
                  <a:gd name="T69" fmla="*/ 138 h 479"/>
                  <a:gd name="T70" fmla="*/ 258 w 370"/>
                  <a:gd name="T71" fmla="*/ 110 h 479"/>
                  <a:gd name="T72" fmla="*/ 280 w 370"/>
                  <a:gd name="T73" fmla="*/ 84 h 479"/>
                  <a:gd name="T74" fmla="*/ 301 w 370"/>
                  <a:gd name="T75" fmla="*/ 61 h 479"/>
                  <a:gd name="T76" fmla="*/ 324 w 370"/>
                  <a:gd name="T77" fmla="*/ 40 h 479"/>
                  <a:gd name="T78" fmla="*/ 346 w 370"/>
                  <a:gd name="T79" fmla="*/ 23 h 479"/>
                  <a:gd name="T80" fmla="*/ 368 w 370"/>
                  <a:gd name="T81" fmla="*/ 10 h 479"/>
                  <a:gd name="T82" fmla="*/ 370 w 370"/>
                  <a:gd name="T83" fmla="*/ 7 h 479"/>
                  <a:gd name="T84" fmla="*/ 369 w 370"/>
                  <a:gd name="T85" fmla="*/ 3 h 479"/>
                  <a:gd name="T86" fmla="*/ 366 w 370"/>
                  <a:gd name="T87" fmla="*/ 0 h 479"/>
                  <a:gd name="T88" fmla="*/ 361 w 370"/>
                  <a:gd name="T89" fmla="*/ 1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70" h="479">
                    <a:moveTo>
                      <a:pt x="361" y="1"/>
                    </a:moveTo>
                    <a:lnTo>
                      <a:pt x="337" y="14"/>
                    </a:lnTo>
                    <a:lnTo>
                      <a:pt x="313" y="31"/>
                    </a:lnTo>
                    <a:lnTo>
                      <a:pt x="286" y="50"/>
                    </a:lnTo>
                    <a:lnTo>
                      <a:pt x="260" y="73"/>
                    </a:lnTo>
                    <a:lnTo>
                      <a:pt x="233" y="97"/>
                    </a:lnTo>
                    <a:lnTo>
                      <a:pt x="206" y="123"/>
                    </a:lnTo>
                    <a:lnTo>
                      <a:pt x="179" y="151"/>
                    </a:lnTo>
                    <a:lnTo>
                      <a:pt x="153" y="181"/>
                    </a:lnTo>
                    <a:lnTo>
                      <a:pt x="128" y="211"/>
                    </a:lnTo>
                    <a:lnTo>
                      <a:pt x="105" y="242"/>
                    </a:lnTo>
                    <a:lnTo>
                      <a:pt x="82" y="273"/>
                    </a:lnTo>
                    <a:lnTo>
                      <a:pt x="61" y="304"/>
                    </a:lnTo>
                    <a:lnTo>
                      <a:pt x="42" y="336"/>
                    </a:lnTo>
                    <a:lnTo>
                      <a:pt x="26" y="366"/>
                    </a:lnTo>
                    <a:lnTo>
                      <a:pt x="13" y="396"/>
                    </a:lnTo>
                    <a:lnTo>
                      <a:pt x="2" y="424"/>
                    </a:lnTo>
                    <a:lnTo>
                      <a:pt x="0" y="443"/>
                    </a:lnTo>
                    <a:lnTo>
                      <a:pt x="5" y="458"/>
                    </a:lnTo>
                    <a:lnTo>
                      <a:pt x="15" y="470"/>
                    </a:lnTo>
                    <a:lnTo>
                      <a:pt x="29" y="477"/>
                    </a:lnTo>
                    <a:lnTo>
                      <a:pt x="43" y="479"/>
                    </a:lnTo>
                    <a:lnTo>
                      <a:pt x="58" y="476"/>
                    </a:lnTo>
                    <a:lnTo>
                      <a:pt x="71" y="467"/>
                    </a:lnTo>
                    <a:lnTo>
                      <a:pt x="80" y="451"/>
                    </a:lnTo>
                    <a:lnTo>
                      <a:pt x="89" y="423"/>
                    </a:lnTo>
                    <a:lnTo>
                      <a:pt x="100" y="394"/>
                    </a:lnTo>
                    <a:lnTo>
                      <a:pt x="113" y="363"/>
                    </a:lnTo>
                    <a:lnTo>
                      <a:pt x="127" y="332"/>
                    </a:lnTo>
                    <a:lnTo>
                      <a:pt x="143" y="298"/>
                    </a:lnTo>
                    <a:lnTo>
                      <a:pt x="160" y="265"/>
                    </a:lnTo>
                    <a:lnTo>
                      <a:pt x="178" y="233"/>
                    </a:lnTo>
                    <a:lnTo>
                      <a:pt x="197" y="200"/>
                    </a:lnTo>
                    <a:lnTo>
                      <a:pt x="217" y="168"/>
                    </a:lnTo>
                    <a:lnTo>
                      <a:pt x="237" y="138"/>
                    </a:lnTo>
                    <a:lnTo>
                      <a:pt x="258" y="110"/>
                    </a:lnTo>
                    <a:lnTo>
                      <a:pt x="280" y="84"/>
                    </a:lnTo>
                    <a:lnTo>
                      <a:pt x="301" y="61"/>
                    </a:lnTo>
                    <a:lnTo>
                      <a:pt x="324" y="40"/>
                    </a:lnTo>
                    <a:lnTo>
                      <a:pt x="346" y="23"/>
                    </a:lnTo>
                    <a:lnTo>
                      <a:pt x="368" y="10"/>
                    </a:lnTo>
                    <a:lnTo>
                      <a:pt x="370" y="7"/>
                    </a:lnTo>
                    <a:lnTo>
                      <a:pt x="369" y="3"/>
                    </a:lnTo>
                    <a:lnTo>
                      <a:pt x="366" y="0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61" name="Freeform 217"/>
              <p:cNvSpPr>
                <a:spLocks/>
              </p:cNvSpPr>
              <p:nvPr/>
            </p:nvSpPr>
            <p:spPr bwMode="auto">
              <a:xfrm flipH="1">
                <a:off x="5028" y="978"/>
                <a:ext cx="47" cy="23"/>
              </a:xfrm>
              <a:custGeom>
                <a:avLst/>
                <a:gdLst>
                  <a:gd name="T0" fmla="*/ 243 w 256"/>
                  <a:gd name="T1" fmla="*/ 3 h 126"/>
                  <a:gd name="T2" fmla="*/ 235 w 256"/>
                  <a:gd name="T3" fmla="*/ 12 h 126"/>
                  <a:gd name="T4" fmla="*/ 227 w 256"/>
                  <a:gd name="T5" fmla="*/ 22 h 126"/>
                  <a:gd name="T6" fmla="*/ 218 w 256"/>
                  <a:gd name="T7" fmla="*/ 30 h 126"/>
                  <a:gd name="T8" fmla="*/ 207 w 256"/>
                  <a:gd name="T9" fmla="*/ 40 h 126"/>
                  <a:gd name="T10" fmla="*/ 196 w 256"/>
                  <a:gd name="T11" fmla="*/ 48 h 126"/>
                  <a:gd name="T12" fmla="*/ 184 w 256"/>
                  <a:gd name="T13" fmla="*/ 55 h 126"/>
                  <a:gd name="T14" fmla="*/ 172 w 256"/>
                  <a:gd name="T15" fmla="*/ 62 h 126"/>
                  <a:gd name="T16" fmla="*/ 158 w 256"/>
                  <a:gd name="T17" fmla="*/ 68 h 126"/>
                  <a:gd name="T18" fmla="*/ 144 w 256"/>
                  <a:gd name="T19" fmla="*/ 73 h 126"/>
                  <a:gd name="T20" fmla="*/ 128 w 256"/>
                  <a:gd name="T21" fmla="*/ 77 h 126"/>
                  <a:gd name="T22" fmla="*/ 113 w 256"/>
                  <a:gd name="T23" fmla="*/ 81 h 126"/>
                  <a:gd name="T24" fmla="*/ 96 w 256"/>
                  <a:gd name="T25" fmla="*/ 83 h 126"/>
                  <a:gd name="T26" fmla="*/ 79 w 256"/>
                  <a:gd name="T27" fmla="*/ 84 h 126"/>
                  <a:gd name="T28" fmla="*/ 61 w 256"/>
                  <a:gd name="T29" fmla="*/ 84 h 126"/>
                  <a:gd name="T30" fmla="*/ 43 w 256"/>
                  <a:gd name="T31" fmla="*/ 83 h 126"/>
                  <a:gd name="T32" fmla="*/ 24 w 256"/>
                  <a:gd name="T33" fmla="*/ 81 h 126"/>
                  <a:gd name="T34" fmla="*/ 15 w 256"/>
                  <a:gd name="T35" fmla="*/ 82 h 126"/>
                  <a:gd name="T36" fmla="*/ 7 w 256"/>
                  <a:gd name="T37" fmla="*/ 85 h 126"/>
                  <a:gd name="T38" fmla="*/ 3 w 256"/>
                  <a:gd name="T39" fmla="*/ 91 h 126"/>
                  <a:gd name="T40" fmla="*/ 0 w 256"/>
                  <a:gd name="T41" fmla="*/ 98 h 126"/>
                  <a:gd name="T42" fmla="*/ 0 w 256"/>
                  <a:gd name="T43" fmla="*/ 106 h 126"/>
                  <a:gd name="T44" fmla="*/ 3 w 256"/>
                  <a:gd name="T45" fmla="*/ 113 h 126"/>
                  <a:gd name="T46" fmla="*/ 8 w 256"/>
                  <a:gd name="T47" fmla="*/ 119 h 126"/>
                  <a:gd name="T48" fmla="*/ 17 w 256"/>
                  <a:gd name="T49" fmla="*/ 123 h 126"/>
                  <a:gd name="T50" fmla="*/ 38 w 256"/>
                  <a:gd name="T51" fmla="*/ 126 h 126"/>
                  <a:gd name="T52" fmla="*/ 58 w 256"/>
                  <a:gd name="T53" fmla="*/ 126 h 126"/>
                  <a:gd name="T54" fmla="*/ 77 w 256"/>
                  <a:gd name="T55" fmla="*/ 125 h 126"/>
                  <a:gd name="T56" fmla="*/ 95 w 256"/>
                  <a:gd name="T57" fmla="*/ 122 h 126"/>
                  <a:gd name="T58" fmla="*/ 113 w 256"/>
                  <a:gd name="T59" fmla="*/ 117 h 126"/>
                  <a:gd name="T60" fmla="*/ 129 w 256"/>
                  <a:gd name="T61" fmla="*/ 112 h 126"/>
                  <a:gd name="T62" fmla="*/ 146 w 256"/>
                  <a:gd name="T63" fmla="*/ 105 h 126"/>
                  <a:gd name="T64" fmla="*/ 161 w 256"/>
                  <a:gd name="T65" fmla="*/ 96 h 126"/>
                  <a:gd name="T66" fmla="*/ 175 w 256"/>
                  <a:gd name="T67" fmla="*/ 87 h 126"/>
                  <a:gd name="T68" fmla="*/ 189 w 256"/>
                  <a:gd name="T69" fmla="*/ 78 h 126"/>
                  <a:gd name="T70" fmla="*/ 201 w 256"/>
                  <a:gd name="T71" fmla="*/ 67 h 126"/>
                  <a:gd name="T72" fmla="*/ 213 w 256"/>
                  <a:gd name="T73" fmla="*/ 56 h 126"/>
                  <a:gd name="T74" fmla="*/ 224 w 256"/>
                  <a:gd name="T75" fmla="*/ 45 h 126"/>
                  <a:gd name="T76" fmla="*/ 235 w 256"/>
                  <a:gd name="T77" fmla="*/ 32 h 126"/>
                  <a:gd name="T78" fmla="*/ 244 w 256"/>
                  <a:gd name="T79" fmla="*/ 21 h 126"/>
                  <a:gd name="T80" fmla="*/ 254 w 256"/>
                  <a:gd name="T81" fmla="*/ 9 h 126"/>
                  <a:gd name="T82" fmla="*/ 256 w 256"/>
                  <a:gd name="T83" fmla="*/ 5 h 126"/>
                  <a:gd name="T84" fmla="*/ 254 w 256"/>
                  <a:gd name="T85" fmla="*/ 1 h 126"/>
                  <a:gd name="T86" fmla="*/ 248 w 256"/>
                  <a:gd name="T87" fmla="*/ 0 h 126"/>
                  <a:gd name="T88" fmla="*/ 243 w 256"/>
                  <a:gd name="T89" fmla="*/ 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6" h="126">
                    <a:moveTo>
                      <a:pt x="243" y="3"/>
                    </a:moveTo>
                    <a:lnTo>
                      <a:pt x="235" y="12"/>
                    </a:lnTo>
                    <a:lnTo>
                      <a:pt x="227" y="22"/>
                    </a:lnTo>
                    <a:lnTo>
                      <a:pt x="218" y="30"/>
                    </a:lnTo>
                    <a:lnTo>
                      <a:pt x="207" y="40"/>
                    </a:lnTo>
                    <a:lnTo>
                      <a:pt x="196" y="48"/>
                    </a:lnTo>
                    <a:lnTo>
                      <a:pt x="184" y="55"/>
                    </a:lnTo>
                    <a:lnTo>
                      <a:pt x="172" y="62"/>
                    </a:lnTo>
                    <a:lnTo>
                      <a:pt x="158" y="68"/>
                    </a:lnTo>
                    <a:lnTo>
                      <a:pt x="144" y="73"/>
                    </a:lnTo>
                    <a:lnTo>
                      <a:pt x="128" y="77"/>
                    </a:lnTo>
                    <a:lnTo>
                      <a:pt x="113" y="81"/>
                    </a:lnTo>
                    <a:lnTo>
                      <a:pt x="96" y="83"/>
                    </a:lnTo>
                    <a:lnTo>
                      <a:pt x="79" y="84"/>
                    </a:lnTo>
                    <a:lnTo>
                      <a:pt x="61" y="84"/>
                    </a:lnTo>
                    <a:lnTo>
                      <a:pt x="43" y="83"/>
                    </a:lnTo>
                    <a:lnTo>
                      <a:pt x="24" y="81"/>
                    </a:lnTo>
                    <a:lnTo>
                      <a:pt x="15" y="82"/>
                    </a:lnTo>
                    <a:lnTo>
                      <a:pt x="7" y="85"/>
                    </a:lnTo>
                    <a:lnTo>
                      <a:pt x="3" y="91"/>
                    </a:lnTo>
                    <a:lnTo>
                      <a:pt x="0" y="98"/>
                    </a:lnTo>
                    <a:lnTo>
                      <a:pt x="0" y="106"/>
                    </a:lnTo>
                    <a:lnTo>
                      <a:pt x="3" y="113"/>
                    </a:lnTo>
                    <a:lnTo>
                      <a:pt x="8" y="119"/>
                    </a:lnTo>
                    <a:lnTo>
                      <a:pt x="17" y="123"/>
                    </a:lnTo>
                    <a:lnTo>
                      <a:pt x="38" y="126"/>
                    </a:lnTo>
                    <a:lnTo>
                      <a:pt x="58" y="126"/>
                    </a:lnTo>
                    <a:lnTo>
                      <a:pt x="77" y="125"/>
                    </a:lnTo>
                    <a:lnTo>
                      <a:pt x="95" y="122"/>
                    </a:lnTo>
                    <a:lnTo>
                      <a:pt x="113" y="117"/>
                    </a:lnTo>
                    <a:lnTo>
                      <a:pt x="129" y="112"/>
                    </a:lnTo>
                    <a:lnTo>
                      <a:pt x="146" y="105"/>
                    </a:lnTo>
                    <a:lnTo>
                      <a:pt x="161" y="96"/>
                    </a:lnTo>
                    <a:lnTo>
                      <a:pt x="175" y="87"/>
                    </a:lnTo>
                    <a:lnTo>
                      <a:pt x="189" y="78"/>
                    </a:lnTo>
                    <a:lnTo>
                      <a:pt x="201" y="67"/>
                    </a:lnTo>
                    <a:lnTo>
                      <a:pt x="213" y="56"/>
                    </a:lnTo>
                    <a:lnTo>
                      <a:pt x="224" y="45"/>
                    </a:lnTo>
                    <a:lnTo>
                      <a:pt x="235" y="32"/>
                    </a:lnTo>
                    <a:lnTo>
                      <a:pt x="244" y="21"/>
                    </a:lnTo>
                    <a:lnTo>
                      <a:pt x="254" y="9"/>
                    </a:lnTo>
                    <a:lnTo>
                      <a:pt x="256" y="5"/>
                    </a:lnTo>
                    <a:lnTo>
                      <a:pt x="254" y="1"/>
                    </a:lnTo>
                    <a:lnTo>
                      <a:pt x="248" y="0"/>
                    </a:lnTo>
                    <a:lnTo>
                      <a:pt x="24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62" name="Freeform 218"/>
              <p:cNvSpPr>
                <a:spLocks/>
              </p:cNvSpPr>
              <p:nvPr/>
            </p:nvSpPr>
            <p:spPr bwMode="auto">
              <a:xfrm flipH="1">
                <a:off x="5044" y="1010"/>
                <a:ext cx="33" cy="16"/>
              </a:xfrm>
              <a:custGeom>
                <a:avLst/>
                <a:gdLst>
                  <a:gd name="T0" fmla="*/ 156 w 189"/>
                  <a:gd name="T1" fmla="*/ 4 h 86"/>
                  <a:gd name="T2" fmla="*/ 128 w 189"/>
                  <a:gd name="T3" fmla="*/ 25 h 86"/>
                  <a:gd name="T4" fmla="*/ 116 w 189"/>
                  <a:gd name="T5" fmla="*/ 35 h 86"/>
                  <a:gd name="T6" fmla="*/ 112 w 189"/>
                  <a:gd name="T7" fmla="*/ 38 h 86"/>
                  <a:gd name="T8" fmla="*/ 113 w 189"/>
                  <a:gd name="T9" fmla="*/ 34 h 86"/>
                  <a:gd name="T10" fmla="*/ 114 w 189"/>
                  <a:gd name="T11" fmla="*/ 28 h 86"/>
                  <a:gd name="T12" fmla="*/ 111 w 189"/>
                  <a:gd name="T13" fmla="*/ 21 h 86"/>
                  <a:gd name="T14" fmla="*/ 100 w 189"/>
                  <a:gd name="T15" fmla="*/ 16 h 86"/>
                  <a:gd name="T16" fmla="*/ 75 w 189"/>
                  <a:gd name="T17" fmla="*/ 14 h 86"/>
                  <a:gd name="T18" fmla="*/ 30 w 189"/>
                  <a:gd name="T19" fmla="*/ 11 h 86"/>
                  <a:gd name="T20" fmla="*/ 18 w 189"/>
                  <a:gd name="T21" fmla="*/ 11 h 86"/>
                  <a:gd name="T22" fmla="*/ 9 w 189"/>
                  <a:gd name="T23" fmla="*/ 14 h 86"/>
                  <a:gd name="T24" fmla="*/ 3 w 189"/>
                  <a:gd name="T25" fmla="*/ 20 h 86"/>
                  <a:gd name="T26" fmla="*/ 0 w 189"/>
                  <a:gd name="T27" fmla="*/ 27 h 86"/>
                  <a:gd name="T28" fmla="*/ 0 w 189"/>
                  <a:gd name="T29" fmla="*/ 36 h 86"/>
                  <a:gd name="T30" fmla="*/ 3 w 189"/>
                  <a:gd name="T31" fmla="*/ 44 h 86"/>
                  <a:gd name="T32" fmla="*/ 9 w 189"/>
                  <a:gd name="T33" fmla="*/ 51 h 86"/>
                  <a:gd name="T34" fmla="*/ 19 w 189"/>
                  <a:gd name="T35" fmla="*/ 56 h 86"/>
                  <a:gd name="T36" fmla="*/ 69 w 189"/>
                  <a:gd name="T37" fmla="*/ 75 h 86"/>
                  <a:gd name="T38" fmla="*/ 101 w 189"/>
                  <a:gd name="T39" fmla="*/ 74 h 86"/>
                  <a:gd name="T40" fmla="*/ 117 w 189"/>
                  <a:gd name="T41" fmla="*/ 77 h 86"/>
                  <a:gd name="T42" fmla="*/ 121 w 189"/>
                  <a:gd name="T43" fmla="*/ 82 h 86"/>
                  <a:gd name="T44" fmla="*/ 121 w 189"/>
                  <a:gd name="T45" fmla="*/ 86 h 86"/>
                  <a:gd name="T46" fmla="*/ 121 w 189"/>
                  <a:gd name="T47" fmla="*/ 85 h 86"/>
                  <a:gd name="T48" fmla="*/ 128 w 189"/>
                  <a:gd name="T49" fmla="*/ 79 h 86"/>
                  <a:gd name="T50" fmla="*/ 146 w 189"/>
                  <a:gd name="T51" fmla="*/ 64 h 86"/>
                  <a:gd name="T52" fmla="*/ 182 w 189"/>
                  <a:gd name="T53" fmla="*/ 37 h 86"/>
                  <a:gd name="T54" fmla="*/ 187 w 189"/>
                  <a:gd name="T55" fmla="*/ 30 h 86"/>
                  <a:gd name="T56" fmla="*/ 189 w 189"/>
                  <a:gd name="T57" fmla="*/ 22 h 86"/>
                  <a:gd name="T58" fmla="*/ 188 w 189"/>
                  <a:gd name="T59" fmla="*/ 15 h 86"/>
                  <a:gd name="T60" fmla="*/ 185 w 189"/>
                  <a:gd name="T61" fmla="*/ 8 h 86"/>
                  <a:gd name="T62" fmla="*/ 179 w 189"/>
                  <a:gd name="T63" fmla="*/ 3 h 86"/>
                  <a:gd name="T64" fmla="*/ 172 w 189"/>
                  <a:gd name="T65" fmla="*/ 0 h 86"/>
                  <a:gd name="T66" fmla="*/ 165 w 189"/>
                  <a:gd name="T67" fmla="*/ 0 h 86"/>
                  <a:gd name="T68" fmla="*/ 156 w 189"/>
                  <a:gd name="T69" fmla="*/ 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9" h="86">
                    <a:moveTo>
                      <a:pt x="156" y="4"/>
                    </a:moveTo>
                    <a:lnTo>
                      <a:pt x="128" y="25"/>
                    </a:lnTo>
                    <a:lnTo>
                      <a:pt x="116" y="35"/>
                    </a:lnTo>
                    <a:lnTo>
                      <a:pt x="112" y="38"/>
                    </a:lnTo>
                    <a:lnTo>
                      <a:pt x="113" y="34"/>
                    </a:lnTo>
                    <a:lnTo>
                      <a:pt x="114" y="28"/>
                    </a:lnTo>
                    <a:lnTo>
                      <a:pt x="111" y="21"/>
                    </a:lnTo>
                    <a:lnTo>
                      <a:pt x="100" y="16"/>
                    </a:lnTo>
                    <a:lnTo>
                      <a:pt x="75" y="14"/>
                    </a:lnTo>
                    <a:lnTo>
                      <a:pt x="30" y="11"/>
                    </a:lnTo>
                    <a:lnTo>
                      <a:pt x="18" y="11"/>
                    </a:lnTo>
                    <a:lnTo>
                      <a:pt x="9" y="14"/>
                    </a:lnTo>
                    <a:lnTo>
                      <a:pt x="3" y="20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3" y="44"/>
                    </a:lnTo>
                    <a:lnTo>
                      <a:pt x="9" y="51"/>
                    </a:lnTo>
                    <a:lnTo>
                      <a:pt x="19" y="56"/>
                    </a:lnTo>
                    <a:lnTo>
                      <a:pt x="69" y="75"/>
                    </a:lnTo>
                    <a:lnTo>
                      <a:pt x="101" y="74"/>
                    </a:lnTo>
                    <a:lnTo>
                      <a:pt x="117" y="77"/>
                    </a:lnTo>
                    <a:lnTo>
                      <a:pt x="121" y="82"/>
                    </a:lnTo>
                    <a:lnTo>
                      <a:pt x="121" y="86"/>
                    </a:lnTo>
                    <a:lnTo>
                      <a:pt x="121" y="85"/>
                    </a:lnTo>
                    <a:lnTo>
                      <a:pt x="128" y="79"/>
                    </a:lnTo>
                    <a:lnTo>
                      <a:pt x="146" y="64"/>
                    </a:lnTo>
                    <a:lnTo>
                      <a:pt x="182" y="37"/>
                    </a:lnTo>
                    <a:lnTo>
                      <a:pt x="187" y="30"/>
                    </a:lnTo>
                    <a:lnTo>
                      <a:pt x="189" y="22"/>
                    </a:lnTo>
                    <a:lnTo>
                      <a:pt x="188" y="15"/>
                    </a:lnTo>
                    <a:lnTo>
                      <a:pt x="185" y="8"/>
                    </a:lnTo>
                    <a:lnTo>
                      <a:pt x="179" y="3"/>
                    </a:lnTo>
                    <a:lnTo>
                      <a:pt x="172" y="0"/>
                    </a:lnTo>
                    <a:lnTo>
                      <a:pt x="165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63" name="Freeform 219"/>
              <p:cNvSpPr>
                <a:spLocks/>
              </p:cNvSpPr>
              <p:nvPr/>
            </p:nvSpPr>
            <p:spPr bwMode="auto">
              <a:xfrm flipH="1">
                <a:off x="5170" y="922"/>
                <a:ext cx="80" cy="169"/>
              </a:xfrm>
              <a:custGeom>
                <a:avLst/>
                <a:gdLst>
                  <a:gd name="T0" fmla="*/ 354 w 440"/>
                  <a:gd name="T1" fmla="*/ 76 h 930"/>
                  <a:gd name="T2" fmla="*/ 248 w 440"/>
                  <a:gd name="T3" fmla="*/ 16 h 930"/>
                  <a:gd name="T4" fmla="*/ 151 w 440"/>
                  <a:gd name="T5" fmla="*/ 0 h 930"/>
                  <a:gd name="T6" fmla="*/ 71 w 440"/>
                  <a:gd name="T7" fmla="*/ 44 h 930"/>
                  <a:gd name="T8" fmla="*/ 22 w 440"/>
                  <a:gd name="T9" fmla="*/ 166 h 930"/>
                  <a:gd name="T10" fmla="*/ 8 w 440"/>
                  <a:gd name="T11" fmla="*/ 323 h 930"/>
                  <a:gd name="T12" fmla="*/ 2 w 440"/>
                  <a:gd name="T13" fmla="*/ 371 h 930"/>
                  <a:gd name="T14" fmla="*/ 0 w 440"/>
                  <a:gd name="T15" fmla="*/ 396 h 930"/>
                  <a:gd name="T16" fmla="*/ 1 w 440"/>
                  <a:gd name="T17" fmla="*/ 416 h 930"/>
                  <a:gd name="T18" fmla="*/ 5 w 440"/>
                  <a:gd name="T19" fmla="*/ 449 h 930"/>
                  <a:gd name="T20" fmla="*/ 11 w 440"/>
                  <a:gd name="T21" fmla="*/ 514 h 930"/>
                  <a:gd name="T22" fmla="*/ 22 w 440"/>
                  <a:gd name="T23" fmla="*/ 563 h 930"/>
                  <a:gd name="T24" fmla="*/ 32 w 440"/>
                  <a:gd name="T25" fmla="*/ 609 h 930"/>
                  <a:gd name="T26" fmla="*/ 42 w 440"/>
                  <a:gd name="T27" fmla="*/ 653 h 930"/>
                  <a:gd name="T28" fmla="*/ 51 w 440"/>
                  <a:gd name="T29" fmla="*/ 697 h 930"/>
                  <a:gd name="T30" fmla="*/ 60 w 440"/>
                  <a:gd name="T31" fmla="*/ 746 h 930"/>
                  <a:gd name="T32" fmla="*/ 90 w 440"/>
                  <a:gd name="T33" fmla="*/ 842 h 930"/>
                  <a:gd name="T34" fmla="*/ 144 w 440"/>
                  <a:gd name="T35" fmla="*/ 910 h 930"/>
                  <a:gd name="T36" fmla="*/ 209 w 440"/>
                  <a:gd name="T37" fmla="*/ 930 h 930"/>
                  <a:gd name="T38" fmla="*/ 283 w 440"/>
                  <a:gd name="T39" fmla="*/ 916 h 930"/>
                  <a:gd name="T40" fmla="*/ 360 w 440"/>
                  <a:gd name="T41" fmla="*/ 883 h 930"/>
                  <a:gd name="T42" fmla="*/ 420 w 440"/>
                  <a:gd name="T43" fmla="*/ 850 h 930"/>
                  <a:gd name="T44" fmla="*/ 436 w 440"/>
                  <a:gd name="T45" fmla="*/ 831 h 930"/>
                  <a:gd name="T46" fmla="*/ 438 w 440"/>
                  <a:gd name="T47" fmla="*/ 778 h 930"/>
                  <a:gd name="T48" fmla="*/ 424 w 440"/>
                  <a:gd name="T49" fmla="*/ 721 h 930"/>
                  <a:gd name="T50" fmla="*/ 411 w 440"/>
                  <a:gd name="T51" fmla="*/ 670 h 930"/>
                  <a:gd name="T52" fmla="*/ 404 w 440"/>
                  <a:gd name="T53" fmla="*/ 675 h 930"/>
                  <a:gd name="T54" fmla="*/ 396 w 440"/>
                  <a:gd name="T55" fmla="*/ 734 h 930"/>
                  <a:gd name="T56" fmla="*/ 370 w 440"/>
                  <a:gd name="T57" fmla="*/ 778 h 930"/>
                  <a:gd name="T58" fmla="*/ 358 w 440"/>
                  <a:gd name="T59" fmla="*/ 810 h 930"/>
                  <a:gd name="T60" fmla="*/ 370 w 440"/>
                  <a:gd name="T61" fmla="*/ 798 h 930"/>
                  <a:gd name="T62" fmla="*/ 380 w 440"/>
                  <a:gd name="T63" fmla="*/ 783 h 930"/>
                  <a:gd name="T64" fmla="*/ 337 w 440"/>
                  <a:gd name="T65" fmla="*/ 804 h 930"/>
                  <a:gd name="T66" fmla="*/ 276 w 440"/>
                  <a:gd name="T67" fmla="*/ 837 h 930"/>
                  <a:gd name="T68" fmla="*/ 218 w 440"/>
                  <a:gd name="T69" fmla="*/ 860 h 930"/>
                  <a:gd name="T70" fmla="*/ 167 w 440"/>
                  <a:gd name="T71" fmla="*/ 857 h 930"/>
                  <a:gd name="T72" fmla="*/ 125 w 440"/>
                  <a:gd name="T73" fmla="*/ 812 h 930"/>
                  <a:gd name="T74" fmla="*/ 102 w 440"/>
                  <a:gd name="T75" fmla="*/ 737 h 930"/>
                  <a:gd name="T76" fmla="*/ 96 w 440"/>
                  <a:gd name="T77" fmla="*/ 688 h 930"/>
                  <a:gd name="T78" fmla="*/ 94 w 440"/>
                  <a:gd name="T79" fmla="*/ 643 h 930"/>
                  <a:gd name="T80" fmla="*/ 93 w 440"/>
                  <a:gd name="T81" fmla="*/ 598 h 930"/>
                  <a:gd name="T82" fmla="*/ 90 w 440"/>
                  <a:gd name="T83" fmla="*/ 552 h 930"/>
                  <a:gd name="T84" fmla="*/ 83 w 440"/>
                  <a:gd name="T85" fmla="*/ 501 h 930"/>
                  <a:gd name="T86" fmla="*/ 77 w 440"/>
                  <a:gd name="T87" fmla="*/ 442 h 930"/>
                  <a:gd name="T88" fmla="*/ 74 w 440"/>
                  <a:gd name="T89" fmla="*/ 412 h 930"/>
                  <a:gd name="T90" fmla="*/ 73 w 440"/>
                  <a:gd name="T91" fmla="*/ 393 h 930"/>
                  <a:gd name="T92" fmla="*/ 76 w 440"/>
                  <a:gd name="T93" fmla="*/ 371 h 930"/>
                  <a:gd name="T94" fmla="*/ 81 w 440"/>
                  <a:gd name="T95" fmla="*/ 327 h 930"/>
                  <a:gd name="T96" fmla="*/ 91 w 440"/>
                  <a:gd name="T97" fmla="*/ 193 h 930"/>
                  <a:gd name="T98" fmla="*/ 130 w 440"/>
                  <a:gd name="T99" fmla="*/ 86 h 930"/>
                  <a:gd name="T100" fmla="*/ 194 w 440"/>
                  <a:gd name="T101" fmla="*/ 43 h 930"/>
                  <a:gd name="T102" fmla="*/ 273 w 440"/>
                  <a:gd name="T103" fmla="*/ 50 h 930"/>
                  <a:gd name="T104" fmla="*/ 359 w 440"/>
                  <a:gd name="T105" fmla="*/ 97 h 930"/>
                  <a:gd name="T106" fmla="*/ 421 w 440"/>
                  <a:gd name="T107" fmla="*/ 143 h 930"/>
                  <a:gd name="T108" fmla="*/ 423 w 440"/>
                  <a:gd name="T109" fmla="*/ 132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40" h="930">
                    <a:moveTo>
                      <a:pt x="423" y="132"/>
                    </a:moveTo>
                    <a:lnTo>
                      <a:pt x="389" y="103"/>
                    </a:lnTo>
                    <a:lnTo>
                      <a:pt x="354" y="76"/>
                    </a:lnTo>
                    <a:lnTo>
                      <a:pt x="319" y="52"/>
                    </a:lnTo>
                    <a:lnTo>
                      <a:pt x="284" y="32"/>
                    </a:lnTo>
                    <a:lnTo>
                      <a:pt x="248" y="16"/>
                    </a:lnTo>
                    <a:lnTo>
                      <a:pt x="214" y="5"/>
                    </a:lnTo>
                    <a:lnTo>
                      <a:pt x="182" y="0"/>
                    </a:lnTo>
                    <a:lnTo>
                      <a:pt x="151" y="0"/>
                    </a:lnTo>
                    <a:lnTo>
                      <a:pt x="121" y="7"/>
                    </a:lnTo>
                    <a:lnTo>
                      <a:pt x="94" y="22"/>
                    </a:lnTo>
                    <a:lnTo>
                      <a:pt x="71" y="44"/>
                    </a:lnTo>
                    <a:lnTo>
                      <a:pt x="51" y="75"/>
                    </a:lnTo>
                    <a:lnTo>
                      <a:pt x="34" y="116"/>
                    </a:lnTo>
                    <a:lnTo>
                      <a:pt x="22" y="166"/>
                    </a:lnTo>
                    <a:lnTo>
                      <a:pt x="15" y="228"/>
                    </a:lnTo>
                    <a:lnTo>
                      <a:pt x="11" y="300"/>
                    </a:lnTo>
                    <a:lnTo>
                      <a:pt x="8" y="323"/>
                    </a:lnTo>
                    <a:lnTo>
                      <a:pt x="6" y="343"/>
                    </a:lnTo>
                    <a:lnTo>
                      <a:pt x="4" y="359"/>
                    </a:lnTo>
                    <a:lnTo>
                      <a:pt x="2" y="371"/>
                    </a:lnTo>
                    <a:lnTo>
                      <a:pt x="1" y="381"/>
                    </a:lnTo>
                    <a:lnTo>
                      <a:pt x="1" y="389"/>
                    </a:lnTo>
                    <a:lnTo>
                      <a:pt x="0" y="396"/>
                    </a:lnTo>
                    <a:lnTo>
                      <a:pt x="0" y="402"/>
                    </a:lnTo>
                    <a:lnTo>
                      <a:pt x="0" y="409"/>
                    </a:lnTo>
                    <a:lnTo>
                      <a:pt x="1" y="416"/>
                    </a:lnTo>
                    <a:lnTo>
                      <a:pt x="2" y="425"/>
                    </a:lnTo>
                    <a:lnTo>
                      <a:pt x="3" y="436"/>
                    </a:lnTo>
                    <a:lnTo>
                      <a:pt x="5" y="449"/>
                    </a:lnTo>
                    <a:lnTo>
                      <a:pt x="7" y="466"/>
                    </a:lnTo>
                    <a:lnTo>
                      <a:pt x="9" y="488"/>
                    </a:lnTo>
                    <a:lnTo>
                      <a:pt x="11" y="514"/>
                    </a:lnTo>
                    <a:lnTo>
                      <a:pt x="16" y="531"/>
                    </a:lnTo>
                    <a:lnTo>
                      <a:pt x="19" y="547"/>
                    </a:lnTo>
                    <a:lnTo>
                      <a:pt x="22" y="563"/>
                    </a:lnTo>
                    <a:lnTo>
                      <a:pt x="26" y="579"/>
                    </a:lnTo>
                    <a:lnTo>
                      <a:pt x="29" y="594"/>
                    </a:lnTo>
                    <a:lnTo>
                      <a:pt x="32" y="609"/>
                    </a:lnTo>
                    <a:lnTo>
                      <a:pt x="35" y="624"/>
                    </a:lnTo>
                    <a:lnTo>
                      <a:pt x="39" y="638"/>
                    </a:lnTo>
                    <a:lnTo>
                      <a:pt x="42" y="653"/>
                    </a:lnTo>
                    <a:lnTo>
                      <a:pt x="45" y="667"/>
                    </a:lnTo>
                    <a:lnTo>
                      <a:pt x="48" y="682"/>
                    </a:lnTo>
                    <a:lnTo>
                      <a:pt x="51" y="697"/>
                    </a:lnTo>
                    <a:lnTo>
                      <a:pt x="54" y="713"/>
                    </a:lnTo>
                    <a:lnTo>
                      <a:pt x="57" y="729"/>
                    </a:lnTo>
                    <a:lnTo>
                      <a:pt x="60" y="746"/>
                    </a:lnTo>
                    <a:lnTo>
                      <a:pt x="63" y="763"/>
                    </a:lnTo>
                    <a:lnTo>
                      <a:pt x="75" y="806"/>
                    </a:lnTo>
                    <a:lnTo>
                      <a:pt x="90" y="842"/>
                    </a:lnTo>
                    <a:lnTo>
                      <a:pt x="106" y="872"/>
                    </a:lnTo>
                    <a:lnTo>
                      <a:pt x="124" y="894"/>
                    </a:lnTo>
                    <a:lnTo>
                      <a:pt x="144" y="910"/>
                    </a:lnTo>
                    <a:lnTo>
                      <a:pt x="164" y="922"/>
                    </a:lnTo>
                    <a:lnTo>
                      <a:pt x="186" y="928"/>
                    </a:lnTo>
                    <a:lnTo>
                      <a:pt x="209" y="930"/>
                    </a:lnTo>
                    <a:lnTo>
                      <a:pt x="232" y="928"/>
                    </a:lnTo>
                    <a:lnTo>
                      <a:pt x="258" y="924"/>
                    </a:lnTo>
                    <a:lnTo>
                      <a:pt x="283" y="916"/>
                    </a:lnTo>
                    <a:lnTo>
                      <a:pt x="308" y="906"/>
                    </a:lnTo>
                    <a:lnTo>
                      <a:pt x="334" y="895"/>
                    </a:lnTo>
                    <a:lnTo>
                      <a:pt x="360" y="883"/>
                    </a:lnTo>
                    <a:lnTo>
                      <a:pt x="387" y="870"/>
                    </a:lnTo>
                    <a:lnTo>
                      <a:pt x="413" y="857"/>
                    </a:lnTo>
                    <a:lnTo>
                      <a:pt x="420" y="850"/>
                    </a:lnTo>
                    <a:lnTo>
                      <a:pt x="427" y="843"/>
                    </a:lnTo>
                    <a:lnTo>
                      <a:pt x="433" y="837"/>
                    </a:lnTo>
                    <a:lnTo>
                      <a:pt x="436" y="831"/>
                    </a:lnTo>
                    <a:lnTo>
                      <a:pt x="439" y="813"/>
                    </a:lnTo>
                    <a:lnTo>
                      <a:pt x="440" y="796"/>
                    </a:lnTo>
                    <a:lnTo>
                      <a:pt x="438" y="778"/>
                    </a:lnTo>
                    <a:lnTo>
                      <a:pt x="434" y="761"/>
                    </a:lnTo>
                    <a:lnTo>
                      <a:pt x="429" y="742"/>
                    </a:lnTo>
                    <a:lnTo>
                      <a:pt x="424" y="721"/>
                    </a:lnTo>
                    <a:lnTo>
                      <a:pt x="418" y="699"/>
                    </a:lnTo>
                    <a:lnTo>
                      <a:pt x="413" y="675"/>
                    </a:lnTo>
                    <a:lnTo>
                      <a:pt x="411" y="670"/>
                    </a:lnTo>
                    <a:lnTo>
                      <a:pt x="407" y="669"/>
                    </a:lnTo>
                    <a:lnTo>
                      <a:pt x="404" y="671"/>
                    </a:lnTo>
                    <a:lnTo>
                      <a:pt x="404" y="675"/>
                    </a:lnTo>
                    <a:lnTo>
                      <a:pt x="405" y="697"/>
                    </a:lnTo>
                    <a:lnTo>
                      <a:pt x="402" y="716"/>
                    </a:lnTo>
                    <a:lnTo>
                      <a:pt x="396" y="734"/>
                    </a:lnTo>
                    <a:lnTo>
                      <a:pt x="388" y="749"/>
                    </a:lnTo>
                    <a:lnTo>
                      <a:pt x="380" y="764"/>
                    </a:lnTo>
                    <a:lnTo>
                      <a:pt x="370" y="778"/>
                    </a:lnTo>
                    <a:lnTo>
                      <a:pt x="363" y="793"/>
                    </a:lnTo>
                    <a:lnTo>
                      <a:pt x="358" y="808"/>
                    </a:lnTo>
                    <a:lnTo>
                      <a:pt x="358" y="810"/>
                    </a:lnTo>
                    <a:lnTo>
                      <a:pt x="361" y="808"/>
                    </a:lnTo>
                    <a:lnTo>
                      <a:pt x="365" y="803"/>
                    </a:lnTo>
                    <a:lnTo>
                      <a:pt x="370" y="798"/>
                    </a:lnTo>
                    <a:lnTo>
                      <a:pt x="375" y="792"/>
                    </a:lnTo>
                    <a:lnTo>
                      <a:pt x="379" y="786"/>
                    </a:lnTo>
                    <a:lnTo>
                      <a:pt x="380" y="783"/>
                    </a:lnTo>
                    <a:lnTo>
                      <a:pt x="378" y="782"/>
                    </a:lnTo>
                    <a:lnTo>
                      <a:pt x="357" y="792"/>
                    </a:lnTo>
                    <a:lnTo>
                      <a:pt x="337" y="804"/>
                    </a:lnTo>
                    <a:lnTo>
                      <a:pt x="317" y="815"/>
                    </a:lnTo>
                    <a:lnTo>
                      <a:pt x="296" y="827"/>
                    </a:lnTo>
                    <a:lnTo>
                      <a:pt x="276" y="837"/>
                    </a:lnTo>
                    <a:lnTo>
                      <a:pt x="257" y="847"/>
                    </a:lnTo>
                    <a:lnTo>
                      <a:pt x="237" y="855"/>
                    </a:lnTo>
                    <a:lnTo>
                      <a:pt x="218" y="860"/>
                    </a:lnTo>
                    <a:lnTo>
                      <a:pt x="200" y="863"/>
                    </a:lnTo>
                    <a:lnTo>
                      <a:pt x="183" y="862"/>
                    </a:lnTo>
                    <a:lnTo>
                      <a:pt x="167" y="857"/>
                    </a:lnTo>
                    <a:lnTo>
                      <a:pt x="152" y="847"/>
                    </a:lnTo>
                    <a:lnTo>
                      <a:pt x="139" y="832"/>
                    </a:lnTo>
                    <a:lnTo>
                      <a:pt x="125" y="812"/>
                    </a:lnTo>
                    <a:lnTo>
                      <a:pt x="114" y="787"/>
                    </a:lnTo>
                    <a:lnTo>
                      <a:pt x="105" y="754"/>
                    </a:lnTo>
                    <a:lnTo>
                      <a:pt x="102" y="737"/>
                    </a:lnTo>
                    <a:lnTo>
                      <a:pt x="99" y="719"/>
                    </a:lnTo>
                    <a:lnTo>
                      <a:pt x="98" y="703"/>
                    </a:lnTo>
                    <a:lnTo>
                      <a:pt x="96" y="688"/>
                    </a:lnTo>
                    <a:lnTo>
                      <a:pt x="95" y="672"/>
                    </a:lnTo>
                    <a:lnTo>
                      <a:pt x="95" y="658"/>
                    </a:lnTo>
                    <a:lnTo>
                      <a:pt x="94" y="643"/>
                    </a:lnTo>
                    <a:lnTo>
                      <a:pt x="94" y="628"/>
                    </a:lnTo>
                    <a:lnTo>
                      <a:pt x="94" y="614"/>
                    </a:lnTo>
                    <a:lnTo>
                      <a:pt x="93" y="598"/>
                    </a:lnTo>
                    <a:lnTo>
                      <a:pt x="93" y="583"/>
                    </a:lnTo>
                    <a:lnTo>
                      <a:pt x="92" y="567"/>
                    </a:lnTo>
                    <a:lnTo>
                      <a:pt x="90" y="552"/>
                    </a:lnTo>
                    <a:lnTo>
                      <a:pt x="89" y="535"/>
                    </a:lnTo>
                    <a:lnTo>
                      <a:pt x="86" y="519"/>
                    </a:lnTo>
                    <a:lnTo>
                      <a:pt x="83" y="501"/>
                    </a:lnTo>
                    <a:lnTo>
                      <a:pt x="81" y="477"/>
                    </a:lnTo>
                    <a:lnTo>
                      <a:pt x="79" y="457"/>
                    </a:lnTo>
                    <a:lnTo>
                      <a:pt x="77" y="442"/>
                    </a:lnTo>
                    <a:lnTo>
                      <a:pt x="76" y="429"/>
                    </a:lnTo>
                    <a:lnTo>
                      <a:pt x="75" y="419"/>
                    </a:lnTo>
                    <a:lnTo>
                      <a:pt x="74" y="412"/>
                    </a:lnTo>
                    <a:lnTo>
                      <a:pt x="73" y="405"/>
                    </a:lnTo>
                    <a:lnTo>
                      <a:pt x="73" y="399"/>
                    </a:lnTo>
                    <a:lnTo>
                      <a:pt x="73" y="393"/>
                    </a:lnTo>
                    <a:lnTo>
                      <a:pt x="74" y="387"/>
                    </a:lnTo>
                    <a:lnTo>
                      <a:pt x="75" y="380"/>
                    </a:lnTo>
                    <a:lnTo>
                      <a:pt x="76" y="371"/>
                    </a:lnTo>
                    <a:lnTo>
                      <a:pt x="77" y="360"/>
                    </a:lnTo>
                    <a:lnTo>
                      <a:pt x="79" y="345"/>
                    </a:lnTo>
                    <a:lnTo>
                      <a:pt x="81" y="327"/>
                    </a:lnTo>
                    <a:lnTo>
                      <a:pt x="83" y="306"/>
                    </a:lnTo>
                    <a:lnTo>
                      <a:pt x="85" y="246"/>
                    </a:lnTo>
                    <a:lnTo>
                      <a:pt x="91" y="193"/>
                    </a:lnTo>
                    <a:lnTo>
                      <a:pt x="101" y="150"/>
                    </a:lnTo>
                    <a:lnTo>
                      <a:pt x="114" y="115"/>
                    </a:lnTo>
                    <a:lnTo>
                      <a:pt x="130" y="86"/>
                    </a:lnTo>
                    <a:lnTo>
                      <a:pt x="150" y="65"/>
                    </a:lnTo>
                    <a:lnTo>
                      <a:pt x="171" y="51"/>
                    </a:lnTo>
                    <a:lnTo>
                      <a:pt x="194" y="43"/>
                    </a:lnTo>
                    <a:lnTo>
                      <a:pt x="219" y="40"/>
                    </a:lnTo>
                    <a:lnTo>
                      <a:pt x="245" y="43"/>
                    </a:lnTo>
                    <a:lnTo>
                      <a:pt x="273" y="50"/>
                    </a:lnTo>
                    <a:lnTo>
                      <a:pt x="301" y="62"/>
                    </a:lnTo>
                    <a:lnTo>
                      <a:pt x="330" y="77"/>
                    </a:lnTo>
                    <a:lnTo>
                      <a:pt x="359" y="97"/>
                    </a:lnTo>
                    <a:lnTo>
                      <a:pt x="388" y="118"/>
                    </a:lnTo>
                    <a:lnTo>
                      <a:pt x="416" y="142"/>
                    </a:lnTo>
                    <a:lnTo>
                      <a:pt x="421" y="143"/>
                    </a:lnTo>
                    <a:lnTo>
                      <a:pt x="424" y="140"/>
                    </a:lnTo>
                    <a:lnTo>
                      <a:pt x="425" y="137"/>
                    </a:lnTo>
                    <a:lnTo>
                      <a:pt x="423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64" name="Freeform 220"/>
              <p:cNvSpPr>
                <a:spLocks/>
              </p:cNvSpPr>
              <p:nvPr/>
            </p:nvSpPr>
            <p:spPr bwMode="auto">
              <a:xfrm flipH="1">
                <a:off x="5179" y="949"/>
                <a:ext cx="40" cy="59"/>
              </a:xfrm>
              <a:custGeom>
                <a:avLst/>
                <a:gdLst>
                  <a:gd name="T0" fmla="*/ 217 w 224"/>
                  <a:gd name="T1" fmla="*/ 171 h 327"/>
                  <a:gd name="T2" fmla="*/ 201 w 224"/>
                  <a:gd name="T3" fmla="*/ 142 h 327"/>
                  <a:gd name="T4" fmla="*/ 185 w 224"/>
                  <a:gd name="T5" fmla="*/ 115 h 327"/>
                  <a:gd name="T6" fmla="*/ 167 w 224"/>
                  <a:gd name="T7" fmla="*/ 91 h 327"/>
                  <a:gd name="T8" fmla="*/ 148 w 224"/>
                  <a:gd name="T9" fmla="*/ 69 h 327"/>
                  <a:gd name="T10" fmla="*/ 128 w 224"/>
                  <a:gd name="T11" fmla="*/ 47 h 327"/>
                  <a:gd name="T12" fmla="*/ 107 w 224"/>
                  <a:gd name="T13" fmla="*/ 28 h 327"/>
                  <a:gd name="T14" fmla="*/ 83 w 224"/>
                  <a:gd name="T15" fmla="*/ 9 h 327"/>
                  <a:gd name="T16" fmla="*/ 61 w 224"/>
                  <a:gd name="T17" fmla="*/ 14 h 327"/>
                  <a:gd name="T18" fmla="*/ 38 w 224"/>
                  <a:gd name="T19" fmla="*/ 46 h 327"/>
                  <a:gd name="T20" fmla="*/ 16 w 224"/>
                  <a:gd name="T21" fmla="*/ 85 h 327"/>
                  <a:gd name="T22" fmla="*/ 2 w 224"/>
                  <a:gd name="T23" fmla="*/ 129 h 327"/>
                  <a:gd name="T24" fmla="*/ 2 w 224"/>
                  <a:gd name="T25" fmla="*/ 167 h 327"/>
                  <a:gd name="T26" fmla="*/ 6 w 224"/>
                  <a:gd name="T27" fmla="*/ 196 h 327"/>
                  <a:gd name="T28" fmla="*/ 13 w 224"/>
                  <a:gd name="T29" fmla="*/ 221 h 327"/>
                  <a:gd name="T30" fmla="*/ 20 w 224"/>
                  <a:gd name="T31" fmla="*/ 242 h 327"/>
                  <a:gd name="T32" fmla="*/ 28 w 224"/>
                  <a:gd name="T33" fmla="*/ 262 h 327"/>
                  <a:gd name="T34" fmla="*/ 37 w 224"/>
                  <a:gd name="T35" fmla="*/ 281 h 327"/>
                  <a:gd name="T36" fmla="*/ 45 w 224"/>
                  <a:gd name="T37" fmla="*/ 298 h 327"/>
                  <a:gd name="T38" fmla="*/ 52 w 224"/>
                  <a:gd name="T39" fmla="*/ 315 h 327"/>
                  <a:gd name="T40" fmla="*/ 58 w 224"/>
                  <a:gd name="T41" fmla="*/ 327 h 327"/>
                  <a:gd name="T42" fmla="*/ 66 w 224"/>
                  <a:gd name="T43" fmla="*/ 324 h 327"/>
                  <a:gd name="T44" fmla="*/ 65 w 224"/>
                  <a:gd name="T45" fmla="*/ 310 h 327"/>
                  <a:gd name="T46" fmla="*/ 61 w 224"/>
                  <a:gd name="T47" fmla="*/ 294 h 327"/>
                  <a:gd name="T48" fmla="*/ 58 w 224"/>
                  <a:gd name="T49" fmla="*/ 277 h 327"/>
                  <a:gd name="T50" fmla="*/ 55 w 224"/>
                  <a:gd name="T51" fmla="*/ 259 h 327"/>
                  <a:gd name="T52" fmla="*/ 54 w 224"/>
                  <a:gd name="T53" fmla="*/ 239 h 327"/>
                  <a:gd name="T54" fmla="*/ 53 w 224"/>
                  <a:gd name="T55" fmla="*/ 217 h 327"/>
                  <a:gd name="T56" fmla="*/ 51 w 224"/>
                  <a:gd name="T57" fmla="*/ 192 h 327"/>
                  <a:gd name="T58" fmla="*/ 49 w 224"/>
                  <a:gd name="T59" fmla="*/ 166 h 327"/>
                  <a:gd name="T60" fmla="*/ 48 w 224"/>
                  <a:gd name="T61" fmla="*/ 131 h 327"/>
                  <a:gd name="T62" fmla="*/ 51 w 224"/>
                  <a:gd name="T63" fmla="*/ 92 h 327"/>
                  <a:gd name="T64" fmla="*/ 57 w 224"/>
                  <a:gd name="T65" fmla="*/ 57 h 327"/>
                  <a:gd name="T66" fmla="*/ 67 w 224"/>
                  <a:gd name="T67" fmla="*/ 29 h 327"/>
                  <a:gd name="T68" fmla="*/ 85 w 224"/>
                  <a:gd name="T69" fmla="*/ 25 h 327"/>
                  <a:gd name="T70" fmla="*/ 107 w 224"/>
                  <a:gd name="T71" fmla="*/ 43 h 327"/>
                  <a:gd name="T72" fmla="*/ 127 w 224"/>
                  <a:gd name="T73" fmla="*/ 61 h 327"/>
                  <a:gd name="T74" fmla="*/ 145 w 224"/>
                  <a:gd name="T75" fmla="*/ 82 h 327"/>
                  <a:gd name="T76" fmla="*/ 162 w 224"/>
                  <a:gd name="T77" fmla="*/ 102 h 327"/>
                  <a:gd name="T78" fmla="*/ 177 w 224"/>
                  <a:gd name="T79" fmla="*/ 124 h 327"/>
                  <a:gd name="T80" fmla="*/ 191 w 224"/>
                  <a:gd name="T81" fmla="*/ 149 h 327"/>
                  <a:gd name="T82" fmla="*/ 204 w 224"/>
                  <a:gd name="T83" fmla="*/ 176 h 327"/>
                  <a:gd name="T84" fmla="*/ 215 w 224"/>
                  <a:gd name="T85" fmla="*/ 194 h 327"/>
                  <a:gd name="T86" fmla="*/ 224 w 224"/>
                  <a:gd name="T87" fmla="*/ 191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4" h="327">
                    <a:moveTo>
                      <a:pt x="224" y="187"/>
                    </a:moveTo>
                    <a:lnTo>
                      <a:pt x="217" y="171"/>
                    </a:lnTo>
                    <a:lnTo>
                      <a:pt x="210" y="156"/>
                    </a:lnTo>
                    <a:lnTo>
                      <a:pt x="201" y="142"/>
                    </a:lnTo>
                    <a:lnTo>
                      <a:pt x="193" y="128"/>
                    </a:lnTo>
                    <a:lnTo>
                      <a:pt x="185" y="115"/>
                    </a:lnTo>
                    <a:lnTo>
                      <a:pt x="176" y="103"/>
                    </a:lnTo>
                    <a:lnTo>
                      <a:pt x="167" y="91"/>
                    </a:lnTo>
                    <a:lnTo>
                      <a:pt x="158" y="80"/>
                    </a:lnTo>
                    <a:lnTo>
                      <a:pt x="148" y="69"/>
                    </a:lnTo>
                    <a:lnTo>
                      <a:pt x="138" y="57"/>
                    </a:lnTo>
                    <a:lnTo>
                      <a:pt x="128" y="47"/>
                    </a:lnTo>
                    <a:lnTo>
                      <a:pt x="118" y="37"/>
                    </a:lnTo>
                    <a:lnTo>
                      <a:pt x="107" y="28"/>
                    </a:lnTo>
                    <a:lnTo>
                      <a:pt x="95" y="18"/>
                    </a:lnTo>
                    <a:lnTo>
                      <a:pt x="83" y="9"/>
                    </a:lnTo>
                    <a:lnTo>
                      <a:pt x="71" y="0"/>
                    </a:lnTo>
                    <a:lnTo>
                      <a:pt x="61" y="14"/>
                    </a:lnTo>
                    <a:lnTo>
                      <a:pt x="50" y="29"/>
                    </a:lnTo>
                    <a:lnTo>
                      <a:pt x="38" y="46"/>
                    </a:lnTo>
                    <a:lnTo>
                      <a:pt x="27" y="65"/>
                    </a:lnTo>
                    <a:lnTo>
                      <a:pt x="16" y="85"/>
                    </a:lnTo>
                    <a:lnTo>
                      <a:pt x="8" y="106"/>
                    </a:lnTo>
                    <a:lnTo>
                      <a:pt x="2" y="129"/>
                    </a:lnTo>
                    <a:lnTo>
                      <a:pt x="0" y="152"/>
                    </a:lnTo>
                    <a:lnTo>
                      <a:pt x="2" y="167"/>
                    </a:lnTo>
                    <a:lnTo>
                      <a:pt x="4" y="182"/>
                    </a:lnTo>
                    <a:lnTo>
                      <a:pt x="6" y="196"/>
                    </a:lnTo>
                    <a:lnTo>
                      <a:pt x="9" y="209"/>
                    </a:lnTo>
                    <a:lnTo>
                      <a:pt x="13" y="221"/>
                    </a:lnTo>
                    <a:lnTo>
                      <a:pt x="16" y="232"/>
                    </a:lnTo>
                    <a:lnTo>
                      <a:pt x="20" y="242"/>
                    </a:lnTo>
                    <a:lnTo>
                      <a:pt x="24" y="253"/>
                    </a:lnTo>
                    <a:lnTo>
                      <a:pt x="28" y="262"/>
                    </a:lnTo>
                    <a:lnTo>
                      <a:pt x="32" y="272"/>
                    </a:lnTo>
                    <a:lnTo>
                      <a:pt x="37" y="281"/>
                    </a:lnTo>
                    <a:lnTo>
                      <a:pt x="41" y="289"/>
                    </a:lnTo>
                    <a:lnTo>
                      <a:pt x="45" y="298"/>
                    </a:lnTo>
                    <a:lnTo>
                      <a:pt x="48" y="306"/>
                    </a:lnTo>
                    <a:lnTo>
                      <a:pt x="52" y="315"/>
                    </a:lnTo>
                    <a:lnTo>
                      <a:pt x="55" y="324"/>
                    </a:lnTo>
                    <a:lnTo>
                      <a:pt x="58" y="327"/>
                    </a:lnTo>
                    <a:lnTo>
                      <a:pt x="63" y="327"/>
                    </a:lnTo>
                    <a:lnTo>
                      <a:pt x="66" y="324"/>
                    </a:lnTo>
                    <a:lnTo>
                      <a:pt x="68" y="317"/>
                    </a:lnTo>
                    <a:lnTo>
                      <a:pt x="65" y="310"/>
                    </a:lnTo>
                    <a:lnTo>
                      <a:pt x="63" y="302"/>
                    </a:lnTo>
                    <a:lnTo>
                      <a:pt x="61" y="294"/>
                    </a:lnTo>
                    <a:lnTo>
                      <a:pt x="59" y="286"/>
                    </a:lnTo>
                    <a:lnTo>
                      <a:pt x="58" y="277"/>
                    </a:lnTo>
                    <a:lnTo>
                      <a:pt x="56" y="268"/>
                    </a:lnTo>
                    <a:lnTo>
                      <a:pt x="55" y="259"/>
                    </a:lnTo>
                    <a:lnTo>
                      <a:pt x="55" y="249"/>
                    </a:lnTo>
                    <a:lnTo>
                      <a:pt x="54" y="239"/>
                    </a:lnTo>
                    <a:lnTo>
                      <a:pt x="53" y="228"/>
                    </a:lnTo>
                    <a:lnTo>
                      <a:pt x="53" y="217"/>
                    </a:lnTo>
                    <a:lnTo>
                      <a:pt x="52" y="206"/>
                    </a:lnTo>
                    <a:lnTo>
                      <a:pt x="51" y="192"/>
                    </a:lnTo>
                    <a:lnTo>
                      <a:pt x="50" y="180"/>
                    </a:lnTo>
                    <a:lnTo>
                      <a:pt x="49" y="166"/>
                    </a:lnTo>
                    <a:lnTo>
                      <a:pt x="48" y="152"/>
                    </a:lnTo>
                    <a:lnTo>
                      <a:pt x="48" y="131"/>
                    </a:lnTo>
                    <a:lnTo>
                      <a:pt x="49" y="111"/>
                    </a:lnTo>
                    <a:lnTo>
                      <a:pt x="51" y="92"/>
                    </a:lnTo>
                    <a:lnTo>
                      <a:pt x="54" y="75"/>
                    </a:lnTo>
                    <a:lnTo>
                      <a:pt x="57" y="57"/>
                    </a:lnTo>
                    <a:lnTo>
                      <a:pt x="62" y="42"/>
                    </a:lnTo>
                    <a:lnTo>
                      <a:pt x="67" y="29"/>
                    </a:lnTo>
                    <a:lnTo>
                      <a:pt x="74" y="16"/>
                    </a:lnTo>
                    <a:lnTo>
                      <a:pt x="85" y="25"/>
                    </a:lnTo>
                    <a:lnTo>
                      <a:pt x="97" y="34"/>
                    </a:lnTo>
                    <a:lnTo>
                      <a:pt x="107" y="43"/>
                    </a:lnTo>
                    <a:lnTo>
                      <a:pt x="117" y="52"/>
                    </a:lnTo>
                    <a:lnTo>
                      <a:pt x="127" y="61"/>
                    </a:lnTo>
                    <a:lnTo>
                      <a:pt x="136" y="72"/>
                    </a:lnTo>
                    <a:lnTo>
                      <a:pt x="145" y="82"/>
                    </a:lnTo>
                    <a:lnTo>
                      <a:pt x="153" y="92"/>
                    </a:lnTo>
                    <a:lnTo>
                      <a:pt x="162" y="102"/>
                    </a:lnTo>
                    <a:lnTo>
                      <a:pt x="169" y="113"/>
                    </a:lnTo>
                    <a:lnTo>
                      <a:pt x="177" y="124"/>
                    </a:lnTo>
                    <a:lnTo>
                      <a:pt x="184" y="136"/>
                    </a:lnTo>
                    <a:lnTo>
                      <a:pt x="191" y="149"/>
                    </a:lnTo>
                    <a:lnTo>
                      <a:pt x="198" y="162"/>
                    </a:lnTo>
                    <a:lnTo>
                      <a:pt x="204" y="176"/>
                    </a:lnTo>
                    <a:lnTo>
                      <a:pt x="211" y="191"/>
                    </a:lnTo>
                    <a:lnTo>
                      <a:pt x="215" y="194"/>
                    </a:lnTo>
                    <a:lnTo>
                      <a:pt x="220" y="194"/>
                    </a:lnTo>
                    <a:lnTo>
                      <a:pt x="224" y="191"/>
                    </a:lnTo>
                    <a:lnTo>
                      <a:pt x="224" y="1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65" name="Freeform 221"/>
              <p:cNvSpPr>
                <a:spLocks/>
              </p:cNvSpPr>
              <p:nvPr/>
            </p:nvSpPr>
            <p:spPr bwMode="auto">
              <a:xfrm flipH="1">
                <a:off x="4966" y="1057"/>
                <a:ext cx="58" cy="29"/>
              </a:xfrm>
              <a:custGeom>
                <a:avLst/>
                <a:gdLst>
                  <a:gd name="T0" fmla="*/ 276 w 324"/>
                  <a:gd name="T1" fmla="*/ 47 h 157"/>
                  <a:gd name="T2" fmla="*/ 257 w 324"/>
                  <a:gd name="T3" fmla="*/ 46 h 157"/>
                  <a:gd name="T4" fmla="*/ 237 w 324"/>
                  <a:gd name="T5" fmla="*/ 46 h 157"/>
                  <a:gd name="T6" fmla="*/ 217 w 324"/>
                  <a:gd name="T7" fmla="*/ 47 h 157"/>
                  <a:gd name="T8" fmla="*/ 197 w 324"/>
                  <a:gd name="T9" fmla="*/ 49 h 157"/>
                  <a:gd name="T10" fmla="*/ 177 w 324"/>
                  <a:gd name="T11" fmla="*/ 51 h 157"/>
                  <a:gd name="T12" fmla="*/ 158 w 324"/>
                  <a:gd name="T13" fmla="*/ 53 h 157"/>
                  <a:gd name="T14" fmla="*/ 139 w 324"/>
                  <a:gd name="T15" fmla="*/ 55 h 157"/>
                  <a:gd name="T16" fmla="*/ 121 w 324"/>
                  <a:gd name="T17" fmla="*/ 56 h 157"/>
                  <a:gd name="T18" fmla="*/ 104 w 324"/>
                  <a:gd name="T19" fmla="*/ 56 h 157"/>
                  <a:gd name="T20" fmla="*/ 86 w 324"/>
                  <a:gd name="T21" fmla="*/ 54 h 157"/>
                  <a:gd name="T22" fmla="*/ 70 w 324"/>
                  <a:gd name="T23" fmla="*/ 52 h 157"/>
                  <a:gd name="T24" fmla="*/ 56 w 324"/>
                  <a:gd name="T25" fmla="*/ 47 h 157"/>
                  <a:gd name="T26" fmla="*/ 42 w 324"/>
                  <a:gd name="T27" fmla="*/ 40 h 157"/>
                  <a:gd name="T28" fmla="*/ 30 w 324"/>
                  <a:gd name="T29" fmla="*/ 30 h 157"/>
                  <a:gd name="T30" fmla="*/ 19 w 324"/>
                  <a:gd name="T31" fmla="*/ 18 h 157"/>
                  <a:gd name="T32" fmla="*/ 10 w 324"/>
                  <a:gd name="T33" fmla="*/ 2 h 157"/>
                  <a:gd name="T34" fmla="*/ 7 w 324"/>
                  <a:gd name="T35" fmla="*/ 0 h 157"/>
                  <a:gd name="T36" fmla="*/ 3 w 324"/>
                  <a:gd name="T37" fmla="*/ 0 h 157"/>
                  <a:gd name="T38" fmla="*/ 0 w 324"/>
                  <a:gd name="T39" fmla="*/ 4 h 157"/>
                  <a:gd name="T40" fmla="*/ 1 w 324"/>
                  <a:gd name="T41" fmla="*/ 8 h 157"/>
                  <a:gd name="T42" fmla="*/ 11 w 324"/>
                  <a:gd name="T43" fmla="*/ 27 h 157"/>
                  <a:gd name="T44" fmla="*/ 22 w 324"/>
                  <a:gd name="T45" fmla="*/ 44 h 157"/>
                  <a:gd name="T46" fmla="*/ 34 w 324"/>
                  <a:gd name="T47" fmla="*/ 60 h 157"/>
                  <a:gd name="T48" fmla="*/ 47 w 324"/>
                  <a:gd name="T49" fmla="*/ 74 h 157"/>
                  <a:gd name="T50" fmla="*/ 61 w 324"/>
                  <a:gd name="T51" fmla="*/ 87 h 157"/>
                  <a:gd name="T52" fmla="*/ 76 w 324"/>
                  <a:gd name="T53" fmla="*/ 99 h 157"/>
                  <a:gd name="T54" fmla="*/ 92 w 324"/>
                  <a:gd name="T55" fmla="*/ 109 h 157"/>
                  <a:gd name="T56" fmla="*/ 109 w 324"/>
                  <a:gd name="T57" fmla="*/ 119 h 157"/>
                  <a:gd name="T58" fmla="*/ 126 w 324"/>
                  <a:gd name="T59" fmla="*/ 127 h 157"/>
                  <a:gd name="T60" fmla="*/ 144 w 324"/>
                  <a:gd name="T61" fmla="*/ 134 h 157"/>
                  <a:gd name="T62" fmla="*/ 163 w 324"/>
                  <a:gd name="T63" fmla="*/ 140 h 157"/>
                  <a:gd name="T64" fmla="*/ 182 w 324"/>
                  <a:gd name="T65" fmla="*/ 145 h 157"/>
                  <a:gd name="T66" fmla="*/ 202 w 324"/>
                  <a:gd name="T67" fmla="*/ 149 h 157"/>
                  <a:gd name="T68" fmla="*/ 223 w 324"/>
                  <a:gd name="T69" fmla="*/ 152 h 157"/>
                  <a:gd name="T70" fmla="*/ 244 w 324"/>
                  <a:gd name="T71" fmla="*/ 155 h 157"/>
                  <a:gd name="T72" fmla="*/ 266 w 324"/>
                  <a:gd name="T73" fmla="*/ 157 h 157"/>
                  <a:gd name="T74" fmla="*/ 290 w 324"/>
                  <a:gd name="T75" fmla="*/ 155 h 157"/>
                  <a:gd name="T76" fmla="*/ 307 w 324"/>
                  <a:gd name="T77" fmla="*/ 144 h 157"/>
                  <a:gd name="T78" fmla="*/ 319 w 324"/>
                  <a:gd name="T79" fmla="*/ 127 h 157"/>
                  <a:gd name="T80" fmla="*/ 324 w 324"/>
                  <a:gd name="T81" fmla="*/ 106 h 157"/>
                  <a:gd name="T82" fmla="*/ 322 w 324"/>
                  <a:gd name="T83" fmla="*/ 86 h 157"/>
                  <a:gd name="T84" fmla="*/ 314 w 324"/>
                  <a:gd name="T85" fmla="*/ 68 h 157"/>
                  <a:gd name="T86" fmla="*/ 299 w 324"/>
                  <a:gd name="T87" fmla="*/ 54 h 157"/>
                  <a:gd name="T88" fmla="*/ 276 w 324"/>
                  <a:gd name="T89" fmla="*/ 4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4" h="157">
                    <a:moveTo>
                      <a:pt x="276" y="47"/>
                    </a:moveTo>
                    <a:lnTo>
                      <a:pt x="257" y="46"/>
                    </a:lnTo>
                    <a:lnTo>
                      <a:pt x="237" y="46"/>
                    </a:lnTo>
                    <a:lnTo>
                      <a:pt x="217" y="47"/>
                    </a:lnTo>
                    <a:lnTo>
                      <a:pt x="197" y="49"/>
                    </a:lnTo>
                    <a:lnTo>
                      <a:pt x="177" y="51"/>
                    </a:lnTo>
                    <a:lnTo>
                      <a:pt x="158" y="53"/>
                    </a:lnTo>
                    <a:lnTo>
                      <a:pt x="139" y="55"/>
                    </a:lnTo>
                    <a:lnTo>
                      <a:pt x="121" y="56"/>
                    </a:lnTo>
                    <a:lnTo>
                      <a:pt x="104" y="56"/>
                    </a:lnTo>
                    <a:lnTo>
                      <a:pt x="86" y="54"/>
                    </a:lnTo>
                    <a:lnTo>
                      <a:pt x="70" y="52"/>
                    </a:lnTo>
                    <a:lnTo>
                      <a:pt x="56" y="47"/>
                    </a:lnTo>
                    <a:lnTo>
                      <a:pt x="42" y="40"/>
                    </a:lnTo>
                    <a:lnTo>
                      <a:pt x="30" y="30"/>
                    </a:lnTo>
                    <a:lnTo>
                      <a:pt x="19" y="18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11" y="27"/>
                    </a:lnTo>
                    <a:lnTo>
                      <a:pt x="22" y="44"/>
                    </a:lnTo>
                    <a:lnTo>
                      <a:pt x="34" y="60"/>
                    </a:lnTo>
                    <a:lnTo>
                      <a:pt x="47" y="74"/>
                    </a:lnTo>
                    <a:lnTo>
                      <a:pt x="61" y="87"/>
                    </a:lnTo>
                    <a:lnTo>
                      <a:pt x="76" y="99"/>
                    </a:lnTo>
                    <a:lnTo>
                      <a:pt x="92" y="109"/>
                    </a:lnTo>
                    <a:lnTo>
                      <a:pt x="109" y="119"/>
                    </a:lnTo>
                    <a:lnTo>
                      <a:pt x="126" y="127"/>
                    </a:lnTo>
                    <a:lnTo>
                      <a:pt x="144" y="134"/>
                    </a:lnTo>
                    <a:lnTo>
                      <a:pt x="163" y="140"/>
                    </a:lnTo>
                    <a:lnTo>
                      <a:pt x="182" y="145"/>
                    </a:lnTo>
                    <a:lnTo>
                      <a:pt x="202" y="149"/>
                    </a:lnTo>
                    <a:lnTo>
                      <a:pt x="223" y="152"/>
                    </a:lnTo>
                    <a:lnTo>
                      <a:pt x="244" y="155"/>
                    </a:lnTo>
                    <a:lnTo>
                      <a:pt x="266" y="157"/>
                    </a:lnTo>
                    <a:lnTo>
                      <a:pt x="290" y="155"/>
                    </a:lnTo>
                    <a:lnTo>
                      <a:pt x="307" y="144"/>
                    </a:lnTo>
                    <a:lnTo>
                      <a:pt x="319" y="127"/>
                    </a:lnTo>
                    <a:lnTo>
                      <a:pt x="324" y="106"/>
                    </a:lnTo>
                    <a:lnTo>
                      <a:pt x="322" y="86"/>
                    </a:lnTo>
                    <a:lnTo>
                      <a:pt x="314" y="68"/>
                    </a:lnTo>
                    <a:lnTo>
                      <a:pt x="299" y="54"/>
                    </a:lnTo>
                    <a:lnTo>
                      <a:pt x="276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66" name="Freeform 222"/>
              <p:cNvSpPr>
                <a:spLocks/>
              </p:cNvSpPr>
              <p:nvPr/>
            </p:nvSpPr>
            <p:spPr bwMode="auto">
              <a:xfrm flipH="1">
                <a:off x="5178" y="1074"/>
                <a:ext cx="40" cy="34"/>
              </a:xfrm>
              <a:custGeom>
                <a:avLst/>
                <a:gdLst>
                  <a:gd name="T0" fmla="*/ 134 w 217"/>
                  <a:gd name="T1" fmla="*/ 25 h 183"/>
                  <a:gd name="T2" fmla="*/ 109 w 217"/>
                  <a:gd name="T3" fmla="*/ 57 h 183"/>
                  <a:gd name="T4" fmla="*/ 88 w 217"/>
                  <a:gd name="T5" fmla="*/ 73 h 183"/>
                  <a:gd name="T6" fmla="*/ 77 w 217"/>
                  <a:gd name="T7" fmla="*/ 80 h 183"/>
                  <a:gd name="T8" fmla="*/ 75 w 217"/>
                  <a:gd name="T9" fmla="*/ 82 h 183"/>
                  <a:gd name="T10" fmla="*/ 76 w 217"/>
                  <a:gd name="T11" fmla="*/ 79 h 183"/>
                  <a:gd name="T12" fmla="*/ 78 w 217"/>
                  <a:gd name="T13" fmla="*/ 74 h 183"/>
                  <a:gd name="T14" fmla="*/ 77 w 217"/>
                  <a:gd name="T15" fmla="*/ 68 h 183"/>
                  <a:gd name="T16" fmla="*/ 69 w 217"/>
                  <a:gd name="T17" fmla="*/ 64 h 183"/>
                  <a:gd name="T18" fmla="*/ 50 w 217"/>
                  <a:gd name="T19" fmla="*/ 63 h 183"/>
                  <a:gd name="T20" fmla="*/ 27 w 217"/>
                  <a:gd name="T21" fmla="*/ 69 h 183"/>
                  <a:gd name="T22" fmla="*/ 11 w 217"/>
                  <a:gd name="T23" fmla="*/ 81 h 183"/>
                  <a:gd name="T24" fmla="*/ 2 w 217"/>
                  <a:gd name="T25" fmla="*/ 98 h 183"/>
                  <a:gd name="T26" fmla="*/ 0 w 217"/>
                  <a:gd name="T27" fmla="*/ 118 h 183"/>
                  <a:gd name="T28" fmla="*/ 5 w 217"/>
                  <a:gd name="T29" fmla="*/ 137 h 183"/>
                  <a:gd name="T30" fmla="*/ 16 w 217"/>
                  <a:gd name="T31" fmla="*/ 154 h 183"/>
                  <a:gd name="T32" fmla="*/ 33 w 217"/>
                  <a:gd name="T33" fmla="*/ 164 h 183"/>
                  <a:gd name="T34" fmla="*/ 56 w 217"/>
                  <a:gd name="T35" fmla="*/ 167 h 183"/>
                  <a:gd name="T36" fmla="*/ 94 w 217"/>
                  <a:gd name="T37" fmla="*/ 168 h 183"/>
                  <a:gd name="T38" fmla="*/ 112 w 217"/>
                  <a:gd name="T39" fmla="*/ 172 h 183"/>
                  <a:gd name="T40" fmla="*/ 118 w 217"/>
                  <a:gd name="T41" fmla="*/ 179 h 183"/>
                  <a:gd name="T42" fmla="*/ 119 w 217"/>
                  <a:gd name="T43" fmla="*/ 183 h 183"/>
                  <a:gd name="T44" fmla="*/ 119 w 217"/>
                  <a:gd name="T45" fmla="*/ 183 h 183"/>
                  <a:gd name="T46" fmla="*/ 127 w 217"/>
                  <a:gd name="T47" fmla="*/ 175 h 183"/>
                  <a:gd name="T48" fmla="*/ 148 w 217"/>
                  <a:gd name="T49" fmla="*/ 157 h 183"/>
                  <a:gd name="T50" fmla="*/ 189 w 217"/>
                  <a:gd name="T51" fmla="*/ 124 h 183"/>
                  <a:gd name="T52" fmla="*/ 213 w 217"/>
                  <a:gd name="T53" fmla="*/ 63 h 183"/>
                  <a:gd name="T54" fmla="*/ 217 w 217"/>
                  <a:gd name="T55" fmla="*/ 44 h 183"/>
                  <a:gd name="T56" fmla="*/ 215 w 217"/>
                  <a:gd name="T57" fmla="*/ 27 h 183"/>
                  <a:gd name="T58" fmla="*/ 207 w 217"/>
                  <a:gd name="T59" fmla="*/ 13 h 183"/>
                  <a:gd name="T60" fmla="*/ 195 w 217"/>
                  <a:gd name="T61" fmla="*/ 4 h 183"/>
                  <a:gd name="T62" fmla="*/ 180 w 217"/>
                  <a:gd name="T63" fmla="*/ 0 h 183"/>
                  <a:gd name="T64" fmla="*/ 164 w 217"/>
                  <a:gd name="T65" fmla="*/ 2 h 183"/>
                  <a:gd name="T66" fmla="*/ 149 w 217"/>
                  <a:gd name="T67" fmla="*/ 9 h 183"/>
                  <a:gd name="T68" fmla="*/ 134 w 217"/>
                  <a:gd name="T69" fmla="*/ 2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7" h="183">
                    <a:moveTo>
                      <a:pt x="134" y="25"/>
                    </a:moveTo>
                    <a:lnTo>
                      <a:pt x="109" y="57"/>
                    </a:lnTo>
                    <a:lnTo>
                      <a:pt x="88" y="73"/>
                    </a:lnTo>
                    <a:lnTo>
                      <a:pt x="77" y="80"/>
                    </a:lnTo>
                    <a:lnTo>
                      <a:pt x="75" y="82"/>
                    </a:lnTo>
                    <a:lnTo>
                      <a:pt x="76" y="79"/>
                    </a:lnTo>
                    <a:lnTo>
                      <a:pt x="78" y="74"/>
                    </a:lnTo>
                    <a:lnTo>
                      <a:pt x="77" y="68"/>
                    </a:lnTo>
                    <a:lnTo>
                      <a:pt x="69" y="64"/>
                    </a:lnTo>
                    <a:lnTo>
                      <a:pt x="50" y="63"/>
                    </a:lnTo>
                    <a:lnTo>
                      <a:pt x="27" y="69"/>
                    </a:lnTo>
                    <a:lnTo>
                      <a:pt x="11" y="81"/>
                    </a:lnTo>
                    <a:lnTo>
                      <a:pt x="2" y="98"/>
                    </a:lnTo>
                    <a:lnTo>
                      <a:pt x="0" y="118"/>
                    </a:lnTo>
                    <a:lnTo>
                      <a:pt x="5" y="137"/>
                    </a:lnTo>
                    <a:lnTo>
                      <a:pt x="16" y="154"/>
                    </a:lnTo>
                    <a:lnTo>
                      <a:pt x="33" y="164"/>
                    </a:lnTo>
                    <a:lnTo>
                      <a:pt x="56" y="167"/>
                    </a:lnTo>
                    <a:lnTo>
                      <a:pt x="94" y="168"/>
                    </a:lnTo>
                    <a:lnTo>
                      <a:pt x="112" y="172"/>
                    </a:lnTo>
                    <a:lnTo>
                      <a:pt x="118" y="179"/>
                    </a:lnTo>
                    <a:lnTo>
                      <a:pt x="119" y="183"/>
                    </a:lnTo>
                    <a:lnTo>
                      <a:pt x="119" y="183"/>
                    </a:lnTo>
                    <a:lnTo>
                      <a:pt x="127" y="175"/>
                    </a:lnTo>
                    <a:lnTo>
                      <a:pt x="148" y="157"/>
                    </a:lnTo>
                    <a:lnTo>
                      <a:pt x="189" y="124"/>
                    </a:lnTo>
                    <a:lnTo>
                      <a:pt x="213" y="63"/>
                    </a:lnTo>
                    <a:lnTo>
                      <a:pt x="217" y="44"/>
                    </a:lnTo>
                    <a:lnTo>
                      <a:pt x="215" y="27"/>
                    </a:lnTo>
                    <a:lnTo>
                      <a:pt x="207" y="13"/>
                    </a:lnTo>
                    <a:lnTo>
                      <a:pt x="195" y="4"/>
                    </a:lnTo>
                    <a:lnTo>
                      <a:pt x="180" y="0"/>
                    </a:lnTo>
                    <a:lnTo>
                      <a:pt x="164" y="2"/>
                    </a:lnTo>
                    <a:lnTo>
                      <a:pt x="149" y="9"/>
                    </a:lnTo>
                    <a:lnTo>
                      <a:pt x="134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67" name="Freeform 223"/>
              <p:cNvSpPr>
                <a:spLocks/>
              </p:cNvSpPr>
              <p:nvPr/>
            </p:nvSpPr>
            <p:spPr bwMode="auto">
              <a:xfrm flipH="1">
                <a:off x="4978" y="904"/>
                <a:ext cx="39" cy="31"/>
              </a:xfrm>
              <a:custGeom>
                <a:avLst/>
                <a:gdLst>
                  <a:gd name="T0" fmla="*/ 208 w 212"/>
                  <a:gd name="T1" fmla="*/ 150 h 166"/>
                  <a:gd name="T2" fmla="*/ 188 w 212"/>
                  <a:gd name="T3" fmla="*/ 138 h 166"/>
                  <a:gd name="T4" fmla="*/ 173 w 212"/>
                  <a:gd name="T5" fmla="*/ 124 h 166"/>
                  <a:gd name="T6" fmla="*/ 158 w 212"/>
                  <a:gd name="T7" fmla="*/ 109 h 166"/>
                  <a:gd name="T8" fmla="*/ 146 w 212"/>
                  <a:gd name="T9" fmla="*/ 94 h 166"/>
                  <a:gd name="T10" fmla="*/ 134 w 212"/>
                  <a:gd name="T11" fmla="*/ 79 h 166"/>
                  <a:gd name="T12" fmla="*/ 120 w 212"/>
                  <a:gd name="T13" fmla="*/ 64 h 166"/>
                  <a:gd name="T14" fmla="*/ 105 w 212"/>
                  <a:gd name="T15" fmla="*/ 51 h 166"/>
                  <a:gd name="T16" fmla="*/ 85 w 212"/>
                  <a:gd name="T17" fmla="*/ 40 h 166"/>
                  <a:gd name="T18" fmla="*/ 39 w 212"/>
                  <a:gd name="T19" fmla="*/ 4 h 166"/>
                  <a:gd name="T20" fmla="*/ 29 w 212"/>
                  <a:gd name="T21" fmla="*/ 0 h 166"/>
                  <a:gd name="T22" fmla="*/ 20 w 212"/>
                  <a:gd name="T23" fmla="*/ 1 h 166"/>
                  <a:gd name="T24" fmla="*/ 12 w 212"/>
                  <a:gd name="T25" fmla="*/ 4 h 166"/>
                  <a:gd name="T26" fmla="*/ 5 w 212"/>
                  <a:gd name="T27" fmla="*/ 10 h 166"/>
                  <a:gd name="T28" fmla="*/ 1 w 212"/>
                  <a:gd name="T29" fmla="*/ 18 h 166"/>
                  <a:gd name="T30" fmla="*/ 0 w 212"/>
                  <a:gd name="T31" fmla="*/ 27 h 166"/>
                  <a:gd name="T32" fmla="*/ 3 w 212"/>
                  <a:gd name="T33" fmla="*/ 35 h 166"/>
                  <a:gd name="T34" fmla="*/ 10 w 212"/>
                  <a:gd name="T35" fmla="*/ 43 h 166"/>
                  <a:gd name="T36" fmla="*/ 59 w 212"/>
                  <a:gd name="T37" fmla="*/ 83 h 166"/>
                  <a:gd name="T38" fmla="*/ 79 w 212"/>
                  <a:gd name="T39" fmla="*/ 93 h 166"/>
                  <a:gd name="T40" fmla="*/ 96 w 212"/>
                  <a:gd name="T41" fmla="*/ 102 h 166"/>
                  <a:gd name="T42" fmla="*/ 113 w 212"/>
                  <a:gd name="T43" fmla="*/ 113 h 166"/>
                  <a:gd name="T44" fmla="*/ 129 w 212"/>
                  <a:gd name="T45" fmla="*/ 123 h 166"/>
                  <a:gd name="T46" fmla="*/ 145 w 212"/>
                  <a:gd name="T47" fmla="*/ 134 h 166"/>
                  <a:gd name="T48" fmla="*/ 162 w 212"/>
                  <a:gd name="T49" fmla="*/ 144 h 166"/>
                  <a:gd name="T50" fmla="*/ 181 w 212"/>
                  <a:gd name="T51" fmla="*/ 155 h 166"/>
                  <a:gd name="T52" fmla="*/ 201 w 212"/>
                  <a:gd name="T53" fmla="*/ 166 h 166"/>
                  <a:gd name="T54" fmla="*/ 208 w 212"/>
                  <a:gd name="T55" fmla="*/ 165 h 166"/>
                  <a:gd name="T56" fmla="*/ 212 w 212"/>
                  <a:gd name="T57" fmla="*/ 160 h 166"/>
                  <a:gd name="T58" fmla="*/ 212 w 212"/>
                  <a:gd name="T59" fmla="*/ 154 h 166"/>
                  <a:gd name="T60" fmla="*/ 208 w 212"/>
                  <a:gd name="T61" fmla="*/ 15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2" h="166">
                    <a:moveTo>
                      <a:pt x="208" y="150"/>
                    </a:moveTo>
                    <a:lnTo>
                      <a:pt x="188" y="138"/>
                    </a:lnTo>
                    <a:lnTo>
                      <a:pt x="173" y="124"/>
                    </a:lnTo>
                    <a:lnTo>
                      <a:pt x="158" y="109"/>
                    </a:lnTo>
                    <a:lnTo>
                      <a:pt x="146" y="94"/>
                    </a:lnTo>
                    <a:lnTo>
                      <a:pt x="134" y="79"/>
                    </a:lnTo>
                    <a:lnTo>
                      <a:pt x="120" y="64"/>
                    </a:lnTo>
                    <a:lnTo>
                      <a:pt x="105" y="51"/>
                    </a:lnTo>
                    <a:lnTo>
                      <a:pt x="85" y="40"/>
                    </a:lnTo>
                    <a:lnTo>
                      <a:pt x="39" y="4"/>
                    </a:lnTo>
                    <a:lnTo>
                      <a:pt x="29" y="0"/>
                    </a:lnTo>
                    <a:lnTo>
                      <a:pt x="20" y="1"/>
                    </a:lnTo>
                    <a:lnTo>
                      <a:pt x="12" y="4"/>
                    </a:lnTo>
                    <a:lnTo>
                      <a:pt x="5" y="10"/>
                    </a:lnTo>
                    <a:lnTo>
                      <a:pt x="1" y="18"/>
                    </a:lnTo>
                    <a:lnTo>
                      <a:pt x="0" y="27"/>
                    </a:lnTo>
                    <a:lnTo>
                      <a:pt x="3" y="35"/>
                    </a:lnTo>
                    <a:lnTo>
                      <a:pt x="10" y="43"/>
                    </a:lnTo>
                    <a:lnTo>
                      <a:pt x="59" y="83"/>
                    </a:lnTo>
                    <a:lnTo>
                      <a:pt x="79" y="93"/>
                    </a:lnTo>
                    <a:lnTo>
                      <a:pt x="96" y="102"/>
                    </a:lnTo>
                    <a:lnTo>
                      <a:pt x="113" y="113"/>
                    </a:lnTo>
                    <a:lnTo>
                      <a:pt x="129" y="123"/>
                    </a:lnTo>
                    <a:lnTo>
                      <a:pt x="145" y="134"/>
                    </a:lnTo>
                    <a:lnTo>
                      <a:pt x="162" y="144"/>
                    </a:lnTo>
                    <a:lnTo>
                      <a:pt x="181" y="155"/>
                    </a:lnTo>
                    <a:lnTo>
                      <a:pt x="201" y="166"/>
                    </a:lnTo>
                    <a:lnTo>
                      <a:pt x="208" y="165"/>
                    </a:lnTo>
                    <a:lnTo>
                      <a:pt x="212" y="160"/>
                    </a:lnTo>
                    <a:lnTo>
                      <a:pt x="212" y="154"/>
                    </a:lnTo>
                    <a:lnTo>
                      <a:pt x="208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68" name="Freeform 224"/>
              <p:cNvSpPr>
                <a:spLocks/>
              </p:cNvSpPr>
              <p:nvPr/>
            </p:nvSpPr>
            <p:spPr bwMode="auto">
              <a:xfrm flipH="1">
                <a:off x="4968" y="950"/>
                <a:ext cx="25" cy="28"/>
              </a:xfrm>
              <a:custGeom>
                <a:avLst/>
                <a:gdLst>
                  <a:gd name="T0" fmla="*/ 37 w 136"/>
                  <a:gd name="T1" fmla="*/ 27 h 156"/>
                  <a:gd name="T2" fmla="*/ 8 w 136"/>
                  <a:gd name="T3" fmla="*/ 73 h 156"/>
                  <a:gd name="T4" fmla="*/ 0 w 136"/>
                  <a:gd name="T5" fmla="*/ 96 h 156"/>
                  <a:gd name="T6" fmla="*/ 4 w 136"/>
                  <a:gd name="T7" fmla="*/ 118 h 156"/>
                  <a:gd name="T8" fmla="*/ 16 w 136"/>
                  <a:gd name="T9" fmla="*/ 136 h 156"/>
                  <a:gd name="T10" fmla="*/ 34 w 136"/>
                  <a:gd name="T11" fmla="*/ 149 h 156"/>
                  <a:gd name="T12" fmla="*/ 57 w 136"/>
                  <a:gd name="T13" fmla="*/ 156 h 156"/>
                  <a:gd name="T14" fmla="*/ 78 w 136"/>
                  <a:gd name="T15" fmla="*/ 155 h 156"/>
                  <a:gd name="T16" fmla="*/ 98 w 136"/>
                  <a:gd name="T17" fmla="*/ 145 h 156"/>
                  <a:gd name="T18" fmla="*/ 112 w 136"/>
                  <a:gd name="T19" fmla="*/ 125 h 156"/>
                  <a:gd name="T20" fmla="*/ 131 w 136"/>
                  <a:gd name="T21" fmla="*/ 76 h 156"/>
                  <a:gd name="T22" fmla="*/ 136 w 136"/>
                  <a:gd name="T23" fmla="*/ 52 h 156"/>
                  <a:gd name="T24" fmla="*/ 133 w 136"/>
                  <a:gd name="T25" fmla="*/ 32 h 156"/>
                  <a:gd name="T26" fmla="*/ 122 w 136"/>
                  <a:gd name="T27" fmla="*/ 16 h 156"/>
                  <a:gd name="T28" fmla="*/ 108 w 136"/>
                  <a:gd name="T29" fmla="*/ 5 h 156"/>
                  <a:gd name="T30" fmla="*/ 90 w 136"/>
                  <a:gd name="T31" fmla="*/ 0 h 156"/>
                  <a:gd name="T32" fmla="*/ 71 w 136"/>
                  <a:gd name="T33" fmla="*/ 1 h 156"/>
                  <a:gd name="T34" fmla="*/ 53 w 136"/>
                  <a:gd name="T35" fmla="*/ 10 h 156"/>
                  <a:gd name="T36" fmla="*/ 37 w 136"/>
                  <a:gd name="T37" fmla="*/ 2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6" h="156">
                    <a:moveTo>
                      <a:pt x="37" y="27"/>
                    </a:moveTo>
                    <a:lnTo>
                      <a:pt x="8" y="73"/>
                    </a:lnTo>
                    <a:lnTo>
                      <a:pt x="0" y="96"/>
                    </a:lnTo>
                    <a:lnTo>
                      <a:pt x="4" y="118"/>
                    </a:lnTo>
                    <a:lnTo>
                      <a:pt x="16" y="136"/>
                    </a:lnTo>
                    <a:lnTo>
                      <a:pt x="34" y="149"/>
                    </a:lnTo>
                    <a:lnTo>
                      <a:pt x="57" y="156"/>
                    </a:lnTo>
                    <a:lnTo>
                      <a:pt x="78" y="155"/>
                    </a:lnTo>
                    <a:lnTo>
                      <a:pt x="98" y="145"/>
                    </a:lnTo>
                    <a:lnTo>
                      <a:pt x="112" y="125"/>
                    </a:lnTo>
                    <a:lnTo>
                      <a:pt x="131" y="76"/>
                    </a:lnTo>
                    <a:lnTo>
                      <a:pt x="136" y="52"/>
                    </a:lnTo>
                    <a:lnTo>
                      <a:pt x="133" y="32"/>
                    </a:lnTo>
                    <a:lnTo>
                      <a:pt x="122" y="16"/>
                    </a:lnTo>
                    <a:lnTo>
                      <a:pt x="108" y="5"/>
                    </a:lnTo>
                    <a:lnTo>
                      <a:pt x="90" y="0"/>
                    </a:lnTo>
                    <a:lnTo>
                      <a:pt x="71" y="1"/>
                    </a:lnTo>
                    <a:lnTo>
                      <a:pt x="53" y="10"/>
                    </a:lnTo>
                    <a:lnTo>
                      <a:pt x="37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69" name="Freeform 225"/>
              <p:cNvSpPr>
                <a:spLocks/>
              </p:cNvSpPr>
              <p:nvPr/>
            </p:nvSpPr>
            <p:spPr bwMode="auto">
              <a:xfrm flipH="1">
                <a:off x="4988" y="822"/>
                <a:ext cx="248" cy="109"/>
              </a:xfrm>
              <a:custGeom>
                <a:avLst/>
                <a:gdLst>
                  <a:gd name="T0" fmla="*/ 1322 w 1366"/>
                  <a:gd name="T1" fmla="*/ 398 h 599"/>
                  <a:gd name="T2" fmla="*/ 1344 w 1366"/>
                  <a:gd name="T3" fmla="*/ 379 h 599"/>
                  <a:gd name="T4" fmla="*/ 1366 w 1366"/>
                  <a:gd name="T5" fmla="*/ 348 h 599"/>
                  <a:gd name="T6" fmla="*/ 1334 w 1366"/>
                  <a:gd name="T7" fmla="*/ 277 h 599"/>
                  <a:gd name="T8" fmla="*/ 1290 w 1366"/>
                  <a:gd name="T9" fmla="*/ 205 h 599"/>
                  <a:gd name="T10" fmla="*/ 1236 w 1366"/>
                  <a:gd name="T11" fmla="*/ 138 h 599"/>
                  <a:gd name="T12" fmla="*/ 1178 w 1366"/>
                  <a:gd name="T13" fmla="*/ 74 h 599"/>
                  <a:gd name="T14" fmla="*/ 1115 w 1366"/>
                  <a:gd name="T15" fmla="*/ 19 h 599"/>
                  <a:gd name="T16" fmla="*/ 1047 w 1366"/>
                  <a:gd name="T17" fmla="*/ 0 h 599"/>
                  <a:gd name="T18" fmla="*/ 975 w 1366"/>
                  <a:gd name="T19" fmla="*/ 1 h 599"/>
                  <a:gd name="T20" fmla="*/ 905 w 1366"/>
                  <a:gd name="T21" fmla="*/ 7 h 599"/>
                  <a:gd name="T22" fmla="*/ 835 w 1366"/>
                  <a:gd name="T23" fmla="*/ 17 h 599"/>
                  <a:gd name="T24" fmla="*/ 766 w 1366"/>
                  <a:gd name="T25" fmla="*/ 29 h 599"/>
                  <a:gd name="T26" fmla="*/ 700 w 1366"/>
                  <a:gd name="T27" fmla="*/ 44 h 599"/>
                  <a:gd name="T28" fmla="*/ 635 w 1366"/>
                  <a:gd name="T29" fmla="*/ 61 h 599"/>
                  <a:gd name="T30" fmla="*/ 572 w 1366"/>
                  <a:gd name="T31" fmla="*/ 81 h 599"/>
                  <a:gd name="T32" fmla="*/ 511 w 1366"/>
                  <a:gd name="T33" fmla="*/ 101 h 599"/>
                  <a:gd name="T34" fmla="*/ 452 w 1366"/>
                  <a:gd name="T35" fmla="*/ 122 h 599"/>
                  <a:gd name="T36" fmla="*/ 395 w 1366"/>
                  <a:gd name="T37" fmla="*/ 145 h 599"/>
                  <a:gd name="T38" fmla="*/ 356 w 1366"/>
                  <a:gd name="T39" fmla="*/ 172 h 599"/>
                  <a:gd name="T40" fmla="*/ 317 w 1366"/>
                  <a:gd name="T41" fmla="*/ 195 h 599"/>
                  <a:gd name="T42" fmla="*/ 275 w 1366"/>
                  <a:gd name="T43" fmla="*/ 216 h 599"/>
                  <a:gd name="T44" fmla="*/ 234 w 1366"/>
                  <a:gd name="T45" fmla="*/ 244 h 599"/>
                  <a:gd name="T46" fmla="*/ 192 w 1366"/>
                  <a:gd name="T47" fmla="*/ 270 h 599"/>
                  <a:gd name="T48" fmla="*/ 148 w 1366"/>
                  <a:gd name="T49" fmla="*/ 303 h 599"/>
                  <a:gd name="T50" fmla="*/ 109 w 1366"/>
                  <a:gd name="T51" fmla="*/ 343 h 599"/>
                  <a:gd name="T52" fmla="*/ 77 w 1366"/>
                  <a:gd name="T53" fmla="*/ 387 h 599"/>
                  <a:gd name="T54" fmla="*/ 49 w 1366"/>
                  <a:gd name="T55" fmla="*/ 433 h 599"/>
                  <a:gd name="T56" fmla="*/ 25 w 1366"/>
                  <a:gd name="T57" fmla="*/ 483 h 599"/>
                  <a:gd name="T58" fmla="*/ 0 w 1366"/>
                  <a:gd name="T59" fmla="*/ 569 h 599"/>
                  <a:gd name="T60" fmla="*/ 10 w 1366"/>
                  <a:gd name="T61" fmla="*/ 595 h 599"/>
                  <a:gd name="T62" fmla="*/ 35 w 1366"/>
                  <a:gd name="T63" fmla="*/ 596 h 599"/>
                  <a:gd name="T64" fmla="*/ 58 w 1366"/>
                  <a:gd name="T65" fmla="*/ 537 h 599"/>
                  <a:gd name="T66" fmla="*/ 80 w 1366"/>
                  <a:gd name="T67" fmla="*/ 486 h 599"/>
                  <a:gd name="T68" fmla="*/ 101 w 1366"/>
                  <a:gd name="T69" fmla="*/ 442 h 599"/>
                  <a:gd name="T70" fmla="*/ 125 w 1366"/>
                  <a:gd name="T71" fmla="*/ 403 h 599"/>
                  <a:gd name="T72" fmla="*/ 153 w 1366"/>
                  <a:gd name="T73" fmla="*/ 365 h 599"/>
                  <a:gd name="T74" fmla="*/ 190 w 1366"/>
                  <a:gd name="T75" fmla="*/ 330 h 599"/>
                  <a:gd name="T76" fmla="*/ 232 w 1366"/>
                  <a:gd name="T77" fmla="*/ 304 h 599"/>
                  <a:gd name="T78" fmla="*/ 271 w 1366"/>
                  <a:gd name="T79" fmla="*/ 277 h 599"/>
                  <a:gd name="T80" fmla="*/ 311 w 1366"/>
                  <a:gd name="T81" fmla="*/ 248 h 599"/>
                  <a:gd name="T82" fmla="*/ 354 w 1366"/>
                  <a:gd name="T83" fmla="*/ 230 h 599"/>
                  <a:gd name="T84" fmla="*/ 392 w 1366"/>
                  <a:gd name="T85" fmla="*/ 209 h 599"/>
                  <a:gd name="T86" fmla="*/ 436 w 1366"/>
                  <a:gd name="T87" fmla="*/ 183 h 599"/>
                  <a:gd name="T88" fmla="*/ 492 w 1366"/>
                  <a:gd name="T89" fmla="*/ 160 h 599"/>
                  <a:gd name="T90" fmla="*/ 550 w 1366"/>
                  <a:gd name="T91" fmla="*/ 137 h 599"/>
                  <a:gd name="T92" fmla="*/ 608 w 1366"/>
                  <a:gd name="T93" fmla="*/ 112 h 599"/>
                  <a:gd name="T94" fmla="*/ 670 w 1366"/>
                  <a:gd name="T95" fmla="*/ 90 h 599"/>
                  <a:gd name="T96" fmla="*/ 731 w 1366"/>
                  <a:gd name="T97" fmla="*/ 69 h 599"/>
                  <a:gd name="T98" fmla="*/ 795 w 1366"/>
                  <a:gd name="T99" fmla="*/ 51 h 599"/>
                  <a:gd name="T100" fmla="*/ 860 w 1366"/>
                  <a:gd name="T101" fmla="*/ 36 h 599"/>
                  <a:gd name="T102" fmla="*/ 927 w 1366"/>
                  <a:gd name="T103" fmla="*/ 25 h 599"/>
                  <a:gd name="T104" fmla="*/ 995 w 1366"/>
                  <a:gd name="T105" fmla="*/ 19 h 599"/>
                  <a:gd name="T106" fmla="*/ 1065 w 1366"/>
                  <a:gd name="T107" fmla="*/ 18 h 599"/>
                  <a:gd name="T108" fmla="*/ 1127 w 1366"/>
                  <a:gd name="T109" fmla="*/ 51 h 599"/>
                  <a:gd name="T110" fmla="*/ 1185 w 1366"/>
                  <a:gd name="T111" fmla="*/ 106 h 599"/>
                  <a:gd name="T112" fmla="*/ 1237 w 1366"/>
                  <a:gd name="T113" fmla="*/ 167 h 599"/>
                  <a:gd name="T114" fmla="*/ 1284 w 1366"/>
                  <a:gd name="T115" fmla="*/ 232 h 599"/>
                  <a:gd name="T116" fmla="*/ 1322 w 1366"/>
                  <a:gd name="T117" fmla="*/ 300 h 599"/>
                  <a:gd name="T118" fmla="*/ 1335 w 1366"/>
                  <a:gd name="T119" fmla="*/ 355 h 599"/>
                  <a:gd name="T120" fmla="*/ 1323 w 1366"/>
                  <a:gd name="T121" fmla="*/ 375 h 599"/>
                  <a:gd name="T122" fmla="*/ 1304 w 1366"/>
                  <a:gd name="T123" fmla="*/ 395 h 599"/>
                  <a:gd name="T124" fmla="*/ 1291 w 1366"/>
                  <a:gd name="T125" fmla="*/ 411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66" h="599">
                    <a:moveTo>
                      <a:pt x="1299" y="413"/>
                    </a:moveTo>
                    <a:lnTo>
                      <a:pt x="1312" y="405"/>
                    </a:lnTo>
                    <a:lnTo>
                      <a:pt x="1322" y="398"/>
                    </a:lnTo>
                    <a:lnTo>
                      <a:pt x="1331" y="392"/>
                    </a:lnTo>
                    <a:lnTo>
                      <a:pt x="1338" y="386"/>
                    </a:lnTo>
                    <a:lnTo>
                      <a:pt x="1344" y="379"/>
                    </a:lnTo>
                    <a:lnTo>
                      <a:pt x="1350" y="371"/>
                    </a:lnTo>
                    <a:lnTo>
                      <a:pt x="1358" y="361"/>
                    </a:lnTo>
                    <a:lnTo>
                      <a:pt x="1366" y="348"/>
                    </a:lnTo>
                    <a:lnTo>
                      <a:pt x="1357" y="324"/>
                    </a:lnTo>
                    <a:lnTo>
                      <a:pt x="1346" y="301"/>
                    </a:lnTo>
                    <a:lnTo>
                      <a:pt x="1334" y="277"/>
                    </a:lnTo>
                    <a:lnTo>
                      <a:pt x="1320" y="252"/>
                    </a:lnTo>
                    <a:lnTo>
                      <a:pt x="1306" y="229"/>
                    </a:lnTo>
                    <a:lnTo>
                      <a:pt x="1290" y="205"/>
                    </a:lnTo>
                    <a:lnTo>
                      <a:pt x="1273" y="182"/>
                    </a:lnTo>
                    <a:lnTo>
                      <a:pt x="1255" y="160"/>
                    </a:lnTo>
                    <a:lnTo>
                      <a:pt x="1236" y="138"/>
                    </a:lnTo>
                    <a:lnTo>
                      <a:pt x="1217" y="115"/>
                    </a:lnTo>
                    <a:lnTo>
                      <a:pt x="1198" y="94"/>
                    </a:lnTo>
                    <a:lnTo>
                      <a:pt x="1178" y="74"/>
                    </a:lnTo>
                    <a:lnTo>
                      <a:pt x="1157" y="55"/>
                    </a:lnTo>
                    <a:lnTo>
                      <a:pt x="1136" y="36"/>
                    </a:lnTo>
                    <a:lnTo>
                      <a:pt x="1115" y="19"/>
                    </a:lnTo>
                    <a:lnTo>
                      <a:pt x="1095" y="2"/>
                    </a:lnTo>
                    <a:lnTo>
                      <a:pt x="1071" y="1"/>
                    </a:lnTo>
                    <a:lnTo>
                      <a:pt x="1047" y="0"/>
                    </a:lnTo>
                    <a:lnTo>
                      <a:pt x="1023" y="0"/>
                    </a:lnTo>
                    <a:lnTo>
                      <a:pt x="998" y="0"/>
                    </a:lnTo>
                    <a:lnTo>
                      <a:pt x="975" y="1"/>
                    </a:lnTo>
                    <a:lnTo>
                      <a:pt x="951" y="2"/>
                    </a:lnTo>
                    <a:lnTo>
                      <a:pt x="928" y="5"/>
                    </a:lnTo>
                    <a:lnTo>
                      <a:pt x="905" y="7"/>
                    </a:lnTo>
                    <a:lnTo>
                      <a:pt x="881" y="10"/>
                    </a:lnTo>
                    <a:lnTo>
                      <a:pt x="858" y="13"/>
                    </a:lnTo>
                    <a:lnTo>
                      <a:pt x="835" y="17"/>
                    </a:lnTo>
                    <a:lnTo>
                      <a:pt x="812" y="20"/>
                    </a:lnTo>
                    <a:lnTo>
                      <a:pt x="790" y="24"/>
                    </a:lnTo>
                    <a:lnTo>
                      <a:pt x="766" y="29"/>
                    </a:lnTo>
                    <a:lnTo>
                      <a:pt x="744" y="34"/>
                    </a:lnTo>
                    <a:lnTo>
                      <a:pt x="722" y="39"/>
                    </a:lnTo>
                    <a:lnTo>
                      <a:pt x="700" y="44"/>
                    </a:lnTo>
                    <a:lnTo>
                      <a:pt x="679" y="50"/>
                    </a:lnTo>
                    <a:lnTo>
                      <a:pt x="656" y="55"/>
                    </a:lnTo>
                    <a:lnTo>
                      <a:pt x="635" y="61"/>
                    </a:lnTo>
                    <a:lnTo>
                      <a:pt x="614" y="68"/>
                    </a:lnTo>
                    <a:lnTo>
                      <a:pt x="593" y="74"/>
                    </a:lnTo>
                    <a:lnTo>
                      <a:pt x="572" y="81"/>
                    </a:lnTo>
                    <a:lnTo>
                      <a:pt x="552" y="87"/>
                    </a:lnTo>
                    <a:lnTo>
                      <a:pt x="531" y="94"/>
                    </a:lnTo>
                    <a:lnTo>
                      <a:pt x="511" y="101"/>
                    </a:lnTo>
                    <a:lnTo>
                      <a:pt x="491" y="108"/>
                    </a:lnTo>
                    <a:lnTo>
                      <a:pt x="472" y="115"/>
                    </a:lnTo>
                    <a:lnTo>
                      <a:pt x="452" y="122"/>
                    </a:lnTo>
                    <a:lnTo>
                      <a:pt x="433" y="130"/>
                    </a:lnTo>
                    <a:lnTo>
                      <a:pt x="414" y="138"/>
                    </a:lnTo>
                    <a:lnTo>
                      <a:pt x="395" y="145"/>
                    </a:lnTo>
                    <a:lnTo>
                      <a:pt x="382" y="155"/>
                    </a:lnTo>
                    <a:lnTo>
                      <a:pt x="369" y="164"/>
                    </a:lnTo>
                    <a:lnTo>
                      <a:pt x="356" y="172"/>
                    </a:lnTo>
                    <a:lnTo>
                      <a:pt x="343" y="180"/>
                    </a:lnTo>
                    <a:lnTo>
                      <a:pt x="330" y="188"/>
                    </a:lnTo>
                    <a:lnTo>
                      <a:pt x="317" y="195"/>
                    </a:lnTo>
                    <a:lnTo>
                      <a:pt x="303" y="201"/>
                    </a:lnTo>
                    <a:lnTo>
                      <a:pt x="288" y="206"/>
                    </a:lnTo>
                    <a:lnTo>
                      <a:pt x="275" y="216"/>
                    </a:lnTo>
                    <a:lnTo>
                      <a:pt x="261" y="225"/>
                    </a:lnTo>
                    <a:lnTo>
                      <a:pt x="247" y="235"/>
                    </a:lnTo>
                    <a:lnTo>
                      <a:pt x="234" y="244"/>
                    </a:lnTo>
                    <a:lnTo>
                      <a:pt x="220" y="253"/>
                    </a:lnTo>
                    <a:lnTo>
                      <a:pt x="206" y="262"/>
                    </a:lnTo>
                    <a:lnTo>
                      <a:pt x="192" y="270"/>
                    </a:lnTo>
                    <a:lnTo>
                      <a:pt x="178" y="278"/>
                    </a:lnTo>
                    <a:lnTo>
                      <a:pt x="162" y="291"/>
                    </a:lnTo>
                    <a:lnTo>
                      <a:pt x="148" y="303"/>
                    </a:lnTo>
                    <a:lnTo>
                      <a:pt x="134" y="317"/>
                    </a:lnTo>
                    <a:lnTo>
                      <a:pt x="121" y="330"/>
                    </a:lnTo>
                    <a:lnTo>
                      <a:pt x="109" y="343"/>
                    </a:lnTo>
                    <a:lnTo>
                      <a:pt x="98" y="357"/>
                    </a:lnTo>
                    <a:lnTo>
                      <a:pt x="87" y="371"/>
                    </a:lnTo>
                    <a:lnTo>
                      <a:pt x="77" y="387"/>
                    </a:lnTo>
                    <a:lnTo>
                      <a:pt x="68" y="402"/>
                    </a:lnTo>
                    <a:lnTo>
                      <a:pt x="58" y="417"/>
                    </a:lnTo>
                    <a:lnTo>
                      <a:pt x="49" y="433"/>
                    </a:lnTo>
                    <a:lnTo>
                      <a:pt x="41" y="449"/>
                    </a:lnTo>
                    <a:lnTo>
                      <a:pt x="33" y="466"/>
                    </a:lnTo>
                    <a:lnTo>
                      <a:pt x="25" y="483"/>
                    </a:lnTo>
                    <a:lnTo>
                      <a:pt x="18" y="501"/>
                    </a:lnTo>
                    <a:lnTo>
                      <a:pt x="10" y="520"/>
                    </a:lnTo>
                    <a:lnTo>
                      <a:pt x="0" y="569"/>
                    </a:lnTo>
                    <a:lnTo>
                      <a:pt x="0" y="580"/>
                    </a:lnTo>
                    <a:lnTo>
                      <a:pt x="4" y="588"/>
                    </a:lnTo>
                    <a:lnTo>
                      <a:pt x="10" y="595"/>
                    </a:lnTo>
                    <a:lnTo>
                      <a:pt x="18" y="598"/>
                    </a:lnTo>
                    <a:lnTo>
                      <a:pt x="27" y="599"/>
                    </a:lnTo>
                    <a:lnTo>
                      <a:pt x="35" y="596"/>
                    </a:lnTo>
                    <a:lnTo>
                      <a:pt x="41" y="591"/>
                    </a:lnTo>
                    <a:lnTo>
                      <a:pt x="45" y="582"/>
                    </a:lnTo>
                    <a:lnTo>
                      <a:pt x="58" y="537"/>
                    </a:lnTo>
                    <a:lnTo>
                      <a:pt x="66" y="520"/>
                    </a:lnTo>
                    <a:lnTo>
                      <a:pt x="73" y="502"/>
                    </a:lnTo>
                    <a:lnTo>
                      <a:pt x="80" y="486"/>
                    </a:lnTo>
                    <a:lnTo>
                      <a:pt x="87" y="471"/>
                    </a:lnTo>
                    <a:lnTo>
                      <a:pt x="94" y="457"/>
                    </a:lnTo>
                    <a:lnTo>
                      <a:pt x="101" y="442"/>
                    </a:lnTo>
                    <a:lnTo>
                      <a:pt x="108" y="429"/>
                    </a:lnTo>
                    <a:lnTo>
                      <a:pt x="116" y="416"/>
                    </a:lnTo>
                    <a:lnTo>
                      <a:pt x="125" y="403"/>
                    </a:lnTo>
                    <a:lnTo>
                      <a:pt x="134" y="390"/>
                    </a:lnTo>
                    <a:lnTo>
                      <a:pt x="143" y="377"/>
                    </a:lnTo>
                    <a:lnTo>
                      <a:pt x="153" y="365"/>
                    </a:lnTo>
                    <a:lnTo>
                      <a:pt x="164" y="354"/>
                    </a:lnTo>
                    <a:lnTo>
                      <a:pt x="176" y="342"/>
                    </a:lnTo>
                    <a:lnTo>
                      <a:pt x="190" y="330"/>
                    </a:lnTo>
                    <a:lnTo>
                      <a:pt x="204" y="319"/>
                    </a:lnTo>
                    <a:lnTo>
                      <a:pt x="218" y="312"/>
                    </a:lnTo>
                    <a:lnTo>
                      <a:pt x="232" y="304"/>
                    </a:lnTo>
                    <a:lnTo>
                      <a:pt x="245" y="295"/>
                    </a:lnTo>
                    <a:lnTo>
                      <a:pt x="259" y="286"/>
                    </a:lnTo>
                    <a:lnTo>
                      <a:pt x="271" y="277"/>
                    </a:lnTo>
                    <a:lnTo>
                      <a:pt x="284" y="268"/>
                    </a:lnTo>
                    <a:lnTo>
                      <a:pt x="297" y="257"/>
                    </a:lnTo>
                    <a:lnTo>
                      <a:pt x="311" y="248"/>
                    </a:lnTo>
                    <a:lnTo>
                      <a:pt x="326" y="242"/>
                    </a:lnTo>
                    <a:lnTo>
                      <a:pt x="340" y="236"/>
                    </a:lnTo>
                    <a:lnTo>
                      <a:pt x="354" y="230"/>
                    </a:lnTo>
                    <a:lnTo>
                      <a:pt x="367" y="224"/>
                    </a:lnTo>
                    <a:lnTo>
                      <a:pt x="379" y="217"/>
                    </a:lnTo>
                    <a:lnTo>
                      <a:pt x="392" y="209"/>
                    </a:lnTo>
                    <a:lnTo>
                      <a:pt x="404" y="200"/>
                    </a:lnTo>
                    <a:lnTo>
                      <a:pt x="417" y="190"/>
                    </a:lnTo>
                    <a:lnTo>
                      <a:pt x="436" y="183"/>
                    </a:lnTo>
                    <a:lnTo>
                      <a:pt x="455" y="175"/>
                    </a:lnTo>
                    <a:lnTo>
                      <a:pt x="473" y="168"/>
                    </a:lnTo>
                    <a:lnTo>
                      <a:pt x="492" y="160"/>
                    </a:lnTo>
                    <a:lnTo>
                      <a:pt x="511" y="152"/>
                    </a:lnTo>
                    <a:lnTo>
                      <a:pt x="530" y="144"/>
                    </a:lnTo>
                    <a:lnTo>
                      <a:pt x="550" y="137"/>
                    </a:lnTo>
                    <a:lnTo>
                      <a:pt x="569" y="128"/>
                    </a:lnTo>
                    <a:lnTo>
                      <a:pt x="589" y="120"/>
                    </a:lnTo>
                    <a:lnTo>
                      <a:pt x="608" y="112"/>
                    </a:lnTo>
                    <a:lnTo>
                      <a:pt x="628" y="105"/>
                    </a:lnTo>
                    <a:lnTo>
                      <a:pt x="648" y="97"/>
                    </a:lnTo>
                    <a:lnTo>
                      <a:pt x="670" y="90"/>
                    </a:lnTo>
                    <a:lnTo>
                      <a:pt x="690" y="83"/>
                    </a:lnTo>
                    <a:lnTo>
                      <a:pt x="710" y="76"/>
                    </a:lnTo>
                    <a:lnTo>
                      <a:pt x="731" y="69"/>
                    </a:lnTo>
                    <a:lnTo>
                      <a:pt x="752" y="63"/>
                    </a:lnTo>
                    <a:lnTo>
                      <a:pt x="773" y="57"/>
                    </a:lnTo>
                    <a:lnTo>
                      <a:pt x="795" y="51"/>
                    </a:lnTo>
                    <a:lnTo>
                      <a:pt x="817" y="45"/>
                    </a:lnTo>
                    <a:lnTo>
                      <a:pt x="838" y="40"/>
                    </a:lnTo>
                    <a:lnTo>
                      <a:pt x="860" y="36"/>
                    </a:lnTo>
                    <a:lnTo>
                      <a:pt x="882" y="32"/>
                    </a:lnTo>
                    <a:lnTo>
                      <a:pt x="905" y="28"/>
                    </a:lnTo>
                    <a:lnTo>
                      <a:pt x="927" y="25"/>
                    </a:lnTo>
                    <a:lnTo>
                      <a:pt x="949" y="22"/>
                    </a:lnTo>
                    <a:lnTo>
                      <a:pt x="972" y="20"/>
                    </a:lnTo>
                    <a:lnTo>
                      <a:pt x="995" y="19"/>
                    </a:lnTo>
                    <a:lnTo>
                      <a:pt x="1017" y="18"/>
                    </a:lnTo>
                    <a:lnTo>
                      <a:pt x="1041" y="17"/>
                    </a:lnTo>
                    <a:lnTo>
                      <a:pt x="1065" y="18"/>
                    </a:lnTo>
                    <a:lnTo>
                      <a:pt x="1088" y="19"/>
                    </a:lnTo>
                    <a:lnTo>
                      <a:pt x="1108" y="35"/>
                    </a:lnTo>
                    <a:lnTo>
                      <a:pt x="1127" y="51"/>
                    </a:lnTo>
                    <a:lnTo>
                      <a:pt x="1148" y="68"/>
                    </a:lnTo>
                    <a:lnTo>
                      <a:pt x="1167" y="87"/>
                    </a:lnTo>
                    <a:lnTo>
                      <a:pt x="1185" y="106"/>
                    </a:lnTo>
                    <a:lnTo>
                      <a:pt x="1203" y="125"/>
                    </a:lnTo>
                    <a:lnTo>
                      <a:pt x="1221" y="147"/>
                    </a:lnTo>
                    <a:lnTo>
                      <a:pt x="1237" y="167"/>
                    </a:lnTo>
                    <a:lnTo>
                      <a:pt x="1253" y="189"/>
                    </a:lnTo>
                    <a:lnTo>
                      <a:pt x="1270" y="210"/>
                    </a:lnTo>
                    <a:lnTo>
                      <a:pt x="1284" y="232"/>
                    </a:lnTo>
                    <a:lnTo>
                      <a:pt x="1298" y="254"/>
                    </a:lnTo>
                    <a:lnTo>
                      <a:pt x="1310" y="278"/>
                    </a:lnTo>
                    <a:lnTo>
                      <a:pt x="1322" y="300"/>
                    </a:lnTo>
                    <a:lnTo>
                      <a:pt x="1332" y="323"/>
                    </a:lnTo>
                    <a:lnTo>
                      <a:pt x="1341" y="345"/>
                    </a:lnTo>
                    <a:lnTo>
                      <a:pt x="1335" y="355"/>
                    </a:lnTo>
                    <a:lnTo>
                      <a:pt x="1330" y="363"/>
                    </a:lnTo>
                    <a:lnTo>
                      <a:pt x="1326" y="369"/>
                    </a:lnTo>
                    <a:lnTo>
                      <a:pt x="1323" y="375"/>
                    </a:lnTo>
                    <a:lnTo>
                      <a:pt x="1318" y="381"/>
                    </a:lnTo>
                    <a:lnTo>
                      <a:pt x="1312" y="388"/>
                    </a:lnTo>
                    <a:lnTo>
                      <a:pt x="1304" y="395"/>
                    </a:lnTo>
                    <a:lnTo>
                      <a:pt x="1293" y="404"/>
                    </a:lnTo>
                    <a:lnTo>
                      <a:pt x="1290" y="407"/>
                    </a:lnTo>
                    <a:lnTo>
                      <a:pt x="1291" y="411"/>
                    </a:lnTo>
                    <a:lnTo>
                      <a:pt x="1295" y="414"/>
                    </a:lnTo>
                    <a:lnTo>
                      <a:pt x="1299" y="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70" name="Freeform 226"/>
              <p:cNvSpPr>
                <a:spLocks/>
              </p:cNvSpPr>
              <p:nvPr/>
            </p:nvSpPr>
            <p:spPr bwMode="auto">
              <a:xfrm flipH="1">
                <a:off x="5017" y="874"/>
                <a:ext cx="166" cy="67"/>
              </a:xfrm>
              <a:custGeom>
                <a:avLst/>
                <a:gdLst>
                  <a:gd name="T0" fmla="*/ 874 w 910"/>
                  <a:gd name="T1" fmla="*/ 4 h 366"/>
                  <a:gd name="T2" fmla="*/ 813 w 910"/>
                  <a:gd name="T3" fmla="*/ 0 h 366"/>
                  <a:gd name="T4" fmla="*/ 752 w 910"/>
                  <a:gd name="T5" fmla="*/ 1 h 366"/>
                  <a:gd name="T6" fmla="*/ 689 w 910"/>
                  <a:gd name="T7" fmla="*/ 7 h 366"/>
                  <a:gd name="T8" fmla="*/ 627 w 910"/>
                  <a:gd name="T9" fmla="*/ 17 h 366"/>
                  <a:gd name="T10" fmla="*/ 564 w 910"/>
                  <a:gd name="T11" fmla="*/ 31 h 366"/>
                  <a:gd name="T12" fmla="*/ 502 w 910"/>
                  <a:gd name="T13" fmla="*/ 48 h 366"/>
                  <a:gd name="T14" fmla="*/ 441 w 910"/>
                  <a:gd name="T15" fmla="*/ 68 h 366"/>
                  <a:gd name="T16" fmla="*/ 381 w 910"/>
                  <a:gd name="T17" fmla="*/ 90 h 366"/>
                  <a:gd name="T18" fmla="*/ 323 w 910"/>
                  <a:gd name="T19" fmla="*/ 116 h 366"/>
                  <a:gd name="T20" fmla="*/ 268 w 910"/>
                  <a:gd name="T21" fmla="*/ 142 h 366"/>
                  <a:gd name="T22" fmla="*/ 214 w 910"/>
                  <a:gd name="T23" fmla="*/ 169 h 366"/>
                  <a:gd name="T24" fmla="*/ 164 w 910"/>
                  <a:gd name="T25" fmla="*/ 197 h 366"/>
                  <a:gd name="T26" fmla="*/ 116 w 910"/>
                  <a:gd name="T27" fmla="*/ 224 h 366"/>
                  <a:gd name="T28" fmla="*/ 74 w 910"/>
                  <a:gd name="T29" fmla="*/ 253 h 366"/>
                  <a:gd name="T30" fmla="*/ 35 w 910"/>
                  <a:gd name="T31" fmla="*/ 279 h 366"/>
                  <a:gd name="T32" fmla="*/ 4 w 910"/>
                  <a:gd name="T33" fmla="*/ 305 h 366"/>
                  <a:gd name="T34" fmla="*/ 2 w 910"/>
                  <a:gd name="T35" fmla="*/ 335 h 366"/>
                  <a:gd name="T36" fmla="*/ 20 w 910"/>
                  <a:gd name="T37" fmla="*/ 360 h 366"/>
                  <a:gd name="T38" fmla="*/ 49 w 910"/>
                  <a:gd name="T39" fmla="*/ 366 h 366"/>
                  <a:gd name="T40" fmla="*/ 83 w 910"/>
                  <a:gd name="T41" fmla="*/ 344 h 366"/>
                  <a:gd name="T42" fmla="*/ 120 w 910"/>
                  <a:gd name="T43" fmla="*/ 317 h 366"/>
                  <a:gd name="T44" fmla="*/ 161 w 910"/>
                  <a:gd name="T45" fmla="*/ 288 h 366"/>
                  <a:gd name="T46" fmla="*/ 205 w 910"/>
                  <a:gd name="T47" fmla="*/ 257 h 366"/>
                  <a:gd name="T48" fmla="*/ 252 w 910"/>
                  <a:gd name="T49" fmla="*/ 225 h 366"/>
                  <a:gd name="T50" fmla="*/ 302 w 910"/>
                  <a:gd name="T51" fmla="*/ 194 h 366"/>
                  <a:gd name="T52" fmla="*/ 353 w 910"/>
                  <a:gd name="T53" fmla="*/ 163 h 366"/>
                  <a:gd name="T54" fmla="*/ 408 w 910"/>
                  <a:gd name="T55" fmla="*/ 134 h 366"/>
                  <a:gd name="T56" fmla="*/ 463 w 910"/>
                  <a:gd name="T57" fmla="*/ 106 h 366"/>
                  <a:gd name="T58" fmla="*/ 520 w 910"/>
                  <a:gd name="T59" fmla="*/ 80 h 366"/>
                  <a:gd name="T60" fmla="*/ 578 w 910"/>
                  <a:gd name="T61" fmla="*/ 58 h 366"/>
                  <a:gd name="T62" fmla="*/ 638 w 910"/>
                  <a:gd name="T63" fmla="*/ 40 h 366"/>
                  <a:gd name="T64" fmla="*/ 696 w 910"/>
                  <a:gd name="T65" fmla="*/ 26 h 366"/>
                  <a:gd name="T66" fmla="*/ 757 w 910"/>
                  <a:gd name="T67" fmla="*/ 17 h 366"/>
                  <a:gd name="T68" fmla="*/ 816 w 910"/>
                  <a:gd name="T69" fmla="*/ 13 h 366"/>
                  <a:gd name="T70" fmla="*/ 875 w 910"/>
                  <a:gd name="T71" fmla="*/ 16 h 366"/>
                  <a:gd name="T72" fmla="*/ 908 w 910"/>
                  <a:gd name="T73" fmla="*/ 18 h 366"/>
                  <a:gd name="T74" fmla="*/ 909 w 910"/>
                  <a:gd name="T75" fmla="*/ 1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0" h="366">
                    <a:moveTo>
                      <a:pt x="904" y="8"/>
                    </a:moveTo>
                    <a:lnTo>
                      <a:pt x="874" y="4"/>
                    </a:lnTo>
                    <a:lnTo>
                      <a:pt x="843" y="1"/>
                    </a:lnTo>
                    <a:lnTo>
                      <a:pt x="813" y="0"/>
                    </a:lnTo>
                    <a:lnTo>
                      <a:pt x="783" y="0"/>
                    </a:lnTo>
                    <a:lnTo>
                      <a:pt x="752" y="1"/>
                    </a:lnTo>
                    <a:lnTo>
                      <a:pt x="720" y="3"/>
                    </a:lnTo>
                    <a:lnTo>
                      <a:pt x="689" y="7"/>
                    </a:lnTo>
                    <a:lnTo>
                      <a:pt x="658" y="11"/>
                    </a:lnTo>
                    <a:lnTo>
                      <a:pt x="627" y="17"/>
                    </a:lnTo>
                    <a:lnTo>
                      <a:pt x="595" y="23"/>
                    </a:lnTo>
                    <a:lnTo>
                      <a:pt x="564" y="31"/>
                    </a:lnTo>
                    <a:lnTo>
                      <a:pt x="533" y="39"/>
                    </a:lnTo>
                    <a:lnTo>
                      <a:pt x="502" y="48"/>
                    </a:lnTo>
                    <a:lnTo>
                      <a:pt x="471" y="58"/>
                    </a:lnTo>
                    <a:lnTo>
                      <a:pt x="441" y="68"/>
                    </a:lnTo>
                    <a:lnTo>
                      <a:pt x="411" y="79"/>
                    </a:lnTo>
                    <a:lnTo>
                      <a:pt x="381" y="90"/>
                    </a:lnTo>
                    <a:lnTo>
                      <a:pt x="352" y="103"/>
                    </a:lnTo>
                    <a:lnTo>
                      <a:pt x="323" y="116"/>
                    </a:lnTo>
                    <a:lnTo>
                      <a:pt x="295" y="129"/>
                    </a:lnTo>
                    <a:lnTo>
                      <a:pt x="268" y="142"/>
                    </a:lnTo>
                    <a:lnTo>
                      <a:pt x="240" y="155"/>
                    </a:lnTo>
                    <a:lnTo>
                      <a:pt x="214" y="169"/>
                    </a:lnTo>
                    <a:lnTo>
                      <a:pt x="189" y="183"/>
                    </a:lnTo>
                    <a:lnTo>
                      <a:pt x="164" y="197"/>
                    </a:lnTo>
                    <a:lnTo>
                      <a:pt x="140" y="210"/>
                    </a:lnTo>
                    <a:lnTo>
                      <a:pt x="116" y="224"/>
                    </a:lnTo>
                    <a:lnTo>
                      <a:pt x="94" y="239"/>
                    </a:lnTo>
                    <a:lnTo>
                      <a:pt x="74" y="253"/>
                    </a:lnTo>
                    <a:lnTo>
                      <a:pt x="54" y="266"/>
                    </a:lnTo>
                    <a:lnTo>
                      <a:pt x="35" y="279"/>
                    </a:lnTo>
                    <a:lnTo>
                      <a:pt x="17" y="292"/>
                    </a:lnTo>
                    <a:lnTo>
                      <a:pt x="4" y="305"/>
                    </a:lnTo>
                    <a:lnTo>
                      <a:pt x="0" y="320"/>
                    </a:lnTo>
                    <a:lnTo>
                      <a:pt x="2" y="335"/>
                    </a:lnTo>
                    <a:lnTo>
                      <a:pt x="9" y="348"/>
                    </a:lnTo>
                    <a:lnTo>
                      <a:pt x="20" y="360"/>
                    </a:lnTo>
                    <a:lnTo>
                      <a:pt x="34" y="366"/>
                    </a:lnTo>
                    <a:lnTo>
                      <a:pt x="49" y="366"/>
                    </a:lnTo>
                    <a:lnTo>
                      <a:pt x="66" y="358"/>
                    </a:lnTo>
                    <a:lnTo>
                      <a:pt x="83" y="344"/>
                    </a:lnTo>
                    <a:lnTo>
                      <a:pt x="101" y="331"/>
                    </a:lnTo>
                    <a:lnTo>
                      <a:pt x="120" y="317"/>
                    </a:lnTo>
                    <a:lnTo>
                      <a:pt x="141" y="303"/>
                    </a:lnTo>
                    <a:lnTo>
                      <a:pt x="161" y="288"/>
                    </a:lnTo>
                    <a:lnTo>
                      <a:pt x="183" y="273"/>
                    </a:lnTo>
                    <a:lnTo>
                      <a:pt x="205" y="257"/>
                    </a:lnTo>
                    <a:lnTo>
                      <a:pt x="228" y="242"/>
                    </a:lnTo>
                    <a:lnTo>
                      <a:pt x="252" y="225"/>
                    </a:lnTo>
                    <a:lnTo>
                      <a:pt x="277" y="210"/>
                    </a:lnTo>
                    <a:lnTo>
                      <a:pt x="302" y="194"/>
                    </a:lnTo>
                    <a:lnTo>
                      <a:pt x="327" y="179"/>
                    </a:lnTo>
                    <a:lnTo>
                      <a:pt x="353" y="163"/>
                    </a:lnTo>
                    <a:lnTo>
                      <a:pt x="381" y="148"/>
                    </a:lnTo>
                    <a:lnTo>
                      <a:pt x="408" y="134"/>
                    </a:lnTo>
                    <a:lnTo>
                      <a:pt x="435" y="120"/>
                    </a:lnTo>
                    <a:lnTo>
                      <a:pt x="463" y="106"/>
                    </a:lnTo>
                    <a:lnTo>
                      <a:pt x="492" y="92"/>
                    </a:lnTo>
                    <a:lnTo>
                      <a:pt x="520" y="80"/>
                    </a:lnTo>
                    <a:lnTo>
                      <a:pt x="549" y="69"/>
                    </a:lnTo>
                    <a:lnTo>
                      <a:pt x="578" y="58"/>
                    </a:lnTo>
                    <a:lnTo>
                      <a:pt x="607" y="49"/>
                    </a:lnTo>
                    <a:lnTo>
                      <a:pt x="638" y="40"/>
                    </a:lnTo>
                    <a:lnTo>
                      <a:pt x="667" y="32"/>
                    </a:lnTo>
                    <a:lnTo>
                      <a:pt x="696" y="26"/>
                    </a:lnTo>
                    <a:lnTo>
                      <a:pt x="726" y="21"/>
                    </a:lnTo>
                    <a:lnTo>
                      <a:pt x="757" y="17"/>
                    </a:lnTo>
                    <a:lnTo>
                      <a:pt x="786" y="14"/>
                    </a:lnTo>
                    <a:lnTo>
                      <a:pt x="816" y="13"/>
                    </a:lnTo>
                    <a:lnTo>
                      <a:pt x="845" y="14"/>
                    </a:lnTo>
                    <a:lnTo>
                      <a:pt x="875" y="16"/>
                    </a:lnTo>
                    <a:lnTo>
                      <a:pt x="904" y="20"/>
                    </a:lnTo>
                    <a:lnTo>
                      <a:pt x="908" y="18"/>
                    </a:lnTo>
                    <a:lnTo>
                      <a:pt x="910" y="14"/>
                    </a:lnTo>
                    <a:lnTo>
                      <a:pt x="909" y="10"/>
                    </a:lnTo>
                    <a:lnTo>
                      <a:pt x="90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71" name="Freeform 227"/>
              <p:cNvSpPr>
                <a:spLocks/>
              </p:cNvSpPr>
              <p:nvPr/>
            </p:nvSpPr>
            <p:spPr bwMode="auto">
              <a:xfrm flipH="1">
                <a:off x="5079" y="794"/>
                <a:ext cx="175" cy="194"/>
              </a:xfrm>
              <a:custGeom>
                <a:avLst/>
                <a:gdLst>
                  <a:gd name="T0" fmla="*/ 909 w 968"/>
                  <a:gd name="T1" fmla="*/ 129 h 1062"/>
                  <a:gd name="T2" fmla="*/ 819 w 968"/>
                  <a:gd name="T3" fmla="*/ 90 h 1062"/>
                  <a:gd name="T4" fmla="*/ 723 w 968"/>
                  <a:gd name="T5" fmla="*/ 54 h 1062"/>
                  <a:gd name="T6" fmla="*/ 624 w 968"/>
                  <a:gd name="T7" fmla="*/ 25 h 1062"/>
                  <a:gd name="T8" fmla="*/ 526 w 968"/>
                  <a:gd name="T9" fmla="*/ 6 h 1062"/>
                  <a:gd name="T10" fmla="*/ 428 w 968"/>
                  <a:gd name="T11" fmla="*/ 0 h 1062"/>
                  <a:gd name="T12" fmla="*/ 334 w 968"/>
                  <a:gd name="T13" fmla="*/ 11 h 1062"/>
                  <a:gd name="T14" fmla="*/ 246 w 968"/>
                  <a:gd name="T15" fmla="*/ 41 h 1062"/>
                  <a:gd name="T16" fmla="*/ 168 w 968"/>
                  <a:gd name="T17" fmla="*/ 93 h 1062"/>
                  <a:gd name="T18" fmla="*/ 99 w 968"/>
                  <a:gd name="T19" fmla="*/ 171 h 1062"/>
                  <a:gd name="T20" fmla="*/ 45 w 968"/>
                  <a:gd name="T21" fmla="*/ 276 h 1062"/>
                  <a:gd name="T22" fmla="*/ 21 w 968"/>
                  <a:gd name="T23" fmla="*/ 347 h 1062"/>
                  <a:gd name="T24" fmla="*/ 6 w 968"/>
                  <a:gd name="T25" fmla="*/ 418 h 1062"/>
                  <a:gd name="T26" fmla="*/ 0 w 968"/>
                  <a:gd name="T27" fmla="*/ 487 h 1062"/>
                  <a:gd name="T28" fmla="*/ 0 w 968"/>
                  <a:gd name="T29" fmla="*/ 557 h 1062"/>
                  <a:gd name="T30" fmla="*/ 5 w 968"/>
                  <a:gd name="T31" fmla="*/ 626 h 1062"/>
                  <a:gd name="T32" fmla="*/ 13 w 968"/>
                  <a:gd name="T33" fmla="*/ 697 h 1062"/>
                  <a:gd name="T34" fmla="*/ 23 w 968"/>
                  <a:gd name="T35" fmla="*/ 768 h 1062"/>
                  <a:gd name="T36" fmla="*/ 33 w 968"/>
                  <a:gd name="T37" fmla="*/ 842 h 1062"/>
                  <a:gd name="T38" fmla="*/ 42 w 968"/>
                  <a:gd name="T39" fmla="*/ 918 h 1062"/>
                  <a:gd name="T40" fmla="*/ 48 w 968"/>
                  <a:gd name="T41" fmla="*/ 996 h 1062"/>
                  <a:gd name="T42" fmla="*/ 53 w 968"/>
                  <a:gd name="T43" fmla="*/ 1059 h 1062"/>
                  <a:gd name="T44" fmla="*/ 77 w 968"/>
                  <a:gd name="T45" fmla="*/ 1050 h 1062"/>
                  <a:gd name="T46" fmla="*/ 76 w 968"/>
                  <a:gd name="T47" fmla="*/ 973 h 1062"/>
                  <a:gd name="T48" fmla="*/ 74 w 968"/>
                  <a:gd name="T49" fmla="*/ 899 h 1062"/>
                  <a:gd name="T50" fmla="*/ 71 w 968"/>
                  <a:gd name="T51" fmla="*/ 828 h 1062"/>
                  <a:gd name="T52" fmla="*/ 68 w 968"/>
                  <a:gd name="T53" fmla="*/ 758 h 1062"/>
                  <a:gd name="T54" fmla="*/ 67 w 968"/>
                  <a:gd name="T55" fmla="*/ 690 h 1062"/>
                  <a:gd name="T56" fmla="*/ 68 w 968"/>
                  <a:gd name="T57" fmla="*/ 623 h 1062"/>
                  <a:gd name="T58" fmla="*/ 72 w 968"/>
                  <a:gd name="T59" fmla="*/ 557 h 1062"/>
                  <a:gd name="T60" fmla="*/ 80 w 968"/>
                  <a:gd name="T61" fmla="*/ 490 h 1062"/>
                  <a:gd name="T62" fmla="*/ 94 w 968"/>
                  <a:gd name="T63" fmla="*/ 424 h 1062"/>
                  <a:gd name="T64" fmla="*/ 113 w 968"/>
                  <a:gd name="T65" fmla="*/ 357 h 1062"/>
                  <a:gd name="T66" fmla="*/ 144 w 968"/>
                  <a:gd name="T67" fmla="*/ 276 h 1062"/>
                  <a:gd name="T68" fmla="*/ 199 w 968"/>
                  <a:gd name="T69" fmla="*/ 188 h 1062"/>
                  <a:gd name="T70" fmla="*/ 264 w 968"/>
                  <a:gd name="T71" fmla="*/ 122 h 1062"/>
                  <a:gd name="T72" fmla="*/ 338 w 968"/>
                  <a:gd name="T73" fmla="*/ 78 h 1062"/>
                  <a:gd name="T74" fmla="*/ 420 w 968"/>
                  <a:gd name="T75" fmla="*/ 53 h 1062"/>
                  <a:gd name="T76" fmla="*/ 505 w 968"/>
                  <a:gd name="T77" fmla="*/ 44 h 1062"/>
                  <a:gd name="T78" fmla="*/ 594 w 968"/>
                  <a:gd name="T79" fmla="*/ 49 h 1062"/>
                  <a:gd name="T80" fmla="*/ 683 w 968"/>
                  <a:gd name="T81" fmla="*/ 65 h 1062"/>
                  <a:gd name="T82" fmla="*/ 772 w 968"/>
                  <a:gd name="T83" fmla="*/ 90 h 1062"/>
                  <a:gd name="T84" fmla="*/ 856 w 968"/>
                  <a:gd name="T85" fmla="*/ 121 h 1062"/>
                  <a:gd name="T86" fmla="*/ 936 w 968"/>
                  <a:gd name="T87" fmla="*/ 158 h 1062"/>
                  <a:gd name="T88" fmla="*/ 968 w 968"/>
                  <a:gd name="T89" fmla="*/ 166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68" h="1062">
                    <a:moveTo>
                      <a:pt x="965" y="157"/>
                    </a:moveTo>
                    <a:lnTo>
                      <a:pt x="938" y="143"/>
                    </a:lnTo>
                    <a:lnTo>
                      <a:pt x="909" y="129"/>
                    </a:lnTo>
                    <a:lnTo>
                      <a:pt x="879" y="116"/>
                    </a:lnTo>
                    <a:lnTo>
                      <a:pt x="850" y="103"/>
                    </a:lnTo>
                    <a:lnTo>
                      <a:pt x="819" y="90"/>
                    </a:lnTo>
                    <a:lnTo>
                      <a:pt x="788" y="78"/>
                    </a:lnTo>
                    <a:lnTo>
                      <a:pt x="755" y="66"/>
                    </a:lnTo>
                    <a:lnTo>
                      <a:pt x="723" y="54"/>
                    </a:lnTo>
                    <a:lnTo>
                      <a:pt x="691" y="44"/>
                    </a:lnTo>
                    <a:lnTo>
                      <a:pt x="658" y="34"/>
                    </a:lnTo>
                    <a:lnTo>
                      <a:pt x="624" y="25"/>
                    </a:lnTo>
                    <a:lnTo>
                      <a:pt x="591" y="17"/>
                    </a:lnTo>
                    <a:lnTo>
                      <a:pt x="559" y="11"/>
                    </a:lnTo>
                    <a:lnTo>
                      <a:pt x="526" y="6"/>
                    </a:lnTo>
                    <a:lnTo>
                      <a:pt x="492" y="3"/>
                    </a:lnTo>
                    <a:lnTo>
                      <a:pt x="460" y="1"/>
                    </a:lnTo>
                    <a:lnTo>
                      <a:pt x="428" y="0"/>
                    </a:lnTo>
                    <a:lnTo>
                      <a:pt x="395" y="2"/>
                    </a:lnTo>
                    <a:lnTo>
                      <a:pt x="364" y="5"/>
                    </a:lnTo>
                    <a:lnTo>
                      <a:pt x="334" y="11"/>
                    </a:lnTo>
                    <a:lnTo>
                      <a:pt x="304" y="18"/>
                    </a:lnTo>
                    <a:lnTo>
                      <a:pt x="274" y="29"/>
                    </a:lnTo>
                    <a:lnTo>
                      <a:pt x="246" y="41"/>
                    </a:lnTo>
                    <a:lnTo>
                      <a:pt x="219" y="56"/>
                    </a:lnTo>
                    <a:lnTo>
                      <a:pt x="193" y="73"/>
                    </a:lnTo>
                    <a:lnTo>
                      <a:pt x="168" y="93"/>
                    </a:lnTo>
                    <a:lnTo>
                      <a:pt x="143" y="116"/>
                    </a:lnTo>
                    <a:lnTo>
                      <a:pt x="120" y="141"/>
                    </a:lnTo>
                    <a:lnTo>
                      <a:pt x="99" y="171"/>
                    </a:lnTo>
                    <a:lnTo>
                      <a:pt x="80" y="203"/>
                    </a:lnTo>
                    <a:lnTo>
                      <a:pt x="62" y="238"/>
                    </a:lnTo>
                    <a:lnTo>
                      <a:pt x="45" y="276"/>
                    </a:lnTo>
                    <a:lnTo>
                      <a:pt x="35" y="301"/>
                    </a:lnTo>
                    <a:lnTo>
                      <a:pt x="27" y="324"/>
                    </a:lnTo>
                    <a:lnTo>
                      <a:pt x="21" y="347"/>
                    </a:lnTo>
                    <a:lnTo>
                      <a:pt x="15" y="371"/>
                    </a:lnTo>
                    <a:lnTo>
                      <a:pt x="10" y="394"/>
                    </a:lnTo>
                    <a:lnTo>
                      <a:pt x="6" y="418"/>
                    </a:lnTo>
                    <a:lnTo>
                      <a:pt x="4" y="441"/>
                    </a:lnTo>
                    <a:lnTo>
                      <a:pt x="2" y="464"/>
                    </a:lnTo>
                    <a:lnTo>
                      <a:pt x="0" y="487"/>
                    </a:lnTo>
                    <a:lnTo>
                      <a:pt x="0" y="510"/>
                    </a:lnTo>
                    <a:lnTo>
                      <a:pt x="0" y="533"/>
                    </a:lnTo>
                    <a:lnTo>
                      <a:pt x="0" y="557"/>
                    </a:lnTo>
                    <a:lnTo>
                      <a:pt x="2" y="580"/>
                    </a:lnTo>
                    <a:lnTo>
                      <a:pt x="3" y="603"/>
                    </a:lnTo>
                    <a:lnTo>
                      <a:pt x="5" y="626"/>
                    </a:lnTo>
                    <a:lnTo>
                      <a:pt x="8" y="649"/>
                    </a:lnTo>
                    <a:lnTo>
                      <a:pt x="10" y="673"/>
                    </a:lnTo>
                    <a:lnTo>
                      <a:pt x="13" y="697"/>
                    </a:lnTo>
                    <a:lnTo>
                      <a:pt x="17" y="720"/>
                    </a:lnTo>
                    <a:lnTo>
                      <a:pt x="20" y="744"/>
                    </a:lnTo>
                    <a:lnTo>
                      <a:pt x="23" y="768"/>
                    </a:lnTo>
                    <a:lnTo>
                      <a:pt x="27" y="793"/>
                    </a:lnTo>
                    <a:lnTo>
                      <a:pt x="30" y="817"/>
                    </a:lnTo>
                    <a:lnTo>
                      <a:pt x="33" y="842"/>
                    </a:lnTo>
                    <a:lnTo>
                      <a:pt x="36" y="867"/>
                    </a:lnTo>
                    <a:lnTo>
                      <a:pt x="39" y="892"/>
                    </a:lnTo>
                    <a:lnTo>
                      <a:pt x="42" y="918"/>
                    </a:lnTo>
                    <a:lnTo>
                      <a:pt x="45" y="943"/>
                    </a:lnTo>
                    <a:lnTo>
                      <a:pt x="46" y="969"/>
                    </a:lnTo>
                    <a:lnTo>
                      <a:pt x="48" y="996"/>
                    </a:lnTo>
                    <a:lnTo>
                      <a:pt x="49" y="1022"/>
                    </a:lnTo>
                    <a:lnTo>
                      <a:pt x="49" y="1050"/>
                    </a:lnTo>
                    <a:lnTo>
                      <a:pt x="53" y="1059"/>
                    </a:lnTo>
                    <a:lnTo>
                      <a:pt x="63" y="1062"/>
                    </a:lnTo>
                    <a:lnTo>
                      <a:pt x="73" y="1059"/>
                    </a:lnTo>
                    <a:lnTo>
                      <a:pt x="77" y="1050"/>
                    </a:lnTo>
                    <a:lnTo>
                      <a:pt x="77" y="1023"/>
                    </a:lnTo>
                    <a:lnTo>
                      <a:pt x="77" y="998"/>
                    </a:lnTo>
                    <a:lnTo>
                      <a:pt x="76" y="973"/>
                    </a:lnTo>
                    <a:lnTo>
                      <a:pt x="75" y="948"/>
                    </a:lnTo>
                    <a:lnTo>
                      <a:pt x="74" y="924"/>
                    </a:lnTo>
                    <a:lnTo>
                      <a:pt x="74" y="899"/>
                    </a:lnTo>
                    <a:lnTo>
                      <a:pt x="73" y="875"/>
                    </a:lnTo>
                    <a:lnTo>
                      <a:pt x="72" y="851"/>
                    </a:lnTo>
                    <a:lnTo>
                      <a:pt x="71" y="828"/>
                    </a:lnTo>
                    <a:lnTo>
                      <a:pt x="70" y="804"/>
                    </a:lnTo>
                    <a:lnTo>
                      <a:pt x="69" y="780"/>
                    </a:lnTo>
                    <a:lnTo>
                      <a:pt x="68" y="758"/>
                    </a:lnTo>
                    <a:lnTo>
                      <a:pt x="68" y="735"/>
                    </a:lnTo>
                    <a:lnTo>
                      <a:pt x="67" y="712"/>
                    </a:lnTo>
                    <a:lnTo>
                      <a:pt x="67" y="690"/>
                    </a:lnTo>
                    <a:lnTo>
                      <a:pt x="67" y="668"/>
                    </a:lnTo>
                    <a:lnTo>
                      <a:pt x="67" y="645"/>
                    </a:lnTo>
                    <a:lnTo>
                      <a:pt x="68" y="623"/>
                    </a:lnTo>
                    <a:lnTo>
                      <a:pt x="69" y="601"/>
                    </a:lnTo>
                    <a:lnTo>
                      <a:pt x="70" y="579"/>
                    </a:lnTo>
                    <a:lnTo>
                      <a:pt x="72" y="557"/>
                    </a:lnTo>
                    <a:lnTo>
                      <a:pt x="74" y="534"/>
                    </a:lnTo>
                    <a:lnTo>
                      <a:pt x="77" y="512"/>
                    </a:lnTo>
                    <a:lnTo>
                      <a:pt x="80" y="490"/>
                    </a:lnTo>
                    <a:lnTo>
                      <a:pt x="84" y="468"/>
                    </a:lnTo>
                    <a:lnTo>
                      <a:pt x="89" y="446"/>
                    </a:lnTo>
                    <a:lnTo>
                      <a:pt x="94" y="424"/>
                    </a:lnTo>
                    <a:lnTo>
                      <a:pt x="99" y="401"/>
                    </a:lnTo>
                    <a:lnTo>
                      <a:pt x="106" y="379"/>
                    </a:lnTo>
                    <a:lnTo>
                      <a:pt x="113" y="357"/>
                    </a:lnTo>
                    <a:lnTo>
                      <a:pt x="120" y="335"/>
                    </a:lnTo>
                    <a:lnTo>
                      <a:pt x="129" y="312"/>
                    </a:lnTo>
                    <a:lnTo>
                      <a:pt x="144" y="276"/>
                    </a:lnTo>
                    <a:lnTo>
                      <a:pt x="162" y="244"/>
                    </a:lnTo>
                    <a:lnTo>
                      <a:pt x="180" y="215"/>
                    </a:lnTo>
                    <a:lnTo>
                      <a:pt x="199" y="188"/>
                    </a:lnTo>
                    <a:lnTo>
                      <a:pt x="219" y="164"/>
                    </a:lnTo>
                    <a:lnTo>
                      <a:pt x="241" y="141"/>
                    </a:lnTo>
                    <a:lnTo>
                      <a:pt x="264" y="122"/>
                    </a:lnTo>
                    <a:lnTo>
                      <a:pt x="288" y="105"/>
                    </a:lnTo>
                    <a:lnTo>
                      <a:pt x="313" y="91"/>
                    </a:lnTo>
                    <a:lnTo>
                      <a:pt x="338" y="78"/>
                    </a:lnTo>
                    <a:lnTo>
                      <a:pt x="364" y="68"/>
                    </a:lnTo>
                    <a:lnTo>
                      <a:pt x="391" y="60"/>
                    </a:lnTo>
                    <a:lnTo>
                      <a:pt x="420" y="53"/>
                    </a:lnTo>
                    <a:lnTo>
                      <a:pt x="448" y="48"/>
                    </a:lnTo>
                    <a:lnTo>
                      <a:pt x="476" y="45"/>
                    </a:lnTo>
                    <a:lnTo>
                      <a:pt x="505" y="44"/>
                    </a:lnTo>
                    <a:lnTo>
                      <a:pt x="535" y="44"/>
                    </a:lnTo>
                    <a:lnTo>
                      <a:pt x="564" y="46"/>
                    </a:lnTo>
                    <a:lnTo>
                      <a:pt x="594" y="49"/>
                    </a:lnTo>
                    <a:lnTo>
                      <a:pt x="623" y="53"/>
                    </a:lnTo>
                    <a:lnTo>
                      <a:pt x="654" y="58"/>
                    </a:lnTo>
                    <a:lnTo>
                      <a:pt x="683" y="65"/>
                    </a:lnTo>
                    <a:lnTo>
                      <a:pt x="713" y="72"/>
                    </a:lnTo>
                    <a:lnTo>
                      <a:pt x="742" y="81"/>
                    </a:lnTo>
                    <a:lnTo>
                      <a:pt x="772" y="90"/>
                    </a:lnTo>
                    <a:lnTo>
                      <a:pt x="801" y="100"/>
                    </a:lnTo>
                    <a:lnTo>
                      <a:pt x="829" y="110"/>
                    </a:lnTo>
                    <a:lnTo>
                      <a:pt x="856" y="121"/>
                    </a:lnTo>
                    <a:lnTo>
                      <a:pt x="884" y="133"/>
                    </a:lnTo>
                    <a:lnTo>
                      <a:pt x="911" y="145"/>
                    </a:lnTo>
                    <a:lnTo>
                      <a:pt x="936" y="158"/>
                    </a:lnTo>
                    <a:lnTo>
                      <a:pt x="961" y="170"/>
                    </a:lnTo>
                    <a:lnTo>
                      <a:pt x="965" y="170"/>
                    </a:lnTo>
                    <a:lnTo>
                      <a:pt x="968" y="166"/>
                    </a:lnTo>
                    <a:lnTo>
                      <a:pt x="968" y="161"/>
                    </a:lnTo>
                    <a:lnTo>
                      <a:pt x="965" y="1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72" name="Freeform 228"/>
              <p:cNvSpPr>
                <a:spLocks/>
              </p:cNvSpPr>
              <p:nvPr/>
            </p:nvSpPr>
            <p:spPr bwMode="auto">
              <a:xfrm flipH="1">
                <a:off x="5243" y="1022"/>
                <a:ext cx="90" cy="47"/>
              </a:xfrm>
              <a:custGeom>
                <a:avLst/>
                <a:gdLst>
                  <a:gd name="T0" fmla="*/ 488 w 502"/>
                  <a:gd name="T1" fmla="*/ 27 h 257"/>
                  <a:gd name="T2" fmla="*/ 476 w 502"/>
                  <a:gd name="T3" fmla="*/ 66 h 257"/>
                  <a:gd name="T4" fmla="*/ 458 w 502"/>
                  <a:gd name="T5" fmla="*/ 99 h 257"/>
                  <a:gd name="T6" fmla="*/ 437 w 502"/>
                  <a:gd name="T7" fmla="*/ 127 h 257"/>
                  <a:gd name="T8" fmla="*/ 413 w 502"/>
                  <a:gd name="T9" fmla="*/ 151 h 257"/>
                  <a:gd name="T10" fmla="*/ 386 w 502"/>
                  <a:gd name="T11" fmla="*/ 171 h 257"/>
                  <a:gd name="T12" fmla="*/ 357 w 502"/>
                  <a:gd name="T13" fmla="*/ 190 h 257"/>
                  <a:gd name="T14" fmla="*/ 326 w 502"/>
                  <a:gd name="T15" fmla="*/ 206 h 257"/>
                  <a:gd name="T16" fmla="*/ 280 w 502"/>
                  <a:gd name="T17" fmla="*/ 217 h 257"/>
                  <a:gd name="T18" fmla="*/ 226 w 502"/>
                  <a:gd name="T19" fmla="*/ 216 h 257"/>
                  <a:gd name="T20" fmla="*/ 180 w 502"/>
                  <a:gd name="T21" fmla="*/ 202 h 257"/>
                  <a:gd name="T22" fmla="*/ 140 w 502"/>
                  <a:gd name="T23" fmla="*/ 180 h 257"/>
                  <a:gd name="T24" fmla="*/ 104 w 502"/>
                  <a:gd name="T25" fmla="*/ 149 h 257"/>
                  <a:gd name="T26" fmla="*/ 73 w 502"/>
                  <a:gd name="T27" fmla="*/ 114 h 257"/>
                  <a:gd name="T28" fmla="*/ 46 w 502"/>
                  <a:gd name="T29" fmla="*/ 75 h 257"/>
                  <a:gd name="T30" fmla="*/ 22 w 502"/>
                  <a:gd name="T31" fmla="*/ 35 h 257"/>
                  <a:gd name="T32" fmla="*/ 6 w 502"/>
                  <a:gd name="T33" fmla="*/ 12 h 257"/>
                  <a:gd name="T34" fmla="*/ 0 w 502"/>
                  <a:gd name="T35" fmla="*/ 16 h 257"/>
                  <a:gd name="T36" fmla="*/ 13 w 502"/>
                  <a:gd name="T37" fmla="*/ 43 h 257"/>
                  <a:gd name="T38" fmla="*/ 39 w 502"/>
                  <a:gd name="T39" fmla="*/ 89 h 257"/>
                  <a:gd name="T40" fmla="*/ 68 w 502"/>
                  <a:gd name="T41" fmla="*/ 133 h 257"/>
                  <a:gd name="T42" fmla="*/ 100 w 502"/>
                  <a:gd name="T43" fmla="*/ 174 h 257"/>
                  <a:gd name="T44" fmla="*/ 138 w 502"/>
                  <a:gd name="T45" fmla="*/ 210 h 257"/>
                  <a:gd name="T46" fmla="*/ 181 w 502"/>
                  <a:gd name="T47" fmla="*/ 237 h 257"/>
                  <a:gd name="T48" fmla="*/ 231 w 502"/>
                  <a:gd name="T49" fmla="*/ 254 h 257"/>
                  <a:gd name="T50" fmla="*/ 290 w 502"/>
                  <a:gd name="T51" fmla="*/ 256 h 257"/>
                  <a:gd name="T52" fmla="*/ 340 w 502"/>
                  <a:gd name="T53" fmla="*/ 244 h 257"/>
                  <a:gd name="T54" fmla="*/ 372 w 502"/>
                  <a:gd name="T55" fmla="*/ 225 h 257"/>
                  <a:gd name="T56" fmla="*/ 401 w 502"/>
                  <a:gd name="T57" fmla="*/ 203 h 257"/>
                  <a:gd name="T58" fmla="*/ 427 w 502"/>
                  <a:gd name="T59" fmla="*/ 178 h 257"/>
                  <a:gd name="T60" fmla="*/ 450 w 502"/>
                  <a:gd name="T61" fmla="*/ 147 h 257"/>
                  <a:gd name="T62" fmla="*/ 470 w 502"/>
                  <a:gd name="T63" fmla="*/ 113 h 257"/>
                  <a:gd name="T64" fmla="*/ 486 w 502"/>
                  <a:gd name="T65" fmla="*/ 75 h 257"/>
                  <a:gd name="T66" fmla="*/ 498 w 502"/>
                  <a:gd name="T67" fmla="*/ 30 h 257"/>
                  <a:gd name="T68" fmla="*/ 502 w 502"/>
                  <a:gd name="T69" fmla="*/ 2 h 257"/>
                  <a:gd name="T70" fmla="*/ 494 w 502"/>
                  <a:gd name="T71" fmla="*/ 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2" h="257">
                    <a:moveTo>
                      <a:pt x="492" y="6"/>
                    </a:moveTo>
                    <a:lnTo>
                      <a:pt x="488" y="27"/>
                    </a:lnTo>
                    <a:lnTo>
                      <a:pt x="482" y="47"/>
                    </a:lnTo>
                    <a:lnTo>
                      <a:pt x="476" y="66"/>
                    </a:lnTo>
                    <a:lnTo>
                      <a:pt x="467" y="83"/>
                    </a:lnTo>
                    <a:lnTo>
                      <a:pt x="458" y="99"/>
                    </a:lnTo>
                    <a:lnTo>
                      <a:pt x="448" y="114"/>
                    </a:lnTo>
                    <a:lnTo>
                      <a:pt x="437" y="127"/>
                    </a:lnTo>
                    <a:lnTo>
                      <a:pt x="425" y="139"/>
                    </a:lnTo>
                    <a:lnTo>
                      <a:pt x="413" y="151"/>
                    </a:lnTo>
                    <a:lnTo>
                      <a:pt x="400" y="162"/>
                    </a:lnTo>
                    <a:lnTo>
                      <a:pt x="386" y="171"/>
                    </a:lnTo>
                    <a:lnTo>
                      <a:pt x="372" y="182"/>
                    </a:lnTo>
                    <a:lnTo>
                      <a:pt x="357" y="190"/>
                    </a:lnTo>
                    <a:lnTo>
                      <a:pt x="341" y="198"/>
                    </a:lnTo>
                    <a:lnTo>
                      <a:pt x="326" y="206"/>
                    </a:lnTo>
                    <a:lnTo>
                      <a:pt x="310" y="213"/>
                    </a:lnTo>
                    <a:lnTo>
                      <a:pt x="280" y="217"/>
                    </a:lnTo>
                    <a:lnTo>
                      <a:pt x="253" y="218"/>
                    </a:lnTo>
                    <a:lnTo>
                      <a:pt x="226" y="216"/>
                    </a:lnTo>
                    <a:lnTo>
                      <a:pt x="202" y="210"/>
                    </a:lnTo>
                    <a:lnTo>
                      <a:pt x="180" y="202"/>
                    </a:lnTo>
                    <a:lnTo>
                      <a:pt x="159" y="192"/>
                    </a:lnTo>
                    <a:lnTo>
                      <a:pt x="140" y="180"/>
                    </a:lnTo>
                    <a:lnTo>
                      <a:pt x="122" y="165"/>
                    </a:lnTo>
                    <a:lnTo>
                      <a:pt x="104" y="149"/>
                    </a:lnTo>
                    <a:lnTo>
                      <a:pt x="88" y="132"/>
                    </a:lnTo>
                    <a:lnTo>
                      <a:pt x="73" y="114"/>
                    </a:lnTo>
                    <a:lnTo>
                      <a:pt x="59" y="95"/>
                    </a:lnTo>
                    <a:lnTo>
                      <a:pt x="46" y="75"/>
                    </a:lnTo>
                    <a:lnTo>
                      <a:pt x="34" y="55"/>
                    </a:lnTo>
                    <a:lnTo>
                      <a:pt x="22" y="35"/>
                    </a:lnTo>
                    <a:lnTo>
                      <a:pt x="10" y="15"/>
                    </a:lnTo>
                    <a:lnTo>
                      <a:pt x="6" y="12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13" y="43"/>
                    </a:lnTo>
                    <a:lnTo>
                      <a:pt x="26" y="66"/>
                    </a:lnTo>
                    <a:lnTo>
                      <a:pt x="39" y="89"/>
                    </a:lnTo>
                    <a:lnTo>
                      <a:pt x="53" y="111"/>
                    </a:lnTo>
                    <a:lnTo>
                      <a:pt x="68" y="133"/>
                    </a:lnTo>
                    <a:lnTo>
                      <a:pt x="84" y="154"/>
                    </a:lnTo>
                    <a:lnTo>
                      <a:pt x="100" y="174"/>
                    </a:lnTo>
                    <a:lnTo>
                      <a:pt x="119" y="193"/>
                    </a:lnTo>
                    <a:lnTo>
                      <a:pt x="138" y="210"/>
                    </a:lnTo>
                    <a:lnTo>
                      <a:pt x="159" y="225"/>
                    </a:lnTo>
                    <a:lnTo>
                      <a:pt x="181" y="237"/>
                    </a:lnTo>
                    <a:lnTo>
                      <a:pt x="205" y="247"/>
                    </a:lnTo>
                    <a:lnTo>
                      <a:pt x="231" y="254"/>
                    </a:lnTo>
                    <a:lnTo>
                      <a:pt x="260" y="257"/>
                    </a:lnTo>
                    <a:lnTo>
                      <a:pt x="290" y="256"/>
                    </a:lnTo>
                    <a:lnTo>
                      <a:pt x="323" y="252"/>
                    </a:lnTo>
                    <a:lnTo>
                      <a:pt x="340" y="244"/>
                    </a:lnTo>
                    <a:lnTo>
                      <a:pt x="357" y="235"/>
                    </a:lnTo>
                    <a:lnTo>
                      <a:pt x="372" y="225"/>
                    </a:lnTo>
                    <a:lnTo>
                      <a:pt x="387" y="215"/>
                    </a:lnTo>
                    <a:lnTo>
                      <a:pt x="401" y="203"/>
                    </a:lnTo>
                    <a:lnTo>
                      <a:pt x="415" y="191"/>
                    </a:lnTo>
                    <a:lnTo>
                      <a:pt x="427" y="178"/>
                    </a:lnTo>
                    <a:lnTo>
                      <a:pt x="439" y="162"/>
                    </a:lnTo>
                    <a:lnTo>
                      <a:pt x="450" y="147"/>
                    </a:lnTo>
                    <a:lnTo>
                      <a:pt x="460" y="131"/>
                    </a:lnTo>
                    <a:lnTo>
                      <a:pt x="470" y="113"/>
                    </a:lnTo>
                    <a:lnTo>
                      <a:pt x="479" y="94"/>
                    </a:lnTo>
                    <a:lnTo>
                      <a:pt x="486" y="75"/>
                    </a:lnTo>
                    <a:lnTo>
                      <a:pt x="493" y="53"/>
                    </a:lnTo>
                    <a:lnTo>
                      <a:pt x="498" y="30"/>
                    </a:lnTo>
                    <a:lnTo>
                      <a:pt x="502" y="6"/>
                    </a:lnTo>
                    <a:lnTo>
                      <a:pt x="502" y="2"/>
                    </a:lnTo>
                    <a:lnTo>
                      <a:pt x="498" y="0"/>
                    </a:lnTo>
                    <a:lnTo>
                      <a:pt x="494" y="1"/>
                    </a:lnTo>
                    <a:lnTo>
                      <a:pt x="49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73" name="Freeform 229"/>
              <p:cNvSpPr>
                <a:spLocks/>
              </p:cNvSpPr>
              <p:nvPr/>
            </p:nvSpPr>
            <p:spPr bwMode="auto">
              <a:xfrm flipH="1">
                <a:off x="5239" y="1027"/>
                <a:ext cx="66" cy="73"/>
              </a:xfrm>
              <a:custGeom>
                <a:avLst/>
                <a:gdLst>
                  <a:gd name="T0" fmla="*/ 314 w 365"/>
                  <a:gd name="T1" fmla="*/ 40 h 399"/>
                  <a:gd name="T2" fmla="*/ 308 w 365"/>
                  <a:gd name="T3" fmla="*/ 69 h 399"/>
                  <a:gd name="T4" fmla="*/ 301 w 365"/>
                  <a:gd name="T5" fmla="*/ 96 h 399"/>
                  <a:gd name="T6" fmla="*/ 292 w 365"/>
                  <a:gd name="T7" fmla="*/ 121 h 399"/>
                  <a:gd name="T8" fmla="*/ 283 w 365"/>
                  <a:gd name="T9" fmla="*/ 145 h 399"/>
                  <a:gd name="T10" fmla="*/ 272 w 365"/>
                  <a:gd name="T11" fmla="*/ 169 h 399"/>
                  <a:gd name="T12" fmla="*/ 261 w 365"/>
                  <a:gd name="T13" fmla="*/ 191 h 399"/>
                  <a:gd name="T14" fmla="*/ 250 w 365"/>
                  <a:gd name="T15" fmla="*/ 212 h 399"/>
                  <a:gd name="T16" fmla="*/ 236 w 365"/>
                  <a:gd name="T17" fmla="*/ 235 h 399"/>
                  <a:gd name="T18" fmla="*/ 216 w 365"/>
                  <a:gd name="T19" fmla="*/ 264 h 399"/>
                  <a:gd name="T20" fmla="*/ 194 w 365"/>
                  <a:gd name="T21" fmla="*/ 294 h 399"/>
                  <a:gd name="T22" fmla="*/ 169 w 365"/>
                  <a:gd name="T23" fmla="*/ 323 h 399"/>
                  <a:gd name="T24" fmla="*/ 141 w 365"/>
                  <a:gd name="T25" fmla="*/ 349 h 399"/>
                  <a:gd name="T26" fmla="*/ 109 w 365"/>
                  <a:gd name="T27" fmla="*/ 369 h 399"/>
                  <a:gd name="T28" fmla="*/ 71 w 365"/>
                  <a:gd name="T29" fmla="*/ 381 h 399"/>
                  <a:gd name="T30" fmla="*/ 29 w 365"/>
                  <a:gd name="T31" fmla="*/ 383 h 399"/>
                  <a:gd name="T32" fmla="*/ 2 w 365"/>
                  <a:gd name="T33" fmla="*/ 382 h 399"/>
                  <a:gd name="T34" fmla="*/ 1 w 365"/>
                  <a:gd name="T35" fmla="*/ 390 h 399"/>
                  <a:gd name="T36" fmla="*/ 33 w 365"/>
                  <a:gd name="T37" fmla="*/ 397 h 399"/>
                  <a:gd name="T38" fmla="*/ 84 w 365"/>
                  <a:gd name="T39" fmla="*/ 398 h 399"/>
                  <a:gd name="T40" fmla="*/ 131 w 365"/>
                  <a:gd name="T41" fmla="*/ 391 h 399"/>
                  <a:gd name="T42" fmla="*/ 173 w 365"/>
                  <a:gd name="T43" fmla="*/ 377 h 399"/>
                  <a:gd name="T44" fmla="*/ 213 w 365"/>
                  <a:gd name="T45" fmla="*/ 358 h 399"/>
                  <a:gd name="T46" fmla="*/ 248 w 365"/>
                  <a:gd name="T47" fmla="*/ 334 h 399"/>
                  <a:gd name="T48" fmla="*/ 278 w 365"/>
                  <a:gd name="T49" fmla="*/ 307 h 399"/>
                  <a:gd name="T50" fmla="*/ 305 w 365"/>
                  <a:gd name="T51" fmla="*/ 278 h 399"/>
                  <a:gd name="T52" fmla="*/ 322 w 365"/>
                  <a:gd name="T53" fmla="*/ 251 h 399"/>
                  <a:gd name="T54" fmla="*/ 332 w 365"/>
                  <a:gd name="T55" fmla="*/ 226 h 399"/>
                  <a:gd name="T56" fmla="*/ 340 w 365"/>
                  <a:gd name="T57" fmla="*/ 200 h 399"/>
                  <a:gd name="T58" fmla="*/ 347 w 365"/>
                  <a:gd name="T59" fmla="*/ 172 h 399"/>
                  <a:gd name="T60" fmla="*/ 352 w 365"/>
                  <a:gd name="T61" fmla="*/ 142 h 399"/>
                  <a:gd name="T62" fmla="*/ 357 w 365"/>
                  <a:gd name="T63" fmla="*/ 112 h 399"/>
                  <a:gd name="T64" fmla="*/ 361 w 365"/>
                  <a:gd name="T65" fmla="*/ 80 h 399"/>
                  <a:gd name="T66" fmla="*/ 364 w 365"/>
                  <a:gd name="T67" fmla="*/ 46 h 399"/>
                  <a:gd name="T68" fmla="*/ 365 w 365"/>
                  <a:gd name="T69" fmla="*/ 16 h 399"/>
                  <a:gd name="T70" fmla="*/ 354 w 365"/>
                  <a:gd name="T71" fmla="*/ 2 h 399"/>
                  <a:gd name="T72" fmla="*/ 335 w 365"/>
                  <a:gd name="T73" fmla="*/ 1 h 399"/>
                  <a:gd name="T74" fmla="*/ 320 w 365"/>
                  <a:gd name="T75" fmla="*/ 12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5" h="399">
                    <a:moveTo>
                      <a:pt x="316" y="25"/>
                    </a:moveTo>
                    <a:lnTo>
                      <a:pt x="314" y="40"/>
                    </a:lnTo>
                    <a:lnTo>
                      <a:pt x="311" y="55"/>
                    </a:lnTo>
                    <a:lnTo>
                      <a:pt x="308" y="69"/>
                    </a:lnTo>
                    <a:lnTo>
                      <a:pt x="305" y="83"/>
                    </a:lnTo>
                    <a:lnTo>
                      <a:pt x="301" y="96"/>
                    </a:lnTo>
                    <a:lnTo>
                      <a:pt x="297" y="109"/>
                    </a:lnTo>
                    <a:lnTo>
                      <a:pt x="292" y="121"/>
                    </a:lnTo>
                    <a:lnTo>
                      <a:pt x="288" y="133"/>
                    </a:lnTo>
                    <a:lnTo>
                      <a:pt x="283" y="145"/>
                    </a:lnTo>
                    <a:lnTo>
                      <a:pt x="278" y="158"/>
                    </a:lnTo>
                    <a:lnTo>
                      <a:pt x="272" y="169"/>
                    </a:lnTo>
                    <a:lnTo>
                      <a:pt x="267" y="180"/>
                    </a:lnTo>
                    <a:lnTo>
                      <a:pt x="261" y="191"/>
                    </a:lnTo>
                    <a:lnTo>
                      <a:pt x="256" y="201"/>
                    </a:lnTo>
                    <a:lnTo>
                      <a:pt x="250" y="212"/>
                    </a:lnTo>
                    <a:lnTo>
                      <a:pt x="245" y="222"/>
                    </a:lnTo>
                    <a:lnTo>
                      <a:pt x="236" y="235"/>
                    </a:lnTo>
                    <a:lnTo>
                      <a:pt x="226" y="249"/>
                    </a:lnTo>
                    <a:lnTo>
                      <a:pt x="216" y="264"/>
                    </a:lnTo>
                    <a:lnTo>
                      <a:pt x="206" y="279"/>
                    </a:lnTo>
                    <a:lnTo>
                      <a:pt x="194" y="294"/>
                    </a:lnTo>
                    <a:lnTo>
                      <a:pt x="182" y="309"/>
                    </a:lnTo>
                    <a:lnTo>
                      <a:pt x="169" y="323"/>
                    </a:lnTo>
                    <a:lnTo>
                      <a:pt x="156" y="336"/>
                    </a:lnTo>
                    <a:lnTo>
                      <a:pt x="141" y="349"/>
                    </a:lnTo>
                    <a:lnTo>
                      <a:pt x="126" y="359"/>
                    </a:lnTo>
                    <a:lnTo>
                      <a:pt x="109" y="369"/>
                    </a:lnTo>
                    <a:lnTo>
                      <a:pt x="91" y="376"/>
                    </a:lnTo>
                    <a:lnTo>
                      <a:pt x="71" y="381"/>
                    </a:lnTo>
                    <a:lnTo>
                      <a:pt x="51" y="383"/>
                    </a:lnTo>
                    <a:lnTo>
                      <a:pt x="29" y="383"/>
                    </a:lnTo>
                    <a:lnTo>
                      <a:pt x="6" y="380"/>
                    </a:lnTo>
                    <a:lnTo>
                      <a:pt x="2" y="382"/>
                    </a:lnTo>
                    <a:lnTo>
                      <a:pt x="0" y="385"/>
                    </a:lnTo>
                    <a:lnTo>
                      <a:pt x="1" y="390"/>
                    </a:lnTo>
                    <a:lnTo>
                      <a:pt x="6" y="393"/>
                    </a:lnTo>
                    <a:lnTo>
                      <a:pt x="33" y="397"/>
                    </a:lnTo>
                    <a:lnTo>
                      <a:pt x="58" y="399"/>
                    </a:lnTo>
                    <a:lnTo>
                      <a:pt x="84" y="398"/>
                    </a:lnTo>
                    <a:lnTo>
                      <a:pt x="108" y="396"/>
                    </a:lnTo>
                    <a:lnTo>
                      <a:pt x="131" y="391"/>
                    </a:lnTo>
                    <a:lnTo>
                      <a:pt x="152" y="385"/>
                    </a:lnTo>
                    <a:lnTo>
                      <a:pt x="173" y="377"/>
                    </a:lnTo>
                    <a:lnTo>
                      <a:pt x="193" y="368"/>
                    </a:lnTo>
                    <a:lnTo>
                      <a:pt x="213" y="358"/>
                    </a:lnTo>
                    <a:lnTo>
                      <a:pt x="231" y="346"/>
                    </a:lnTo>
                    <a:lnTo>
                      <a:pt x="248" y="334"/>
                    </a:lnTo>
                    <a:lnTo>
                      <a:pt x="264" y="321"/>
                    </a:lnTo>
                    <a:lnTo>
                      <a:pt x="278" y="307"/>
                    </a:lnTo>
                    <a:lnTo>
                      <a:pt x="292" y="293"/>
                    </a:lnTo>
                    <a:lnTo>
                      <a:pt x="305" y="278"/>
                    </a:lnTo>
                    <a:lnTo>
                      <a:pt x="316" y="263"/>
                    </a:lnTo>
                    <a:lnTo>
                      <a:pt x="322" y="251"/>
                    </a:lnTo>
                    <a:lnTo>
                      <a:pt x="327" y="239"/>
                    </a:lnTo>
                    <a:lnTo>
                      <a:pt x="332" y="226"/>
                    </a:lnTo>
                    <a:lnTo>
                      <a:pt x="336" y="213"/>
                    </a:lnTo>
                    <a:lnTo>
                      <a:pt x="340" y="200"/>
                    </a:lnTo>
                    <a:lnTo>
                      <a:pt x="343" y="186"/>
                    </a:lnTo>
                    <a:lnTo>
                      <a:pt x="347" y="172"/>
                    </a:lnTo>
                    <a:lnTo>
                      <a:pt x="350" y="158"/>
                    </a:lnTo>
                    <a:lnTo>
                      <a:pt x="352" y="142"/>
                    </a:lnTo>
                    <a:lnTo>
                      <a:pt x="355" y="127"/>
                    </a:lnTo>
                    <a:lnTo>
                      <a:pt x="357" y="112"/>
                    </a:lnTo>
                    <a:lnTo>
                      <a:pt x="359" y="96"/>
                    </a:lnTo>
                    <a:lnTo>
                      <a:pt x="361" y="80"/>
                    </a:lnTo>
                    <a:lnTo>
                      <a:pt x="362" y="63"/>
                    </a:lnTo>
                    <a:lnTo>
                      <a:pt x="364" y="46"/>
                    </a:lnTo>
                    <a:lnTo>
                      <a:pt x="365" y="28"/>
                    </a:lnTo>
                    <a:lnTo>
                      <a:pt x="365" y="16"/>
                    </a:lnTo>
                    <a:lnTo>
                      <a:pt x="361" y="8"/>
                    </a:lnTo>
                    <a:lnTo>
                      <a:pt x="354" y="2"/>
                    </a:lnTo>
                    <a:lnTo>
                      <a:pt x="345" y="0"/>
                    </a:lnTo>
                    <a:lnTo>
                      <a:pt x="335" y="1"/>
                    </a:lnTo>
                    <a:lnTo>
                      <a:pt x="327" y="5"/>
                    </a:lnTo>
                    <a:lnTo>
                      <a:pt x="320" y="12"/>
                    </a:lnTo>
                    <a:lnTo>
                      <a:pt x="316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74" name="Freeform 230"/>
              <p:cNvSpPr>
                <a:spLocks/>
              </p:cNvSpPr>
              <p:nvPr/>
            </p:nvSpPr>
            <p:spPr bwMode="auto">
              <a:xfrm flipH="1">
                <a:off x="5240" y="1039"/>
                <a:ext cx="76" cy="92"/>
              </a:xfrm>
              <a:custGeom>
                <a:avLst/>
                <a:gdLst>
                  <a:gd name="T0" fmla="*/ 408 w 421"/>
                  <a:gd name="T1" fmla="*/ 37 h 502"/>
                  <a:gd name="T2" fmla="*/ 404 w 421"/>
                  <a:gd name="T3" fmla="*/ 91 h 502"/>
                  <a:gd name="T4" fmla="*/ 398 w 421"/>
                  <a:gd name="T5" fmla="*/ 135 h 502"/>
                  <a:gd name="T6" fmla="*/ 389 w 421"/>
                  <a:gd name="T7" fmla="*/ 175 h 502"/>
                  <a:gd name="T8" fmla="*/ 378 w 421"/>
                  <a:gd name="T9" fmla="*/ 212 h 502"/>
                  <a:gd name="T10" fmla="*/ 366 w 421"/>
                  <a:gd name="T11" fmla="*/ 247 h 502"/>
                  <a:gd name="T12" fmla="*/ 353 w 421"/>
                  <a:gd name="T13" fmla="*/ 283 h 502"/>
                  <a:gd name="T14" fmla="*/ 340 w 421"/>
                  <a:gd name="T15" fmla="*/ 322 h 502"/>
                  <a:gd name="T16" fmla="*/ 318 w 421"/>
                  <a:gd name="T17" fmla="*/ 367 h 502"/>
                  <a:gd name="T18" fmla="*/ 286 w 421"/>
                  <a:gd name="T19" fmla="*/ 406 h 502"/>
                  <a:gd name="T20" fmla="*/ 249 w 421"/>
                  <a:gd name="T21" fmla="*/ 438 h 502"/>
                  <a:gd name="T22" fmla="*/ 211 w 421"/>
                  <a:gd name="T23" fmla="*/ 461 h 502"/>
                  <a:gd name="T24" fmla="*/ 170 w 421"/>
                  <a:gd name="T25" fmla="*/ 476 h 502"/>
                  <a:gd name="T26" fmla="*/ 127 w 421"/>
                  <a:gd name="T27" fmla="*/ 479 h 502"/>
                  <a:gd name="T28" fmla="*/ 82 w 421"/>
                  <a:gd name="T29" fmla="*/ 470 h 502"/>
                  <a:gd name="T30" fmla="*/ 36 w 421"/>
                  <a:gd name="T31" fmla="*/ 448 h 502"/>
                  <a:gd name="T32" fmla="*/ 7 w 421"/>
                  <a:gd name="T33" fmla="*/ 432 h 502"/>
                  <a:gd name="T34" fmla="*/ 0 w 421"/>
                  <a:gd name="T35" fmla="*/ 438 h 502"/>
                  <a:gd name="T36" fmla="*/ 30 w 421"/>
                  <a:gd name="T37" fmla="*/ 459 h 502"/>
                  <a:gd name="T38" fmla="*/ 84 w 421"/>
                  <a:gd name="T39" fmla="*/ 486 h 502"/>
                  <a:gd name="T40" fmla="*/ 136 w 421"/>
                  <a:gd name="T41" fmla="*/ 500 h 502"/>
                  <a:gd name="T42" fmla="*/ 188 w 421"/>
                  <a:gd name="T43" fmla="*/ 501 h 502"/>
                  <a:gd name="T44" fmla="*/ 236 w 421"/>
                  <a:gd name="T45" fmla="*/ 490 h 502"/>
                  <a:gd name="T46" fmla="*/ 282 w 421"/>
                  <a:gd name="T47" fmla="*/ 467 h 502"/>
                  <a:gd name="T48" fmla="*/ 324 w 421"/>
                  <a:gd name="T49" fmla="*/ 433 h 502"/>
                  <a:gd name="T50" fmla="*/ 361 w 421"/>
                  <a:gd name="T51" fmla="*/ 389 h 502"/>
                  <a:gd name="T52" fmla="*/ 386 w 421"/>
                  <a:gd name="T53" fmla="*/ 342 h 502"/>
                  <a:gd name="T54" fmla="*/ 397 w 421"/>
                  <a:gd name="T55" fmla="*/ 299 h 502"/>
                  <a:gd name="T56" fmla="*/ 406 w 421"/>
                  <a:gd name="T57" fmla="*/ 261 h 502"/>
                  <a:gd name="T58" fmla="*/ 412 w 421"/>
                  <a:gd name="T59" fmla="*/ 223 h 502"/>
                  <a:gd name="T60" fmla="*/ 416 w 421"/>
                  <a:gd name="T61" fmla="*/ 183 h 502"/>
                  <a:gd name="T62" fmla="*/ 419 w 421"/>
                  <a:gd name="T63" fmla="*/ 140 h 502"/>
                  <a:gd name="T64" fmla="*/ 420 w 421"/>
                  <a:gd name="T65" fmla="*/ 93 h 502"/>
                  <a:gd name="T66" fmla="*/ 421 w 421"/>
                  <a:gd name="T67" fmla="*/ 38 h 502"/>
                  <a:gd name="T68" fmla="*/ 419 w 421"/>
                  <a:gd name="T69" fmla="*/ 2 h 502"/>
                  <a:gd name="T70" fmla="*/ 410 w 421"/>
                  <a:gd name="T71" fmla="*/ 2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1" h="502">
                    <a:moveTo>
                      <a:pt x="408" y="8"/>
                    </a:moveTo>
                    <a:lnTo>
                      <a:pt x="408" y="37"/>
                    </a:lnTo>
                    <a:lnTo>
                      <a:pt x="406" y="65"/>
                    </a:lnTo>
                    <a:lnTo>
                      <a:pt x="404" y="91"/>
                    </a:lnTo>
                    <a:lnTo>
                      <a:pt x="401" y="114"/>
                    </a:lnTo>
                    <a:lnTo>
                      <a:pt x="398" y="135"/>
                    </a:lnTo>
                    <a:lnTo>
                      <a:pt x="394" y="155"/>
                    </a:lnTo>
                    <a:lnTo>
                      <a:pt x="389" y="175"/>
                    </a:lnTo>
                    <a:lnTo>
                      <a:pt x="384" y="193"/>
                    </a:lnTo>
                    <a:lnTo>
                      <a:pt x="378" y="212"/>
                    </a:lnTo>
                    <a:lnTo>
                      <a:pt x="372" y="229"/>
                    </a:lnTo>
                    <a:lnTo>
                      <a:pt x="366" y="247"/>
                    </a:lnTo>
                    <a:lnTo>
                      <a:pt x="359" y="265"/>
                    </a:lnTo>
                    <a:lnTo>
                      <a:pt x="353" y="283"/>
                    </a:lnTo>
                    <a:lnTo>
                      <a:pt x="346" y="302"/>
                    </a:lnTo>
                    <a:lnTo>
                      <a:pt x="340" y="322"/>
                    </a:lnTo>
                    <a:lnTo>
                      <a:pt x="333" y="345"/>
                    </a:lnTo>
                    <a:lnTo>
                      <a:pt x="318" y="367"/>
                    </a:lnTo>
                    <a:lnTo>
                      <a:pt x="302" y="388"/>
                    </a:lnTo>
                    <a:lnTo>
                      <a:pt x="286" y="406"/>
                    </a:lnTo>
                    <a:lnTo>
                      <a:pt x="268" y="423"/>
                    </a:lnTo>
                    <a:lnTo>
                      <a:pt x="249" y="438"/>
                    </a:lnTo>
                    <a:lnTo>
                      <a:pt x="231" y="451"/>
                    </a:lnTo>
                    <a:lnTo>
                      <a:pt x="211" y="461"/>
                    </a:lnTo>
                    <a:lnTo>
                      <a:pt x="191" y="470"/>
                    </a:lnTo>
                    <a:lnTo>
                      <a:pt x="170" y="476"/>
                    </a:lnTo>
                    <a:lnTo>
                      <a:pt x="149" y="479"/>
                    </a:lnTo>
                    <a:lnTo>
                      <a:pt x="127" y="479"/>
                    </a:lnTo>
                    <a:lnTo>
                      <a:pt x="105" y="476"/>
                    </a:lnTo>
                    <a:lnTo>
                      <a:pt x="82" y="470"/>
                    </a:lnTo>
                    <a:lnTo>
                      <a:pt x="59" y="460"/>
                    </a:lnTo>
                    <a:lnTo>
                      <a:pt x="36" y="448"/>
                    </a:lnTo>
                    <a:lnTo>
                      <a:pt x="12" y="432"/>
                    </a:lnTo>
                    <a:lnTo>
                      <a:pt x="7" y="432"/>
                    </a:lnTo>
                    <a:lnTo>
                      <a:pt x="3" y="434"/>
                    </a:lnTo>
                    <a:lnTo>
                      <a:pt x="0" y="438"/>
                    </a:lnTo>
                    <a:lnTo>
                      <a:pt x="2" y="441"/>
                    </a:lnTo>
                    <a:lnTo>
                      <a:pt x="30" y="459"/>
                    </a:lnTo>
                    <a:lnTo>
                      <a:pt x="57" y="475"/>
                    </a:lnTo>
                    <a:lnTo>
                      <a:pt x="84" y="486"/>
                    </a:lnTo>
                    <a:lnTo>
                      <a:pt x="110" y="495"/>
                    </a:lnTo>
                    <a:lnTo>
                      <a:pt x="136" y="500"/>
                    </a:lnTo>
                    <a:lnTo>
                      <a:pt x="163" y="502"/>
                    </a:lnTo>
                    <a:lnTo>
                      <a:pt x="188" y="501"/>
                    </a:lnTo>
                    <a:lnTo>
                      <a:pt x="212" y="496"/>
                    </a:lnTo>
                    <a:lnTo>
                      <a:pt x="236" y="490"/>
                    </a:lnTo>
                    <a:lnTo>
                      <a:pt x="259" y="480"/>
                    </a:lnTo>
                    <a:lnTo>
                      <a:pt x="282" y="467"/>
                    </a:lnTo>
                    <a:lnTo>
                      <a:pt x="303" y="451"/>
                    </a:lnTo>
                    <a:lnTo>
                      <a:pt x="324" y="433"/>
                    </a:lnTo>
                    <a:lnTo>
                      <a:pt x="343" y="412"/>
                    </a:lnTo>
                    <a:lnTo>
                      <a:pt x="361" y="389"/>
                    </a:lnTo>
                    <a:lnTo>
                      <a:pt x="378" y="364"/>
                    </a:lnTo>
                    <a:lnTo>
                      <a:pt x="386" y="342"/>
                    </a:lnTo>
                    <a:lnTo>
                      <a:pt x="392" y="320"/>
                    </a:lnTo>
                    <a:lnTo>
                      <a:pt x="397" y="299"/>
                    </a:lnTo>
                    <a:lnTo>
                      <a:pt x="402" y="280"/>
                    </a:lnTo>
                    <a:lnTo>
                      <a:pt x="406" y="261"/>
                    </a:lnTo>
                    <a:lnTo>
                      <a:pt x="409" y="242"/>
                    </a:lnTo>
                    <a:lnTo>
                      <a:pt x="412" y="223"/>
                    </a:lnTo>
                    <a:lnTo>
                      <a:pt x="414" y="202"/>
                    </a:lnTo>
                    <a:lnTo>
                      <a:pt x="416" y="183"/>
                    </a:lnTo>
                    <a:lnTo>
                      <a:pt x="418" y="162"/>
                    </a:lnTo>
                    <a:lnTo>
                      <a:pt x="419" y="140"/>
                    </a:lnTo>
                    <a:lnTo>
                      <a:pt x="420" y="117"/>
                    </a:lnTo>
                    <a:lnTo>
                      <a:pt x="420" y="93"/>
                    </a:lnTo>
                    <a:lnTo>
                      <a:pt x="421" y="66"/>
                    </a:lnTo>
                    <a:lnTo>
                      <a:pt x="421" y="38"/>
                    </a:lnTo>
                    <a:lnTo>
                      <a:pt x="421" y="8"/>
                    </a:lnTo>
                    <a:lnTo>
                      <a:pt x="419" y="2"/>
                    </a:lnTo>
                    <a:lnTo>
                      <a:pt x="415" y="0"/>
                    </a:lnTo>
                    <a:lnTo>
                      <a:pt x="410" y="2"/>
                    </a:lnTo>
                    <a:lnTo>
                      <a:pt x="408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75" name="Freeform 231"/>
              <p:cNvSpPr>
                <a:spLocks/>
              </p:cNvSpPr>
              <p:nvPr/>
            </p:nvSpPr>
            <p:spPr bwMode="auto">
              <a:xfrm flipH="1">
                <a:off x="5235" y="1068"/>
                <a:ext cx="70" cy="104"/>
              </a:xfrm>
              <a:custGeom>
                <a:avLst/>
                <a:gdLst>
                  <a:gd name="T0" fmla="*/ 370 w 384"/>
                  <a:gd name="T1" fmla="*/ 34 h 568"/>
                  <a:gd name="T2" fmla="*/ 362 w 384"/>
                  <a:gd name="T3" fmla="*/ 88 h 568"/>
                  <a:gd name="T4" fmla="*/ 352 w 384"/>
                  <a:gd name="T5" fmla="*/ 139 h 568"/>
                  <a:gd name="T6" fmla="*/ 340 w 384"/>
                  <a:gd name="T7" fmla="*/ 188 h 568"/>
                  <a:gd name="T8" fmla="*/ 326 w 384"/>
                  <a:gd name="T9" fmla="*/ 234 h 568"/>
                  <a:gd name="T10" fmla="*/ 312 w 384"/>
                  <a:gd name="T11" fmla="*/ 277 h 568"/>
                  <a:gd name="T12" fmla="*/ 299 w 384"/>
                  <a:gd name="T13" fmla="*/ 320 h 568"/>
                  <a:gd name="T14" fmla="*/ 288 w 384"/>
                  <a:gd name="T15" fmla="*/ 360 h 568"/>
                  <a:gd name="T16" fmla="*/ 276 w 384"/>
                  <a:gd name="T17" fmla="*/ 397 h 568"/>
                  <a:gd name="T18" fmla="*/ 257 w 384"/>
                  <a:gd name="T19" fmla="*/ 431 h 568"/>
                  <a:gd name="T20" fmla="*/ 232 w 384"/>
                  <a:gd name="T21" fmla="*/ 465 h 568"/>
                  <a:gd name="T22" fmla="*/ 203 w 384"/>
                  <a:gd name="T23" fmla="*/ 495 h 568"/>
                  <a:gd name="T24" fmla="*/ 168 w 384"/>
                  <a:gd name="T25" fmla="*/ 521 h 568"/>
                  <a:gd name="T26" fmla="*/ 128 w 384"/>
                  <a:gd name="T27" fmla="*/ 541 h 568"/>
                  <a:gd name="T28" fmla="*/ 84 w 384"/>
                  <a:gd name="T29" fmla="*/ 552 h 568"/>
                  <a:gd name="T30" fmla="*/ 33 w 384"/>
                  <a:gd name="T31" fmla="*/ 554 h 568"/>
                  <a:gd name="T32" fmla="*/ 2 w 384"/>
                  <a:gd name="T33" fmla="*/ 552 h 568"/>
                  <a:gd name="T34" fmla="*/ 1 w 384"/>
                  <a:gd name="T35" fmla="*/ 557 h 568"/>
                  <a:gd name="T36" fmla="*/ 37 w 384"/>
                  <a:gd name="T37" fmla="*/ 566 h 568"/>
                  <a:gd name="T38" fmla="*/ 98 w 384"/>
                  <a:gd name="T39" fmla="*/ 568 h 568"/>
                  <a:gd name="T40" fmla="*/ 154 w 384"/>
                  <a:gd name="T41" fmla="*/ 559 h 568"/>
                  <a:gd name="T42" fmla="*/ 205 w 384"/>
                  <a:gd name="T43" fmla="*/ 543 h 568"/>
                  <a:gd name="T44" fmla="*/ 249 w 384"/>
                  <a:gd name="T45" fmla="*/ 520 h 568"/>
                  <a:gd name="T46" fmla="*/ 288 w 384"/>
                  <a:gd name="T47" fmla="*/ 491 h 568"/>
                  <a:gd name="T48" fmla="*/ 320 w 384"/>
                  <a:gd name="T49" fmla="*/ 457 h 568"/>
                  <a:gd name="T50" fmla="*/ 343 w 384"/>
                  <a:gd name="T51" fmla="*/ 419 h 568"/>
                  <a:gd name="T52" fmla="*/ 356 w 384"/>
                  <a:gd name="T53" fmla="*/ 379 h 568"/>
                  <a:gd name="T54" fmla="*/ 363 w 384"/>
                  <a:gd name="T55" fmla="*/ 338 h 568"/>
                  <a:gd name="T56" fmla="*/ 368 w 384"/>
                  <a:gd name="T57" fmla="*/ 293 h 568"/>
                  <a:gd name="T58" fmla="*/ 372 w 384"/>
                  <a:gd name="T59" fmla="*/ 246 h 568"/>
                  <a:gd name="T60" fmla="*/ 375 w 384"/>
                  <a:gd name="T61" fmla="*/ 197 h 568"/>
                  <a:gd name="T62" fmla="*/ 377 w 384"/>
                  <a:gd name="T63" fmla="*/ 144 h 568"/>
                  <a:gd name="T64" fmla="*/ 380 w 384"/>
                  <a:gd name="T65" fmla="*/ 91 h 568"/>
                  <a:gd name="T66" fmla="*/ 382 w 384"/>
                  <a:gd name="T67" fmla="*/ 35 h 568"/>
                  <a:gd name="T68" fmla="*/ 382 w 384"/>
                  <a:gd name="T69" fmla="*/ 2 h 568"/>
                  <a:gd name="T70" fmla="*/ 374 w 384"/>
                  <a:gd name="T71" fmla="*/ 2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4" h="568">
                    <a:moveTo>
                      <a:pt x="372" y="7"/>
                    </a:moveTo>
                    <a:lnTo>
                      <a:pt x="370" y="34"/>
                    </a:lnTo>
                    <a:lnTo>
                      <a:pt x="366" y="62"/>
                    </a:lnTo>
                    <a:lnTo>
                      <a:pt x="362" y="88"/>
                    </a:lnTo>
                    <a:lnTo>
                      <a:pt x="357" y="114"/>
                    </a:lnTo>
                    <a:lnTo>
                      <a:pt x="352" y="139"/>
                    </a:lnTo>
                    <a:lnTo>
                      <a:pt x="346" y="163"/>
                    </a:lnTo>
                    <a:lnTo>
                      <a:pt x="340" y="188"/>
                    </a:lnTo>
                    <a:lnTo>
                      <a:pt x="333" y="211"/>
                    </a:lnTo>
                    <a:lnTo>
                      <a:pt x="326" y="234"/>
                    </a:lnTo>
                    <a:lnTo>
                      <a:pt x="320" y="256"/>
                    </a:lnTo>
                    <a:lnTo>
                      <a:pt x="312" y="277"/>
                    </a:lnTo>
                    <a:lnTo>
                      <a:pt x="305" y="299"/>
                    </a:lnTo>
                    <a:lnTo>
                      <a:pt x="299" y="320"/>
                    </a:lnTo>
                    <a:lnTo>
                      <a:pt x="294" y="341"/>
                    </a:lnTo>
                    <a:lnTo>
                      <a:pt x="288" y="360"/>
                    </a:lnTo>
                    <a:lnTo>
                      <a:pt x="284" y="380"/>
                    </a:lnTo>
                    <a:lnTo>
                      <a:pt x="276" y="397"/>
                    </a:lnTo>
                    <a:lnTo>
                      <a:pt x="267" y="414"/>
                    </a:lnTo>
                    <a:lnTo>
                      <a:pt x="257" y="431"/>
                    </a:lnTo>
                    <a:lnTo>
                      <a:pt x="245" y="449"/>
                    </a:lnTo>
                    <a:lnTo>
                      <a:pt x="232" y="465"/>
                    </a:lnTo>
                    <a:lnTo>
                      <a:pt x="218" y="480"/>
                    </a:lnTo>
                    <a:lnTo>
                      <a:pt x="203" y="495"/>
                    </a:lnTo>
                    <a:lnTo>
                      <a:pt x="186" y="509"/>
                    </a:lnTo>
                    <a:lnTo>
                      <a:pt x="168" y="521"/>
                    </a:lnTo>
                    <a:lnTo>
                      <a:pt x="149" y="532"/>
                    </a:lnTo>
                    <a:lnTo>
                      <a:pt x="128" y="541"/>
                    </a:lnTo>
                    <a:lnTo>
                      <a:pt x="107" y="547"/>
                    </a:lnTo>
                    <a:lnTo>
                      <a:pt x="84" y="552"/>
                    </a:lnTo>
                    <a:lnTo>
                      <a:pt x="58" y="555"/>
                    </a:lnTo>
                    <a:lnTo>
                      <a:pt x="33" y="554"/>
                    </a:lnTo>
                    <a:lnTo>
                      <a:pt x="6" y="551"/>
                    </a:lnTo>
                    <a:lnTo>
                      <a:pt x="2" y="552"/>
                    </a:lnTo>
                    <a:lnTo>
                      <a:pt x="0" y="554"/>
                    </a:lnTo>
                    <a:lnTo>
                      <a:pt x="1" y="557"/>
                    </a:lnTo>
                    <a:lnTo>
                      <a:pt x="6" y="560"/>
                    </a:lnTo>
                    <a:lnTo>
                      <a:pt x="37" y="566"/>
                    </a:lnTo>
                    <a:lnTo>
                      <a:pt x="68" y="568"/>
                    </a:lnTo>
                    <a:lnTo>
                      <a:pt x="98" y="568"/>
                    </a:lnTo>
                    <a:lnTo>
                      <a:pt x="127" y="565"/>
                    </a:lnTo>
                    <a:lnTo>
                      <a:pt x="154" y="559"/>
                    </a:lnTo>
                    <a:lnTo>
                      <a:pt x="179" y="552"/>
                    </a:lnTo>
                    <a:lnTo>
                      <a:pt x="205" y="543"/>
                    </a:lnTo>
                    <a:lnTo>
                      <a:pt x="228" y="532"/>
                    </a:lnTo>
                    <a:lnTo>
                      <a:pt x="249" y="520"/>
                    </a:lnTo>
                    <a:lnTo>
                      <a:pt x="269" y="506"/>
                    </a:lnTo>
                    <a:lnTo>
                      <a:pt x="288" y="491"/>
                    </a:lnTo>
                    <a:lnTo>
                      <a:pt x="304" y="474"/>
                    </a:lnTo>
                    <a:lnTo>
                      <a:pt x="320" y="457"/>
                    </a:lnTo>
                    <a:lnTo>
                      <a:pt x="332" y="439"/>
                    </a:lnTo>
                    <a:lnTo>
                      <a:pt x="343" y="419"/>
                    </a:lnTo>
                    <a:lnTo>
                      <a:pt x="352" y="399"/>
                    </a:lnTo>
                    <a:lnTo>
                      <a:pt x="356" y="379"/>
                    </a:lnTo>
                    <a:lnTo>
                      <a:pt x="360" y="359"/>
                    </a:lnTo>
                    <a:lnTo>
                      <a:pt x="363" y="338"/>
                    </a:lnTo>
                    <a:lnTo>
                      <a:pt x="365" y="316"/>
                    </a:lnTo>
                    <a:lnTo>
                      <a:pt x="368" y="293"/>
                    </a:lnTo>
                    <a:lnTo>
                      <a:pt x="370" y="269"/>
                    </a:lnTo>
                    <a:lnTo>
                      <a:pt x="372" y="246"/>
                    </a:lnTo>
                    <a:lnTo>
                      <a:pt x="373" y="221"/>
                    </a:lnTo>
                    <a:lnTo>
                      <a:pt x="375" y="197"/>
                    </a:lnTo>
                    <a:lnTo>
                      <a:pt x="376" y="170"/>
                    </a:lnTo>
                    <a:lnTo>
                      <a:pt x="377" y="144"/>
                    </a:lnTo>
                    <a:lnTo>
                      <a:pt x="378" y="118"/>
                    </a:lnTo>
                    <a:lnTo>
                      <a:pt x="380" y="91"/>
                    </a:lnTo>
                    <a:lnTo>
                      <a:pt x="381" y="64"/>
                    </a:lnTo>
                    <a:lnTo>
                      <a:pt x="382" y="35"/>
                    </a:lnTo>
                    <a:lnTo>
                      <a:pt x="384" y="7"/>
                    </a:lnTo>
                    <a:lnTo>
                      <a:pt x="382" y="2"/>
                    </a:lnTo>
                    <a:lnTo>
                      <a:pt x="378" y="0"/>
                    </a:lnTo>
                    <a:lnTo>
                      <a:pt x="374" y="2"/>
                    </a:lnTo>
                    <a:lnTo>
                      <a:pt x="37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76" name="Freeform 232"/>
              <p:cNvSpPr>
                <a:spLocks/>
              </p:cNvSpPr>
              <p:nvPr/>
            </p:nvSpPr>
            <p:spPr bwMode="auto">
              <a:xfrm flipH="1">
                <a:off x="5226" y="1072"/>
                <a:ext cx="45" cy="129"/>
              </a:xfrm>
              <a:custGeom>
                <a:avLst/>
                <a:gdLst>
                  <a:gd name="T0" fmla="*/ 208 w 246"/>
                  <a:gd name="T1" fmla="*/ 32 h 705"/>
                  <a:gd name="T2" fmla="*/ 212 w 246"/>
                  <a:gd name="T3" fmla="*/ 81 h 705"/>
                  <a:gd name="T4" fmla="*/ 211 w 246"/>
                  <a:gd name="T5" fmla="*/ 126 h 705"/>
                  <a:gd name="T6" fmla="*/ 205 w 246"/>
                  <a:gd name="T7" fmla="*/ 171 h 705"/>
                  <a:gd name="T8" fmla="*/ 198 w 246"/>
                  <a:gd name="T9" fmla="*/ 215 h 705"/>
                  <a:gd name="T10" fmla="*/ 190 w 246"/>
                  <a:gd name="T11" fmla="*/ 260 h 705"/>
                  <a:gd name="T12" fmla="*/ 183 w 246"/>
                  <a:gd name="T13" fmla="*/ 308 h 705"/>
                  <a:gd name="T14" fmla="*/ 179 w 246"/>
                  <a:gd name="T15" fmla="*/ 358 h 705"/>
                  <a:gd name="T16" fmla="*/ 172 w 246"/>
                  <a:gd name="T17" fmla="*/ 413 h 705"/>
                  <a:gd name="T18" fmla="*/ 160 w 246"/>
                  <a:gd name="T19" fmla="*/ 466 h 705"/>
                  <a:gd name="T20" fmla="*/ 148 w 246"/>
                  <a:gd name="T21" fmla="*/ 512 h 705"/>
                  <a:gd name="T22" fmla="*/ 134 w 246"/>
                  <a:gd name="T23" fmla="*/ 555 h 705"/>
                  <a:gd name="T24" fmla="*/ 116 w 246"/>
                  <a:gd name="T25" fmla="*/ 592 h 705"/>
                  <a:gd name="T26" fmla="*/ 94 w 246"/>
                  <a:gd name="T27" fmla="*/ 625 h 705"/>
                  <a:gd name="T28" fmla="*/ 64 w 246"/>
                  <a:gd name="T29" fmla="*/ 654 h 705"/>
                  <a:gd name="T30" fmla="*/ 27 w 246"/>
                  <a:gd name="T31" fmla="*/ 681 h 705"/>
                  <a:gd name="T32" fmla="*/ 0 w 246"/>
                  <a:gd name="T33" fmla="*/ 697 h 705"/>
                  <a:gd name="T34" fmla="*/ 5 w 246"/>
                  <a:gd name="T35" fmla="*/ 705 h 705"/>
                  <a:gd name="T36" fmla="*/ 35 w 246"/>
                  <a:gd name="T37" fmla="*/ 692 h 705"/>
                  <a:gd name="T38" fmla="*/ 80 w 246"/>
                  <a:gd name="T39" fmla="*/ 664 h 705"/>
                  <a:gd name="T40" fmla="*/ 118 w 246"/>
                  <a:gd name="T41" fmla="*/ 635 h 705"/>
                  <a:gd name="T42" fmla="*/ 151 w 246"/>
                  <a:gd name="T43" fmla="*/ 603 h 705"/>
                  <a:gd name="T44" fmla="*/ 179 w 246"/>
                  <a:gd name="T45" fmla="*/ 567 h 705"/>
                  <a:gd name="T46" fmla="*/ 202 w 246"/>
                  <a:gd name="T47" fmla="*/ 525 h 705"/>
                  <a:gd name="T48" fmla="*/ 222 w 246"/>
                  <a:gd name="T49" fmla="*/ 478 h 705"/>
                  <a:gd name="T50" fmla="*/ 238 w 246"/>
                  <a:gd name="T51" fmla="*/ 425 h 705"/>
                  <a:gd name="T52" fmla="*/ 246 w 246"/>
                  <a:gd name="T53" fmla="*/ 367 h 705"/>
                  <a:gd name="T54" fmla="*/ 246 w 246"/>
                  <a:gd name="T55" fmla="*/ 315 h 705"/>
                  <a:gd name="T56" fmla="*/ 245 w 246"/>
                  <a:gd name="T57" fmla="*/ 266 h 705"/>
                  <a:gd name="T58" fmla="*/ 243 w 246"/>
                  <a:gd name="T59" fmla="*/ 220 h 705"/>
                  <a:gd name="T60" fmla="*/ 240 w 246"/>
                  <a:gd name="T61" fmla="*/ 174 h 705"/>
                  <a:gd name="T62" fmla="*/ 235 w 246"/>
                  <a:gd name="T63" fmla="*/ 128 h 705"/>
                  <a:gd name="T64" fmla="*/ 229 w 246"/>
                  <a:gd name="T65" fmla="*/ 81 h 705"/>
                  <a:gd name="T66" fmla="*/ 222 w 246"/>
                  <a:gd name="T67" fmla="*/ 32 h 705"/>
                  <a:gd name="T68" fmla="*/ 215 w 246"/>
                  <a:gd name="T69" fmla="*/ 1 h 705"/>
                  <a:gd name="T70" fmla="*/ 206 w 246"/>
                  <a:gd name="T71" fmla="*/ 2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6" h="705">
                    <a:moveTo>
                      <a:pt x="204" y="6"/>
                    </a:moveTo>
                    <a:lnTo>
                      <a:pt x="208" y="32"/>
                    </a:lnTo>
                    <a:lnTo>
                      <a:pt x="211" y="57"/>
                    </a:lnTo>
                    <a:lnTo>
                      <a:pt x="212" y="81"/>
                    </a:lnTo>
                    <a:lnTo>
                      <a:pt x="212" y="104"/>
                    </a:lnTo>
                    <a:lnTo>
                      <a:pt x="211" y="126"/>
                    </a:lnTo>
                    <a:lnTo>
                      <a:pt x="209" y="148"/>
                    </a:lnTo>
                    <a:lnTo>
                      <a:pt x="205" y="171"/>
                    </a:lnTo>
                    <a:lnTo>
                      <a:pt x="202" y="193"/>
                    </a:lnTo>
                    <a:lnTo>
                      <a:pt x="198" y="215"/>
                    </a:lnTo>
                    <a:lnTo>
                      <a:pt x="194" y="237"/>
                    </a:lnTo>
                    <a:lnTo>
                      <a:pt x="190" y="260"/>
                    </a:lnTo>
                    <a:lnTo>
                      <a:pt x="186" y="283"/>
                    </a:lnTo>
                    <a:lnTo>
                      <a:pt x="183" y="308"/>
                    </a:lnTo>
                    <a:lnTo>
                      <a:pt x="180" y="332"/>
                    </a:lnTo>
                    <a:lnTo>
                      <a:pt x="179" y="358"/>
                    </a:lnTo>
                    <a:lnTo>
                      <a:pt x="178" y="384"/>
                    </a:lnTo>
                    <a:lnTo>
                      <a:pt x="172" y="413"/>
                    </a:lnTo>
                    <a:lnTo>
                      <a:pt x="166" y="440"/>
                    </a:lnTo>
                    <a:lnTo>
                      <a:pt x="160" y="466"/>
                    </a:lnTo>
                    <a:lnTo>
                      <a:pt x="154" y="490"/>
                    </a:lnTo>
                    <a:lnTo>
                      <a:pt x="148" y="512"/>
                    </a:lnTo>
                    <a:lnTo>
                      <a:pt x="142" y="534"/>
                    </a:lnTo>
                    <a:lnTo>
                      <a:pt x="134" y="555"/>
                    </a:lnTo>
                    <a:lnTo>
                      <a:pt x="125" y="574"/>
                    </a:lnTo>
                    <a:lnTo>
                      <a:pt x="116" y="592"/>
                    </a:lnTo>
                    <a:lnTo>
                      <a:pt x="106" y="609"/>
                    </a:lnTo>
                    <a:lnTo>
                      <a:pt x="94" y="625"/>
                    </a:lnTo>
                    <a:lnTo>
                      <a:pt x="80" y="640"/>
                    </a:lnTo>
                    <a:lnTo>
                      <a:pt x="64" y="654"/>
                    </a:lnTo>
                    <a:lnTo>
                      <a:pt x="47" y="669"/>
                    </a:lnTo>
                    <a:lnTo>
                      <a:pt x="27" y="681"/>
                    </a:lnTo>
                    <a:lnTo>
                      <a:pt x="3" y="693"/>
                    </a:lnTo>
                    <a:lnTo>
                      <a:pt x="0" y="697"/>
                    </a:lnTo>
                    <a:lnTo>
                      <a:pt x="1" y="702"/>
                    </a:lnTo>
                    <a:lnTo>
                      <a:pt x="5" y="705"/>
                    </a:lnTo>
                    <a:lnTo>
                      <a:pt x="10" y="705"/>
                    </a:lnTo>
                    <a:lnTo>
                      <a:pt x="35" y="692"/>
                    </a:lnTo>
                    <a:lnTo>
                      <a:pt x="58" y="678"/>
                    </a:lnTo>
                    <a:lnTo>
                      <a:pt x="80" y="664"/>
                    </a:lnTo>
                    <a:lnTo>
                      <a:pt x="99" y="649"/>
                    </a:lnTo>
                    <a:lnTo>
                      <a:pt x="118" y="635"/>
                    </a:lnTo>
                    <a:lnTo>
                      <a:pt x="136" y="619"/>
                    </a:lnTo>
                    <a:lnTo>
                      <a:pt x="151" y="603"/>
                    </a:lnTo>
                    <a:lnTo>
                      <a:pt x="166" y="585"/>
                    </a:lnTo>
                    <a:lnTo>
                      <a:pt x="179" y="567"/>
                    </a:lnTo>
                    <a:lnTo>
                      <a:pt x="191" y="547"/>
                    </a:lnTo>
                    <a:lnTo>
                      <a:pt x="202" y="525"/>
                    </a:lnTo>
                    <a:lnTo>
                      <a:pt x="212" y="502"/>
                    </a:lnTo>
                    <a:lnTo>
                      <a:pt x="222" y="478"/>
                    </a:lnTo>
                    <a:lnTo>
                      <a:pt x="230" y="452"/>
                    </a:lnTo>
                    <a:lnTo>
                      <a:pt x="238" y="425"/>
                    </a:lnTo>
                    <a:lnTo>
                      <a:pt x="246" y="394"/>
                    </a:lnTo>
                    <a:lnTo>
                      <a:pt x="246" y="367"/>
                    </a:lnTo>
                    <a:lnTo>
                      <a:pt x="246" y="341"/>
                    </a:lnTo>
                    <a:lnTo>
                      <a:pt x="246" y="315"/>
                    </a:lnTo>
                    <a:lnTo>
                      <a:pt x="245" y="291"/>
                    </a:lnTo>
                    <a:lnTo>
                      <a:pt x="245" y="266"/>
                    </a:lnTo>
                    <a:lnTo>
                      <a:pt x="244" y="243"/>
                    </a:lnTo>
                    <a:lnTo>
                      <a:pt x="243" y="220"/>
                    </a:lnTo>
                    <a:lnTo>
                      <a:pt x="241" y="197"/>
                    </a:lnTo>
                    <a:lnTo>
                      <a:pt x="240" y="174"/>
                    </a:lnTo>
                    <a:lnTo>
                      <a:pt x="238" y="150"/>
                    </a:lnTo>
                    <a:lnTo>
                      <a:pt x="235" y="128"/>
                    </a:lnTo>
                    <a:lnTo>
                      <a:pt x="233" y="105"/>
                    </a:lnTo>
                    <a:lnTo>
                      <a:pt x="229" y="81"/>
                    </a:lnTo>
                    <a:lnTo>
                      <a:pt x="226" y="57"/>
                    </a:lnTo>
                    <a:lnTo>
                      <a:pt x="222" y="32"/>
                    </a:lnTo>
                    <a:lnTo>
                      <a:pt x="217" y="6"/>
                    </a:lnTo>
                    <a:lnTo>
                      <a:pt x="215" y="1"/>
                    </a:lnTo>
                    <a:lnTo>
                      <a:pt x="211" y="0"/>
                    </a:lnTo>
                    <a:lnTo>
                      <a:pt x="206" y="2"/>
                    </a:lnTo>
                    <a:lnTo>
                      <a:pt x="20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77" name="Freeform 233"/>
              <p:cNvSpPr>
                <a:spLocks/>
              </p:cNvSpPr>
              <p:nvPr/>
            </p:nvSpPr>
            <p:spPr bwMode="auto">
              <a:xfrm flipH="1">
                <a:off x="5217" y="1079"/>
                <a:ext cx="42" cy="144"/>
              </a:xfrm>
              <a:custGeom>
                <a:avLst/>
                <a:gdLst>
                  <a:gd name="T0" fmla="*/ 145 w 230"/>
                  <a:gd name="T1" fmla="*/ 26 h 789"/>
                  <a:gd name="T2" fmla="*/ 150 w 230"/>
                  <a:gd name="T3" fmla="*/ 63 h 789"/>
                  <a:gd name="T4" fmla="*/ 152 w 230"/>
                  <a:gd name="T5" fmla="*/ 103 h 789"/>
                  <a:gd name="T6" fmla="*/ 154 w 230"/>
                  <a:gd name="T7" fmla="*/ 146 h 789"/>
                  <a:gd name="T8" fmla="*/ 155 w 230"/>
                  <a:gd name="T9" fmla="*/ 189 h 789"/>
                  <a:gd name="T10" fmla="*/ 156 w 230"/>
                  <a:gd name="T11" fmla="*/ 232 h 789"/>
                  <a:gd name="T12" fmla="*/ 158 w 230"/>
                  <a:gd name="T13" fmla="*/ 274 h 789"/>
                  <a:gd name="T14" fmla="*/ 162 w 230"/>
                  <a:gd name="T15" fmla="*/ 314 h 789"/>
                  <a:gd name="T16" fmla="*/ 163 w 230"/>
                  <a:gd name="T17" fmla="*/ 370 h 789"/>
                  <a:gd name="T18" fmla="*/ 158 w 230"/>
                  <a:gd name="T19" fmla="*/ 444 h 789"/>
                  <a:gd name="T20" fmla="*/ 150 w 230"/>
                  <a:gd name="T21" fmla="*/ 513 h 789"/>
                  <a:gd name="T22" fmla="*/ 139 w 230"/>
                  <a:gd name="T23" fmla="*/ 575 h 789"/>
                  <a:gd name="T24" fmla="*/ 122 w 230"/>
                  <a:gd name="T25" fmla="*/ 632 h 789"/>
                  <a:gd name="T26" fmla="*/ 99 w 230"/>
                  <a:gd name="T27" fmla="*/ 682 h 789"/>
                  <a:gd name="T28" fmla="*/ 68 w 230"/>
                  <a:gd name="T29" fmla="*/ 725 h 789"/>
                  <a:gd name="T30" fmla="*/ 27 w 230"/>
                  <a:gd name="T31" fmla="*/ 761 h 789"/>
                  <a:gd name="T32" fmla="*/ 0 w 230"/>
                  <a:gd name="T33" fmla="*/ 780 h 789"/>
                  <a:gd name="T34" fmla="*/ 3 w 230"/>
                  <a:gd name="T35" fmla="*/ 789 h 789"/>
                  <a:gd name="T36" fmla="*/ 35 w 230"/>
                  <a:gd name="T37" fmla="*/ 773 h 789"/>
                  <a:gd name="T38" fmla="*/ 82 w 230"/>
                  <a:gd name="T39" fmla="*/ 735 h 789"/>
                  <a:gd name="T40" fmla="*/ 121 w 230"/>
                  <a:gd name="T41" fmla="*/ 690 h 789"/>
                  <a:gd name="T42" fmla="*/ 154 w 230"/>
                  <a:gd name="T43" fmla="*/ 639 h 789"/>
                  <a:gd name="T44" fmla="*/ 180 w 230"/>
                  <a:gd name="T45" fmla="*/ 580 h 789"/>
                  <a:gd name="T46" fmla="*/ 202 w 230"/>
                  <a:gd name="T47" fmla="*/ 516 h 789"/>
                  <a:gd name="T48" fmla="*/ 217 w 230"/>
                  <a:gd name="T49" fmla="*/ 445 h 789"/>
                  <a:gd name="T50" fmla="*/ 227 w 230"/>
                  <a:gd name="T51" fmla="*/ 369 h 789"/>
                  <a:gd name="T52" fmla="*/ 226 w 230"/>
                  <a:gd name="T53" fmla="*/ 311 h 789"/>
                  <a:gd name="T54" fmla="*/ 217 w 230"/>
                  <a:gd name="T55" fmla="*/ 271 h 789"/>
                  <a:gd name="T56" fmla="*/ 208 w 230"/>
                  <a:gd name="T57" fmla="*/ 229 h 789"/>
                  <a:gd name="T58" fmla="*/ 198 w 230"/>
                  <a:gd name="T59" fmla="*/ 187 h 789"/>
                  <a:gd name="T60" fmla="*/ 188 w 230"/>
                  <a:gd name="T61" fmla="*/ 144 h 789"/>
                  <a:gd name="T62" fmla="*/ 177 w 230"/>
                  <a:gd name="T63" fmla="*/ 101 h 789"/>
                  <a:gd name="T64" fmla="*/ 167 w 230"/>
                  <a:gd name="T65" fmla="*/ 61 h 789"/>
                  <a:gd name="T66" fmla="*/ 159 w 230"/>
                  <a:gd name="T67" fmla="*/ 23 h 789"/>
                  <a:gd name="T68" fmla="*/ 152 w 230"/>
                  <a:gd name="T69" fmla="*/ 1 h 789"/>
                  <a:gd name="T70" fmla="*/ 144 w 230"/>
                  <a:gd name="T71" fmla="*/ 3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0" h="789">
                    <a:moveTo>
                      <a:pt x="142" y="9"/>
                    </a:moveTo>
                    <a:lnTo>
                      <a:pt x="145" y="26"/>
                    </a:lnTo>
                    <a:lnTo>
                      <a:pt x="148" y="44"/>
                    </a:lnTo>
                    <a:lnTo>
                      <a:pt x="150" y="63"/>
                    </a:lnTo>
                    <a:lnTo>
                      <a:pt x="151" y="82"/>
                    </a:lnTo>
                    <a:lnTo>
                      <a:pt x="152" y="103"/>
                    </a:lnTo>
                    <a:lnTo>
                      <a:pt x="153" y="124"/>
                    </a:lnTo>
                    <a:lnTo>
                      <a:pt x="154" y="146"/>
                    </a:lnTo>
                    <a:lnTo>
                      <a:pt x="154" y="167"/>
                    </a:lnTo>
                    <a:lnTo>
                      <a:pt x="155" y="189"/>
                    </a:lnTo>
                    <a:lnTo>
                      <a:pt x="155" y="210"/>
                    </a:lnTo>
                    <a:lnTo>
                      <a:pt x="156" y="232"/>
                    </a:lnTo>
                    <a:lnTo>
                      <a:pt x="157" y="254"/>
                    </a:lnTo>
                    <a:lnTo>
                      <a:pt x="158" y="274"/>
                    </a:lnTo>
                    <a:lnTo>
                      <a:pt x="160" y="294"/>
                    </a:lnTo>
                    <a:lnTo>
                      <a:pt x="162" y="314"/>
                    </a:lnTo>
                    <a:lnTo>
                      <a:pt x="165" y="332"/>
                    </a:lnTo>
                    <a:lnTo>
                      <a:pt x="163" y="370"/>
                    </a:lnTo>
                    <a:lnTo>
                      <a:pt x="161" y="408"/>
                    </a:lnTo>
                    <a:lnTo>
                      <a:pt x="158" y="444"/>
                    </a:lnTo>
                    <a:lnTo>
                      <a:pt x="155" y="478"/>
                    </a:lnTo>
                    <a:lnTo>
                      <a:pt x="150" y="513"/>
                    </a:lnTo>
                    <a:lnTo>
                      <a:pt x="145" y="544"/>
                    </a:lnTo>
                    <a:lnTo>
                      <a:pt x="139" y="575"/>
                    </a:lnTo>
                    <a:lnTo>
                      <a:pt x="131" y="604"/>
                    </a:lnTo>
                    <a:lnTo>
                      <a:pt x="122" y="632"/>
                    </a:lnTo>
                    <a:lnTo>
                      <a:pt x="112" y="658"/>
                    </a:lnTo>
                    <a:lnTo>
                      <a:pt x="99" y="682"/>
                    </a:lnTo>
                    <a:lnTo>
                      <a:pt x="85" y="704"/>
                    </a:lnTo>
                    <a:lnTo>
                      <a:pt x="68" y="725"/>
                    </a:lnTo>
                    <a:lnTo>
                      <a:pt x="48" y="744"/>
                    </a:lnTo>
                    <a:lnTo>
                      <a:pt x="27" y="761"/>
                    </a:lnTo>
                    <a:lnTo>
                      <a:pt x="3" y="776"/>
                    </a:lnTo>
                    <a:lnTo>
                      <a:pt x="0" y="780"/>
                    </a:lnTo>
                    <a:lnTo>
                      <a:pt x="0" y="785"/>
                    </a:lnTo>
                    <a:lnTo>
                      <a:pt x="3" y="789"/>
                    </a:lnTo>
                    <a:lnTo>
                      <a:pt x="9" y="789"/>
                    </a:lnTo>
                    <a:lnTo>
                      <a:pt x="35" y="773"/>
                    </a:lnTo>
                    <a:lnTo>
                      <a:pt x="59" y="754"/>
                    </a:lnTo>
                    <a:lnTo>
                      <a:pt x="82" y="735"/>
                    </a:lnTo>
                    <a:lnTo>
                      <a:pt x="102" y="713"/>
                    </a:lnTo>
                    <a:lnTo>
                      <a:pt x="121" y="690"/>
                    </a:lnTo>
                    <a:lnTo>
                      <a:pt x="138" y="665"/>
                    </a:lnTo>
                    <a:lnTo>
                      <a:pt x="154" y="639"/>
                    </a:lnTo>
                    <a:lnTo>
                      <a:pt x="168" y="610"/>
                    </a:lnTo>
                    <a:lnTo>
                      <a:pt x="180" y="580"/>
                    </a:lnTo>
                    <a:lnTo>
                      <a:pt x="192" y="549"/>
                    </a:lnTo>
                    <a:lnTo>
                      <a:pt x="202" y="516"/>
                    </a:lnTo>
                    <a:lnTo>
                      <a:pt x="210" y="481"/>
                    </a:lnTo>
                    <a:lnTo>
                      <a:pt x="217" y="445"/>
                    </a:lnTo>
                    <a:lnTo>
                      <a:pt x="223" y="408"/>
                    </a:lnTo>
                    <a:lnTo>
                      <a:pt x="227" y="369"/>
                    </a:lnTo>
                    <a:lnTo>
                      <a:pt x="230" y="329"/>
                    </a:lnTo>
                    <a:lnTo>
                      <a:pt x="226" y="311"/>
                    </a:lnTo>
                    <a:lnTo>
                      <a:pt x="222" y="291"/>
                    </a:lnTo>
                    <a:lnTo>
                      <a:pt x="217" y="271"/>
                    </a:lnTo>
                    <a:lnTo>
                      <a:pt x="213" y="251"/>
                    </a:lnTo>
                    <a:lnTo>
                      <a:pt x="208" y="229"/>
                    </a:lnTo>
                    <a:lnTo>
                      <a:pt x="203" y="208"/>
                    </a:lnTo>
                    <a:lnTo>
                      <a:pt x="198" y="187"/>
                    </a:lnTo>
                    <a:lnTo>
                      <a:pt x="193" y="165"/>
                    </a:lnTo>
                    <a:lnTo>
                      <a:pt x="188" y="144"/>
                    </a:lnTo>
                    <a:lnTo>
                      <a:pt x="181" y="123"/>
                    </a:lnTo>
                    <a:lnTo>
                      <a:pt x="177" y="101"/>
                    </a:lnTo>
                    <a:lnTo>
                      <a:pt x="172" y="81"/>
                    </a:lnTo>
                    <a:lnTo>
                      <a:pt x="167" y="61"/>
                    </a:lnTo>
                    <a:lnTo>
                      <a:pt x="163" y="42"/>
                    </a:lnTo>
                    <a:lnTo>
                      <a:pt x="159" y="23"/>
                    </a:lnTo>
                    <a:lnTo>
                      <a:pt x="155" y="6"/>
                    </a:lnTo>
                    <a:lnTo>
                      <a:pt x="152" y="1"/>
                    </a:lnTo>
                    <a:lnTo>
                      <a:pt x="147" y="0"/>
                    </a:lnTo>
                    <a:lnTo>
                      <a:pt x="144" y="3"/>
                    </a:lnTo>
                    <a:lnTo>
                      <a:pt x="14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78" name="Freeform 234"/>
              <p:cNvSpPr>
                <a:spLocks/>
              </p:cNvSpPr>
              <p:nvPr/>
            </p:nvSpPr>
            <p:spPr bwMode="auto">
              <a:xfrm flipH="1">
                <a:off x="4975" y="1179"/>
                <a:ext cx="201" cy="169"/>
              </a:xfrm>
              <a:custGeom>
                <a:avLst/>
                <a:gdLst>
                  <a:gd name="T0" fmla="*/ 22 w 1110"/>
                  <a:gd name="T1" fmla="*/ 90 h 925"/>
                  <a:gd name="T2" fmla="*/ 44 w 1110"/>
                  <a:gd name="T3" fmla="*/ 231 h 925"/>
                  <a:gd name="T4" fmla="*/ 58 w 1110"/>
                  <a:gd name="T5" fmla="*/ 386 h 925"/>
                  <a:gd name="T6" fmla="*/ 65 w 1110"/>
                  <a:gd name="T7" fmla="*/ 535 h 925"/>
                  <a:gd name="T8" fmla="*/ 77 w 1110"/>
                  <a:gd name="T9" fmla="*/ 590 h 925"/>
                  <a:gd name="T10" fmla="*/ 228 w 1110"/>
                  <a:gd name="T11" fmla="*/ 605 h 925"/>
                  <a:gd name="T12" fmla="*/ 398 w 1110"/>
                  <a:gd name="T13" fmla="*/ 634 h 925"/>
                  <a:gd name="T14" fmla="*/ 553 w 1110"/>
                  <a:gd name="T15" fmla="*/ 676 h 925"/>
                  <a:gd name="T16" fmla="*/ 698 w 1110"/>
                  <a:gd name="T17" fmla="*/ 729 h 925"/>
                  <a:gd name="T18" fmla="*/ 777 w 1110"/>
                  <a:gd name="T19" fmla="*/ 766 h 925"/>
                  <a:gd name="T20" fmla="*/ 830 w 1110"/>
                  <a:gd name="T21" fmla="*/ 790 h 925"/>
                  <a:gd name="T22" fmla="*/ 879 w 1110"/>
                  <a:gd name="T23" fmla="*/ 814 h 925"/>
                  <a:gd name="T24" fmla="*/ 929 w 1110"/>
                  <a:gd name="T25" fmla="*/ 843 h 925"/>
                  <a:gd name="T26" fmla="*/ 986 w 1110"/>
                  <a:gd name="T27" fmla="*/ 878 h 925"/>
                  <a:gd name="T28" fmla="*/ 1042 w 1110"/>
                  <a:gd name="T29" fmla="*/ 911 h 925"/>
                  <a:gd name="T30" fmla="*/ 1093 w 1110"/>
                  <a:gd name="T31" fmla="*/ 923 h 925"/>
                  <a:gd name="T32" fmla="*/ 1109 w 1110"/>
                  <a:gd name="T33" fmla="*/ 891 h 925"/>
                  <a:gd name="T34" fmla="*/ 1024 w 1110"/>
                  <a:gd name="T35" fmla="*/ 777 h 925"/>
                  <a:gd name="T36" fmla="*/ 963 w 1110"/>
                  <a:gd name="T37" fmla="*/ 677 h 925"/>
                  <a:gd name="T38" fmla="*/ 914 w 1110"/>
                  <a:gd name="T39" fmla="*/ 571 h 925"/>
                  <a:gd name="T40" fmla="*/ 890 w 1110"/>
                  <a:gd name="T41" fmla="*/ 443 h 925"/>
                  <a:gd name="T42" fmla="*/ 885 w 1110"/>
                  <a:gd name="T43" fmla="*/ 347 h 925"/>
                  <a:gd name="T44" fmla="*/ 853 w 1110"/>
                  <a:gd name="T45" fmla="*/ 344 h 925"/>
                  <a:gd name="T46" fmla="*/ 845 w 1110"/>
                  <a:gd name="T47" fmla="*/ 442 h 925"/>
                  <a:gd name="T48" fmla="*/ 876 w 1110"/>
                  <a:gd name="T49" fmla="*/ 573 h 925"/>
                  <a:gd name="T50" fmla="*/ 936 w 1110"/>
                  <a:gd name="T51" fmla="*/ 680 h 925"/>
                  <a:gd name="T52" fmla="*/ 1006 w 1110"/>
                  <a:gd name="T53" fmla="*/ 781 h 925"/>
                  <a:gd name="T54" fmla="*/ 1046 w 1110"/>
                  <a:gd name="T55" fmla="*/ 912 h 925"/>
                  <a:gd name="T56" fmla="*/ 1088 w 1110"/>
                  <a:gd name="T57" fmla="*/ 893 h 925"/>
                  <a:gd name="T58" fmla="*/ 1075 w 1110"/>
                  <a:gd name="T59" fmla="*/ 856 h 925"/>
                  <a:gd name="T60" fmla="*/ 1023 w 1110"/>
                  <a:gd name="T61" fmla="*/ 819 h 925"/>
                  <a:gd name="T62" fmla="*/ 971 w 1110"/>
                  <a:gd name="T63" fmla="*/ 781 h 925"/>
                  <a:gd name="T64" fmla="*/ 916 w 1110"/>
                  <a:gd name="T65" fmla="*/ 752 h 925"/>
                  <a:gd name="T66" fmla="*/ 864 w 1110"/>
                  <a:gd name="T67" fmla="*/ 727 h 925"/>
                  <a:gd name="T68" fmla="*/ 809 w 1110"/>
                  <a:gd name="T69" fmla="*/ 701 h 925"/>
                  <a:gd name="T70" fmla="*/ 747 w 1110"/>
                  <a:gd name="T71" fmla="*/ 672 h 925"/>
                  <a:gd name="T72" fmla="*/ 672 w 1110"/>
                  <a:gd name="T73" fmla="*/ 644 h 925"/>
                  <a:gd name="T74" fmla="*/ 596 w 1110"/>
                  <a:gd name="T75" fmla="*/ 621 h 925"/>
                  <a:gd name="T76" fmla="*/ 517 w 1110"/>
                  <a:gd name="T77" fmla="*/ 601 h 925"/>
                  <a:gd name="T78" fmla="*/ 435 w 1110"/>
                  <a:gd name="T79" fmla="*/ 583 h 925"/>
                  <a:gd name="T80" fmla="*/ 350 w 1110"/>
                  <a:gd name="T81" fmla="*/ 568 h 925"/>
                  <a:gd name="T82" fmla="*/ 260 w 1110"/>
                  <a:gd name="T83" fmla="*/ 557 h 925"/>
                  <a:gd name="T84" fmla="*/ 165 w 1110"/>
                  <a:gd name="T85" fmla="*/ 548 h 925"/>
                  <a:gd name="T86" fmla="*/ 87 w 1110"/>
                  <a:gd name="T87" fmla="*/ 545 h 925"/>
                  <a:gd name="T88" fmla="*/ 103 w 1110"/>
                  <a:gd name="T89" fmla="*/ 566 h 925"/>
                  <a:gd name="T90" fmla="*/ 113 w 1110"/>
                  <a:gd name="T91" fmla="*/ 535 h 925"/>
                  <a:gd name="T92" fmla="*/ 99 w 1110"/>
                  <a:gd name="T93" fmla="*/ 384 h 925"/>
                  <a:gd name="T94" fmla="*/ 71 w 1110"/>
                  <a:gd name="T95" fmla="*/ 228 h 925"/>
                  <a:gd name="T96" fmla="*/ 36 w 1110"/>
                  <a:gd name="T97" fmla="*/ 87 h 925"/>
                  <a:gd name="T98" fmla="*/ 7 w 1110"/>
                  <a:gd name="T99" fmla="*/ 0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10" h="925">
                    <a:moveTo>
                      <a:pt x="1" y="6"/>
                    </a:moveTo>
                    <a:lnTo>
                      <a:pt x="8" y="31"/>
                    </a:lnTo>
                    <a:lnTo>
                      <a:pt x="16" y="59"/>
                    </a:lnTo>
                    <a:lnTo>
                      <a:pt x="22" y="90"/>
                    </a:lnTo>
                    <a:lnTo>
                      <a:pt x="28" y="123"/>
                    </a:lnTo>
                    <a:lnTo>
                      <a:pt x="34" y="157"/>
                    </a:lnTo>
                    <a:lnTo>
                      <a:pt x="39" y="193"/>
                    </a:lnTo>
                    <a:lnTo>
                      <a:pt x="44" y="231"/>
                    </a:lnTo>
                    <a:lnTo>
                      <a:pt x="48" y="269"/>
                    </a:lnTo>
                    <a:lnTo>
                      <a:pt x="52" y="308"/>
                    </a:lnTo>
                    <a:lnTo>
                      <a:pt x="56" y="348"/>
                    </a:lnTo>
                    <a:lnTo>
                      <a:pt x="58" y="386"/>
                    </a:lnTo>
                    <a:lnTo>
                      <a:pt x="61" y="425"/>
                    </a:lnTo>
                    <a:lnTo>
                      <a:pt x="63" y="464"/>
                    </a:lnTo>
                    <a:lnTo>
                      <a:pt x="64" y="500"/>
                    </a:lnTo>
                    <a:lnTo>
                      <a:pt x="65" y="535"/>
                    </a:lnTo>
                    <a:lnTo>
                      <a:pt x="65" y="569"/>
                    </a:lnTo>
                    <a:lnTo>
                      <a:pt x="66" y="578"/>
                    </a:lnTo>
                    <a:lnTo>
                      <a:pt x="70" y="585"/>
                    </a:lnTo>
                    <a:lnTo>
                      <a:pt x="77" y="590"/>
                    </a:lnTo>
                    <a:lnTo>
                      <a:pt x="87" y="592"/>
                    </a:lnTo>
                    <a:lnTo>
                      <a:pt x="136" y="595"/>
                    </a:lnTo>
                    <a:lnTo>
                      <a:pt x="182" y="600"/>
                    </a:lnTo>
                    <a:lnTo>
                      <a:pt x="228" y="605"/>
                    </a:lnTo>
                    <a:lnTo>
                      <a:pt x="272" y="611"/>
                    </a:lnTo>
                    <a:lnTo>
                      <a:pt x="314" y="618"/>
                    </a:lnTo>
                    <a:lnTo>
                      <a:pt x="357" y="626"/>
                    </a:lnTo>
                    <a:lnTo>
                      <a:pt x="398" y="634"/>
                    </a:lnTo>
                    <a:lnTo>
                      <a:pt x="437" y="643"/>
                    </a:lnTo>
                    <a:lnTo>
                      <a:pt x="477" y="654"/>
                    </a:lnTo>
                    <a:lnTo>
                      <a:pt x="515" y="664"/>
                    </a:lnTo>
                    <a:lnTo>
                      <a:pt x="553" y="676"/>
                    </a:lnTo>
                    <a:lnTo>
                      <a:pt x="591" y="688"/>
                    </a:lnTo>
                    <a:lnTo>
                      <a:pt x="627" y="701"/>
                    </a:lnTo>
                    <a:lnTo>
                      <a:pt x="662" y="715"/>
                    </a:lnTo>
                    <a:lnTo>
                      <a:pt x="698" y="729"/>
                    </a:lnTo>
                    <a:lnTo>
                      <a:pt x="733" y="744"/>
                    </a:lnTo>
                    <a:lnTo>
                      <a:pt x="748" y="752"/>
                    </a:lnTo>
                    <a:lnTo>
                      <a:pt x="763" y="759"/>
                    </a:lnTo>
                    <a:lnTo>
                      <a:pt x="777" y="766"/>
                    </a:lnTo>
                    <a:lnTo>
                      <a:pt x="791" y="772"/>
                    </a:lnTo>
                    <a:lnTo>
                      <a:pt x="804" y="778"/>
                    </a:lnTo>
                    <a:lnTo>
                      <a:pt x="818" y="784"/>
                    </a:lnTo>
                    <a:lnTo>
                      <a:pt x="830" y="790"/>
                    </a:lnTo>
                    <a:lnTo>
                      <a:pt x="843" y="796"/>
                    </a:lnTo>
                    <a:lnTo>
                      <a:pt x="855" y="802"/>
                    </a:lnTo>
                    <a:lnTo>
                      <a:pt x="867" y="808"/>
                    </a:lnTo>
                    <a:lnTo>
                      <a:pt x="879" y="814"/>
                    </a:lnTo>
                    <a:lnTo>
                      <a:pt x="892" y="820"/>
                    </a:lnTo>
                    <a:lnTo>
                      <a:pt x="904" y="827"/>
                    </a:lnTo>
                    <a:lnTo>
                      <a:pt x="916" y="834"/>
                    </a:lnTo>
                    <a:lnTo>
                      <a:pt x="929" y="843"/>
                    </a:lnTo>
                    <a:lnTo>
                      <a:pt x="943" y="851"/>
                    </a:lnTo>
                    <a:lnTo>
                      <a:pt x="957" y="860"/>
                    </a:lnTo>
                    <a:lnTo>
                      <a:pt x="972" y="869"/>
                    </a:lnTo>
                    <a:lnTo>
                      <a:pt x="986" y="878"/>
                    </a:lnTo>
                    <a:lnTo>
                      <a:pt x="1000" y="886"/>
                    </a:lnTo>
                    <a:lnTo>
                      <a:pt x="1013" y="894"/>
                    </a:lnTo>
                    <a:lnTo>
                      <a:pt x="1027" y="902"/>
                    </a:lnTo>
                    <a:lnTo>
                      <a:pt x="1042" y="911"/>
                    </a:lnTo>
                    <a:lnTo>
                      <a:pt x="1057" y="919"/>
                    </a:lnTo>
                    <a:lnTo>
                      <a:pt x="1070" y="924"/>
                    </a:lnTo>
                    <a:lnTo>
                      <a:pt x="1082" y="925"/>
                    </a:lnTo>
                    <a:lnTo>
                      <a:pt x="1093" y="923"/>
                    </a:lnTo>
                    <a:lnTo>
                      <a:pt x="1102" y="917"/>
                    </a:lnTo>
                    <a:lnTo>
                      <a:pt x="1108" y="910"/>
                    </a:lnTo>
                    <a:lnTo>
                      <a:pt x="1110" y="901"/>
                    </a:lnTo>
                    <a:lnTo>
                      <a:pt x="1109" y="891"/>
                    </a:lnTo>
                    <a:lnTo>
                      <a:pt x="1102" y="880"/>
                    </a:lnTo>
                    <a:lnTo>
                      <a:pt x="1057" y="828"/>
                    </a:lnTo>
                    <a:lnTo>
                      <a:pt x="1040" y="802"/>
                    </a:lnTo>
                    <a:lnTo>
                      <a:pt x="1024" y="777"/>
                    </a:lnTo>
                    <a:lnTo>
                      <a:pt x="1008" y="752"/>
                    </a:lnTo>
                    <a:lnTo>
                      <a:pt x="993" y="727"/>
                    </a:lnTo>
                    <a:lnTo>
                      <a:pt x="978" y="702"/>
                    </a:lnTo>
                    <a:lnTo>
                      <a:pt x="963" y="677"/>
                    </a:lnTo>
                    <a:lnTo>
                      <a:pt x="949" y="652"/>
                    </a:lnTo>
                    <a:lnTo>
                      <a:pt x="937" y="626"/>
                    </a:lnTo>
                    <a:lnTo>
                      <a:pt x="924" y="600"/>
                    </a:lnTo>
                    <a:lnTo>
                      <a:pt x="914" y="571"/>
                    </a:lnTo>
                    <a:lnTo>
                      <a:pt x="905" y="542"/>
                    </a:lnTo>
                    <a:lnTo>
                      <a:pt x="898" y="511"/>
                    </a:lnTo>
                    <a:lnTo>
                      <a:pt x="893" y="478"/>
                    </a:lnTo>
                    <a:lnTo>
                      <a:pt x="890" y="443"/>
                    </a:lnTo>
                    <a:lnTo>
                      <a:pt x="889" y="406"/>
                    </a:lnTo>
                    <a:lnTo>
                      <a:pt x="891" y="366"/>
                    </a:lnTo>
                    <a:lnTo>
                      <a:pt x="890" y="355"/>
                    </a:lnTo>
                    <a:lnTo>
                      <a:pt x="885" y="347"/>
                    </a:lnTo>
                    <a:lnTo>
                      <a:pt x="878" y="342"/>
                    </a:lnTo>
                    <a:lnTo>
                      <a:pt x="870" y="340"/>
                    </a:lnTo>
                    <a:lnTo>
                      <a:pt x="861" y="341"/>
                    </a:lnTo>
                    <a:lnTo>
                      <a:pt x="853" y="344"/>
                    </a:lnTo>
                    <a:lnTo>
                      <a:pt x="848" y="352"/>
                    </a:lnTo>
                    <a:lnTo>
                      <a:pt x="846" y="362"/>
                    </a:lnTo>
                    <a:lnTo>
                      <a:pt x="844" y="403"/>
                    </a:lnTo>
                    <a:lnTo>
                      <a:pt x="845" y="442"/>
                    </a:lnTo>
                    <a:lnTo>
                      <a:pt x="849" y="478"/>
                    </a:lnTo>
                    <a:lnTo>
                      <a:pt x="856" y="512"/>
                    </a:lnTo>
                    <a:lnTo>
                      <a:pt x="865" y="543"/>
                    </a:lnTo>
                    <a:lnTo>
                      <a:pt x="876" y="573"/>
                    </a:lnTo>
                    <a:lnTo>
                      <a:pt x="889" y="602"/>
                    </a:lnTo>
                    <a:lnTo>
                      <a:pt x="903" y="629"/>
                    </a:lnTo>
                    <a:lnTo>
                      <a:pt x="918" y="655"/>
                    </a:lnTo>
                    <a:lnTo>
                      <a:pt x="936" y="680"/>
                    </a:lnTo>
                    <a:lnTo>
                      <a:pt x="953" y="705"/>
                    </a:lnTo>
                    <a:lnTo>
                      <a:pt x="970" y="731"/>
                    </a:lnTo>
                    <a:lnTo>
                      <a:pt x="988" y="756"/>
                    </a:lnTo>
                    <a:lnTo>
                      <a:pt x="1006" y="781"/>
                    </a:lnTo>
                    <a:lnTo>
                      <a:pt x="1023" y="807"/>
                    </a:lnTo>
                    <a:lnTo>
                      <a:pt x="1040" y="834"/>
                    </a:lnTo>
                    <a:lnTo>
                      <a:pt x="1043" y="903"/>
                    </a:lnTo>
                    <a:lnTo>
                      <a:pt x="1046" y="912"/>
                    </a:lnTo>
                    <a:lnTo>
                      <a:pt x="1055" y="914"/>
                    </a:lnTo>
                    <a:lnTo>
                      <a:pt x="1066" y="910"/>
                    </a:lnTo>
                    <a:lnTo>
                      <a:pt x="1077" y="903"/>
                    </a:lnTo>
                    <a:lnTo>
                      <a:pt x="1088" y="893"/>
                    </a:lnTo>
                    <a:lnTo>
                      <a:pt x="1094" y="882"/>
                    </a:lnTo>
                    <a:lnTo>
                      <a:pt x="1095" y="872"/>
                    </a:lnTo>
                    <a:lnTo>
                      <a:pt x="1089" y="864"/>
                    </a:lnTo>
                    <a:lnTo>
                      <a:pt x="1075" y="856"/>
                    </a:lnTo>
                    <a:lnTo>
                      <a:pt x="1061" y="848"/>
                    </a:lnTo>
                    <a:lnTo>
                      <a:pt x="1048" y="838"/>
                    </a:lnTo>
                    <a:lnTo>
                      <a:pt x="1035" y="829"/>
                    </a:lnTo>
                    <a:lnTo>
                      <a:pt x="1023" y="819"/>
                    </a:lnTo>
                    <a:lnTo>
                      <a:pt x="1010" y="809"/>
                    </a:lnTo>
                    <a:lnTo>
                      <a:pt x="998" y="799"/>
                    </a:lnTo>
                    <a:lnTo>
                      <a:pt x="985" y="789"/>
                    </a:lnTo>
                    <a:lnTo>
                      <a:pt x="971" y="781"/>
                    </a:lnTo>
                    <a:lnTo>
                      <a:pt x="957" y="773"/>
                    </a:lnTo>
                    <a:lnTo>
                      <a:pt x="943" y="766"/>
                    </a:lnTo>
                    <a:lnTo>
                      <a:pt x="929" y="759"/>
                    </a:lnTo>
                    <a:lnTo>
                      <a:pt x="916" y="752"/>
                    </a:lnTo>
                    <a:lnTo>
                      <a:pt x="903" y="746"/>
                    </a:lnTo>
                    <a:lnTo>
                      <a:pt x="890" y="740"/>
                    </a:lnTo>
                    <a:lnTo>
                      <a:pt x="877" y="733"/>
                    </a:lnTo>
                    <a:lnTo>
                      <a:pt x="864" y="727"/>
                    </a:lnTo>
                    <a:lnTo>
                      <a:pt x="851" y="721"/>
                    </a:lnTo>
                    <a:lnTo>
                      <a:pt x="838" y="715"/>
                    </a:lnTo>
                    <a:lnTo>
                      <a:pt x="824" y="707"/>
                    </a:lnTo>
                    <a:lnTo>
                      <a:pt x="809" y="701"/>
                    </a:lnTo>
                    <a:lnTo>
                      <a:pt x="795" y="694"/>
                    </a:lnTo>
                    <a:lnTo>
                      <a:pt x="780" y="687"/>
                    </a:lnTo>
                    <a:lnTo>
                      <a:pt x="765" y="679"/>
                    </a:lnTo>
                    <a:lnTo>
                      <a:pt x="747" y="672"/>
                    </a:lnTo>
                    <a:lnTo>
                      <a:pt x="729" y="664"/>
                    </a:lnTo>
                    <a:lnTo>
                      <a:pt x="710" y="658"/>
                    </a:lnTo>
                    <a:lnTo>
                      <a:pt x="691" y="651"/>
                    </a:lnTo>
                    <a:lnTo>
                      <a:pt x="672" y="644"/>
                    </a:lnTo>
                    <a:lnTo>
                      <a:pt x="653" y="638"/>
                    </a:lnTo>
                    <a:lnTo>
                      <a:pt x="635" y="632"/>
                    </a:lnTo>
                    <a:lnTo>
                      <a:pt x="616" y="626"/>
                    </a:lnTo>
                    <a:lnTo>
                      <a:pt x="596" y="621"/>
                    </a:lnTo>
                    <a:lnTo>
                      <a:pt x="577" y="615"/>
                    </a:lnTo>
                    <a:lnTo>
                      <a:pt x="557" y="610"/>
                    </a:lnTo>
                    <a:lnTo>
                      <a:pt x="537" y="605"/>
                    </a:lnTo>
                    <a:lnTo>
                      <a:pt x="517" y="601"/>
                    </a:lnTo>
                    <a:lnTo>
                      <a:pt x="497" y="596"/>
                    </a:lnTo>
                    <a:lnTo>
                      <a:pt x="477" y="592"/>
                    </a:lnTo>
                    <a:lnTo>
                      <a:pt x="456" y="586"/>
                    </a:lnTo>
                    <a:lnTo>
                      <a:pt x="435" y="583"/>
                    </a:lnTo>
                    <a:lnTo>
                      <a:pt x="414" y="579"/>
                    </a:lnTo>
                    <a:lnTo>
                      <a:pt x="393" y="575"/>
                    </a:lnTo>
                    <a:lnTo>
                      <a:pt x="371" y="572"/>
                    </a:lnTo>
                    <a:lnTo>
                      <a:pt x="350" y="568"/>
                    </a:lnTo>
                    <a:lnTo>
                      <a:pt x="327" y="565"/>
                    </a:lnTo>
                    <a:lnTo>
                      <a:pt x="305" y="562"/>
                    </a:lnTo>
                    <a:lnTo>
                      <a:pt x="282" y="560"/>
                    </a:lnTo>
                    <a:lnTo>
                      <a:pt x="260" y="557"/>
                    </a:lnTo>
                    <a:lnTo>
                      <a:pt x="237" y="555"/>
                    </a:lnTo>
                    <a:lnTo>
                      <a:pt x="214" y="552"/>
                    </a:lnTo>
                    <a:lnTo>
                      <a:pt x="189" y="550"/>
                    </a:lnTo>
                    <a:lnTo>
                      <a:pt x="165" y="548"/>
                    </a:lnTo>
                    <a:lnTo>
                      <a:pt x="141" y="546"/>
                    </a:lnTo>
                    <a:lnTo>
                      <a:pt x="117" y="545"/>
                    </a:lnTo>
                    <a:lnTo>
                      <a:pt x="92" y="543"/>
                    </a:lnTo>
                    <a:lnTo>
                      <a:pt x="87" y="545"/>
                    </a:lnTo>
                    <a:lnTo>
                      <a:pt x="87" y="549"/>
                    </a:lnTo>
                    <a:lnTo>
                      <a:pt x="90" y="555"/>
                    </a:lnTo>
                    <a:lnTo>
                      <a:pt x="97" y="561"/>
                    </a:lnTo>
                    <a:lnTo>
                      <a:pt x="103" y="566"/>
                    </a:lnTo>
                    <a:lnTo>
                      <a:pt x="108" y="570"/>
                    </a:lnTo>
                    <a:lnTo>
                      <a:pt x="112" y="572"/>
                    </a:lnTo>
                    <a:lnTo>
                      <a:pt x="114" y="569"/>
                    </a:lnTo>
                    <a:lnTo>
                      <a:pt x="113" y="535"/>
                    </a:lnTo>
                    <a:lnTo>
                      <a:pt x="111" y="499"/>
                    </a:lnTo>
                    <a:lnTo>
                      <a:pt x="108" y="462"/>
                    </a:lnTo>
                    <a:lnTo>
                      <a:pt x="104" y="423"/>
                    </a:lnTo>
                    <a:lnTo>
                      <a:pt x="99" y="384"/>
                    </a:lnTo>
                    <a:lnTo>
                      <a:pt x="93" y="345"/>
                    </a:lnTo>
                    <a:lnTo>
                      <a:pt x="86" y="305"/>
                    </a:lnTo>
                    <a:lnTo>
                      <a:pt x="78" y="266"/>
                    </a:lnTo>
                    <a:lnTo>
                      <a:pt x="71" y="228"/>
                    </a:lnTo>
                    <a:lnTo>
                      <a:pt x="62" y="190"/>
                    </a:lnTo>
                    <a:lnTo>
                      <a:pt x="54" y="154"/>
                    </a:lnTo>
                    <a:lnTo>
                      <a:pt x="45" y="120"/>
                    </a:lnTo>
                    <a:lnTo>
                      <a:pt x="36" y="87"/>
                    </a:lnTo>
                    <a:lnTo>
                      <a:pt x="27" y="56"/>
                    </a:lnTo>
                    <a:lnTo>
                      <a:pt x="19" y="28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79" name="Freeform 235"/>
              <p:cNvSpPr>
                <a:spLocks/>
              </p:cNvSpPr>
              <p:nvPr/>
            </p:nvSpPr>
            <p:spPr bwMode="auto">
              <a:xfrm flipH="1">
                <a:off x="5019" y="1199"/>
                <a:ext cx="146" cy="60"/>
              </a:xfrm>
              <a:custGeom>
                <a:avLst/>
                <a:gdLst>
                  <a:gd name="T0" fmla="*/ 728 w 804"/>
                  <a:gd name="T1" fmla="*/ 230 h 328"/>
                  <a:gd name="T2" fmla="*/ 680 w 804"/>
                  <a:gd name="T3" fmla="*/ 236 h 328"/>
                  <a:gd name="T4" fmla="*/ 623 w 804"/>
                  <a:gd name="T5" fmla="*/ 235 h 328"/>
                  <a:gd name="T6" fmla="*/ 565 w 804"/>
                  <a:gd name="T7" fmla="*/ 231 h 328"/>
                  <a:gd name="T8" fmla="*/ 508 w 804"/>
                  <a:gd name="T9" fmla="*/ 227 h 328"/>
                  <a:gd name="T10" fmla="*/ 462 w 804"/>
                  <a:gd name="T11" fmla="*/ 224 h 328"/>
                  <a:gd name="T12" fmla="*/ 425 w 804"/>
                  <a:gd name="T13" fmla="*/ 216 h 328"/>
                  <a:gd name="T14" fmla="*/ 390 w 804"/>
                  <a:gd name="T15" fmla="*/ 209 h 328"/>
                  <a:gd name="T16" fmla="*/ 356 w 804"/>
                  <a:gd name="T17" fmla="*/ 203 h 328"/>
                  <a:gd name="T18" fmla="*/ 325 w 804"/>
                  <a:gd name="T19" fmla="*/ 196 h 328"/>
                  <a:gd name="T20" fmla="*/ 294 w 804"/>
                  <a:gd name="T21" fmla="*/ 189 h 328"/>
                  <a:gd name="T22" fmla="*/ 252 w 804"/>
                  <a:gd name="T23" fmla="*/ 173 h 328"/>
                  <a:gd name="T24" fmla="*/ 214 w 804"/>
                  <a:gd name="T25" fmla="*/ 158 h 328"/>
                  <a:gd name="T26" fmla="*/ 178 w 804"/>
                  <a:gd name="T27" fmla="*/ 142 h 328"/>
                  <a:gd name="T28" fmla="*/ 145 w 804"/>
                  <a:gd name="T29" fmla="*/ 124 h 328"/>
                  <a:gd name="T30" fmla="*/ 117 w 804"/>
                  <a:gd name="T31" fmla="*/ 100 h 328"/>
                  <a:gd name="T32" fmla="*/ 85 w 804"/>
                  <a:gd name="T33" fmla="*/ 70 h 328"/>
                  <a:gd name="T34" fmla="*/ 54 w 804"/>
                  <a:gd name="T35" fmla="*/ 41 h 328"/>
                  <a:gd name="T36" fmla="*/ 24 w 804"/>
                  <a:gd name="T37" fmla="*/ 5 h 328"/>
                  <a:gd name="T38" fmla="*/ 10 w 804"/>
                  <a:gd name="T39" fmla="*/ 1 h 328"/>
                  <a:gd name="T40" fmla="*/ 0 w 804"/>
                  <a:gd name="T41" fmla="*/ 11 h 328"/>
                  <a:gd name="T42" fmla="*/ 12 w 804"/>
                  <a:gd name="T43" fmla="*/ 35 h 328"/>
                  <a:gd name="T44" fmla="*/ 43 w 804"/>
                  <a:gd name="T45" fmla="*/ 68 h 328"/>
                  <a:gd name="T46" fmla="*/ 76 w 804"/>
                  <a:gd name="T47" fmla="*/ 97 h 328"/>
                  <a:gd name="T48" fmla="*/ 107 w 804"/>
                  <a:gd name="T49" fmla="*/ 131 h 328"/>
                  <a:gd name="T50" fmla="*/ 132 w 804"/>
                  <a:gd name="T51" fmla="*/ 168 h 328"/>
                  <a:gd name="T52" fmla="*/ 160 w 804"/>
                  <a:gd name="T53" fmla="*/ 206 h 328"/>
                  <a:gd name="T54" fmla="*/ 192 w 804"/>
                  <a:gd name="T55" fmla="*/ 242 h 328"/>
                  <a:gd name="T56" fmla="*/ 231 w 804"/>
                  <a:gd name="T57" fmla="*/ 273 h 328"/>
                  <a:gd name="T58" fmla="*/ 273 w 804"/>
                  <a:gd name="T59" fmla="*/ 292 h 328"/>
                  <a:gd name="T60" fmla="*/ 308 w 804"/>
                  <a:gd name="T61" fmla="*/ 300 h 328"/>
                  <a:gd name="T62" fmla="*/ 344 w 804"/>
                  <a:gd name="T63" fmla="*/ 307 h 328"/>
                  <a:gd name="T64" fmla="*/ 383 w 804"/>
                  <a:gd name="T65" fmla="*/ 314 h 328"/>
                  <a:gd name="T66" fmla="*/ 424 w 804"/>
                  <a:gd name="T67" fmla="*/ 321 h 328"/>
                  <a:gd name="T68" fmla="*/ 465 w 804"/>
                  <a:gd name="T69" fmla="*/ 328 h 328"/>
                  <a:gd name="T70" fmla="*/ 524 w 804"/>
                  <a:gd name="T71" fmla="*/ 327 h 328"/>
                  <a:gd name="T72" fmla="*/ 590 w 804"/>
                  <a:gd name="T73" fmla="*/ 322 h 328"/>
                  <a:gd name="T74" fmla="*/ 658 w 804"/>
                  <a:gd name="T75" fmla="*/ 315 h 328"/>
                  <a:gd name="T76" fmla="*/ 720 w 804"/>
                  <a:gd name="T77" fmla="*/ 304 h 328"/>
                  <a:gd name="T78" fmla="*/ 772 w 804"/>
                  <a:gd name="T79" fmla="*/ 289 h 328"/>
                  <a:gd name="T80" fmla="*/ 803 w 804"/>
                  <a:gd name="T81" fmla="*/ 263 h 328"/>
                  <a:gd name="T82" fmla="*/ 793 w 804"/>
                  <a:gd name="T83" fmla="*/ 228 h 328"/>
                  <a:gd name="T84" fmla="*/ 754 w 804"/>
                  <a:gd name="T85" fmla="*/ 221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04" h="328">
                    <a:moveTo>
                      <a:pt x="754" y="221"/>
                    </a:moveTo>
                    <a:lnTo>
                      <a:pt x="741" y="227"/>
                    </a:lnTo>
                    <a:lnTo>
                      <a:pt x="728" y="230"/>
                    </a:lnTo>
                    <a:lnTo>
                      <a:pt x="713" y="233"/>
                    </a:lnTo>
                    <a:lnTo>
                      <a:pt x="697" y="235"/>
                    </a:lnTo>
                    <a:lnTo>
                      <a:pt x="680" y="236"/>
                    </a:lnTo>
                    <a:lnTo>
                      <a:pt x="662" y="236"/>
                    </a:lnTo>
                    <a:lnTo>
                      <a:pt x="643" y="236"/>
                    </a:lnTo>
                    <a:lnTo>
                      <a:pt x="623" y="235"/>
                    </a:lnTo>
                    <a:lnTo>
                      <a:pt x="604" y="234"/>
                    </a:lnTo>
                    <a:lnTo>
                      <a:pt x="585" y="232"/>
                    </a:lnTo>
                    <a:lnTo>
                      <a:pt x="565" y="231"/>
                    </a:lnTo>
                    <a:lnTo>
                      <a:pt x="546" y="229"/>
                    </a:lnTo>
                    <a:lnTo>
                      <a:pt x="527" y="228"/>
                    </a:lnTo>
                    <a:lnTo>
                      <a:pt x="508" y="227"/>
                    </a:lnTo>
                    <a:lnTo>
                      <a:pt x="491" y="226"/>
                    </a:lnTo>
                    <a:lnTo>
                      <a:pt x="475" y="226"/>
                    </a:lnTo>
                    <a:lnTo>
                      <a:pt x="462" y="224"/>
                    </a:lnTo>
                    <a:lnTo>
                      <a:pt x="449" y="220"/>
                    </a:lnTo>
                    <a:lnTo>
                      <a:pt x="437" y="218"/>
                    </a:lnTo>
                    <a:lnTo>
                      <a:pt x="425" y="216"/>
                    </a:lnTo>
                    <a:lnTo>
                      <a:pt x="413" y="214"/>
                    </a:lnTo>
                    <a:lnTo>
                      <a:pt x="401" y="211"/>
                    </a:lnTo>
                    <a:lnTo>
                      <a:pt x="390" y="209"/>
                    </a:lnTo>
                    <a:lnTo>
                      <a:pt x="378" y="207"/>
                    </a:lnTo>
                    <a:lnTo>
                      <a:pt x="367" y="205"/>
                    </a:lnTo>
                    <a:lnTo>
                      <a:pt x="356" y="203"/>
                    </a:lnTo>
                    <a:lnTo>
                      <a:pt x="346" y="200"/>
                    </a:lnTo>
                    <a:lnTo>
                      <a:pt x="335" y="198"/>
                    </a:lnTo>
                    <a:lnTo>
                      <a:pt x="325" y="196"/>
                    </a:lnTo>
                    <a:lnTo>
                      <a:pt x="315" y="194"/>
                    </a:lnTo>
                    <a:lnTo>
                      <a:pt x="304" y="191"/>
                    </a:lnTo>
                    <a:lnTo>
                      <a:pt x="294" y="189"/>
                    </a:lnTo>
                    <a:lnTo>
                      <a:pt x="280" y="183"/>
                    </a:lnTo>
                    <a:lnTo>
                      <a:pt x="266" y="178"/>
                    </a:lnTo>
                    <a:lnTo>
                      <a:pt x="252" y="173"/>
                    </a:lnTo>
                    <a:lnTo>
                      <a:pt x="239" y="168"/>
                    </a:lnTo>
                    <a:lnTo>
                      <a:pt x="226" y="163"/>
                    </a:lnTo>
                    <a:lnTo>
                      <a:pt x="214" y="158"/>
                    </a:lnTo>
                    <a:lnTo>
                      <a:pt x="201" y="153"/>
                    </a:lnTo>
                    <a:lnTo>
                      <a:pt x="190" y="148"/>
                    </a:lnTo>
                    <a:lnTo>
                      <a:pt x="178" y="142"/>
                    </a:lnTo>
                    <a:lnTo>
                      <a:pt x="167" y="137"/>
                    </a:lnTo>
                    <a:lnTo>
                      <a:pt x="156" y="130"/>
                    </a:lnTo>
                    <a:lnTo>
                      <a:pt x="145" y="124"/>
                    </a:lnTo>
                    <a:lnTo>
                      <a:pt x="135" y="116"/>
                    </a:lnTo>
                    <a:lnTo>
                      <a:pt x="126" y="108"/>
                    </a:lnTo>
                    <a:lnTo>
                      <a:pt x="117" y="100"/>
                    </a:lnTo>
                    <a:lnTo>
                      <a:pt x="109" y="89"/>
                    </a:lnTo>
                    <a:lnTo>
                      <a:pt x="96" y="79"/>
                    </a:lnTo>
                    <a:lnTo>
                      <a:pt x="85" y="70"/>
                    </a:lnTo>
                    <a:lnTo>
                      <a:pt x="74" y="60"/>
                    </a:lnTo>
                    <a:lnTo>
                      <a:pt x="64" y="51"/>
                    </a:lnTo>
                    <a:lnTo>
                      <a:pt x="54" y="41"/>
                    </a:lnTo>
                    <a:lnTo>
                      <a:pt x="44" y="30"/>
                    </a:lnTo>
                    <a:lnTo>
                      <a:pt x="35" y="18"/>
                    </a:lnTo>
                    <a:lnTo>
                      <a:pt x="24" y="5"/>
                    </a:lnTo>
                    <a:lnTo>
                      <a:pt x="20" y="1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12" y="35"/>
                    </a:lnTo>
                    <a:lnTo>
                      <a:pt x="22" y="47"/>
                    </a:lnTo>
                    <a:lnTo>
                      <a:pt x="33" y="58"/>
                    </a:lnTo>
                    <a:lnTo>
                      <a:pt x="43" y="68"/>
                    </a:lnTo>
                    <a:lnTo>
                      <a:pt x="53" y="77"/>
                    </a:lnTo>
                    <a:lnTo>
                      <a:pt x="64" y="86"/>
                    </a:lnTo>
                    <a:lnTo>
                      <a:pt x="76" y="97"/>
                    </a:lnTo>
                    <a:lnTo>
                      <a:pt x="90" y="106"/>
                    </a:lnTo>
                    <a:lnTo>
                      <a:pt x="98" y="118"/>
                    </a:lnTo>
                    <a:lnTo>
                      <a:pt x="107" y="131"/>
                    </a:lnTo>
                    <a:lnTo>
                      <a:pt x="115" y="143"/>
                    </a:lnTo>
                    <a:lnTo>
                      <a:pt x="123" y="156"/>
                    </a:lnTo>
                    <a:lnTo>
                      <a:pt x="132" y="168"/>
                    </a:lnTo>
                    <a:lnTo>
                      <a:pt x="141" y="181"/>
                    </a:lnTo>
                    <a:lnTo>
                      <a:pt x="151" y="193"/>
                    </a:lnTo>
                    <a:lnTo>
                      <a:pt x="160" y="206"/>
                    </a:lnTo>
                    <a:lnTo>
                      <a:pt x="170" y="218"/>
                    </a:lnTo>
                    <a:lnTo>
                      <a:pt x="181" y="231"/>
                    </a:lnTo>
                    <a:lnTo>
                      <a:pt x="192" y="242"/>
                    </a:lnTo>
                    <a:lnTo>
                      <a:pt x="204" y="253"/>
                    </a:lnTo>
                    <a:lnTo>
                      <a:pt x="217" y="263"/>
                    </a:lnTo>
                    <a:lnTo>
                      <a:pt x="231" y="273"/>
                    </a:lnTo>
                    <a:lnTo>
                      <a:pt x="245" y="282"/>
                    </a:lnTo>
                    <a:lnTo>
                      <a:pt x="261" y="290"/>
                    </a:lnTo>
                    <a:lnTo>
                      <a:pt x="273" y="292"/>
                    </a:lnTo>
                    <a:lnTo>
                      <a:pt x="284" y="295"/>
                    </a:lnTo>
                    <a:lnTo>
                      <a:pt x="296" y="297"/>
                    </a:lnTo>
                    <a:lnTo>
                      <a:pt x="308" y="300"/>
                    </a:lnTo>
                    <a:lnTo>
                      <a:pt x="320" y="302"/>
                    </a:lnTo>
                    <a:lnTo>
                      <a:pt x="332" y="305"/>
                    </a:lnTo>
                    <a:lnTo>
                      <a:pt x="344" y="307"/>
                    </a:lnTo>
                    <a:lnTo>
                      <a:pt x="357" y="309"/>
                    </a:lnTo>
                    <a:lnTo>
                      <a:pt x="370" y="312"/>
                    </a:lnTo>
                    <a:lnTo>
                      <a:pt x="383" y="314"/>
                    </a:lnTo>
                    <a:lnTo>
                      <a:pt x="397" y="316"/>
                    </a:lnTo>
                    <a:lnTo>
                      <a:pt x="410" y="319"/>
                    </a:lnTo>
                    <a:lnTo>
                      <a:pt x="424" y="321"/>
                    </a:lnTo>
                    <a:lnTo>
                      <a:pt x="437" y="323"/>
                    </a:lnTo>
                    <a:lnTo>
                      <a:pt x="451" y="326"/>
                    </a:lnTo>
                    <a:lnTo>
                      <a:pt x="465" y="328"/>
                    </a:lnTo>
                    <a:lnTo>
                      <a:pt x="483" y="328"/>
                    </a:lnTo>
                    <a:lnTo>
                      <a:pt x="503" y="327"/>
                    </a:lnTo>
                    <a:lnTo>
                      <a:pt x="524" y="327"/>
                    </a:lnTo>
                    <a:lnTo>
                      <a:pt x="546" y="326"/>
                    </a:lnTo>
                    <a:lnTo>
                      <a:pt x="567" y="324"/>
                    </a:lnTo>
                    <a:lnTo>
                      <a:pt x="590" y="322"/>
                    </a:lnTo>
                    <a:lnTo>
                      <a:pt x="612" y="320"/>
                    </a:lnTo>
                    <a:lnTo>
                      <a:pt x="636" y="318"/>
                    </a:lnTo>
                    <a:lnTo>
                      <a:pt x="658" y="315"/>
                    </a:lnTo>
                    <a:lnTo>
                      <a:pt x="679" y="312"/>
                    </a:lnTo>
                    <a:lnTo>
                      <a:pt x="700" y="308"/>
                    </a:lnTo>
                    <a:lnTo>
                      <a:pt x="720" y="304"/>
                    </a:lnTo>
                    <a:lnTo>
                      <a:pt x="739" y="299"/>
                    </a:lnTo>
                    <a:lnTo>
                      <a:pt x="757" y="294"/>
                    </a:lnTo>
                    <a:lnTo>
                      <a:pt x="772" y="289"/>
                    </a:lnTo>
                    <a:lnTo>
                      <a:pt x="786" y="283"/>
                    </a:lnTo>
                    <a:lnTo>
                      <a:pt x="798" y="274"/>
                    </a:lnTo>
                    <a:lnTo>
                      <a:pt x="803" y="263"/>
                    </a:lnTo>
                    <a:lnTo>
                      <a:pt x="804" y="250"/>
                    </a:lnTo>
                    <a:lnTo>
                      <a:pt x="800" y="238"/>
                    </a:lnTo>
                    <a:lnTo>
                      <a:pt x="793" y="228"/>
                    </a:lnTo>
                    <a:lnTo>
                      <a:pt x="782" y="220"/>
                    </a:lnTo>
                    <a:lnTo>
                      <a:pt x="769" y="217"/>
                    </a:lnTo>
                    <a:lnTo>
                      <a:pt x="754" y="2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80" name="Freeform 236"/>
              <p:cNvSpPr>
                <a:spLocks/>
              </p:cNvSpPr>
              <p:nvPr/>
            </p:nvSpPr>
            <p:spPr bwMode="auto">
              <a:xfrm flipH="1">
                <a:off x="5097" y="1269"/>
                <a:ext cx="100" cy="190"/>
              </a:xfrm>
              <a:custGeom>
                <a:avLst/>
                <a:gdLst>
                  <a:gd name="T0" fmla="*/ 49 w 550"/>
                  <a:gd name="T1" fmla="*/ 32 h 1039"/>
                  <a:gd name="T2" fmla="*/ 116 w 550"/>
                  <a:gd name="T3" fmla="*/ 58 h 1039"/>
                  <a:gd name="T4" fmla="*/ 176 w 550"/>
                  <a:gd name="T5" fmla="*/ 101 h 1039"/>
                  <a:gd name="T6" fmla="*/ 231 w 550"/>
                  <a:gd name="T7" fmla="*/ 156 h 1039"/>
                  <a:gd name="T8" fmla="*/ 278 w 550"/>
                  <a:gd name="T9" fmla="*/ 220 h 1039"/>
                  <a:gd name="T10" fmla="*/ 320 w 550"/>
                  <a:gd name="T11" fmla="*/ 288 h 1039"/>
                  <a:gd name="T12" fmla="*/ 358 w 550"/>
                  <a:gd name="T13" fmla="*/ 356 h 1039"/>
                  <a:gd name="T14" fmla="*/ 390 w 550"/>
                  <a:gd name="T15" fmla="*/ 421 h 1039"/>
                  <a:gd name="T16" fmla="*/ 406 w 550"/>
                  <a:gd name="T17" fmla="*/ 462 h 1039"/>
                  <a:gd name="T18" fmla="*/ 410 w 550"/>
                  <a:gd name="T19" fmla="*/ 485 h 1039"/>
                  <a:gd name="T20" fmla="*/ 413 w 550"/>
                  <a:gd name="T21" fmla="*/ 505 h 1039"/>
                  <a:gd name="T22" fmla="*/ 417 w 550"/>
                  <a:gd name="T23" fmla="*/ 524 h 1039"/>
                  <a:gd name="T24" fmla="*/ 421 w 550"/>
                  <a:gd name="T25" fmla="*/ 542 h 1039"/>
                  <a:gd name="T26" fmla="*/ 426 w 550"/>
                  <a:gd name="T27" fmla="*/ 561 h 1039"/>
                  <a:gd name="T28" fmla="*/ 430 w 550"/>
                  <a:gd name="T29" fmla="*/ 582 h 1039"/>
                  <a:gd name="T30" fmla="*/ 435 w 550"/>
                  <a:gd name="T31" fmla="*/ 606 h 1039"/>
                  <a:gd name="T32" fmla="*/ 437 w 550"/>
                  <a:gd name="T33" fmla="*/ 664 h 1039"/>
                  <a:gd name="T34" fmla="*/ 435 w 550"/>
                  <a:gd name="T35" fmla="*/ 746 h 1039"/>
                  <a:gd name="T36" fmla="*/ 429 w 550"/>
                  <a:gd name="T37" fmla="*/ 815 h 1039"/>
                  <a:gd name="T38" fmla="*/ 416 w 550"/>
                  <a:gd name="T39" fmla="*/ 874 h 1039"/>
                  <a:gd name="T40" fmla="*/ 396 w 550"/>
                  <a:gd name="T41" fmla="*/ 921 h 1039"/>
                  <a:gd name="T42" fmla="*/ 365 w 550"/>
                  <a:gd name="T43" fmla="*/ 960 h 1039"/>
                  <a:gd name="T44" fmla="*/ 320 w 550"/>
                  <a:gd name="T45" fmla="*/ 992 h 1039"/>
                  <a:gd name="T46" fmla="*/ 262 w 550"/>
                  <a:gd name="T47" fmla="*/ 1016 h 1039"/>
                  <a:gd name="T48" fmla="*/ 224 w 550"/>
                  <a:gd name="T49" fmla="*/ 1029 h 1039"/>
                  <a:gd name="T50" fmla="*/ 226 w 550"/>
                  <a:gd name="T51" fmla="*/ 1037 h 1039"/>
                  <a:gd name="T52" fmla="*/ 271 w 550"/>
                  <a:gd name="T53" fmla="*/ 1028 h 1039"/>
                  <a:gd name="T54" fmla="*/ 345 w 550"/>
                  <a:gd name="T55" fmla="*/ 1004 h 1039"/>
                  <a:gd name="T56" fmla="*/ 406 w 550"/>
                  <a:gd name="T57" fmla="*/ 972 h 1039"/>
                  <a:gd name="T58" fmla="*/ 456 w 550"/>
                  <a:gd name="T59" fmla="*/ 934 h 1039"/>
                  <a:gd name="T60" fmla="*/ 494 w 550"/>
                  <a:gd name="T61" fmla="*/ 886 h 1039"/>
                  <a:gd name="T62" fmla="*/ 522 w 550"/>
                  <a:gd name="T63" fmla="*/ 825 h 1039"/>
                  <a:gd name="T64" fmla="*/ 540 w 550"/>
                  <a:gd name="T65" fmla="*/ 751 h 1039"/>
                  <a:gd name="T66" fmla="*/ 549 w 550"/>
                  <a:gd name="T67" fmla="*/ 660 h 1039"/>
                  <a:gd name="T68" fmla="*/ 548 w 550"/>
                  <a:gd name="T69" fmla="*/ 595 h 1039"/>
                  <a:gd name="T70" fmla="*/ 542 w 550"/>
                  <a:gd name="T71" fmla="*/ 570 h 1039"/>
                  <a:gd name="T72" fmla="*/ 537 w 550"/>
                  <a:gd name="T73" fmla="*/ 546 h 1039"/>
                  <a:gd name="T74" fmla="*/ 532 w 550"/>
                  <a:gd name="T75" fmla="*/ 523 h 1039"/>
                  <a:gd name="T76" fmla="*/ 527 w 550"/>
                  <a:gd name="T77" fmla="*/ 500 h 1039"/>
                  <a:gd name="T78" fmla="*/ 522 w 550"/>
                  <a:gd name="T79" fmla="*/ 477 h 1039"/>
                  <a:gd name="T80" fmla="*/ 517 w 550"/>
                  <a:gd name="T81" fmla="*/ 452 h 1039"/>
                  <a:gd name="T82" fmla="*/ 513 w 550"/>
                  <a:gd name="T83" fmla="*/ 427 h 1039"/>
                  <a:gd name="T84" fmla="*/ 494 w 550"/>
                  <a:gd name="T85" fmla="*/ 383 h 1039"/>
                  <a:gd name="T86" fmla="*/ 453 w 550"/>
                  <a:gd name="T87" fmla="*/ 316 h 1039"/>
                  <a:gd name="T88" fmla="*/ 402 w 550"/>
                  <a:gd name="T89" fmla="*/ 248 h 1039"/>
                  <a:gd name="T90" fmla="*/ 344 w 550"/>
                  <a:gd name="T91" fmla="*/ 182 h 1039"/>
                  <a:gd name="T92" fmla="*/ 278 w 550"/>
                  <a:gd name="T93" fmla="*/ 122 h 1039"/>
                  <a:gd name="T94" fmla="*/ 208 w 550"/>
                  <a:gd name="T95" fmla="*/ 69 h 1039"/>
                  <a:gd name="T96" fmla="*/ 132 w 550"/>
                  <a:gd name="T97" fmla="*/ 30 h 1039"/>
                  <a:gd name="T98" fmla="*/ 53 w 550"/>
                  <a:gd name="T99" fmla="*/ 5 h 1039"/>
                  <a:gd name="T100" fmla="*/ 4 w 550"/>
                  <a:gd name="T101" fmla="*/ 4 h 1039"/>
                  <a:gd name="T102" fmla="*/ 3 w 550"/>
                  <a:gd name="T103" fmla="*/ 22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50" h="1039">
                    <a:moveTo>
                      <a:pt x="13" y="26"/>
                    </a:moveTo>
                    <a:lnTo>
                      <a:pt x="49" y="32"/>
                    </a:lnTo>
                    <a:lnTo>
                      <a:pt x="83" y="42"/>
                    </a:lnTo>
                    <a:lnTo>
                      <a:pt x="116" y="58"/>
                    </a:lnTo>
                    <a:lnTo>
                      <a:pt x="147" y="77"/>
                    </a:lnTo>
                    <a:lnTo>
                      <a:pt x="176" y="101"/>
                    </a:lnTo>
                    <a:lnTo>
                      <a:pt x="204" y="127"/>
                    </a:lnTo>
                    <a:lnTo>
                      <a:pt x="231" y="156"/>
                    </a:lnTo>
                    <a:lnTo>
                      <a:pt x="255" y="187"/>
                    </a:lnTo>
                    <a:lnTo>
                      <a:pt x="278" y="220"/>
                    </a:lnTo>
                    <a:lnTo>
                      <a:pt x="300" y="254"/>
                    </a:lnTo>
                    <a:lnTo>
                      <a:pt x="320" y="288"/>
                    </a:lnTo>
                    <a:lnTo>
                      <a:pt x="340" y="322"/>
                    </a:lnTo>
                    <a:lnTo>
                      <a:pt x="358" y="356"/>
                    </a:lnTo>
                    <a:lnTo>
                      <a:pt x="374" y="389"/>
                    </a:lnTo>
                    <a:lnTo>
                      <a:pt x="390" y="421"/>
                    </a:lnTo>
                    <a:lnTo>
                      <a:pt x="404" y="450"/>
                    </a:lnTo>
                    <a:lnTo>
                      <a:pt x="406" y="462"/>
                    </a:lnTo>
                    <a:lnTo>
                      <a:pt x="408" y="474"/>
                    </a:lnTo>
                    <a:lnTo>
                      <a:pt x="410" y="485"/>
                    </a:lnTo>
                    <a:lnTo>
                      <a:pt x="412" y="495"/>
                    </a:lnTo>
                    <a:lnTo>
                      <a:pt x="413" y="505"/>
                    </a:lnTo>
                    <a:lnTo>
                      <a:pt x="415" y="515"/>
                    </a:lnTo>
                    <a:lnTo>
                      <a:pt x="417" y="524"/>
                    </a:lnTo>
                    <a:lnTo>
                      <a:pt x="419" y="533"/>
                    </a:lnTo>
                    <a:lnTo>
                      <a:pt x="421" y="542"/>
                    </a:lnTo>
                    <a:lnTo>
                      <a:pt x="423" y="552"/>
                    </a:lnTo>
                    <a:lnTo>
                      <a:pt x="426" y="561"/>
                    </a:lnTo>
                    <a:lnTo>
                      <a:pt x="428" y="571"/>
                    </a:lnTo>
                    <a:lnTo>
                      <a:pt x="430" y="582"/>
                    </a:lnTo>
                    <a:lnTo>
                      <a:pt x="432" y="593"/>
                    </a:lnTo>
                    <a:lnTo>
                      <a:pt x="435" y="606"/>
                    </a:lnTo>
                    <a:lnTo>
                      <a:pt x="437" y="619"/>
                    </a:lnTo>
                    <a:lnTo>
                      <a:pt x="437" y="664"/>
                    </a:lnTo>
                    <a:lnTo>
                      <a:pt x="436" y="706"/>
                    </a:lnTo>
                    <a:lnTo>
                      <a:pt x="435" y="746"/>
                    </a:lnTo>
                    <a:lnTo>
                      <a:pt x="432" y="782"/>
                    </a:lnTo>
                    <a:lnTo>
                      <a:pt x="429" y="815"/>
                    </a:lnTo>
                    <a:lnTo>
                      <a:pt x="423" y="845"/>
                    </a:lnTo>
                    <a:lnTo>
                      <a:pt x="416" y="874"/>
                    </a:lnTo>
                    <a:lnTo>
                      <a:pt x="407" y="899"/>
                    </a:lnTo>
                    <a:lnTo>
                      <a:pt x="396" y="921"/>
                    </a:lnTo>
                    <a:lnTo>
                      <a:pt x="382" y="942"/>
                    </a:lnTo>
                    <a:lnTo>
                      <a:pt x="365" y="960"/>
                    </a:lnTo>
                    <a:lnTo>
                      <a:pt x="345" y="977"/>
                    </a:lnTo>
                    <a:lnTo>
                      <a:pt x="320" y="992"/>
                    </a:lnTo>
                    <a:lnTo>
                      <a:pt x="293" y="1005"/>
                    </a:lnTo>
                    <a:lnTo>
                      <a:pt x="262" y="1016"/>
                    </a:lnTo>
                    <a:lnTo>
                      <a:pt x="227" y="1026"/>
                    </a:lnTo>
                    <a:lnTo>
                      <a:pt x="224" y="1029"/>
                    </a:lnTo>
                    <a:lnTo>
                      <a:pt x="224" y="1034"/>
                    </a:lnTo>
                    <a:lnTo>
                      <a:pt x="226" y="1037"/>
                    </a:lnTo>
                    <a:lnTo>
                      <a:pt x="230" y="1039"/>
                    </a:lnTo>
                    <a:lnTo>
                      <a:pt x="271" y="1028"/>
                    </a:lnTo>
                    <a:lnTo>
                      <a:pt x="309" y="1017"/>
                    </a:lnTo>
                    <a:lnTo>
                      <a:pt x="345" y="1004"/>
                    </a:lnTo>
                    <a:lnTo>
                      <a:pt x="377" y="989"/>
                    </a:lnTo>
                    <a:lnTo>
                      <a:pt x="406" y="972"/>
                    </a:lnTo>
                    <a:lnTo>
                      <a:pt x="432" y="954"/>
                    </a:lnTo>
                    <a:lnTo>
                      <a:pt x="456" y="934"/>
                    </a:lnTo>
                    <a:lnTo>
                      <a:pt x="477" y="911"/>
                    </a:lnTo>
                    <a:lnTo>
                      <a:pt x="494" y="886"/>
                    </a:lnTo>
                    <a:lnTo>
                      <a:pt x="510" y="857"/>
                    </a:lnTo>
                    <a:lnTo>
                      <a:pt x="522" y="825"/>
                    </a:lnTo>
                    <a:lnTo>
                      <a:pt x="532" y="790"/>
                    </a:lnTo>
                    <a:lnTo>
                      <a:pt x="540" y="751"/>
                    </a:lnTo>
                    <a:lnTo>
                      <a:pt x="546" y="707"/>
                    </a:lnTo>
                    <a:lnTo>
                      <a:pt x="549" y="660"/>
                    </a:lnTo>
                    <a:lnTo>
                      <a:pt x="550" y="609"/>
                    </a:lnTo>
                    <a:lnTo>
                      <a:pt x="548" y="595"/>
                    </a:lnTo>
                    <a:lnTo>
                      <a:pt x="545" y="582"/>
                    </a:lnTo>
                    <a:lnTo>
                      <a:pt x="542" y="570"/>
                    </a:lnTo>
                    <a:lnTo>
                      <a:pt x="540" y="558"/>
                    </a:lnTo>
                    <a:lnTo>
                      <a:pt x="537" y="546"/>
                    </a:lnTo>
                    <a:lnTo>
                      <a:pt x="535" y="534"/>
                    </a:lnTo>
                    <a:lnTo>
                      <a:pt x="532" y="523"/>
                    </a:lnTo>
                    <a:lnTo>
                      <a:pt x="529" y="511"/>
                    </a:lnTo>
                    <a:lnTo>
                      <a:pt x="527" y="500"/>
                    </a:lnTo>
                    <a:lnTo>
                      <a:pt x="524" y="489"/>
                    </a:lnTo>
                    <a:lnTo>
                      <a:pt x="522" y="477"/>
                    </a:lnTo>
                    <a:lnTo>
                      <a:pt x="519" y="464"/>
                    </a:lnTo>
                    <a:lnTo>
                      <a:pt x="517" y="452"/>
                    </a:lnTo>
                    <a:lnTo>
                      <a:pt x="515" y="440"/>
                    </a:lnTo>
                    <a:lnTo>
                      <a:pt x="513" y="427"/>
                    </a:lnTo>
                    <a:lnTo>
                      <a:pt x="511" y="414"/>
                    </a:lnTo>
                    <a:lnTo>
                      <a:pt x="494" y="383"/>
                    </a:lnTo>
                    <a:lnTo>
                      <a:pt x="475" y="350"/>
                    </a:lnTo>
                    <a:lnTo>
                      <a:pt x="453" y="316"/>
                    </a:lnTo>
                    <a:lnTo>
                      <a:pt x="428" y="282"/>
                    </a:lnTo>
                    <a:lnTo>
                      <a:pt x="402" y="248"/>
                    </a:lnTo>
                    <a:lnTo>
                      <a:pt x="374" y="214"/>
                    </a:lnTo>
                    <a:lnTo>
                      <a:pt x="344" y="182"/>
                    </a:lnTo>
                    <a:lnTo>
                      <a:pt x="312" y="151"/>
                    </a:lnTo>
                    <a:lnTo>
                      <a:pt x="278" y="122"/>
                    </a:lnTo>
                    <a:lnTo>
                      <a:pt x="244" y="95"/>
                    </a:lnTo>
                    <a:lnTo>
                      <a:pt x="208" y="69"/>
                    </a:lnTo>
                    <a:lnTo>
                      <a:pt x="170" y="48"/>
                    </a:lnTo>
                    <a:lnTo>
                      <a:pt x="132" y="30"/>
                    </a:lnTo>
                    <a:lnTo>
                      <a:pt x="94" y="16"/>
                    </a:lnTo>
                    <a:lnTo>
                      <a:pt x="53" y="5"/>
                    </a:lnTo>
                    <a:lnTo>
                      <a:pt x="13" y="0"/>
                    </a:lnTo>
                    <a:lnTo>
                      <a:pt x="4" y="4"/>
                    </a:lnTo>
                    <a:lnTo>
                      <a:pt x="0" y="13"/>
                    </a:lnTo>
                    <a:lnTo>
                      <a:pt x="3" y="22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81" name="Freeform 237"/>
              <p:cNvSpPr>
                <a:spLocks/>
              </p:cNvSpPr>
              <p:nvPr/>
            </p:nvSpPr>
            <p:spPr bwMode="auto">
              <a:xfrm flipH="1">
                <a:off x="5198" y="1261"/>
                <a:ext cx="231" cy="307"/>
              </a:xfrm>
              <a:custGeom>
                <a:avLst/>
                <a:gdLst>
                  <a:gd name="T0" fmla="*/ 1004 w 1268"/>
                  <a:gd name="T1" fmla="*/ 25 h 1684"/>
                  <a:gd name="T2" fmla="*/ 860 w 1268"/>
                  <a:gd name="T3" fmla="*/ 85 h 1684"/>
                  <a:gd name="T4" fmla="*/ 739 w 1268"/>
                  <a:gd name="T5" fmla="*/ 167 h 1684"/>
                  <a:gd name="T6" fmla="*/ 630 w 1268"/>
                  <a:gd name="T7" fmla="*/ 259 h 1684"/>
                  <a:gd name="T8" fmla="*/ 524 w 1268"/>
                  <a:gd name="T9" fmla="*/ 349 h 1684"/>
                  <a:gd name="T10" fmla="*/ 410 w 1268"/>
                  <a:gd name="T11" fmla="*/ 424 h 1684"/>
                  <a:gd name="T12" fmla="*/ 285 w 1268"/>
                  <a:gd name="T13" fmla="*/ 457 h 1684"/>
                  <a:gd name="T14" fmla="*/ 173 w 1268"/>
                  <a:gd name="T15" fmla="*/ 458 h 1684"/>
                  <a:gd name="T16" fmla="*/ 73 w 1268"/>
                  <a:gd name="T17" fmla="*/ 453 h 1684"/>
                  <a:gd name="T18" fmla="*/ 32 w 1268"/>
                  <a:gd name="T19" fmla="*/ 468 h 1684"/>
                  <a:gd name="T20" fmla="*/ 191 w 1268"/>
                  <a:gd name="T21" fmla="*/ 607 h 1684"/>
                  <a:gd name="T22" fmla="*/ 342 w 1268"/>
                  <a:gd name="T23" fmla="*/ 756 h 1684"/>
                  <a:gd name="T24" fmla="*/ 481 w 1268"/>
                  <a:gd name="T25" fmla="*/ 918 h 1684"/>
                  <a:gd name="T26" fmla="*/ 601 w 1268"/>
                  <a:gd name="T27" fmla="*/ 1094 h 1684"/>
                  <a:gd name="T28" fmla="*/ 699 w 1268"/>
                  <a:gd name="T29" fmla="*/ 1289 h 1684"/>
                  <a:gd name="T30" fmla="*/ 768 w 1268"/>
                  <a:gd name="T31" fmla="*/ 1502 h 1684"/>
                  <a:gd name="T32" fmla="*/ 797 w 1268"/>
                  <a:gd name="T33" fmla="*/ 1604 h 1684"/>
                  <a:gd name="T34" fmla="*/ 835 w 1268"/>
                  <a:gd name="T35" fmla="*/ 1667 h 1684"/>
                  <a:gd name="T36" fmla="*/ 892 w 1268"/>
                  <a:gd name="T37" fmla="*/ 1675 h 1684"/>
                  <a:gd name="T38" fmla="*/ 923 w 1268"/>
                  <a:gd name="T39" fmla="*/ 1599 h 1684"/>
                  <a:gd name="T40" fmla="*/ 939 w 1268"/>
                  <a:gd name="T41" fmla="*/ 1539 h 1684"/>
                  <a:gd name="T42" fmla="*/ 1009 w 1268"/>
                  <a:gd name="T43" fmla="*/ 1452 h 1684"/>
                  <a:gd name="T44" fmla="*/ 1078 w 1268"/>
                  <a:gd name="T45" fmla="*/ 1382 h 1684"/>
                  <a:gd name="T46" fmla="*/ 1162 w 1268"/>
                  <a:gd name="T47" fmla="*/ 1321 h 1684"/>
                  <a:gd name="T48" fmla="*/ 1264 w 1268"/>
                  <a:gd name="T49" fmla="*/ 1217 h 1684"/>
                  <a:gd name="T50" fmla="*/ 1206 w 1268"/>
                  <a:gd name="T51" fmla="*/ 1237 h 1684"/>
                  <a:gd name="T52" fmla="*/ 1129 w 1268"/>
                  <a:gd name="T53" fmla="*/ 1269 h 1684"/>
                  <a:gd name="T54" fmla="*/ 1039 w 1268"/>
                  <a:gd name="T55" fmla="*/ 1338 h 1684"/>
                  <a:gd name="T56" fmla="*/ 964 w 1268"/>
                  <a:gd name="T57" fmla="*/ 1414 h 1684"/>
                  <a:gd name="T58" fmla="*/ 891 w 1268"/>
                  <a:gd name="T59" fmla="*/ 1506 h 1684"/>
                  <a:gd name="T60" fmla="*/ 848 w 1268"/>
                  <a:gd name="T61" fmla="*/ 1565 h 1684"/>
                  <a:gd name="T62" fmla="*/ 831 w 1268"/>
                  <a:gd name="T63" fmla="*/ 1639 h 1684"/>
                  <a:gd name="T64" fmla="*/ 909 w 1268"/>
                  <a:gd name="T65" fmla="*/ 1624 h 1684"/>
                  <a:gd name="T66" fmla="*/ 892 w 1268"/>
                  <a:gd name="T67" fmla="*/ 1568 h 1684"/>
                  <a:gd name="T68" fmla="*/ 874 w 1268"/>
                  <a:gd name="T69" fmla="*/ 1472 h 1684"/>
                  <a:gd name="T70" fmla="*/ 796 w 1268"/>
                  <a:gd name="T71" fmla="*/ 1256 h 1684"/>
                  <a:gd name="T72" fmla="*/ 682 w 1268"/>
                  <a:gd name="T73" fmla="*/ 1068 h 1684"/>
                  <a:gd name="T74" fmla="*/ 540 w 1268"/>
                  <a:gd name="T75" fmla="*/ 901 h 1684"/>
                  <a:gd name="T76" fmla="*/ 378 w 1268"/>
                  <a:gd name="T77" fmla="*/ 749 h 1684"/>
                  <a:gd name="T78" fmla="*/ 208 w 1268"/>
                  <a:gd name="T79" fmla="*/ 608 h 1684"/>
                  <a:gd name="T80" fmla="*/ 36 w 1268"/>
                  <a:gd name="T81" fmla="*/ 471 h 1684"/>
                  <a:gd name="T82" fmla="*/ 79 w 1268"/>
                  <a:gd name="T83" fmla="*/ 465 h 1684"/>
                  <a:gd name="T84" fmla="*/ 181 w 1268"/>
                  <a:gd name="T85" fmla="*/ 498 h 1684"/>
                  <a:gd name="T86" fmla="*/ 294 w 1268"/>
                  <a:gd name="T87" fmla="*/ 522 h 1684"/>
                  <a:gd name="T88" fmla="*/ 420 w 1268"/>
                  <a:gd name="T89" fmla="*/ 490 h 1684"/>
                  <a:gd name="T90" fmla="*/ 534 w 1268"/>
                  <a:gd name="T91" fmla="*/ 409 h 1684"/>
                  <a:gd name="T92" fmla="*/ 637 w 1268"/>
                  <a:gd name="T93" fmla="*/ 309 h 1684"/>
                  <a:gd name="T94" fmla="*/ 744 w 1268"/>
                  <a:gd name="T95" fmla="*/ 205 h 1684"/>
                  <a:gd name="T96" fmla="*/ 862 w 1268"/>
                  <a:gd name="T97" fmla="*/ 112 h 1684"/>
                  <a:gd name="T98" fmla="*/ 1005 w 1268"/>
                  <a:gd name="T99" fmla="*/ 45 h 1684"/>
                  <a:gd name="T100" fmla="*/ 1150 w 1268"/>
                  <a:gd name="T101" fmla="*/ 17 h 1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68" h="1684">
                    <a:moveTo>
                      <a:pt x="1140" y="0"/>
                    </a:moveTo>
                    <a:lnTo>
                      <a:pt x="1103" y="4"/>
                    </a:lnTo>
                    <a:lnTo>
                      <a:pt x="1069" y="9"/>
                    </a:lnTo>
                    <a:lnTo>
                      <a:pt x="1035" y="17"/>
                    </a:lnTo>
                    <a:lnTo>
                      <a:pt x="1004" y="25"/>
                    </a:lnTo>
                    <a:lnTo>
                      <a:pt x="972" y="34"/>
                    </a:lnTo>
                    <a:lnTo>
                      <a:pt x="943" y="45"/>
                    </a:lnTo>
                    <a:lnTo>
                      <a:pt x="915" y="57"/>
                    </a:lnTo>
                    <a:lnTo>
                      <a:pt x="887" y="71"/>
                    </a:lnTo>
                    <a:lnTo>
                      <a:pt x="860" y="85"/>
                    </a:lnTo>
                    <a:lnTo>
                      <a:pt x="835" y="100"/>
                    </a:lnTo>
                    <a:lnTo>
                      <a:pt x="810" y="115"/>
                    </a:lnTo>
                    <a:lnTo>
                      <a:pt x="786" y="132"/>
                    </a:lnTo>
                    <a:lnTo>
                      <a:pt x="763" y="150"/>
                    </a:lnTo>
                    <a:lnTo>
                      <a:pt x="739" y="167"/>
                    </a:lnTo>
                    <a:lnTo>
                      <a:pt x="717" y="185"/>
                    </a:lnTo>
                    <a:lnTo>
                      <a:pt x="695" y="203"/>
                    </a:lnTo>
                    <a:lnTo>
                      <a:pt x="674" y="222"/>
                    </a:lnTo>
                    <a:lnTo>
                      <a:pt x="652" y="240"/>
                    </a:lnTo>
                    <a:lnTo>
                      <a:pt x="630" y="259"/>
                    </a:lnTo>
                    <a:lnTo>
                      <a:pt x="609" y="278"/>
                    </a:lnTo>
                    <a:lnTo>
                      <a:pt x="588" y="296"/>
                    </a:lnTo>
                    <a:lnTo>
                      <a:pt x="567" y="314"/>
                    </a:lnTo>
                    <a:lnTo>
                      <a:pt x="546" y="332"/>
                    </a:lnTo>
                    <a:lnTo>
                      <a:pt x="524" y="349"/>
                    </a:lnTo>
                    <a:lnTo>
                      <a:pt x="501" y="365"/>
                    </a:lnTo>
                    <a:lnTo>
                      <a:pt x="479" y="381"/>
                    </a:lnTo>
                    <a:lnTo>
                      <a:pt x="457" y="397"/>
                    </a:lnTo>
                    <a:lnTo>
                      <a:pt x="434" y="411"/>
                    </a:lnTo>
                    <a:lnTo>
                      <a:pt x="410" y="424"/>
                    </a:lnTo>
                    <a:lnTo>
                      <a:pt x="384" y="436"/>
                    </a:lnTo>
                    <a:lnTo>
                      <a:pt x="359" y="447"/>
                    </a:lnTo>
                    <a:lnTo>
                      <a:pt x="333" y="457"/>
                    </a:lnTo>
                    <a:lnTo>
                      <a:pt x="309" y="457"/>
                    </a:lnTo>
                    <a:lnTo>
                      <a:pt x="285" y="457"/>
                    </a:lnTo>
                    <a:lnTo>
                      <a:pt x="261" y="457"/>
                    </a:lnTo>
                    <a:lnTo>
                      <a:pt x="238" y="458"/>
                    </a:lnTo>
                    <a:lnTo>
                      <a:pt x="216" y="458"/>
                    </a:lnTo>
                    <a:lnTo>
                      <a:pt x="195" y="458"/>
                    </a:lnTo>
                    <a:lnTo>
                      <a:pt x="173" y="458"/>
                    </a:lnTo>
                    <a:lnTo>
                      <a:pt x="152" y="457"/>
                    </a:lnTo>
                    <a:lnTo>
                      <a:pt x="132" y="457"/>
                    </a:lnTo>
                    <a:lnTo>
                      <a:pt x="112" y="456"/>
                    </a:lnTo>
                    <a:lnTo>
                      <a:pt x="92" y="454"/>
                    </a:lnTo>
                    <a:lnTo>
                      <a:pt x="73" y="453"/>
                    </a:lnTo>
                    <a:lnTo>
                      <a:pt x="55" y="451"/>
                    </a:lnTo>
                    <a:lnTo>
                      <a:pt x="36" y="448"/>
                    </a:lnTo>
                    <a:lnTo>
                      <a:pt x="18" y="445"/>
                    </a:lnTo>
                    <a:lnTo>
                      <a:pt x="0" y="441"/>
                    </a:lnTo>
                    <a:lnTo>
                      <a:pt x="32" y="468"/>
                    </a:lnTo>
                    <a:lnTo>
                      <a:pt x="65" y="495"/>
                    </a:lnTo>
                    <a:lnTo>
                      <a:pt x="96" y="523"/>
                    </a:lnTo>
                    <a:lnTo>
                      <a:pt x="128" y="551"/>
                    </a:lnTo>
                    <a:lnTo>
                      <a:pt x="160" y="579"/>
                    </a:lnTo>
                    <a:lnTo>
                      <a:pt x="191" y="607"/>
                    </a:lnTo>
                    <a:lnTo>
                      <a:pt x="222" y="636"/>
                    </a:lnTo>
                    <a:lnTo>
                      <a:pt x="252" y="666"/>
                    </a:lnTo>
                    <a:lnTo>
                      <a:pt x="283" y="695"/>
                    </a:lnTo>
                    <a:lnTo>
                      <a:pt x="313" y="725"/>
                    </a:lnTo>
                    <a:lnTo>
                      <a:pt x="342" y="756"/>
                    </a:lnTo>
                    <a:lnTo>
                      <a:pt x="371" y="788"/>
                    </a:lnTo>
                    <a:lnTo>
                      <a:pt x="400" y="819"/>
                    </a:lnTo>
                    <a:lnTo>
                      <a:pt x="427" y="851"/>
                    </a:lnTo>
                    <a:lnTo>
                      <a:pt x="454" y="884"/>
                    </a:lnTo>
                    <a:lnTo>
                      <a:pt x="481" y="918"/>
                    </a:lnTo>
                    <a:lnTo>
                      <a:pt x="506" y="952"/>
                    </a:lnTo>
                    <a:lnTo>
                      <a:pt x="532" y="986"/>
                    </a:lnTo>
                    <a:lnTo>
                      <a:pt x="556" y="1021"/>
                    </a:lnTo>
                    <a:lnTo>
                      <a:pt x="579" y="1058"/>
                    </a:lnTo>
                    <a:lnTo>
                      <a:pt x="601" y="1094"/>
                    </a:lnTo>
                    <a:lnTo>
                      <a:pt x="623" y="1131"/>
                    </a:lnTo>
                    <a:lnTo>
                      <a:pt x="644" y="1170"/>
                    </a:lnTo>
                    <a:lnTo>
                      <a:pt x="663" y="1209"/>
                    </a:lnTo>
                    <a:lnTo>
                      <a:pt x="682" y="1248"/>
                    </a:lnTo>
                    <a:lnTo>
                      <a:pt x="699" y="1289"/>
                    </a:lnTo>
                    <a:lnTo>
                      <a:pt x="715" y="1330"/>
                    </a:lnTo>
                    <a:lnTo>
                      <a:pt x="730" y="1371"/>
                    </a:lnTo>
                    <a:lnTo>
                      <a:pt x="744" y="1415"/>
                    </a:lnTo>
                    <a:lnTo>
                      <a:pt x="756" y="1458"/>
                    </a:lnTo>
                    <a:lnTo>
                      <a:pt x="768" y="1502"/>
                    </a:lnTo>
                    <a:lnTo>
                      <a:pt x="778" y="1548"/>
                    </a:lnTo>
                    <a:lnTo>
                      <a:pt x="786" y="1576"/>
                    </a:lnTo>
                    <a:lnTo>
                      <a:pt x="791" y="1592"/>
                    </a:lnTo>
                    <a:lnTo>
                      <a:pt x="794" y="1600"/>
                    </a:lnTo>
                    <a:lnTo>
                      <a:pt x="797" y="1604"/>
                    </a:lnTo>
                    <a:lnTo>
                      <a:pt x="800" y="1607"/>
                    </a:lnTo>
                    <a:lnTo>
                      <a:pt x="805" y="1613"/>
                    </a:lnTo>
                    <a:lnTo>
                      <a:pt x="813" y="1627"/>
                    </a:lnTo>
                    <a:lnTo>
                      <a:pt x="826" y="1651"/>
                    </a:lnTo>
                    <a:lnTo>
                      <a:pt x="835" y="1667"/>
                    </a:lnTo>
                    <a:lnTo>
                      <a:pt x="846" y="1677"/>
                    </a:lnTo>
                    <a:lnTo>
                      <a:pt x="857" y="1683"/>
                    </a:lnTo>
                    <a:lnTo>
                      <a:pt x="869" y="1684"/>
                    </a:lnTo>
                    <a:lnTo>
                      <a:pt x="881" y="1682"/>
                    </a:lnTo>
                    <a:lnTo>
                      <a:pt x="892" y="1675"/>
                    </a:lnTo>
                    <a:lnTo>
                      <a:pt x="902" y="1664"/>
                    </a:lnTo>
                    <a:lnTo>
                      <a:pt x="910" y="1648"/>
                    </a:lnTo>
                    <a:lnTo>
                      <a:pt x="917" y="1628"/>
                    </a:lnTo>
                    <a:lnTo>
                      <a:pt x="921" y="1612"/>
                    </a:lnTo>
                    <a:lnTo>
                      <a:pt x="923" y="1599"/>
                    </a:lnTo>
                    <a:lnTo>
                      <a:pt x="925" y="1587"/>
                    </a:lnTo>
                    <a:lnTo>
                      <a:pt x="926" y="1577"/>
                    </a:lnTo>
                    <a:lnTo>
                      <a:pt x="928" y="1566"/>
                    </a:lnTo>
                    <a:lnTo>
                      <a:pt x="932" y="1554"/>
                    </a:lnTo>
                    <a:lnTo>
                      <a:pt x="939" y="1539"/>
                    </a:lnTo>
                    <a:lnTo>
                      <a:pt x="954" y="1519"/>
                    </a:lnTo>
                    <a:lnTo>
                      <a:pt x="968" y="1501"/>
                    </a:lnTo>
                    <a:lnTo>
                      <a:pt x="982" y="1484"/>
                    </a:lnTo>
                    <a:lnTo>
                      <a:pt x="995" y="1468"/>
                    </a:lnTo>
                    <a:lnTo>
                      <a:pt x="1009" y="1452"/>
                    </a:lnTo>
                    <a:lnTo>
                      <a:pt x="1023" y="1437"/>
                    </a:lnTo>
                    <a:lnTo>
                      <a:pt x="1036" y="1423"/>
                    </a:lnTo>
                    <a:lnTo>
                      <a:pt x="1050" y="1408"/>
                    </a:lnTo>
                    <a:lnTo>
                      <a:pt x="1064" y="1395"/>
                    </a:lnTo>
                    <a:lnTo>
                      <a:pt x="1078" y="1382"/>
                    </a:lnTo>
                    <a:lnTo>
                      <a:pt x="1093" y="1369"/>
                    </a:lnTo>
                    <a:lnTo>
                      <a:pt x="1109" y="1357"/>
                    </a:lnTo>
                    <a:lnTo>
                      <a:pt x="1126" y="1345"/>
                    </a:lnTo>
                    <a:lnTo>
                      <a:pt x="1144" y="1333"/>
                    </a:lnTo>
                    <a:lnTo>
                      <a:pt x="1162" y="1321"/>
                    </a:lnTo>
                    <a:lnTo>
                      <a:pt x="1182" y="1309"/>
                    </a:lnTo>
                    <a:lnTo>
                      <a:pt x="1267" y="1227"/>
                    </a:lnTo>
                    <a:lnTo>
                      <a:pt x="1268" y="1223"/>
                    </a:lnTo>
                    <a:lnTo>
                      <a:pt x="1267" y="1219"/>
                    </a:lnTo>
                    <a:lnTo>
                      <a:pt x="1264" y="1217"/>
                    </a:lnTo>
                    <a:lnTo>
                      <a:pt x="1260" y="1218"/>
                    </a:lnTo>
                    <a:lnTo>
                      <a:pt x="1255" y="1220"/>
                    </a:lnTo>
                    <a:lnTo>
                      <a:pt x="1243" y="1224"/>
                    </a:lnTo>
                    <a:lnTo>
                      <a:pt x="1225" y="1230"/>
                    </a:lnTo>
                    <a:lnTo>
                      <a:pt x="1206" y="1237"/>
                    </a:lnTo>
                    <a:lnTo>
                      <a:pt x="1186" y="1244"/>
                    </a:lnTo>
                    <a:lnTo>
                      <a:pt x="1168" y="1250"/>
                    </a:lnTo>
                    <a:lnTo>
                      <a:pt x="1156" y="1254"/>
                    </a:lnTo>
                    <a:lnTo>
                      <a:pt x="1150" y="1256"/>
                    </a:lnTo>
                    <a:lnTo>
                      <a:pt x="1129" y="1269"/>
                    </a:lnTo>
                    <a:lnTo>
                      <a:pt x="1108" y="1284"/>
                    </a:lnTo>
                    <a:lnTo>
                      <a:pt x="1089" y="1297"/>
                    </a:lnTo>
                    <a:lnTo>
                      <a:pt x="1072" y="1310"/>
                    </a:lnTo>
                    <a:lnTo>
                      <a:pt x="1055" y="1324"/>
                    </a:lnTo>
                    <a:lnTo>
                      <a:pt x="1039" y="1338"/>
                    </a:lnTo>
                    <a:lnTo>
                      <a:pt x="1023" y="1352"/>
                    </a:lnTo>
                    <a:lnTo>
                      <a:pt x="1008" y="1366"/>
                    </a:lnTo>
                    <a:lnTo>
                      <a:pt x="993" y="1381"/>
                    </a:lnTo>
                    <a:lnTo>
                      <a:pt x="978" y="1397"/>
                    </a:lnTo>
                    <a:lnTo>
                      <a:pt x="964" y="1414"/>
                    </a:lnTo>
                    <a:lnTo>
                      <a:pt x="950" y="1431"/>
                    </a:lnTo>
                    <a:lnTo>
                      <a:pt x="936" y="1448"/>
                    </a:lnTo>
                    <a:lnTo>
                      <a:pt x="921" y="1467"/>
                    </a:lnTo>
                    <a:lnTo>
                      <a:pt x="906" y="1486"/>
                    </a:lnTo>
                    <a:lnTo>
                      <a:pt x="891" y="1506"/>
                    </a:lnTo>
                    <a:lnTo>
                      <a:pt x="882" y="1522"/>
                    </a:lnTo>
                    <a:lnTo>
                      <a:pt x="872" y="1534"/>
                    </a:lnTo>
                    <a:lnTo>
                      <a:pt x="864" y="1546"/>
                    </a:lnTo>
                    <a:lnTo>
                      <a:pt x="856" y="1555"/>
                    </a:lnTo>
                    <a:lnTo>
                      <a:pt x="848" y="1565"/>
                    </a:lnTo>
                    <a:lnTo>
                      <a:pt x="840" y="1577"/>
                    </a:lnTo>
                    <a:lnTo>
                      <a:pt x="832" y="1593"/>
                    </a:lnTo>
                    <a:lnTo>
                      <a:pt x="823" y="1613"/>
                    </a:lnTo>
                    <a:lnTo>
                      <a:pt x="822" y="1628"/>
                    </a:lnTo>
                    <a:lnTo>
                      <a:pt x="831" y="1639"/>
                    </a:lnTo>
                    <a:lnTo>
                      <a:pt x="847" y="1645"/>
                    </a:lnTo>
                    <a:lnTo>
                      <a:pt x="866" y="1646"/>
                    </a:lnTo>
                    <a:lnTo>
                      <a:pt x="886" y="1643"/>
                    </a:lnTo>
                    <a:lnTo>
                      <a:pt x="901" y="1635"/>
                    </a:lnTo>
                    <a:lnTo>
                      <a:pt x="909" y="1624"/>
                    </a:lnTo>
                    <a:lnTo>
                      <a:pt x="907" y="1609"/>
                    </a:lnTo>
                    <a:lnTo>
                      <a:pt x="897" y="1588"/>
                    </a:lnTo>
                    <a:lnTo>
                      <a:pt x="892" y="1577"/>
                    </a:lnTo>
                    <a:lnTo>
                      <a:pt x="891" y="1571"/>
                    </a:lnTo>
                    <a:lnTo>
                      <a:pt x="892" y="1568"/>
                    </a:lnTo>
                    <a:lnTo>
                      <a:pt x="894" y="1565"/>
                    </a:lnTo>
                    <a:lnTo>
                      <a:pt x="894" y="1557"/>
                    </a:lnTo>
                    <a:lnTo>
                      <a:pt x="892" y="1543"/>
                    </a:lnTo>
                    <a:lnTo>
                      <a:pt x="885" y="1518"/>
                    </a:lnTo>
                    <a:lnTo>
                      <a:pt x="874" y="1472"/>
                    </a:lnTo>
                    <a:lnTo>
                      <a:pt x="862" y="1427"/>
                    </a:lnTo>
                    <a:lnTo>
                      <a:pt x="848" y="1382"/>
                    </a:lnTo>
                    <a:lnTo>
                      <a:pt x="832" y="1339"/>
                    </a:lnTo>
                    <a:lnTo>
                      <a:pt x="815" y="1298"/>
                    </a:lnTo>
                    <a:lnTo>
                      <a:pt x="796" y="1256"/>
                    </a:lnTo>
                    <a:lnTo>
                      <a:pt x="776" y="1217"/>
                    </a:lnTo>
                    <a:lnTo>
                      <a:pt x="754" y="1179"/>
                    </a:lnTo>
                    <a:lnTo>
                      <a:pt x="731" y="1140"/>
                    </a:lnTo>
                    <a:lnTo>
                      <a:pt x="707" y="1104"/>
                    </a:lnTo>
                    <a:lnTo>
                      <a:pt x="682" y="1068"/>
                    </a:lnTo>
                    <a:lnTo>
                      <a:pt x="656" y="1034"/>
                    </a:lnTo>
                    <a:lnTo>
                      <a:pt x="627" y="999"/>
                    </a:lnTo>
                    <a:lnTo>
                      <a:pt x="599" y="966"/>
                    </a:lnTo>
                    <a:lnTo>
                      <a:pt x="570" y="933"/>
                    </a:lnTo>
                    <a:lnTo>
                      <a:pt x="540" y="901"/>
                    </a:lnTo>
                    <a:lnTo>
                      <a:pt x="508" y="869"/>
                    </a:lnTo>
                    <a:lnTo>
                      <a:pt x="477" y="839"/>
                    </a:lnTo>
                    <a:lnTo>
                      <a:pt x="445" y="809"/>
                    </a:lnTo>
                    <a:lnTo>
                      <a:pt x="412" y="779"/>
                    </a:lnTo>
                    <a:lnTo>
                      <a:pt x="378" y="749"/>
                    </a:lnTo>
                    <a:lnTo>
                      <a:pt x="345" y="720"/>
                    </a:lnTo>
                    <a:lnTo>
                      <a:pt x="311" y="692"/>
                    </a:lnTo>
                    <a:lnTo>
                      <a:pt x="276" y="664"/>
                    </a:lnTo>
                    <a:lnTo>
                      <a:pt x="242" y="635"/>
                    </a:lnTo>
                    <a:lnTo>
                      <a:pt x="208" y="608"/>
                    </a:lnTo>
                    <a:lnTo>
                      <a:pt x="174" y="580"/>
                    </a:lnTo>
                    <a:lnTo>
                      <a:pt x="139" y="553"/>
                    </a:lnTo>
                    <a:lnTo>
                      <a:pt x="105" y="526"/>
                    </a:lnTo>
                    <a:lnTo>
                      <a:pt x="71" y="498"/>
                    </a:lnTo>
                    <a:lnTo>
                      <a:pt x="36" y="471"/>
                    </a:lnTo>
                    <a:lnTo>
                      <a:pt x="3" y="444"/>
                    </a:lnTo>
                    <a:lnTo>
                      <a:pt x="22" y="448"/>
                    </a:lnTo>
                    <a:lnTo>
                      <a:pt x="41" y="453"/>
                    </a:lnTo>
                    <a:lnTo>
                      <a:pt x="60" y="458"/>
                    </a:lnTo>
                    <a:lnTo>
                      <a:pt x="79" y="465"/>
                    </a:lnTo>
                    <a:lnTo>
                      <a:pt x="99" y="471"/>
                    </a:lnTo>
                    <a:lnTo>
                      <a:pt x="119" y="478"/>
                    </a:lnTo>
                    <a:lnTo>
                      <a:pt x="139" y="484"/>
                    </a:lnTo>
                    <a:lnTo>
                      <a:pt x="160" y="491"/>
                    </a:lnTo>
                    <a:lnTo>
                      <a:pt x="181" y="498"/>
                    </a:lnTo>
                    <a:lnTo>
                      <a:pt x="202" y="504"/>
                    </a:lnTo>
                    <a:lnTo>
                      <a:pt x="224" y="509"/>
                    </a:lnTo>
                    <a:lnTo>
                      <a:pt x="246" y="514"/>
                    </a:lnTo>
                    <a:lnTo>
                      <a:pt x="269" y="518"/>
                    </a:lnTo>
                    <a:lnTo>
                      <a:pt x="294" y="522"/>
                    </a:lnTo>
                    <a:lnTo>
                      <a:pt x="318" y="524"/>
                    </a:lnTo>
                    <a:lnTo>
                      <a:pt x="343" y="525"/>
                    </a:lnTo>
                    <a:lnTo>
                      <a:pt x="369" y="514"/>
                    </a:lnTo>
                    <a:lnTo>
                      <a:pt x="395" y="503"/>
                    </a:lnTo>
                    <a:lnTo>
                      <a:pt x="420" y="490"/>
                    </a:lnTo>
                    <a:lnTo>
                      <a:pt x="444" y="476"/>
                    </a:lnTo>
                    <a:lnTo>
                      <a:pt x="467" y="461"/>
                    </a:lnTo>
                    <a:lnTo>
                      <a:pt x="489" y="444"/>
                    </a:lnTo>
                    <a:lnTo>
                      <a:pt x="511" y="427"/>
                    </a:lnTo>
                    <a:lnTo>
                      <a:pt x="534" y="409"/>
                    </a:lnTo>
                    <a:lnTo>
                      <a:pt x="555" y="389"/>
                    </a:lnTo>
                    <a:lnTo>
                      <a:pt x="575" y="369"/>
                    </a:lnTo>
                    <a:lnTo>
                      <a:pt x="596" y="350"/>
                    </a:lnTo>
                    <a:lnTo>
                      <a:pt x="617" y="329"/>
                    </a:lnTo>
                    <a:lnTo>
                      <a:pt x="637" y="309"/>
                    </a:lnTo>
                    <a:lnTo>
                      <a:pt x="659" y="288"/>
                    </a:lnTo>
                    <a:lnTo>
                      <a:pt x="680" y="267"/>
                    </a:lnTo>
                    <a:lnTo>
                      <a:pt x="701" y="245"/>
                    </a:lnTo>
                    <a:lnTo>
                      <a:pt x="722" y="225"/>
                    </a:lnTo>
                    <a:lnTo>
                      <a:pt x="744" y="205"/>
                    </a:lnTo>
                    <a:lnTo>
                      <a:pt x="767" y="185"/>
                    </a:lnTo>
                    <a:lnTo>
                      <a:pt x="790" y="166"/>
                    </a:lnTo>
                    <a:lnTo>
                      <a:pt x="813" y="147"/>
                    </a:lnTo>
                    <a:lnTo>
                      <a:pt x="837" y="128"/>
                    </a:lnTo>
                    <a:lnTo>
                      <a:pt x="862" y="112"/>
                    </a:lnTo>
                    <a:lnTo>
                      <a:pt x="889" y="96"/>
                    </a:lnTo>
                    <a:lnTo>
                      <a:pt x="916" y="81"/>
                    </a:lnTo>
                    <a:lnTo>
                      <a:pt x="945" y="68"/>
                    </a:lnTo>
                    <a:lnTo>
                      <a:pt x="974" y="56"/>
                    </a:lnTo>
                    <a:lnTo>
                      <a:pt x="1005" y="45"/>
                    </a:lnTo>
                    <a:lnTo>
                      <a:pt x="1037" y="36"/>
                    </a:lnTo>
                    <a:lnTo>
                      <a:pt x="1071" y="29"/>
                    </a:lnTo>
                    <a:lnTo>
                      <a:pt x="1106" y="23"/>
                    </a:lnTo>
                    <a:lnTo>
                      <a:pt x="1143" y="20"/>
                    </a:lnTo>
                    <a:lnTo>
                      <a:pt x="1150" y="17"/>
                    </a:lnTo>
                    <a:lnTo>
                      <a:pt x="1151" y="9"/>
                    </a:lnTo>
                    <a:lnTo>
                      <a:pt x="1148" y="3"/>
                    </a:lnTo>
                    <a:lnTo>
                      <a:pt x="11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82" name="Freeform 238"/>
              <p:cNvSpPr>
                <a:spLocks/>
              </p:cNvSpPr>
              <p:nvPr/>
            </p:nvSpPr>
            <p:spPr bwMode="auto">
              <a:xfrm flipH="1">
                <a:off x="4735" y="1295"/>
                <a:ext cx="252" cy="417"/>
              </a:xfrm>
              <a:custGeom>
                <a:avLst/>
                <a:gdLst>
                  <a:gd name="T0" fmla="*/ 80 w 1390"/>
                  <a:gd name="T1" fmla="*/ 51 h 2289"/>
                  <a:gd name="T2" fmla="*/ 163 w 1390"/>
                  <a:gd name="T3" fmla="*/ 116 h 2289"/>
                  <a:gd name="T4" fmla="*/ 225 w 1390"/>
                  <a:gd name="T5" fmla="*/ 193 h 2289"/>
                  <a:gd name="T6" fmla="*/ 275 w 1390"/>
                  <a:gd name="T7" fmla="*/ 281 h 2289"/>
                  <a:gd name="T8" fmla="*/ 315 w 1390"/>
                  <a:gd name="T9" fmla="*/ 379 h 2289"/>
                  <a:gd name="T10" fmla="*/ 349 w 1390"/>
                  <a:gd name="T11" fmla="*/ 482 h 2289"/>
                  <a:gd name="T12" fmla="*/ 385 w 1390"/>
                  <a:gd name="T13" fmla="*/ 590 h 2289"/>
                  <a:gd name="T14" fmla="*/ 423 w 1390"/>
                  <a:gd name="T15" fmla="*/ 698 h 2289"/>
                  <a:gd name="T16" fmla="*/ 481 w 1390"/>
                  <a:gd name="T17" fmla="*/ 825 h 2289"/>
                  <a:gd name="T18" fmla="*/ 555 w 1390"/>
                  <a:gd name="T19" fmla="*/ 945 h 2289"/>
                  <a:gd name="T20" fmla="*/ 639 w 1390"/>
                  <a:gd name="T21" fmla="*/ 1055 h 2289"/>
                  <a:gd name="T22" fmla="*/ 729 w 1390"/>
                  <a:gd name="T23" fmla="*/ 1158 h 2289"/>
                  <a:gd name="T24" fmla="*/ 823 w 1390"/>
                  <a:gd name="T25" fmla="*/ 1257 h 2289"/>
                  <a:gd name="T26" fmla="*/ 920 w 1390"/>
                  <a:gd name="T27" fmla="*/ 1354 h 2289"/>
                  <a:gd name="T28" fmla="*/ 1014 w 1390"/>
                  <a:gd name="T29" fmla="*/ 1453 h 2289"/>
                  <a:gd name="T30" fmla="*/ 1103 w 1390"/>
                  <a:gd name="T31" fmla="*/ 1559 h 2289"/>
                  <a:gd name="T32" fmla="*/ 1162 w 1390"/>
                  <a:gd name="T33" fmla="*/ 1637 h 2289"/>
                  <a:gd name="T34" fmla="*/ 1206 w 1390"/>
                  <a:gd name="T35" fmla="*/ 1703 h 2289"/>
                  <a:gd name="T36" fmla="*/ 1245 w 1390"/>
                  <a:gd name="T37" fmla="*/ 1773 h 2289"/>
                  <a:gd name="T38" fmla="*/ 1276 w 1390"/>
                  <a:gd name="T39" fmla="*/ 1850 h 2289"/>
                  <a:gd name="T40" fmla="*/ 1262 w 1390"/>
                  <a:gd name="T41" fmla="*/ 2000 h 2289"/>
                  <a:gd name="T42" fmla="*/ 1199 w 1390"/>
                  <a:gd name="T43" fmla="*/ 2135 h 2289"/>
                  <a:gd name="T44" fmla="*/ 1096 w 1390"/>
                  <a:gd name="T45" fmla="*/ 2226 h 2289"/>
                  <a:gd name="T46" fmla="*/ 948 w 1390"/>
                  <a:gd name="T47" fmla="*/ 2274 h 2289"/>
                  <a:gd name="T48" fmla="*/ 902 w 1390"/>
                  <a:gd name="T49" fmla="*/ 2287 h 2289"/>
                  <a:gd name="T50" fmla="*/ 1052 w 1390"/>
                  <a:gd name="T51" fmla="*/ 2267 h 2289"/>
                  <a:gd name="T52" fmla="*/ 1211 w 1390"/>
                  <a:gd name="T53" fmla="*/ 2198 h 2289"/>
                  <a:gd name="T54" fmla="*/ 1323 w 1390"/>
                  <a:gd name="T55" fmla="*/ 2080 h 2289"/>
                  <a:gd name="T56" fmla="*/ 1384 w 1390"/>
                  <a:gd name="T57" fmla="*/ 1910 h 2289"/>
                  <a:gd name="T58" fmla="*/ 1366 w 1390"/>
                  <a:gd name="T59" fmla="*/ 1789 h 2289"/>
                  <a:gd name="T60" fmla="*/ 1327 w 1390"/>
                  <a:gd name="T61" fmla="*/ 1700 h 2289"/>
                  <a:gd name="T62" fmla="*/ 1281 w 1390"/>
                  <a:gd name="T63" fmla="*/ 1617 h 2289"/>
                  <a:gd name="T64" fmla="*/ 1227 w 1390"/>
                  <a:gd name="T65" fmla="*/ 1538 h 2289"/>
                  <a:gd name="T66" fmla="*/ 1147 w 1390"/>
                  <a:gd name="T67" fmla="*/ 1439 h 2289"/>
                  <a:gd name="T68" fmla="*/ 1052 w 1390"/>
                  <a:gd name="T69" fmla="*/ 1341 h 2289"/>
                  <a:gd name="T70" fmla="*/ 952 w 1390"/>
                  <a:gd name="T71" fmla="*/ 1250 h 2289"/>
                  <a:gd name="T72" fmla="*/ 851 w 1390"/>
                  <a:gd name="T73" fmla="*/ 1160 h 2289"/>
                  <a:gd name="T74" fmla="*/ 751 w 1390"/>
                  <a:gd name="T75" fmla="*/ 1067 h 2289"/>
                  <a:gd name="T76" fmla="*/ 658 w 1390"/>
                  <a:gd name="T77" fmla="*/ 968 h 2289"/>
                  <a:gd name="T78" fmla="*/ 574 w 1390"/>
                  <a:gd name="T79" fmla="*/ 860 h 2289"/>
                  <a:gd name="T80" fmla="*/ 505 w 1390"/>
                  <a:gd name="T81" fmla="*/ 736 h 2289"/>
                  <a:gd name="T82" fmla="*/ 456 w 1390"/>
                  <a:gd name="T83" fmla="*/ 620 h 2289"/>
                  <a:gd name="T84" fmla="*/ 415 w 1390"/>
                  <a:gd name="T85" fmla="*/ 511 h 2289"/>
                  <a:gd name="T86" fmla="*/ 374 w 1390"/>
                  <a:gd name="T87" fmla="*/ 407 h 2289"/>
                  <a:gd name="T88" fmla="*/ 328 w 1390"/>
                  <a:gd name="T89" fmla="*/ 309 h 2289"/>
                  <a:gd name="T90" fmla="*/ 276 w 1390"/>
                  <a:gd name="T91" fmla="*/ 219 h 2289"/>
                  <a:gd name="T92" fmla="*/ 211 w 1390"/>
                  <a:gd name="T93" fmla="*/ 138 h 2289"/>
                  <a:gd name="T94" fmla="*/ 133 w 1390"/>
                  <a:gd name="T95" fmla="*/ 68 h 2289"/>
                  <a:gd name="T96" fmla="*/ 35 w 1390"/>
                  <a:gd name="T97" fmla="*/ 12 h 2289"/>
                  <a:gd name="T98" fmla="*/ 0 w 1390"/>
                  <a:gd name="T99" fmla="*/ 9 h 2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90" h="2289">
                    <a:moveTo>
                      <a:pt x="3" y="13"/>
                    </a:moveTo>
                    <a:lnTo>
                      <a:pt x="31" y="25"/>
                    </a:lnTo>
                    <a:lnTo>
                      <a:pt x="56" y="37"/>
                    </a:lnTo>
                    <a:lnTo>
                      <a:pt x="80" y="51"/>
                    </a:lnTo>
                    <a:lnTo>
                      <a:pt x="102" y="66"/>
                    </a:lnTo>
                    <a:lnTo>
                      <a:pt x="123" y="82"/>
                    </a:lnTo>
                    <a:lnTo>
                      <a:pt x="144" y="99"/>
                    </a:lnTo>
                    <a:lnTo>
                      <a:pt x="163" y="116"/>
                    </a:lnTo>
                    <a:lnTo>
                      <a:pt x="180" y="134"/>
                    </a:lnTo>
                    <a:lnTo>
                      <a:pt x="196" y="153"/>
                    </a:lnTo>
                    <a:lnTo>
                      <a:pt x="211" y="172"/>
                    </a:lnTo>
                    <a:lnTo>
                      <a:pt x="225" y="193"/>
                    </a:lnTo>
                    <a:lnTo>
                      <a:pt x="239" y="215"/>
                    </a:lnTo>
                    <a:lnTo>
                      <a:pt x="252" y="236"/>
                    </a:lnTo>
                    <a:lnTo>
                      <a:pt x="264" y="259"/>
                    </a:lnTo>
                    <a:lnTo>
                      <a:pt x="275" y="281"/>
                    </a:lnTo>
                    <a:lnTo>
                      <a:pt x="286" y="305"/>
                    </a:lnTo>
                    <a:lnTo>
                      <a:pt x="296" y="329"/>
                    </a:lnTo>
                    <a:lnTo>
                      <a:pt x="306" y="354"/>
                    </a:lnTo>
                    <a:lnTo>
                      <a:pt x="315" y="379"/>
                    </a:lnTo>
                    <a:lnTo>
                      <a:pt x="324" y="404"/>
                    </a:lnTo>
                    <a:lnTo>
                      <a:pt x="332" y="429"/>
                    </a:lnTo>
                    <a:lnTo>
                      <a:pt x="341" y="455"/>
                    </a:lnTo>
                    <a:lnTo>
                      <a:pt x="349" y="482"/>
                    </a:lnTo>
                    <a:lnTo>
                      <a:pt x="358" y="508"/>
                    </a:lnTo>
                    <a:lnTo>
                      <a:pt x="366" y="535"/>
                    </a:lnTo>
                    <a:lnTo>
                      <a:pt x="376" y="562"/>
                    </a:lnTo>
                    <a:lnTo>
                      <a:pt x="385" y="590"/>
                    </a:lnTo>
                    <a:lnTo>
                      <a:pt x="394" y="617"/>
                    </a:lnTo>
                    <a:lnTo>
                      <a:pt x="403" y="644"/>
                    </a:lnTo>
                    <a:lnTo>
                      <a:pt x="413" y="671"/>
                    </a:lnTo>
                    <a:lnTo>
                      <a:pt x="423" y="698"/>
                    </a:lnTo>
                    <a:lnTo>
                      <a:pt x="434" y="726"/>
                    </a:lnTo>
                    <a:lnTo>
                      <a:pt x="449" y="760"/>
                    </a:lnTo>
                    <a:lnTo>
                      <a:pt x="464" y="793"/>
                    </a:lnTo>
                    <a:lnTo>
                      <a:pt x="481" y="825"/>
                    </a:lnTo>
                    <a:lnTo>
                      <a:pt x="499" y="857"/>
                    </a:lnTo>
                    <a:lnTo>
                      <a:pt x="517" y="887"/>
                    </a:lnTo>
                    <a:lnTo>
                      <a:pt x="535" y="916"/>
                    </a:lnTo>
                    <a:lnTo>
                      <a:pt x="555" y="945"/>
                    </a:lnTo>
                    <a:lnTo>
                      <a:pt x="575" y="974"/>
                    </a:lnTo>
                    <a:lnTo>
                      <a:pt x="595" y="1002"/>
                    </a:lnTo>
                    <a:lnTo>
                      <a:pt x="617" y="1029"/>
                    </a:lnTo>
                    <a:lnTo>
                      <a:pt x="639" y="1055"/>
                    </a:lnTo>
                    <a:lnTo>
                      <a:pt x="661" y="1081"/>
                    </a:lnTo>
                    <a:lnTo>
                      <a:pt x="683" y="1108"/>
                    </a:lnTo>
                    <a:lnTo>
                      <a:pt x="706" y="1133"/>
                    </a:lnTo>
                    <a:lnTo>
                      <a:pt x="729" y="1158"/>
                    </a:lnTo>
                    <a:lnTo>
                      <a:pt x="753" y="1183"/>
                    </a:lnTo>
                    <a:lnTo>
                      <a:pt x="776" y="1207"/>
                    </a:lnTo>
                    <a:lnTo>
                      <a:pt x="800" y="1232"/>
                    </a:lnTo>
                    <a:lnTo>
                      <a:pt x="823" y="1257"/>
                    </a:lnTo>
                    <a:lnTo>
                      <a:pt x="847" y="1281"/>
                    </a:lnTo>
                    <a:lnTo>
                      <a:pt x="872" y="1305"/>
                    </a:lnTo>
                    <a:lnTo>
                      <a:pt x="896" y="1329"/>
                    </a:lnTo>
                    <a:lnTo>
                      <a:pt x="920" y="1354"/>
                    </a:lnTo>
                    <a:lnTo>
                      <a:pt x="943" y="1379"/>
                    </a:lnTo>
                    <a:lnTo>
                      <a:pt x="967" y="1403"/>
                    </a:lnTo>
                    <a:lnTo>
                      <a:pt x="991" y="1428"/>
                    </a:lnTo>
                    <a:lnTo>
                      <a:pt x="1014" y="1453"/>
                    </a:lnTo>
                    <a:lnTo>
                      <a:pt x="1036" y="1480"/>
                    </a:lnTo>
                    <a:lnTo>
                      <a:pt x="1059" y="1505"/>
                    </a:lnTo>
                    <a:lnTo>
                      <a:pt x="1081" y="1532"/>
                    </a:lnTo>
                    <a:lnTo>
                      <a:pt x="1103" y="1559"/>
                    </a:lnTo>
                    <a:lnTo>
                      <a:pt x="1124" y="1586"/>
                    </a:lnTo>
                    <a:lnTo>
                      <a:pt x="1137" y="1603"/>
                    </a:lnTo>
                    <a:lnTo>
                      <a:pt x="1150" y="1620"/>
                    </a:lnTo>
                    <a:lnTo>
                      <a:pt x="1162" y="1637"/>
                    </a:lnTo>
                    <a:lnTo>
                      <a:pt x="1174" y="1653"/>
                    </a:lnTo>
                    <a:lnTo>
                      <a:pt x="1185" y="1670"/>
                    </a:lnTo>
                    <a:lnTo>
                      <a:pt x="1196" y="1686"/>
                    </a:lnTo>
                    <a:lnTo>
                      <a:pt x="1206" y="1703"/>
                    </a:lnTo>
                    <a:lnTo>
                      <a:pt x="1217" y="1720"/>
                    </a:lnTo>
                    <a:lnTo>
                      <a:pt x="1227" y="1738"/>
                    </a:lnTo>
                    <a:lnTo>
                      <a:pt x="1236" y="1756"/>
                    </a:lnTo>
                    <a:lnTo>
                      <a:pt x="1245" y="1773"/>
                    </a:lnTo>
                    <a:lnTo>
                      <a:pt x="1253" y="1792"/>
                    </a:lnTo>
                    <a:lnTo>
                      <a:pt x="1261" y="1811"/>
                    </a:lnTo>
                    <a:lnTo>
                      <a:pt x="1269" y="1830"/>
                    </a:lnTo>
                    <a:lnTo>
                      <a:pt x="1276" y="1850"/>
                    </a:lnTo>
                    <a:lnTo>
                      <a:pt x="1283" y="1872"/>
                    </a:lnTo>
                    <a:lnTo>
                      <a:pt x="1278" y="1917"/>
                    </a:lnTo>
                    <a:lnTo>
                      <a:pt x="1271" y="1959"/>
                    </a:lnTo>
                    <a:lnTo>
                      <a:pt x="1262" y="2000"/>
                    </a:lnTo>
                    <a:lnTo>
                      <a:pt x="1250" y="2038"/>
                    </a:lnTo>
                    <a:lnTo>
                      <a:pt x="1236" y="2072"/>
                    </a:lnTo>
                    <a:lnTo>
                      <a:pt x="1219" y="2104"/>
                    </a:lnTo>
                    <a:lnTo>
                      <a:pt x="1199" y="2135"/>
                    </a:lnTo>
                    <a:lnTo>
                      <a:pt x="1177" y="2161"/>
                    </a:lnTo>
                    <a:lnTo>
                      <a:pt x="1153" y="2186"/>
                    </a:lnTo>
                    <a:lnTo>
                      <a:pt x="1126" y="2207"/>
                    </a:lnTo>
                    <a:lnTo>
                      <a:pt x="1096" y="2226"/>
                    </a:lnTo>
                    <a:lnTo>
                      <a:pt x="1063" y="2243"/>
                    </a:lnTo>
                    <a:lnTo>
                      <a:pt x="1028" y="2256"/>
                    </a:lnTo>
                    <a:lnTo>
                      <a:pt x="990" y="2266"/>
                    </a:lnTo>
                    <a:lnTo>
                      <a:pt x="948" y="2274"/>
                    </a:lnTo>
                    <a:lnTo>
                      <a:pt x="904" y="2279"/>
                    </a:lnTo>
                    <a:lnTo>
                      <a:pt x="901" y="2281"/>
                    </a:lnTo>
                    <a:lnTo>
                      <a:pt x="900" y="2284"/>
                    </a:lnTo>
                    <a:lnTo>
                      <a:pt x="902" y="2287"/>
                    </a:lnTo>
                    <a:lnTo>
                      <a:pt x="907" y="2289"/>
                    </a:lnTo>
                    <a:lnTo>
                      <a:pt x="957" y="2284"/>
                    </a:lnTo>
                    <a:lnTo>
                      <a:pt x="1006" y="2277"/>
                    </a:lnTo>
                    <a:lnTo>
                      <a:pt x="1052" y="2267"/>
                    </a:lnTo>
                    <a:lnTo>
                      <a:pt x="1096" y="2254"/>
                    </a:lnTo>
                    <a:lnTo>
                      <a:pt x="1136" y="2237"/>
                    </a:lnTo>
                    <a:lnTo>
                      <a:pt x="1174" y="2219"/>
                    </a:lnTo>
                    <a:lnTo>
                      <a:pt x="1211" y="2198"/>
                    </a:lnTo>
                    <a:lnTo>
                      <a:pt x="1243" y="2173"/>
                    </a:lnTo>
                    <a:lnTo>
                      <a:pt x="1273" y="2146"/>
                    </a:lnTo>
                    <a:lnTo>
                      <a:pt x="1299" y="2115"/>
                    </a:lnTo>
                    <a:lnTo>
                      <a:pt x="1323" y="2080"/>
                    </a:lnTo>
                    <a:lnTo>
                      <a:pt x="1344" y="2043"/>
                    </a:lnTo>
                    <a:lnTo>
                      <a:pt x="1361" y="2002"/>
                    </a:lnTo>
                    <a:lnTo>
                      <a:pt x="1374" y="1958"/>
                    </a:lnTo>
                    <a:lnTo>
                      <a:pt x="1384" y="1910"/>
                    </a:lnTo>
                    <a:lnTo>
                      <a:pt x="1390" y="1858"/>
                    </a:lnTo>
                    <a:lnTo>
                      <a:pt x="1382" y="1835"/>
                    </a:lnTo>
                    <a:lnTo>
                      <a:pt x="1374" y="1812"/>
                    </a:lnTo>
                    <a:lnTo>
                      <a:pt x="1366" y="1789"/>
                    </a:lnTo>
                    <a:lnTo>
                      <a:pt x="1357" y="1767"/>
                    </a:lnTo>
                    <a:lnTo>
                      <a:pt x="1348" y="1744"/>
                    </a:lnTo>
                    <a:lnTo>
                      <a:pt x="1338" y="1722"/>
                    </a:lnTo>
                    <a:lnTo>
                      <a:pt x="1327" y="1700"/>
                    </a:lnTo>
                    <a:lnTo>
                      <a:pt x="1316" y="1679"/>
                    </a:lnTo>
                    <a:lnTo>
                      <a:pt x="1305" y="1658"/>
                    </a:lnTo>
                    <a:lnTo>
                      <a:pt x="1293" y="1637"/>
                    </a:lnTo>
                    <a:lnTo>
                      <a:pt x="1281" y="1617"/>
                    </a:lnTo>
                    <a:lnTo>
                      <a:pt x="1268" y="1596"/>
                    </a:lnTo>
                    <a:lnTo>
                      <a:pt x="1255" y="1576"/>
                    </a:lnTo>
                    <a:lnTo>
                      <a:pt x="1241" y="1557"/>
                    </a:lnTo>
                    <a:lnTo>
                      <a:pt x="1227" y="1538"/>
                    </a:lnTo>
                    <a:lnTo>
                      <a:pt x="1212" y="1519"/>
                    </a:lnTo>
                    <a:lnTo>
                      <a:pt x="1190" y="1492"/>
                    </a:lnTo>
                    <a:lnTo>
                      <a:pt x="1169" y="1465"/>
                    </a:lnTo>
                    <a:lnTo>
                      <a:pt x="1147" y="1439"/>
                    </a:lnTo>
                    <a:lnTo>
                      <a:pt x="1124" y="1414"/>
                    </a:lnTo>
                    <a:lnTo>
                      <a:pt x="1101" y="1390"/>
                    </a:lnTo>
                    <a:lnTo>
                      <a:pt x="1076" y="1366"/>
                    </a:lnTo>
                    <a:lnTo>
                      <a:pt x="1052" y="1341"/>
                    </a:lnTo>
                    <a:lnTo>
                      <a:pt x="1027" y="1318"/>
                    </a:lnTo>
                    <a:lnTo>
                      <a:pt x="1003" y="1295"/>
                    </a:lnTo>
                    <a:lnTo>
                      <a:pt x="978" y="1272"/>
                    </a:lnTo>
                    <a:lnTo>
                      <a:pt x="952" y="1250"/>
                    </a:lnTo>
                    <a:lnTo>
                      <a:pt x="926" y="1228"/>
                    </a:lnTo>
                    <a:lnTo>
                      <a:pt x="901" y="1204"/>
                    </a:lnTo>
                    <a:lnTo>
                      <a:pt x="876" y="1182"/>
                    </a:lnTo>
                    <a:lnTo>
                      <a:pt x="851" y="1160"/>
                    </a:lnTo>
                    <a:lnTo>
                      <a:pt x="825" y="1137"/>
                    </a:lnTo>
                    <a:lnTo>
                      <a:pt x="800" y="1115"/>
                    </a:lnTo>
                    <a:lnTo>
                      <a:pt x="776" y="1091"/>
                    </a:lnTo>
                    <a:lnTo>
                      <a:pt x="751" y="1067"/>
                    </a:lnTo>
                    <a:lnTo>
                      <a:pt x="726" y="1044"/>
                    </a:lnTo>
                    <a:lnTo>
                      <a:pt x="703" y="1019"/>
                    </a:lnTo>
                    <a:lnTo>
                      <a:pt x="680" y="995"/>
                    </a:lnTo>
                    <a:lnTo>
                      <a:pt x="658" y="968"/>
                    </a:lnTo>
                    <a:lnTo>
                      <a:pt x="636" y="942"/>
                    </a:lnTo>
                    <a:lnTo>
                      <a:pt x="615" y="916"/>
                    </a:lnTo>
                    <a:lnTo>
                      <a:pt x="593" y="888"/>
                    </a:lnTo>
                    <a:lnTo>
                      <a:pt x="574" y="860"/>
                    </a:lnTo>
                    <a:lnTo>
                      <a:pt x="555" y="830"/>
                    </a:lnTo>
                    <a:lnTo>
                      <a:pt x="537" y="800"/>
                    </a:lnTo>
                    <a:lnTo>
                      <a:pt x="521" y="769"/>
                    </a:lnTo>
                    <a:lnTo>
                      <a:pt x="505" y="736"/>
                    </a:lnTo>
                    <a:lnTo>
                      <a:pt x="489" y="702"/>
                    </a:lnTo>
                    <a:lnTo>
                      <a:pt x="478" y="674"/>
                    </a:lnTo>
                    <a:lnTo>
                      <a:pt x="467" y="647"/>
                    </a:lnTo>
                    <a:lnTo>
                      <a:pt x="456" y="620"/>
                    </a:lnTo>
                    <a:lnTo>
                      <a:pt x="446" y="592"/>
                    </a:lnTo>
                    <a:lnTo>
                      <a:pt x="436" y="564"/>
                    </a:lnTo>
                    <a:lnTo>
                      <a:pt x="425" y="538"/>
                    </a:lnTo>
                    <a:lnTo>
                      <a:pt x="415" y="511"/>
                    </a:lnTo>
                    <a:lnTo>
                      <a:pt x="405" y="485"/>
                    </a:lnTo>
                    <a:lnTo>
                      <a:pt x="395" y="458"/>
                    </a:lnTo>
                    <a:lnTo>
                      <a:pt x="385" y="432"/>
                    </a:lnTo>
                    <a:lnTo>
                      <a:pt x="374" y="407"/>
                    </a:lnTo>
                    <a:lnTo>
                      <a:pt x="362" y="382"/>
                    </a:lnTo>
                    <a:lnTo>
                      <a:pt x="351" y="357"/>
                    </a:lnTo>
                    <a:lnTo>
                      <a:pt x="340" y="332"/>
                    </a:lnTo>
                    <a:lnTo>
                      <a:pt x="328" y="309"/>
                    </a:lnTo>
                    <a:lnTo>
                      <a:pt x="316" y="286"/>
                    </a:lnTo>
                    <a:lnTo>
                      <a:pt x="303" y="263"/>
                    </a:lnTo>
                    <a:lnTo>
                      <a:pt x="290" y="241"/>
                    </a:lnTo>
                    <a:lnTo>
                      <a:pt x="276" y="219"/>
                    </a:lnTo>
                    <a:lnTo>
                      <a:pt x="261" y="197"/>
                    </a:lnTo>
                    <a:lnTo>
                      <a:pt x="245" y="177"/>
                    </a:lnTo>
                    <a:lnTo>
                      <a:pt x="228" y="157"/>
                    </a:lnTo>
                    <a:lnTo>
                      <a:pt x="211" y="138"/>
                    </a:lnTo>
                    <a:lnTo>
                      <a:pt x="193" y="120"/>
                    </a:lnTo>
                    <a:lnTo>
                      <a:pt x="174" y="102"/>
                    </a:lnTo>
                    <a:lnTo>
                      <a:pt x="154" y="85"/>
                    </a:lnTo>
                    <a:lnTo>
                      <a:pt x="133" y="68"/>
                    </a:lnTo>
                    <a:lnTo>
                      <a:pt x="109" y="53"/>
                    </a:lnTo>
                    <a:lnTo>
                      <a:pt x="86" y="38"/>
                    </a:lnTo>
                    <a:lnTo>
                      <a:pt x="61" y="25"/>
                    </a:lnTo>
                    <a:lnTo>
                      <a:pt x="35" y="1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83" name="Freeform 239"/>
              <p:cNvSpPr>
                <a:spLocks/>
              </p:cNvSpPr>
              <p:nvPr/>
            </p:nvSpPr>
            <p:spPr bwMode="auto">
              <a:xfrm flipH="1">
                <a:off x="4683" y="1650"/>
                <a:ext cx="163" cy="165"/>
              </a:xfrm>
              <a:custGeom>
                <a:avLst/>
                <a:gdLst>
                  <a:gd name="T0" fmla="*/ 585 w 894"/>
                  <a:gd name="T1" fmla="*/ 54 h 907"/>
                  <a:gd name="T2" fmla="*/ 606 w 894"/>
                  <a:gd name="T3" fmla="*/ 73 h 907"/>
                  <a:gd name="T4" fmla="*/ 622 w 894"/>
                  <a:gd name="T5" fmla="*/ 94 h 907"/>
                  <a:gd name="T6" fmla="*/ 642 w 894"/>
                  <a:gd name="T7" fmla="*/ 114 h 907"/>
                  <a:gd name="T8" fmla="*/ 664 w 894"/>
                  <a:gd name="T9" fmla="*/ 134 h 907"/>
                  <a:gd name="T10" fmla="*/ 684 w 894"/>
                  <a:gd name="T11" fmla="*/ 154 h 907"/>
                  <a:gd name="T12" fmla="*/ 702 w 894"/>
                  <a:gd name="T13" fmla="*/ 175 h 907"/>
                  <a:gd name="T14" fmla="*/ 719 w 894"/>
                  <a:gd name="T15" fmla="*/ 195 h 907"/>
                  <a:gd name="T16" fmla="*/ 735 w 894"/>
                  <a:gd name="T17" fmla="*/ 215 h 907"/>
                  <a:gd name="T18" fmla="*/ 749 w 894"/>
                  <a:gd name="T19" fmla="*/ 237 h 907"/>
                  <a:gd name="T20" fmla="*/ 763 w 894"/>
                  <a:gd name="T21" fmla="*/ 260 h 907"/>
                  <a:gd name="T22" fmla="*/ 775 w 894"/>
                  <a:gd name="T23" fmla="*/ 286 h 907"/>
                  <a:gd name="T24" fmla="*/ 788 w 894"/>
                  <a:gd name="T25" fmla="*/ 341 h 907"/>
                  <a:gd name="T26" fmla="*/ 793 w 894"/>
                  <a:gd name="T27" fmla="*/ 416 h 907"/>
                  <a:gd name="T28" fmla="*/ 785 w 894"/>
                  <a:gd name="T29" fmla="*/ 488 h 907"/>
                  <a:gd name="T30" fmla="*/ 768 w 894"/>
                  <a:gd name="T31" fmla="*/ 555 h 907"/>
                  <a:gd name="T32" fmla="*/ 741 w 894"/>
                  <a:gd name="T33" fmla="*/ 616 h 907"/>
                  <a:gd name="T34" fmla="*/ 706 w 894"/>
                  <a:gd name="T35" fmla="*/ 671 h 907"/>
                  <a:gd name="T36" fmla="*/ 661 w 894"/>
                  <a:gd name="T37" fmla="*/ 721 h 907"/>
                  <a:gd name="T38" fmla="*/ 611 w 894"/>
                  <a:gd name="T39" fmla="*/ 765 h 907"/>
                  <a:gd name="T40" fmla="*/ 554 w 894"/>
                  <a:gd name="T41" fmla="*/ 803 h 907"/>
                  <a:gd name="T42" fmla="*/ 491 w 894"/>
                  <a:gd name="T43" fmla="*/ 834 h 907"/>
                  <a:gd name="T44" fmla="*/ 423 w 894"/>
                  <a:gd name="T45" fmla="*/ 859 h 907"/>
                  <a:gd name="T46" fmla="*/ 353 w 894"/>
                  <a:gd name="T47" fmla="*/ 877 h 907"/>
                  <a:gd name="T48" fmla="*/ 278 w 894"/>
                  <a:gd name="T49" fmla="*/ 888 h 907"/>
                  <a:gd name="T50" fmla="*/ 202 w 894"/>
                  <a:gd name="T51" fmla="*/ 892 h 907"/>
                  <a:gd name="T52" fmla="*/ 124 w 894"/>
                  <a:gd name="T53" fmla="*/ 888 h 907"/>
                  <a:gd name="T54" fmla="*/ 46 w 894"/>
                  <a:gd name="T55" fmla="*/ 877 h 907"/>
                  <a:gd name="T56" fmla="*/ 2 w 894"/>
                  <a:gd name="T57" fmla="*/ 869 h 907"/>
                  <a:gd name="T58" fmla="*/ 1 w 894"/>
                  <a:gd name="T59" fmla="*/ 877 h 907"/>
                  <a:gd name="T60" fmla="*/ 47 w 894"/>
                  <a:gd name="T61" fmla="*/ 890 h 907"/>
                  <a:gd name="T62" fmla="*/ 134 w 894"/>
                  <a:gd name="T63" fmla="*/ 902 h 907"/>
                  <a:gd name="T64" fmla="*/ 221 w 894"/>
                  <a:gd name="T65" fmla="*/ 907 h 907"/>
                  <a:gd name="T66" fmla="*/ 306 w 894"/>
                  <a:gd name="T67" fmla="*/ 904 h 907"/>
                  <a:gd name="T68" fmla="*/ 390 w 894"/>
                  <a:gd name="T69" fmla="*/ 893 h 907"/>
                  <a:gd name="T70" fmla="*/ 471 w 894"/>
                  <a:gd name="T71" fmla="*/ 875 h 907"/>
                  <a:gd name="T72" fmla="*/ 547 w 894"/>
                  <a:gd name="T73" fmla="*/ 850 h 907"/>
                  <a:gd name="T74" fmla="*/ 618 w 894"/>
                  <a:gd name="T75" fmla="*/ 817 h 907"/>
                  <a:gd name="T76" fmla="*/ 684 w 894"/>
                  <a:gd name="T77" fmla="*/ 776 h 907"/>
                  <a:gd name="T78" fmla="*/ 742 w 894"/>
                  <a:gd name="T79" fmla="*/ 730 h 907"/>
                  <a:gd name="T80" fmla="*/ 793 w 894"/>
                  <a:gd name="T81" fmla="*/ 677 h 907"/>
                  <a:gd name="T82" fmla="*/ 834 w 894"/>
                  <a:gd name="T83" fmla="*/ 616 h 907"/>
                  <a:gd name="T84" fmla="*/ 865 w 894"/>
                  <a:gd name="T85" fmla="*/ 551 h 907"/>
                  <a:gd name="T86" fmla="*/ 885 w 894"/>
                  <a:gd name="T87" fmla="*/ 478 h 907"/>
                  <a:gd name="T88" fmla="*/ 894 w 894"/>
                  <a:gd name="T89" fmla="*/ 400 h 907"/>
                  <a:gd name="T90" fmla="*/ 889 w 894"/>
                  <a:gd name="T91" fmla="*/ 317 h 907"/>
                  <a:gd name="T92" fmla="*/ 875 w 894"/>
                  <a:gd name="T93" fmla="*/ 255 h 907"/>
                  <a:gd name="T94" fmla="*/ 859 w 894"/>
                  <a:gd name="T95" fmla="*/ 223 h 907"/>
                  <a:gd name="T96" fmla="*/ 840 w 894"/>
                  <a:gd name="T97" fmla="*/ 193 h 907"/>
                  <a:gd name="T98" fmla="*/ 820 w 894"/>
                  <a:gd name="T99" fmla="*/ 163 h 907"/>
                  <a:gd name="T100" fmla="*/ 799 w 894"/>
                  <a:gd name="T101" fmla="*/ 134 h 907"/>
                  <a:gd name="T102" fmla="*/ 776 w 894"/>
                  <a:gd name="T103" fmla="*/ 107 h 907"/>
                  <a:gd name="T104" fmla="*/ 753 w 894"/>
                  <a:gd name="T105" fmla="*/ 81 h 907"/>
                  <a:gd name="T106" fmla="*/ 731 w 894"/>
                  <a:gd name="T107" fmla="*/ 56 h 907"/>
                  <a:gd name="T108" fmla="*/ 705 w 894"/>
                  <a:gd name="T109" fmla="*/ 35 h 907"/>
                  <a:gd name="T110" fmla="*/ 674 w 894"/>
                  <a:gd name="T111" fmla="*/ 26 h 907"/>
                  <a:gd name="T112" fmla="*/ 641 w 894"/>
                  <a:gd name="T113" fmla="*/ 18 h 907"/>
                  <a:gd name="T114" fmla="*/ 608 w 894"/>
                  <a:gd name="T115" fmla="*/ 9 h 907"/>
                  <a:gd name="T116" fmla="*/ 581 w 894"/>
                  <a:gd name="T117" fmla="*/ 0 h 907"/>
                  <a:gd name="T118" fmla="*/ 566 w 894"/>
                  <a:gd name="T119" fmla="*/ 5 h 907"/>
                  <a:gd name="T120" fmla="*/ 558 w 894"/>
                  <a:gd name="T121" fmla="*/ 20 h 907"/>
                  <a:gd name="T122" fmla="*/ 562 w 894"/>
                  <a:gd name="T123" fmla="*/ 39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94" h="907">
                    <a:moveTo>
                      <a:pt x="571" y="46"/>
                    </a:moveTo>
                    <a:lnTo>
                      <a:pt x="585" y="54"/>
                    </a:lnTo>
                    <a:lnTo>
                      <a:pt x="596" y="63"/>
                    </a:lnTo>
                    <a:lnTo>
                      <a:pt x="606" y="73"/>
                    </a:lnTo>
                    <a:lnTo>
                      <a:pt x="614" y="83"/>
                    </a:lnTo>
                    <a:lnTo>
                      <a:pt x="622" y="94"/>
                    </a:lnTo>
                    <a:lnTo>
                      <a:pt x="631" y="104"/>
                    </a:lnTo>
                    <a:lnTo>
                      <a:pt x="642" y="114"/>
                    </a:lnTo>
                    <a:lnTo>
                      <a:pt x="655" y="123"/>
                    </a:lnTo>
                    <a:lnTo>
                      <a:pt x="664" y="134"/>
                    </a:lnTo>
                    <a:lnTo>
                      <a:pt x="675" y="144"/>
                    </a:lnTo>
                    <a:lnTo>
                      <a:pt x="684" y="154"/>
                    </a:lnTo>
                    <a:lnTo>
                      <a:pt x="693" y="165"/>
                    </a:lnTo>
                    <a:lnTo>
                      <a:pt x="702" y="175"/>
                    </a:lnTo>
                    <a:lnTo>
                      <a:pt x="710" y="185"/>
                    </a:lnTo>
                    <a:lnTo>
                      <a:pt x="719" y="195"/>
                    </a:lnTo>
                    <a:lnTo>
                      <a:pt x="727" y="205"/>
                    </a:lnTo>
                    <a:lnTo>
                      <a:pt x="735" y="215"/>
                    </a:lnTo>
                    <a:lnTo>
                      <a:pt x="742" y="226"/>
                    </a:lnTo>
                    <a:lnTo>
                      <a:pt x="749" y="237"/>
                    </a:lnTo>
                    <a:lnTo>
                      <a:pt x="756" y="248"/>
                    </a:lnTo>
                    <a:lnTo>
                      <a:pt x="763" y="260"/>
                    </a:lnTo>
                    <a:lnTo>
                      <a:pt x="769" y="273"/>
                    </a:lnTo>
                    <a:lnTo>
                      <a:pt x="775" y="286"/>
                    </a:lnTo>
                    <a:lnTo>
                      <a:pt x="781" y="301"/>
                    </a:lnTo>
                    <a:lnTo>
                      <a:pt x="788" y="341"/>
                    </a:lnTo>
                    <a:lnTo>
                      <a:pt x="792" y="379"/>
                    </a:lnTo>
                    <a:lnTo>
                      <a:pt x="793" y="416"/>
                    </a:lnTo>
                    <a:lnTo>
                      <a:pt x="790" y="453"/>
                    </a:lnTo>
                    <a:lnTo>
                      <a:pt x="785" y="488"/>
                    </a:lnTo>
                    <a:lnTo>
                      <a:pt x="778" y="522"/>
                    </a:lnTo>
                    <a:lnTo>
                      <a:pt x="768" y="555"/>
                    </a:lnTo>
                    <a:lnTo>
                      <a:pt x="756" y="586"/>
                    </a:lnTo>
                    <a:lnTo>
                      <a:pt x="741" y="616"/>
                    </a:lnTo>
                    <a:lnTo>
                      <a:pt x="724" y="644"/>
                    </a:lnTo>
                    <a:lnTo>
                      <a:pt x="706" y="671"/>
                    </a:lnTo>
                    <a:lnTo>
                      <a:pt x="685" y="697"/>
                    </a:lnTo>
                    <a:lnTo>
                      <a:pt x="661" y="721"/>
                    </a:lnTo>
                    <a:lnTo>
                      <a:pt x="637" y="744"/>
                    </a:lnTo>
                    <a:lnTo>
                      <a:pt x="611" y="765"/>
                    </a:lnTo>
                    <a:lnTo>
                      <a:pt x="583" y="784"/>
                    </a:lnTo>
                    <a:lnTo>
                      <a:pt x="554" y="803"/>
                    </a:lnTo>
                    <a:lnTo>
                      <a:pt x="523" y="820"/>
                    </a:lnTo>
                    <a:lnTo>
                      <a:pt x="491" y="834"/>
                    </a:lnTo>
                    <a:lnTo>
                      <a:pt x="458" y="848"/>
                    </a:lnTo>
                    <a:lnTo>
                      <a:pt x="423" y="859"/>
                    </a:lnTo>
                    <a:lnTo>
                      <a:pt x="388" y="869"/>
                    </a:lnTo>
                    <a:lnTo>
                      <a:pt x="353" y="877"/>
                    </a:lnTo>
                    <a:lnTo>
                      <a:pt x="316" y="883"/>
                    </a:lnTo>
                    <a:lnTo>
                      <a:pt x="278" y="888"/>
                    </a:lnTo>
                    <a:lnTo>
                      <a:pt x="240" y="891"/>
                    </a:lnTo>
                    <a:lnTo>
                      <a:pt x="202" y="892"/>
                    </a:lnTo>
                    <a:lnTo>
                      <a:pt x="163" y="891"/>
                    </a:lnTo>
                    <a:lnTo>
                      <a:pt x="124" y="888"/>
                    </a:lnTo>
                    <a:lnTo>
                      <a:pt x="85" y="883"/>
                    </a:lnTo>
                    <a:lnTo>
                      <a:pt x="46" y="877"/>
                    </a:lnTo>
                    <a:lnTo>
                      <a:pt x="7" y="868"/>
                    </a:lnTo>
                    <a:lnTo>
                      <a:pt x="2" y="869"/>
                    </a:lnTo>
                    <a:lnTo>
                      <a:pt x="0" y="873"/>
                    </a:lnTo>
                    <a:lnTo>
                      <a:pt x="1" y="877"/>
                    </a:lnTo>
                    <a:lnTo>
                      <a:pt x="4" y="880"/>
                    </a:lnTo>
                    <a:lnTo>
                      <a:pt x="47" y="890"/>
                    </a:lnTo>
                    <a:lnTo>
                      <a:pt x="91" y="897"/>
                    </a:lnTo>
                    <a:lnTo>
                      <a:pt x="134" y="902"/>
                    </a:lnTo>
                    <a:lnTo>
                      <a:pt x="177" y="906"/>
                    </a:lnTo>
                    <a:lnTo>
                      <a:pt x="221" y="907"/>
                    </a:lnTo>
                    <a:lnTo>
                      <a:pt x="264" y="907"/>
                    </a:lnTo>
                    <a:lnTo>
                      <a:pt x="306" y="904"/>
                    </a:lnTo>
                    <a:lnTo>
                      <a:pt x="349" y="900"/>
                    </a:lnTo>
                    <a:lnTo>
                      <a:pt x="390" y="893"/>
                    </a:lnTo>
                    <a:lnTo>
                      <a:pt x="431" y="885"/>
                    </a:lnTo>
                    <a:lnTo>
                      <a:pt x="471" y="875"/>
                    </a:lnTo>
                    <a:lnTo>
                      <a:pt x="509" y="863"/>
                    </a:lnTo>
                    <a:lnTo>
                      <a:pt x="547" y="850"/>
                    </a:lnTo>
                    <a:lnTo>
                      <a:pt x="584" y="834"/>
                    </a:lnTo>
                    <a:lnTo>
                      <a:pt x="618" y="817"/>
                    </a:lnTo>
                    <a:lnTo>
                      <a:pt x="652" y="797"/>
                    </a:lnTo>
                    <a:lnTo>
                      <a:pt x="684" y="776"/>
                    </a:lnTo>
                    <a:lnTo>
                      <a:pt x="714" y="754"/>
                    </a:lnTo>
                    <a:lnTo>
                      <a:pt x="742" y="730"/>
                    </a:lnTo>
                    <a:lnTo>
                      <a:pt x="768" y="704"/>
                    </a:lnTo>
                    <a:lnTo>
                      <a:pt x="793" y="677"/>
                    </a:lnTo>
                    <a:lnTo>
                      <a:pt x="814" y="647"/>
                    </a:lnTo>
                    <a:lnTo>
                      <a:pt x="834" y="616"/>
                    </a:lnTo>
                    <a:lnTo>
                      <a:pt x="851" y="584"/>
                    </a:lnTo>
                    <a:lnTo>
                      <a:pt x="865" y="551"/>
                    </a:lnTo>
                    <a:lnTo>
                      <a:pt x="876" y="515"/>
                    </a:lnTo>
                    <a:lnTo>
                      <a:pt x="885" y="478"/>
                    </a:lnTo>
                    <a:lnTo>
                      <a:pt x="891" y="440"/>
                    </a:lnTo>
                    <a:lnTo>
                      <a:pt x="894" y="400"/>
                    </a:lnTo>
                    <a:lnTo>
                      <a:pt x="893" y="359"/>
                    </a:lnTo>
                    <a:lnTo>
                      <a:pt x="889" y="317"/>
                    </a:lnTo>
                    <a:lnTo>
                      <a:pt x="882" y="272"/>
                    </a:lnTo>
                    <a:lnTo>
                      <a:pt x="875" y="255"/>
                    </a:lnTo>
                    <a:lnTo>
                      <a:pt x="867" y="239"/>
                    </a:lnTo>
                    <a:lnTo>
                      <a:pt x="859" y="223"/>
                    </a:lnTo>
                    <a:lnTo>
                      <a:pt x="850" y="208"/>
                    </a:lnTo>
                    <a:lnTo>
                      <a:pt x="840" y="193"/>
                    </a:lnTo>
                    <a:lnTo>
                      <a:pt x="831" y="178"/>
                    </a:lnTo>
                    <a:lnTo>
                      <a:pt x="820" y="163"/>
                    </a:lnTo>
                    <a:lnTo>
                      <a:pt x="810" y="148"/>
                    </a:lnTo>
                    <a:lnTo>
                      <a:pt x="799" y="134"/>
                    </a:lnTo>
                    <a:lnTo>
                      <a:pt x="787" y="121"/>
                    </a:lnTo>
                    <a:lnTo>
                      <a:pt x="776" y="107"/>
                    </a:lnTo>
                    <a:lnTo>
                      <a:pt x="765" y="94"/>
                    </a:lnTo>
                    <a:lnTo>
                      <a:pt x="753" y="81"/>
                    </a:lnTo>
                    <a:lnTo>
                      <a:pt x="742" y="68"/>
                    </a:lnTo>
                    <a:lnTo>
                      <a:pt x="731" y="56"/>
                    </a:lnTo>
                    <a:lnTo>
                      <a:pt x="720" y="43"/>
                    </a:lnTo>
                    <a:lnTo>
                      <a:pt x="705" y="35"/>
                    </a:lnTo>
                    <a:lnTo>
                      <a:pt x="690" y="30"/>
                    </a:lnTo>
                    <a:lnTo>
                      <a:pt x="674" y="26"/>
                    </a:lnTo>
                    <a:lnTo>
                      <a:pt x="657" y="22"/>
                    </a:lnTo>
                    <a:lnTo>
                      <a:pt x="641" y="18"/>
                    </a:lnTo>
                    <a:lnTo>
                      <a:pt x="625" y="14"/>
                    </a:lnTo>
                    <a:lnTo>
                      <a:pt x="608" y="9"/>
                    </a:lnTo>
                    <a:lnTo>
                      <a:pt x="591" y="3"/>
                    </a:lnTo>
                    <a:lnTo>
                      <a:pt x="581" y="0"/>
                    </a:lnTo>
                    <a:lnTo>
                      <a:pt x="573" y="1"/>
                    </a:lnTo>
                    <a:lnTo>
                      <a:pt x="566" y="5"/>
                    </a:lnTo>
                    <a:lnTo>
                      <a:pt x="560" y="12"/>
                    </a:lnTo>
                    <a:lnTo>
                      <a:pt x="558" y="20"/>
                    </a:lnTo>
                    <a:lnTo>
                      <a:pt x="558" y="29"/>
                    </a:lnTo>
                    <a:lnTo>
                      <a:pt x="562" y="39"/>
                    </a:lnTo>
                    <a:lnTo>
                      <a:pt x="571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84" name="Freeform 240"/>
              <p:cNvSpPr>
                <a:spLocks/>
              </p:cNvSpPr>
              <p:nvPr/>
            </p:nvSpPr>
            <p:spPr bwMode="auto">
              <a:xfrm flipH="1">
                <a:off x="4862" y="1503"/>
                <a:ext cx="536" cy="278"/>
              </a:xfrm>
              <a:custGeom>
                <a:avLst/>
                <a:gdLst>
                  <a:gd name="T0" fmla="*/ 440 w 2950"/>
                  <a:gd name="T1" fmla="*/ 227 h 1524"/>
                  <a:gd name="T2" fmla="*/ 294 w 2950"/>
                  <a:gd name="T3" fmla="*/ 459 h 1524"/>
                  <a:gd name="T4" fmla="*/ 182 w 2950"/>
                  <a:gd name="T5" fmla="*/ 588 h 1524"/>
                  <a:gd name="T6" fmla="*/ 92 w 2950"/>
                  <a:gd name="T7" fmla="*/ 651 h 1524"/>
                  <a:gd name="T8" fmla="*/ 2 w 2950"/>
                  <a:gd name="T9" fmla="*/ 707 h 1524"/>
                  <a:gd name="T10" fmla="*/ 73 w 2950"/>
                  <a:gd name="T11" fmla="*/ 705 h 1524"/>
                  <a:gd name="T12" fmla="*/ 276 w 2950"/>
                  <a:gd name="T13" fmla="*/ 681 h 1524"/>
                  <a:gd name="T14" fmla="*/ 459 w 2950"/>
                  <a:gd name="T15" fmla="*/ 674 h 1524"/>
                  <a:gd name="T16" fmla="*/ 695 w 2950"/>
                  <a:gd name="T17" fmla="*/ 689 h 1524"/>
                  <a:gd name="T18" fmla="*/ 892 w 2950"/>
                  <a:gd name="T19" fmla="*/ 754 h 1524"/>
                  <a:gd name="T20" fmla="*/ 1053 w 2950"/>
                  <a:gd name="T21" fmla="*/ 811 h 1524"/>
                  <a:gd name="T22" fmla="*/ 1132 w 2950"/>
                  <a:gd name="T23" fmla="*/ 837 h 1524"/>
                  <a:gd name="T24" fmla="*/ 1203 w 2950"/>
                  <a:gd name="T25" fmla="*/ 863 h 1524"/>
                  <a:gd name="T26" fmla="*/ 1413 w 2950"/>
                  <a:gd name="T27" fmla="*/ 976 h 1524"/>
                  <a:gd name="T28" fmla="*/ 1638 w 2950"/>
                  <a:gd name="T29" fmla="*/ 1114 h 1524"/>
                  <a:gd name="T30" fmla="*/ 1854 w 2950"/>
                  <a:gd name="T31" fmla="*/ 1149 h 1524"/>
                  <a:gd name="T32" fmla="*/ 1969 w 2950"/>
                  <a:gd name="T33" fmla="*/ 999 h 1524"/>
                  <a:gd name="T34" fmla="*/ 2079 w 2950"/>
                  <a:gd name="T35" fmla="*/ 822 h 1524"/>
                  <a:gd name="T36" fmla="*/ 2224 w 2950"/>
                  <a:gd name="T37" fmla="*/ 784 h 1524"/>
                  <a:gd name="T38" fmla="*/ 2362 w 2950"/>
                  <a:gd name="T39" fmla="*/ 877 h 1524"/>
                  <a:gd name="T40" fmla="*/ 2489 w 2950"/>
                  <a:gd name="T41" fmla="*/ 1040 h 1524"/>
                  <a:gd name="T42" fmla="*/ 2649 w 2950"/>
                  <a:gd name="T43" fmla="*/ 1168 h 1524"/>
                  <a:gd name="T44" fmla="*/ 2774 w 2950"/>
                  <a:gd name="T45" fmla="*/ 1204 h 1524"/>
                  <a:gd name="T46" fmla="*/ 2865 w 2950"/>
                  <a:gd name="T47" fmla="*/ 1217 h 1524"/>
                  <a:gd name="T48" fmla="*/ 2924 w 2950"/>
                  <a:gd name="T49" fmla="*/ 1216 h 1524"/>
                  <a:gd name="T50" fmla="*/ 2907 w 2950"/>
                  <a:gd name="T51" fmla="*/ 1266 h 1524"/>
                  <a:gd name="T52" fmla="*/ 2830 w 2950"/>
                  <a:gd name="T53" fmla="*/ 1404 h 1524"/>
                  <a:gd name="T54" fmla="*/ 2658 w 2950"/>
                  <a:gd name="T55" fmla="*/ 1408 h 1524"/>
                  <a:gd name="T56" fmla="*/ 2541 w 2950"/>
                  <a:gd name="T57" fmla="*/ 1358 h 1524"/>
                  <a:gd name="T58" fmla="*/ 2440 w 2950"/>
                  <a:gd name="T59" fmla="*/ 1306 h 1524"/>
                  <a:gd name="T60" fmla="*/ 2420 w 2950"/>
                  <a:gd name="T61" fmla="*/ 1305 h 1524"/>
                  <a:gd name="T62" fmla="*/ 2499 w 2950"/>
                  <a:gd name="T63" fmla="*/ 1405 h 1524"/>
                  <a:gd name="T64" fmla="*/ 2599 w 2950"/>
                  <a:gd name="T65" fmla="*/ 1495 h 1524"/>
                  <a:gd name="T66" fmla="*/ 2826 w 2950"/>
                  <a:gd name="T67" fmla="*/ 1505 h 1524"/>
                  <a:gd name="T68" fmla="*/ 2944 w 2950"/>
                  <a:gd name="T69" fmla="*/ 1326 h 1524"/>
                  <a:gd name="T70" fmla="*/ 2930 w 2950"/>
                  <a:gd name="T71" fmla="*/ 1184 h 1524"/>
                  <a:gd name="T72" fmla="*/ 2832 w 2950"/>
                  <a:gd name="T73" fmla="*/ 1169 h 1524"/>
                  <a:gd name="T74" fmla="*/ 2746 w 2950"/>
                  <a:gd name="T75" fmla="*/ 1149 h 1524"/>
                  <a:gd name="T76" fmla="*/ 2592 w 2950"/>
                  <a:gd name="T77" fmla="*/ 1079 h 1524"/>
                  <a:gd name="T78" fmla="*/ 2453 w 2950"/>
                  <a:gd name="T79" fmla="*/ 946 h 1524"/>
                  <a:gd name="T80" fmla="*/ 2312 w 2950"/>
                  <a:gd name="T81" fmla="*/ 791 h 1524"/>
                  <a:gd name="T82" fmla="*/ 2141 w 2950"/>
                  <a:gd name="T83" fmla="*/ 730 h 1524"/>
                  <a:gd name="T84" fmla="*/ 1965 w 2950"/>
                  <a:gd name="T85" fmla="*/ 845 h 1524"/>
                  <a:gd name="T86" fmla="*/ 1902 w 2950"/>
                  <a:gd name="T87" fmla="*/ 1027 h 1524"/>
                  <a:gd name="T88" fmla="*/ 1777 w 2950"/>
                  <a:gd name="T89" fmla="*/ 1126 h 1524"/>
                  <a:gd name="T90" fmla="*/ 1557 w 2950"/>
                  <a:gd name="T91" fmla="*/ 1012 h 1524"/>
                  <a:gd name="T92" fmla="*/ 1332 w 2950"/>
                  <a:gd name="T93" fmla="*/ 873 h 1524"/>
                  <a:gd name="T94" fmla="*/ 1185 w 2950"/>
                  <a:gd name="T95" fmla="*/ 807 h 1524"/>
                  <a:gd name="T96" fmla="*/ 1116 w 2950"/>
                  <a:gd name="T97" fmla="*/ 783 h 1524"/>
                  <a:gd name="T98" fmla="*/ 1006 w 2950"/>
                  <a:gd name="T99" fmla="*/ 747 h 1524"/>
                  <a:gd name="T100" fmla="*/ 815 w 2950"/>
                  <a:gd name="T101" fmla="*/ 698 h 1524"/>
                  <a:gd name="T102" fmla="*/ 614 w 2950"/>
                  <a:gd name="T103" fmla="*/ 657 h 1524"/>
                  <a:gd name="T104" fmla="*/ 379 w 2950"/>
                  <a:gd name="T105" fmla="*/ 659 h 1524"/>
                  <a:gd name="T106" fmla="*/ 195 w 2950"/>
                  <a:gd name="T107" fmla="*/ 670 h 1524"/>
                  <a:gd name="T108" fmla="*/ 5 w 2950"/>
                  <a:gd name="T109" fmla="*/ 697 h 1524"/>
                  <a:gd name="T110" fmla="*/ 52 w 2950"/>
                  <a:gd name="T111" fmla="*/ 726 h 1524"/>
                  <a:gd name="T112" fmla="*/ 161 w 2950"/>
                  <a:gd name="T113" fmla="*/ 664 h 1524"/>
                  <a:gd name="T114" fmla="*/ 256 w 2950"/>
                  <a:gd name="T115" fmla="*/ 586 h 1524"/>
                  <a:gd name="T116" fmla="*/ 387 w 2950"/>
                  <a:gd name="T117" fmla="*/ 389 h 1524"/>
                  <a:gd name="T118" fmla="*/ 503 w 2950"/>
                  <a:gd name="T119" fmla="*/ 123 h 1524"/>
                  <a:gd name="T120" fmla="*/ 523 w 2950"/>
                  <a:gd name="T121" fmla="*/ 3 h 1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50" h="1524">
                    <a:moveTo>
                      <a:pt x="523" y="3"/>
                    </a:moveTo>
                    <a:lnTo>
                      <a:pt x="514" y="40"/>
                    </a:lnTo>
                    <a:lnTo>
                      <a:pt x="503" y="78"/>
                    </a:lnTo>
                    <a:lnTo>
                      <a:pt x="490" y="116"/>
                    </a:lnTo>
                    <a:lnTo>
                      <a:pt x="476" y="153"/>
                    </a:lnTo>
                    <a:lnTo>
                      <a:pt x="458" y="190"/>
                    </a:lnTo>
                    <a:lnTo>
                      <a:pt x="440" y="227"/>
                    </a:lnTo>
                    <a:lnTo>
                      <a:pt x="421" y="263"/>
                    </a:lnTo>
                    <a:lnTo>
                      <a:pt x="401" y="298"/>
                    </a:lnTo>
                    <a:lnTo>
                      <a:pt x="380" y="332"/>
                    </a:lnTo>
                    <a:lnTo>
                      <a:pt x="359" y="367"/>
                    </a:lnTo>
                    <a:lnTo>
                      <a:pt x="336" y="399"/>
                    </a:lnTo>
                    <a:lnTo>
                      <a:pt x="315" y="430"/>
                    </a:lnTo>
                    <a:lnTo>
                      <a:pt x="294" y="459"/>
                    </a:lnTo>
                    <a:lnTo>
                      <a:pt x="274" y="489"/>
                    </a:lnTo>
                    <a:lnTo>
                      <a:pt x="254" y="515"/>
                    </a:lnTo>
                    <a:lnTo>
                      <a:pt x="235" y="540"/>
                    </a:lnTo>
                    <a:lnTo>
                      <a:pt x="220" y="553"/>
                    </a:lnTo>
                    <a:lnTo>
                      <a:pt x="207" y="566"/>
                    </a:lnTo>
                    <a:lnTo>
                      <a:pt x="194" y="577"/>
                    </a:lnTo>
                    <a:lnTo>
                      <a:pt x="182" y="588"/>
                    </a:lnTo>
                    <a:lnTo>
                      <a:pt x="169" y="599"/>
                    </a:lnTo>
                    <a:lnTo>
                      <a:pt x="157" y="609"/>
                    </a:lnTo>
                    <a:lnTo>
                      <a:pt x="145" y="618"/>
                    </a:lnTo>
                    <a:lnTo>
                      <a:pt x="132" y="626"/>
                    </a:lnTo>
                    <a:lnTo>
                      <a:pt x="119" y="635"/>
                    </a:lnTo>
                    <a:lnTo>
                      <a:pt x="105" y="643"/>
                    </a:lnTo>
                    <a:lnTo>
                      <a:pt x="92" y="651"/>
                    </a:lnTo>
                    <a:lnTo>
                      <a:pt x="78" y="659"/>
                    </a:lnTo>
                    <a:lnTo>
                      <a:pt x="63" y="667"/>
                    </a:lnTo>
                    <a:lnTo>
                      <a:pt x="48" y="675"/>
                    </a:lnTo>
                    <a:lnTo>
                      <a:pt x="32" y="683"/>
                    </a:lnTo>
                    <a:lnTo>
                      <a:pt x="15" y="692"/>
                    </a:lnTo>
                    <a:lnTo>
                      <a:pt x="6" y="698"/>
                    </a:lnTo>
                    <a:lnTo>
                      <a:pt x="2" y="707"/>
                    </a:lnTo>
                    <a:lnTo>
                      <a:pt x="0" y="716"/>
                    </a:lnTo>
                    <a:lnTo>
                      <a:pt x="2" y="726"/>
                    </a:lnTo>
                    <a:lnTo>
                      <a:pt x="7" y="733"/>
                    </a:lnTo>
                    <a:lnTo>
                      <a:pt x="13" y="738"/>
                    </a:lnTo>
                    <a:lnTo>
                      <a:pt x="22" y="739"/>
                    </a:lnTo>
                    <a:lnTo>
                      <a:pt x="31" y="735"/>
                    </a:lnTo>
                    <a:lnTo>
                      <a:pt x="73" y="705"/>
                    </a:lnTo>
                    <a:lnTo>
                      <a:pt x="122" y="695"/>
                    </a:lnTo>
                    <a:lnTo>
                      <a:pt x="147" y="692"/>
                    </a:lnTo>
                    <a:lnTo>
                      <a:pt x="173" y="689"/>
                    </a:lnTo>
                    <a:lnTo>
                      <a:pt x="198" y="687"/>
                    </a:lnTo>
                    <a:lnTo>
                      <a:pt x="224" y="685"/>
                    </a:lnTo>
                    <a:lnTo>
                      <a:pt x="250" y="683"/>
                    </a:lnTo>
                    <a:lnTo>
                      <a:pt x="276" y="681"/>
                    </a:lnTo>
                    <a:lnTo>
                      <a:pt x="302" y="679"/>
                    </a:lnTo>
                    <a:lnTo>
                      <a:pt x="328" y="678"/>
                    </a:lnTo>
                    <a:lnTo>
                      <a:pt x="355" y="677"/>
                    </a:lnTo>
                    <a:lnTo>
                      <a:pt x="381" y="676"/>
                    </a:lnTo>
                    <a:lnTo>
                      <a:pt x="407" y="675"/>
                    </a:lnTo>
                    <a:lnTo>
                      <a:pt x="433" y="674"/>
                    </a:lnTo>
                    <a:lnTo>
                      <a:pt x="459" y="674"/>
                    </a:lnTo>
                    <a:lnTo>
                      <a:pt x="486" y="673"/>
                    </a:lnTo>
                    <a:lnTo>
                      <a:pt x="513" y="673"/>
                    </a:lnTo>
                    <a:lnTo>
                      <a:pt x="539" y="673"/>
                    </a:lnTo>
                    <a:lnTo>
                      <a:pt x="611" y="670"/>
                    </a:lnTo>
                    <a:lnTo>
                      <a:pt x="639" y="675"/>
                    </a:lnTo>
                    <a:lnTo>
                      <a:pt x="667" y="682"/>
                    </a:lnTo>
                    <a:lnTo>
                      <a:pt x="695" y="689"/>
                    </a:lnTo>
                    <a:lnTo>
                      <a:pt x="725" y="697"/>
                    </a:lnTo>
                    <a:lnTo>
                      <a:pt x="753" y="705"/>
                    </a:lnTo>
                    <a:lnTo>
                      <a:pt x="781" y="714"/>
                    </a:lnTo>
                    <a:lnTo>
                      <a:pt x="809" y="725"/>
                    </a:lnTo>
                    <a:lnTo>
                      <a:pt x="838" y="734"/>
                    </a:lnTo>
                    <a:lnTo>
                      <a:pt x="865" y="744"/>
                    </a:lnTo>
                    <a:lnTo>
                      <a:pt x="892" y="754"/>
                    </a:lnTo>
                    <a:lnTo>
                      <a:pt x="918" y="764"/>
                    </a:lnTo>
                    <a:lnTo>
                      <a:pt x="944" y="773"/>
                    </a:lnTo>
                    <a:lnTo>
                      <a:pt x="970" y="782"/>
                    </a:lnTo>
                    <a:lnTo>
                      <a:pt x="993" y="791"/>
                    </a:lnTo>
                    <a:lnTo>
                      <a:pt x="1016" y="799"/>
                    </a:lnTo>
                    <a:lnTo>
                      <a:pt x="1038" y="806"/>
                    </a:lnTo>
                    <a:lnTo>
                      <a:pt x="1053" y="811"/>
                    </a:lnTo>
                    <a:lnTo>
                      <a:pt x="1067" y="816"/>
                    </a:lnTo>
                    <a:lnTo>
                      <a:pt x="1080" y="820"/>
                    </a:lnTo>
                    <a:lnTo>
                      <a:pt x="1092" y="824"/>
                    </a:lnTo>
                    <a:lnTo>
                      <a:pt x="1102" y="827"/>
                    </a:lnTo>
                    <a:lnTo>
                      <a:pt x="1113" y="831"/>
                    </a:lnTo>
                    <a:lnTo>
                      <a:pt x="1122" y="834"/>
                    </a:lnTo>
                    <a:lnTo>
                      <a:pt x="1132" y="837"/>
                    </a:lnTo>
                    <a:lnTo>
                      <a:pt x="1141" y="840"/>
                    </a:lnTo>
                    <a:lnTo>
                      <a:pt x="1150" y="844"/>
                    </a:lnTo>
                    <a:lnTo>
                      <a:pt x="1160" y="848"/>
                    </a:lnTo>
                    <a:lnTo>
                      <a:pt x="1170" y="851"/>
                    </a:lnTo>
                    <a:lnTo>
                      <a:pt x="1180" y="855"/>
                    </a:lnTo>
                    <a:lnTo>
                      <a:pt x="1192" y="859"/>
                    </a:lnTo>
                    <a:lnTo>
                      <a:pt x="1203" y="863"/>
                    </a:lnTo>
                    <a:lnTo>
                      <a:pt x="1216" y="868"/>
                    </a:lnTo>
                    <a:lnTo>
                      <a:pt x="1249" y="884"/>
                    </a:lnTo>
                    <a:lnTo>
                      <a:pt x="1282" y="900"/>
                    </a:lnTo>
                    <a:lnTo>
                      <a:pt x="1316" y="918"/>
                    </a:lnTo>
                    <a:lnTo>
                      <a:pt x="1348" y="936"/>
                    </a:lnTo>
                    <a:lnTo>
                      <a:pt x="1380" y="955"/>
                    </a:lnTo>
                    <a:lnTo>
                      <a:pt x="1413" y="976"/>
                    </a:lnTo>
                    <a:lnTo>
                      <a:pt x="1446" y="995"/>
                    </a:lnTo>
                    <a:lnTo>
                      <a:pt x="1478" y="1015"/>
                    </a:lnTo>
                    <a:lnTo>
                      <a:pt x="1510" y="1035"/>
                    </a:lnTo>
                    <a:lnTo>
                      <a:pt x="1541" y="1055"/>
                    </a:lnTo>
                    <a:lnTo>
                      <a:pt x="1574" y="1075"/>
                    </a:lnTo>
                    <a:lnTo>
                      <a:pt x="1606" y="1094"/>
                    </a:lnTo>
                    <a:lnTo>
                      <a:pt x="1638" y="1114"/>
                    </a:lnTo>
                    <a:lnTo>
                      <a:pt x="1669" y="1132"/>
                    </a:lnTo>
                    <a:lnTo>
                      <a:pt x="1702" y="1149"/>
                    </a:lnTo>
                    <a:lnTo>
                      <a:pt x="1734" y="1165"/>
                    </a:lnTo>
                    <a:lnTo>
                      <a:pt x="1769" y="1168"/>
                    </a:lnTo>
                    <a:lnTo>
                      <a:pt x="1802" y="1166"/>
                    </a:lnTo>
                    <a:lnTo>
                      <a:pt x="1830" y="1159"/>
                    </a:lnTo>
                    <a:lnTo>
                      <a:pt x="1854" y="1149"/>
                    </a:lnTo>
                    <a:lnTo>
                      <a:pt x="1876" y="1135"/>
                    </a:lnTo>
                    <a:lnTo>
                      <a:pt x="1896" y="1118"/>
                    </a:lnTo>
                    <a:lnTo>
                      <a:pt x="1914" y="1097"/>
                    </a:lnTo>
                    <a:lnTo>
                      <a:pt x="1930" y="1075"/>
                    </a:lnTo>
                    <a:lnTo>
                      <a:pt x="1944" y="1051"/>
                    </a:lnTo>
                    <a:lnTo>
                      <a:pt x="1957" y="1025"/>
                    </a:lnTo>
                    <a:lnTo>
                      <a:pt x="1969" y="999"/>
                    </a:lnTo>
                    <a:lnTo>
                      <a:pt x="1981" y="970"/>
                    </a:lnTo>
                    <a:lnTo>
                      <a:pt x="1993" y="943"/>
                    </a:lnTo>
                    <a:lnTo>
                      <a:pt x="2005" y="916"/>
                    </a:lnTo>
                    <a:lnTo>
                      <a:pt x="2018" y="889"/>
                    </a:lnTo>
                    <a:lnTo>
                      <a:pt x="2033" y="864"/>
                    </a:lnTo>
                    <a:lnTo>
                      <a:pt x="2057" y="841"/>
                    </a:lnTo>
                    <a:lnTo>
                      <a:pt x="2079" y="822"/>
                    </a:lnTo>
                    <a:lnTo>
                      <a:pt x="2101" y="807"/>
                    </a:lnTo>
                    <a:lnTo>
                      <a:pt x="2123" y="796"/>
                    </a:lnTo>
                    <a:lnTo>
                      <a:pt x="2144" y="787"/>
                    </a:lnTo>
                    <a:lnTo>
                      <a:pt x="2165" y="782"/>
                    </a:lnTo>
                    <a:lnTo>
                      <a:pt x="2185" y="780"/>
                    </a:lnTo>
                    <a:lnTo>
                      <a:pt x="2205" y="781"/>
                    </a:lnTo>
                    <a:lnTo>
                      <a:pt x="2224" y="784"/>
                    </a:lnTo>
                    <a:lnTo>
                      <a:pt x="2243" y="790"/>
                    </a:lnTo>
                    <a:lnTo>
                      <a:pt x="2263" y="799"/>
                    </a:lnTo>
                    <a:lnTo>
                      <a:pt x="2283" y="810"/>
                    </a:lnTo>
                    <a:lnTo>
                      <a:pt x="2302" y="823"/>
                    </a:lnTo>
                    <a:lnTo>
                      <a:pt x="2322" y="839"/>
                    </a:lnTo>
                    <a:lnTo>
                      <a:pt x="2342" y="857"/>
                    </a:lnTo>
                    <a:lnTo>
                      <a:pt x="2362" y="877"/>
                    </a:lnTo>
                    <a:lnTo>
                      <a:pt x="2380" y="901"/>
                    </a:lnTo>
                    <a:lnTo>
                      <a:pt x="2398" y="924"/>
                    </a:lnTo>
                    <a:lnTo>
                      <a:pt x="2416" y="948"/>
                    </a:lnTo>
                    <a:lnTo>
                      <a:pt x="2433" y="971"/>
                    </a:lnTo>
                    <a:lnTo>
                      <a:pt x="2451" y="995"/>
                    </a:lnTo>
                    <a:lnTo>
                      <a:pt x="2470" y="1018"/>
                    </a:lnTo>
                    <a:lnTo>
                      <a:pt x="2489" y="1040"/>
                    </a:lnTo>
                    <a:lnTo>
                      <a:pt x="2508" y="1061"/>
                    </a:lnTo>
                    <a:lnTo>
                      <a:pt x="2530" y="1082"/>
                    </a:lnTo>
                    <a:lnTo>
                      <a:pt x="2551" y="1102"/>
                    </a:lnTo>
                    <a:lnTo>
                      <a:pt x="2574" y="1121"/>
                    </a:lnTo>
                    <a:lnTo>
                      <a:pt x="2597" y="1138"/>
                    </a:lnTo>
                    <a:lnTo>
                      <a:pt x="2622" y="1154"/>
                    </a:lnTo>
                    <a:lnTo>
                      <a:pt x="2649" y="1168"/>
                    </a:lnTo>
                    <a:lnTo>
                      <a:pt x="2677" y="1180"/>
                    </a:lnTo>
                    <a:lnTo>
                      <a:pt x="2706" y="1191"/>
                    </a:lnTo>
                    <a:lnTo>
                      <a:pt x="2720" y="1194"/>
                    </a:lnTo>
                    <a:lnTo>
                      <a:pt x="2734" y="1197"/>
                    </a:lnTo>
                    <a:lnTo>
                      <a:pt x="2747" y="1199"/>
                    </a:lnTo>
                    <a:lnTo>
                      <a:pt x="2761" y="1202"/>
                    </a:lnTo>
                    <a:lnTo>
                      <a:pt x="2774" y="1204"/>
                    </a:lnTo>
                    <a:lnTo>
                      <a:pt x="2787" y="1206"/>
                    </a:lnTo>
                    <a:lnTo>
                      <a:pt x="2800" y="1208"/>
                    </a:lnTo>
                    <a:lnTo>
                      <a:pt x="2813" y="1210"/>
                    </a:lnTo>
                    <a:lnTo>
                      <a:pt x="2825" y="1212"/>
                    </a:lnTo>
                    <a:lnTo>
                      <a:pt x="2839" y="1214"/>
                    </a:lnTo>
                    <a:lnTo>
                      <a:pt x="2852" y="1216"/>
                    </a:lnTo>
                    <a:lnTo>
                      <a:pt x="2865" y="1217"/>
                    </a:lnTo>
                    <a:lnTo>
                      <a:pt x="2881" y="1219"/>
                    </a:lnTo>
                    <a:lnTo>
                      <a:pt x="2895" y="1220"/>
                    </a:lnTo>
                    <a:lnTo>
                      <a:pt x="2910" y="1222"/>
                    </a:lnTo>
                    <a:lnTo>
                      <a:pt x="2926" y="1223"/>
                    </a:lnTo>
                    <a:lnTo>
                      <a:pt x="2928" y="1223"/>
                    </a:lnTo>
                    <a:lnTo>
                      <a:pt x="2927" y="1220"/>
                    </a:lnTo>
                    <a:lnTo>
                      <a:pt x="2924" y="1216"/>
                    </a:lnTo>
                    <a:lnTo>
                      <a:pt x="2920" y="1211"/>
                    </a:lnTo>
                    <a:lnTo>
                      <a:pt x="2916" y="1206"/>
                    </a:lnTo>
                    <a:lnTo>
                      <a:pt x="2911" y="1203"/>
                    </a:lnTo>
                    <a:lnTo>
                      <a:pt x="2908" y="1202"/>
                    </a:lnTo>
                    <a:lnTo>
                      <a:pt x="2907" y="1204"/>
                    </a:lnTo>
                    <a:lnTo>
                      <a:pt x="2908" y="1237"/>
                    </a:lnTo>
                    <a:lnTo>
                      <a:pt x="2907" y="1266"/>
                    </a:lnTo>
                    <a:lnTo>
                      <a:pt x="2903" y="1293"/>
                    </a:lnTo>
                    <a:lnTo>
                      <a:pt x="2896" y="1318"/>
                    </a:lnTo>
                    <a:lnTo>
                      <a:pt x="2888" y="1340"/>
                    </a:lnTo>
                    <a:lnTo>
                      <a:pt x="2877" y="1361"/>
                    </a:lnTo>
                    <a:lnTo>
                      <a:pt x="2863" y="1378"/>
                    </a:lnTo>
                    <a:lnTo>
                      <a:pt x="2847" y="1392"/>
                    </a:lnTo>
                    <a:lnTo>
                      <a:pt x="2830" y="1404"/>
                    </a:lnTo>
                    <a:lnTo>
                      <a:pt x="2811" y="1413"/>
                    </a:lnTo>
                    <a:lnTo>
                      <a:pt x="2790" y="1419"/>
                    </a:lnTo>
                    <a:lnTo>
                      <a:pt x="2767" y="1423"/>
                    </a:lnTo>
                    <a:lnTo>
                      <a:pt x="2741" y="1423"/>
                    </a:lnTo>
                    <a:lnTo>
                      <a:pt x="2715" y="1421"/>
                    </a:lnTo>
                    <a:lnTo>
                      <a:pt x="2687" y="1416"/>
                    </a:lnTo>
                    <a:lnTo>
                      <a:pt x="2658" y="1408"/>
                    </a:lnTo>
                    <a:lnTo>
                      <a:pt x="2641" y="1399"/>
                    </a:lnTo>
                    <a:lnTo>
                      <a:pt x="2623" y="1391"/>
                    </a:lnTo>
                    <a:lnTo>
                      <a:pt x="2606" y="1384"/>
                    </a:lnTo>
                    <a:lnTo>
                      <a:pt x="2589" y="1377"/>
                    </a:lnTo>
                    <a:lnTo>
                      <a:pt x="2573" y="1371"/>
                    </a:lnTo>
                    <a:lnTo>
                      <a:pt x="2557" y="1364"/>
                    </a:lnTo>
                    <a:lnTo>
                      <a:pt x="2541" y="1358"/>
                    </a:lnTo>
                    <a:lnTo>
                      <a:pt x="2526" y="1351"/>
                    </a:lnTo>
                    <a:lnTo>
                      <a:pt x="2510" y="1344"/>
                    </a:lnTo>
                    <a:lnTo>
                      <a:pt x="2495" y="1338"/>
                    </a:lnTo>
                    <a:lnTo>
                      <a:pt x="2481" y="1331"/>
                    </a:lnTo>
                    <a:lnTo>
                      <a:pt x="2467" y="1323"/>
                    </a:lnTo>
                    <a:lnTo>
                      <a:pt x="2453" y="1315"/>
                    </a:lnTo>
                    <a:lnTo>
                      <a:pt x="2440" y="1306"/>
                    </a:lnTo>
                    <a:lnTo>
                      <a:pt x="2427" y="1296"/>
                    </a:lnTo>
                    <a:lnTo>
                      <a:pt x="2415" y="1285"/>
                    </a:lnTo>
                    <a:lnTo>
                      <a:pt x="2412" y="1283"/>
                    </a:lnTo>
                    <a:lnTo>
                      <a:pt x="2408" y="1283"/>
                    </a:lnTo>
                    <a:lnTo>
                      <a:pt x="2406" y="1287"/>
                    </a:lnTo>
                    <a:lnTo>
                      <a:pt x="2408" y="1291"/>
                    </a:lnTo>
                    <a:lnTo>
                      <a:pt x="2420" y="1305"/>
                    </a:lnTo>
                    <a:lnTo>
                      <a:pt x="2432" y="1318"/>
                    </a:lnTo>
                    <a:lnTo>
                      <a:pt x="2444" y="1333"/>
                    </a:lnTo>
                    <a:lnTo>
                      <a:pt x="2455" y="1347"/>
                    </a:lnTo>
                    <a:lnTo>
                      <a:pt x="2466" y="1362"/>
                    </a:lnTo>
                    <a:lnTo>
                      <a:pt x="2477" y="1377"/>
                    </a:lnTo>
                    <a:lnTo>
                      <a:pt x="2488" y="1391"/>
                    </a:lnTo>
                    <a:lnTo>
                      <a:pt x="2499" y="1405"/>
                    </a:lnTo>
                    <a:lnTo>
                      <a:pt x="2512" y="1420"/>
                    </a:lnTo>
                    <a:lnTo>
                      <a:pt x="2525" y="1433"/>
                    </a:lnTo>
                    <a:lnTo>
                      <a:pt x="2538" y="1447"/>
                    </a:lnTo>
                    <a:lnTo>
                      <a:pt x="2551" y="1459"/>
                    </a:lnTo>
                    <a:lnTo>
                      <a:pt x="2566" y="1472"/>
                    </a:lnTo>
                    <a:lnTo>
                      <a:pt x="2582" y="1484"/>
                    </a:lnTo>
                    <a:lnTo>
                      <a:pt x="2599" y="1495"/>
                    </a:lnTo>
                    <a:lnTo>
                      <a:pt x="2618" y="1505"/>
                    </a:lnTo>
                    <a:lnTo>
                      <a:pt x="2659" y="1516"/>
                    </a:lnTo>
                    <a:lnTo>
                      <a:pt x="2697" y="1522"/>
                    </a:lnTo>
                    <a:lnTo>
                      <a:pt x="2733" y="1524"/>
                    </a:lnTo>
                    <a:lnTo>
                      <a:pt x="2767" y="1522"/>
                    </a:lnTo>
                    <a:lnTo>
                      <a:pt x="2798" y="1516"/>
                    </a:lnTo>
                    <a:lnTo>
                      <a:pt x="2826" y="1505"/>
                    </a:lnTo>
                    <a:lnTo>
                      <a:pt x="2851" y="1491"/>
                    </a:lnTo>
                    <a:lnTo>
                      <a:pt x="2874" y="1471"/>
                    </a:lnTo>
                    <a:lnTo>
                      <a:pt x="2894" y="1450"/>
                    </a:lnTo>
                    <a:lnTo>
                      <a:pt x="2911" y="1424"/>
                    </a:lnTo>
                    <a:lnTo>
                      <a:pt x="2925" y="1395"/>
                    </a:lnTo>
                    <a:lnTo>
                      <a:pt x="2936" y="1363"/>
                    </a:lnTo>
                    <a:lnTo>
                      <a:pt x="2944" y="1326"/>
                    </a:lnTo>
                    <a:lnTo>
                      <a:pt x="2949" y="1287"/>
                    </a:lnTo>
                    <a:lnTo>
                      <a:pt x="2950" y="1246"/>
                    </a:lnTo>
                    <a:lnTo>
                      <a:pt x="2949" y="1200"/>
                    </a:lnTo>
                    <a:lnTo>
                      <a:pt x="2948" y="1194"/>
                    </a:lnTo>
                    <a:lnTo>
                      <a:pt x="2944" y="1189"/>
                    </a:lnTo>
                    <a:lnTo>
                      <a:pt x="2938" y="1185"/>
                    </a:lnTo>
                    <a:lnTo>
                      <a:pt x="2930" y="1184"/>
                    </a:lnTo>
                    <a:lnTo>
                      <a:pt x="2914" y="1182"/>
                    </a:lnTo>
                    <a:lnTo>
                      <a:pt x="2899" y="1180"/>
                    </a:lnTo>
                    <a:lnTo>
                      <a:pt x="2885" y="1178"/>
                    </a:lnTo>
                    <a:lnTo>
                      <a:pt x="2870" y="1176"/>
                    </a:lnTo>
                    <a:lnTo>
                      <a:pt x="2857" y="1174"/>
                    </a:lnTo>
                    <a:lnTo>
                      <a:pt x="2844" y="1171"/>
                    </a:lnTo>
                    <a:lnTo>
                      <a:pt x="2832" y="1169"/>
                    </a:lnTo>
                    <a:lnTo>
                      <a:pt x="2820" y="1166"/>
                    </a:lnTo>
                    <a:lnTo>
                      <a:pt x="2808" y="1163"/>
                    </a:lnTo>
                    <a:lnTo>
                      <a:pt x="2796" y="1161"/>
                    </a:lnTo>
                    <a:lnTo>
                      <a:pt x="2784" y="1158"/>
                    </a:lnTo>
                    <a:lnTo>
                      <a:pt x="2772" y="1155"/>
                    </a:lnTo>
                    <a:lnTo>
                      <a:pt x="2759" y="1152"/>
                    </a:lnTo>
                    <a:lnTo>
                      <a:pt x="2746" y="1149"/>
                    </a:lnTo>
                    <a:lnTo>
                      <a:pt x="2733" y="1146"/>
                    </a:lnTo>
                    <a:lnTo>
                      <a:pt x="2719" y="1143"/>
                    </a:lnTo>
                    <a:lnTo>
                      <a:pt x="2691" y="1133"/>
                    </a:lnTo>
                    <a:lnTo>
                      <a:pt x="2665" y="1122"/>
                    </a:lnTo>
                    <a:lnTo>
                      <a:pt x="2640" y="1109"/>
                    </a:lnTo>
                    <a:lnTo>
                      <a:pt x="2615" y="1094"/>
                    </a:lnTo>
                    <a:lnTo>
                      <a:pt x="2592" y="1079"/>
                    </a:lnTo>
                    <a:lnTo>
                      <a:pt x="2570" y="1062"/>
                    </a:lnTo>
                    <a:lnTo>
                      <a:pt x="2549" y="1045"/>
                    </a:lnTo>
                    <a:lnTo>
                      <a:pt x="2529" y="1027"/>
                    </a:lnTo>
                    <a:lnTo>
                      <a:pt x="2508" y="1008"/>
                    </a:lnTo>
                    <a:lnTo>
                      <a:pt x="2489" y="988"/>
                    </a:lnTo>
                    <a:lnTo>
                      <a:pt x="2471" y="966"/>
                    </a:lnTo>
                    <a:lnTo>
                      <a:pt x="2453" y="946"/>
                    </a:lnTo>
                    <a:lnTo>
                      <a:pt x="2436" y="924"/>
                    </a:lnTo>
                    <a:lnTo>
                      <a:pt x="2419" y="902"/>
                    </a:lnTo>
                    <a:lnTo>
                      <a:pt x="2402" y="880"/>
                    </a:lnTo>
                    <a:lnTo>
                      <a:pt x="2385" y="858"/>
                    </a:lnTo>
                    <a:lnTo>
                      <a:pt x="2360" y="833"/>
                    </a:lnTo>
                    <a:lnTo>
                      <a:pt x="2336" y="811"/>
                    </a:lnTo>
                    <a:lnTo>
                      <a:pt x="2312" y="791"/>
                    </a:lnTo>
                    <a:lnTo>
                      <a:pt x="2288" y="774"/>
                    </a:lnTo>
                    <a:lnTo>
                      <a:pt x="2263" y="759"/>
                    </a:lnTo>
                    <a:lnTo>
                      <a:pt x="2240" y="747"/>
                    </a:lnTo>
                    <a:lnTo>
                      <a:pt x="2215" y="738"/>
                    </a:lnTo>
                    <a:lnTo>
                      <a:pt x="2191" y="732"/>
                    </a:lnTo>
                    <a:lnTo>
                      <a:pt x="2167" y="729"/>
                    </a:lnTo>
                    <a:lnTo>
                      <a:pt x="2141" y="730"/>
                    </a:lnTo>
                    <a:lnTo>
                      <a:pt x="2115" y="735"/>
                    </a:lnTo>
                    <a:lnTo>
                      <a:pt x="2089" y="744"/>
                    </a:lnTo>
                    <a:lnTo>
                      <a:pt x="2063" y="756"/>
                    </a:lnTo>
                    <a:lnTo>
                      <a:pt x="2035" y="774"/>
                    </a:lnTo>
                    <a:lnTo>
                      <a:pt x="2006" y="795"/>
                    </a:lnTo>
                    <a:lnTo>
                      <a:pt x="1977" y="822"/>
                    </a:lnTo>
                    <a:lnTo>
                      <a:pt x="1965" y="845"/>
                    </a:lnTo>
                    <a:lnTo>
                      <a:pt x="1955" y="870"/>
                    </a:lnTo>
                    <a:lnTo>
                      <a:pt x="1946" y="896"/>
                    </a:lnTo>
                    <a:lnTo>
                      <a:pt x="1938" y="922"/>
                    </a:lnTo>
                    <a:lnTo>
                      <a:pt x="1929" y="949"/>
                    </a:lnTo>
                    <a:lnTo>
                      <a:pt x="1921" y="976"/>
                    </a:lnTo>
                    <a:lnTo>
                      <a:pt x="1913" y="1002"/>
                    </a:lnTo>
                    <a:lnTo>
                      <a:pt x="1902" y="1027"/>
                    </a:lnTo>
                    <a:lnTo>
                      <a:pt x="1891" y="1050"/>
                    </a:lnTo>
                    <a:lnTo>
                      <a:pt x="1879" y="1071"/>
                    </a:lnTo>
                    <a:lnTo>
                      <a:pt x="1864" y="1089"/>
                    </a:lnTo>
                    <a:lnTo>
                      <a:pt x="1848" y="1105"/>
                    </a:lnTo>
                    <a:lnTo>
                      <a:pt x="1828" y="1116"/>
                    </a:lnTo>
                    <a:lnTo>
                      <a:pt x="1805" y="1123"/>
                    </a:lnTo>
                    <a:lnTo>
                      <a:pt x="1777" y="1126"/>
                    </a:lnTo>
                    <a:lnTo>
                      <a:pt x="1747" y="1123"/>
                    </a:lnTo>
                    <a:lnTo>
                      <a:pt x="1715" y="1107"/>
                    </a:lnTo>
                    <a:lnTo>
                      <a:pt x="1684" y="1089"/>
                    </a:lnTo>
                    <a:lnTo>
                      <a:pt x="1651" y="1071"/>
                    </a:lnTo>
                    <a:lnTo>
                      <a:pt x="1620" y="1052"/>
                    </a:lnTo>
                    <a:lnTo>
                      <a:pt x="1588" y="1032"/>
                    </a:lnTo>
                    <a:lnTo>
                      <a:pt x="1557" y="1012"/>
                    </a:lnTo>
                    <a:lnTo>
                      <a:pt x="1525" y="992"/>
                    </a:lnTo>
                    <a:lnTo>
                      <a:pt x="1493" y="971"/>
                    </a:lnTo>
                    <a:lnTo>
                      <a:pt x="1462" y="951"/>
                    </a:lnTo>
                    <a:lnTo>
                      <a:pt x="1429" y="931"/>
                    </a:lnTo>
                    <a:lnTo>
                      <a:pt x="1397" y="911"/>
                    </a:lnTo>
                    <a:lnTo>
                      <a:pt x="1365" y="892"/>
                    </a:lnTo>
                    <a:lnTo>
                      <a:pt x="1332" y="873"/>
                    </a:lnTo>
                    <a:lnTo>
                      <a:pt x="1299" y="855"/>
                    </a:lnTo>
                    <a:lnTo>
                      <a:pt x="1266" y="838"/>
                    </a:lnTo>
                    <a:lnTo>
                      <a:pt x="1232" y="822"/>
                    </a:lnTo>
                    <a:lnTo>
                      <a:pt x="1219" y="818"/>
                    </a:lnTo>
                    <a:lnTo>
                      <a:pt x="1208" y="814"/>
                    </a:lnTo>
                    <a:lnTo>
                      <a:pt x="1197" y="810"/>
                    </a:lnTo>
                    <a:lnTo>
                      <a:pt x="1185" y="807"/>
                    </a:lnTo>
                    <a:lnTo>
                      <a:pt x="1175" y="804"/>
                    </a:lnTo>
                    <a:lnTo>
                      <a:pt x="1165" y="800"/>
                    </a:lnTo>
                    <a:lnTo>
                      <a:pt x="1156" y="797"/>
                    </a:lnTo>
                    <a:lnTo>
                      <a:pt x="1146" y="794"/>
                    </a:lnTo>
                    <a:lnTo>
                      <a:pt x="1137" y="790"/>
                    </a:lnTo>
                    <a:lnTo>
                      <a:pt x="1127" y="787"/>
                    </a:lnTo>
                    <a:lnTo>
                      <a:pt x="1116" y="783"/>
                    </a:lnTo>
                    <a:lnTo>
                      <a:pt x="1105" y="780"/>
                    </a:lnTo>
                    <a:lnTo>
                      <a:pt x="1093" y="775"/>
                    </a:lnTo>
                    <a:lnTo>
                      <a:pt x="1081" y="771"/>
                    </a:lnTo>
                    <a:lnTo>
                      <a:pt x="1066" y="766"/>
                    </a:lnTo>
                    <a:lnTo>
                      <a:pt x="1051" y="761"/>
                    </a:lnTo>
                    <a:lnTo>
                      <a:pt x="1029" y="754"/>
                    </a:lnTo>
                    <a:lnTo>
                      <a:pt x="1006" y="747"/>
                    </a:lnTo>
                    <a:lnTo>
                      <a:pt x="981" y="740"/>
                    </a:lnTo>
                    <a:lnTo>
                      <a:pt x="956" y="733"/>
                    </a:lnTo>
                    <a:lnTo>
                      <a:pt x="928" y="726"/>
                    </a:lnTo>
                    <a:lnTo>
                      <a:pt x="901" y="718"/>
                    </a:lnTo>
                    <a:lnTo>
                      <a:pt x="873" y="712"/>
                    </a:lnTo>
                    <a:lnTo>
                      <a:pt x="845" y="705"/>
                    </a:lnTo>
                    <a:lnTo>
                      <a:pt x="815" y="698"/>
                    </a:lnTo>
                    <a:lnTo>
                      <a:pt x="786" y="692"/>
                    </a:lnTo>
                    <a:lnTo>
                      <a:pt x="757" y="685"/>
                    </a:lnTo>
                    <a:lnTo>
                      <a:pt x="728" y="679"/>
                    </a:lnTo>
                    <a:lnTo>
                      <a:pt x="698" y="673"/>
                    </a:lnTo>
                    <a:lnTo>
                      <a:pt x="670" y="667"/>
                    </a:lnTo>
                    <a:lnTo>
                      <a:pt x="642" y="662"/>
                    </a:lnTo>
                    <a:lnTo>
                      <a:pt x="614" y="657"/>
                    </a:lnTo>
                    <a:lnTo>
                      <a:pt x="539" y="657"/>
                    </a:lnTo>
                    <a:lnTo>
                      <a:pt x="513" y="657"/>
                    </a:lnTo>
                    <a:lnTo>
                      <a:pt x="486" y="657"/>
                    </a:lnTo>
                    <a:lnTo>
                      <a:pt x="459" y="657"/>
                    </a:lnTo>
                    <a:lnTo>
                      <a:pt x="432" y="658"/>
                    </a:lnTo>
                    <a:lnTo>
                      <a:pt x="406" y="658"/>
                    </a:lnTo>
                    <a:lnTo>
                      <a:pt x="379" y="659"/>
                    </a:lnTo>
                    <a:lnTo>
                      <a:pt x="353" y="660"/>
                    </a:lnTo>
                    <a:lnTo>
                      <a:pt x="326" y="661"/>
                    </a:lnTo>
                    <a:lnTo>
                      <a:pt x="300" y="662"/>
                    </a:lnTo>
                    <a:lnTo>
                      <a:pt x="274" y="664"/>
                    </a:lnTo>
                    <a:lnTo>
                      <a:pt x="248" y="665"/>
                    </a:lnTo>
                    <a:lnTo>
                      <a:pt x="221" y="668"/>
                    </a:lnTo>
                    <a:lnTo>
                      <a:pt x="195" y="670"/>
                    </a:lnTo>
                    <a:lnTo>
                      <a:pt x="170" y="673"/>
                    </a:lnTo>
                    <a:lnTo>
                      <a:pt x="144" y="676"/>
                    </a:lnTo>
                    <a:lnTo>
                      <a:pt x="119" y="679"/>
                    </a:lnTo>
                    <a:lnTo>
                      <a:pt x="69" y="695"/>
                    </a:lnTo>
                    <a:lnTo>
                      <a:pt x="18" y="689"/>
                    </a:lnTo>
                    <a:lnTo>
                      <a:pt x="9" y="691"/>
                    </a:lnTo>
                    <a:lnTo>
                      <a:pt x="5" y="697"/>
                    </a:lnTo>
                    <a:lnTo>
                      <a:pt x="3" y="705"/>
                    </a:lnTo>
                    <a:lnTo>
                      <a:pt x="5" y="715"/>
                    </a:lnTo>
                    <a:lnTo>
                      <a:pt x="10" y="726"/>
                    </a:lnTo>
                    <a:lnTo>
                      <a:pt x="16" y="733"/>
                    </a:lnTo>
                    <a:lnTo>
                      <a:pt x="25" y="737"/>
                    </a:lnTo>
                    <a:lnTo>
                      <a:pt x="34" y="735"/>
                    </a:lnTo>
                    <a:lnTo>
                      <a:pt x="52" y="726"/>
                    </a:lnTo>
                    <a:lnTo>
                      <a:pt x="70" y="716"/>
                    </a:lnTo>
                    <a:lnTo>
                      <a:pt x="86" y="708"/>
                    </a:lnTo>
                    <a:lnTo>
                      <a:pt x="102" y="699"/>
                    </a:lnTo>
                    <a:lnTo>
                      <a:pt x="118" y="691"/>
                    </a:lnTo>
                    <a:lnTo>
                      <a:pt x="133" y="682"/>
                    </a:lnTo>
                    <a:lnTo>
                      <a:pt x="147" y="673"/>
                    </a:lnTo>
                    <a:lnTo>
                      <a:pt x="161" y="664"/>
                    </a:lnTo>
                    <a:lnTo>
                      <a:pt x="174" y="655"/>
                    </a:lnTo>
                    <a:lnTo>
                      <a:pt x="187" y="645"/>
                    </a:lnTo>
                    <a:lnTo>
                      <a:pt x="201" y="635"/>
                    </a:lnTo>
                    <a:lnTo>
                      <a:pt x="214" y="624"/>
                    </a:lnTo>
                    <a:lnTo>
                      <a:pt x="227" y="612"/>
                    </a:lnTo>
                    <a:lnTo>
                      <a:pt x="242" y="600"/>
                    </a:lnTo>
                    <a:lnTo>
                      <a:pt x="256" y="586"/>
                    </a:lnTo>
                    <a:lnTo>
                      <a:pt x="270" y="572"/>
                    </a:lnTo>
                    <a:lnTo>
                      <a:pt x="289" y="546"/>
                    </a:lnTo>
                    <a:lnTo>
                      <a:pt x="308" y="519"/>
                    </a:lnTo>
                    <a:lnTo>
                      <a:pt x="328" y="489"/>
                    </a:lnTo>
                    <a:lnTo>
                      <a:pt x="347" y="456"/>
                    </a:lnTo>
                    <a:lnTo>
                      <a:pt x="368" y="423"/>
                    </a:lnTo>
                    <a:lnTo>
                      <a:pt x="387" y="389"/>
                    </a:lnTo>
                    <a:lnTo>
                      <a:pt x="406" y="354"/>
                    </a:lnTo>
                    <a:lnTo>
                      <a:pt x="424" y="316"/>
                    </a:lnTo>
                    <a:lnTo>
                      <a:pt x="442" y="279"/>
                    </a:lnTo>
                    <a:lnTo>
                      <a:pt x="459" y="240"/>
                    </a:lnTo>
                    <a:lnTo>
                      <a:pt x="475" y="201"/>
                    </a:lnTo>
                    <a:lnTo>
                      <a:pt x="490" y="162"/>
                    </a:lnTo>
                    <a:lnTo>
                      <a:pt x="503" y="123"/>
                    </a:lnTo>
                    <a:lnTo>
                      <a:pt x="515" y="83"/>
                    </a:lnTo>
                    <a:lnTo>
                      <a:pt x="525" y="44"/>
                    </a:lnTo>
                    <a:lnTo>
                      <a:pt x="533" y="6"/>
                    </a:lnTo>
                    <a:lnTo>
                      <a:pt x="533" y="2"/>
                    </a:lnTo>
                    <a:lnTo>
                      <a:pt x="529" y="0"/>
                    </a:lnTo>
                    <a:lnTo>
                      <a:pt x="525" y="0"/>
                    </a:lnTo>
                    <a:lnTo>
                      <a:pt x="52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85" name="Freeform 241"/>
              <p:cNvSpPr>
                <a:spLocks/>
              </p:cNvSpPr>
              <p:nvPr/>
            </p:nvSpPr>
            <p:spPr bwMode="auto">
              <a:xfrm flipH="1">
                <a:off x="4860" y="1734"/>
                <a:ext cx="101" cy="146"/>
              </a:xfrm>
              <a:custGeom>
                <a:avLst/>
                <a:gdLst>
                  <a:gd name="T0" fmla="*/ 36 w 552"/>
                  <a:gd name="T1" fmla="*/ 60 h 801"/>
                  <a:gd name="T2" fmla="*/ 76 w 552"/>
                  <a:gd name="T3" fmla="*/ 138 h 801"/>
                  <a:gd name="T4" fmla="*/ 111 w 552"/>
                  <a:gd name="T5" fmla="*/ 215 h 801"/>
                  <a:gd name="T6" fmla="*/ 146 w 552"/>
                  <a:gd name="T7" fmla="*/ 286 h 801"/>
                  <a:gd name="T8" fmla="*/ 190 w 552"/>
                  <a:gd name="T9" fmla="*/ 351 h 801"/>
                  <a:gd name="T10" fmla="*/ 249 w 552"/>
                  <a:gd name="T11" fmla="*/ 402 h 801"/>
                  <a:gd name="T12" fmla="*/ 310 w 552"/>
                  <a:gd name="T13" fmla="*/ 440 h 801"/>
                  <a:gd name="T14" fmla="*/ 370 w 552"/>
                  <a:gd name="T15" fmla="*/ 472 h 801"/>
                  <a:gd name="T16" fmla="*/ 424 w 552"/>
                  <a:gd name="T17" fmla="*/ 505 h 801"/>
                  <a:gd name="T18" fmla="*/ 473 w 552"/>
                  <a:gd name="T19" fmla="*/ 548 h 801"/>
                  <a:gd name="T20" fmla="*/ 514 w 552"/>
                  <a:gd name="T21" fmla="*/ 611 h 801"/>
                  <a:gd name="T22" fmla="*/ 506 w 552"/>
                  <a:gd name="T23" fmla="*/ 668 h 801"/>
                  <a:gd name="T24" fmla="*/ 496 w 552"/>
                  <a:gd name="T25" fmla="*/ 716 h 801"/>
                  <a:gd name="T26" fmla="*/ 493 w 552"/>
                  <a:gd name="T27" fmla="*/ 750 h 801"/>
                  <a:gd name="T28" fmla="*/ 512 w 552"/>
                  <a:gd name="T29" fmla="*/ 739 h 801"/>
                  <a:gd name="T30" fmla="*/ 523 w 552"/>
                  <a:gd name="T31" fmla="*/ 722 h 801"/>
                  <a:gd name="T32" fmla="*/ 489 w 552"/>
                  <a:gd name="T33" fmla="*/ 721 h 801"/>
                  <a:gd name="T34" fmla="*/ 447 w 552"/>
                  <a:gd name="T35" fmla="*/ 720 h 801"/>
                  <a:gd name="T36" fmla="*/ 407 w 552"/>
                  <a:gd name="T37" fmla="*/ 721 h 801"/>
                  <a:gd name="T38" fmla="*/ 349 w 552"/>
                  <a:gd name="T39" fmla="*/ 712 h 801"/>
                  <a:gd name="T40" fmla="*/ 296 w 552"/>
                  <a:gd name="T41" fmla="*/ 707 h 801"/>
                  <a:gd name="T42" fmla="*/ 255 w 552"/>
                  <a:gd name="T43" fmla="*/ 694 h 801"/>
                  <a:gd name="T44" fmla="*/ 255 w 552"/>
                  <a:gd name="T45" fmla="*/ 707 h 801"/>
                  <a:gd name="T46" fmla="*/ 304 w 552"/>
                  <a:gd name="T47" fmla="*/ 742 h 801"/>
                  <a:gd name="T48" fmla="*/ 354 w 552"/>
                  <a:gd name="T49" fmla="*/ 780 h 801"/>
                  <a:gd name="T50" fmla="*/ 413 w 552"/>
                  <a:gd name="T51" fmla="*/ 799 h 801"/>
                  <a:gd name="T52" fmla="*/ 460 w 552"/>
                  <a:gd name="T53" fmla="*/ 790 h 801"/>
                  <a:gd name="T54" fmla="*/ 508 w 552"/>
                  <a:gd name="T55" fmla="*/ 781 h 801"/>
                  <a:gd name="T56" fmla="*/ 543 w 552"/>
                  <a:gd name="T57" fmla="*/ 772 h 801"/>
                  <a:gd name="T58" fmla="*/ 552 w 552"/>
                  <a:gd name="T59" fmla="*/ 735 h 801"/>
                  <a:gd name="T60" fmla="*/ 551 w 552"/>
                  <a:gd name="T61" fmla="*/ 682 h 801"/>
                  <a:gd name="T62" fmla="*/ 551 w 552"/>
                  <a:gd name="T63" fmla="*/ 622 h 801"/>
                  <a:gd name="T64" fmla="*/ 526 w 552"/>
                  <a:gd name="T65" fmla="*/ 552 h 801"/>
                  <a:gd name="T66" fmla="*/ 485 w 552"/>
                  <a:gd name="T67" fmla="*/ 492 h 801"/>
                  <a:gd name="T68" fmla="*/ 438 w 552"/>
                  <a:gd name="T69" fmla="*/ 440 h 801"/>
                  <a:gd name="T70" fmla="*/ 387 w 552"/>
                  <a:gd name="T71" fmla="*/ 395 h 801"/>
                  <a:gd name="T72" fmla="*/ 329 w 552"/>
                  <a:gd name="T73" fmla="*/ 351 h 801"/>
                  <a:gd name="T74" fmla="*/ 267 w 552"/>
                  <a:gd name="T75" fmla="*/ 303 h 801"/>
                  <a:gd name="T76" fmla="*/ 210 w 552"/>
                  <a:gd name="T77" fmla="*/ 251 h 801"/>
                  <a:gd name="T78" fmla="*/ 160 w 552"/>
                  <a:gd name="T79" fmla="*/ 195 h 801"/>
                  <a:gd name="T80" fmla="*/ 112 w 552"/>
                  <a:gd name="T81" fmla="*/ 136 h 801"/>
                  <a:gd name="T82" fmla="*/ 62 w 552"/>
                  <a:gd name="T83" fmla="*/ 72 h 801"/>
                  <a:gd name="T84" fmla="*/ 12 w 552"/>
                  <a:gd name="T85" fmla="*/ 2 h 801"/>
                  <a:gd name="T86" fmla="*/ 0 w 552"/>
                  <a:gd name="T87" fmla="*/ 4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52" h="801">
                    <a:moveTo>
                      <a:pt x="2" y="9"/>
                    </a:moveTo>
                    <a:lnTo>
                      <a:pt x="20" y="34"/>
                    </a:lnTo>
                    <a:lnTo>
                      <a:pt x="36" y="60"/>
                    </a:lnTo>
                    <a:lnTo>
                      <a:pt x="50" y="87"/>
                    </a:lnTo>
                    <a:lnTo>
                      <a:pt x="64" y="112"/>
                    </a:lnTo>
                    <a:lnTo>
                      <a:pt x="76" y="138"/>
                    </a:lnTo>
                    <a:lnTo>
                      <a:pt x="88" y="164"/>
                    </a:lnTo>
                    <a:lnTo>
                      <a:pt x="99" y="189"/>
                    </a:lnTo>
                    <a:lnTo>
                      <a:pt x="111" y="215"/>
                    </a:lnTo>
                    <a:lnTo>
                      <a:pt x="122" y="239"/>
                    </a:lnTo>
                    <a:lnTo>
                      <a:pt x="134" y="263"/>
                    </a:lnTo>
                    <a:lnTo>
                      <a:pt x="146" y="286"/>
                    </a:lnTo>
                    <a:lnTo>
                      <a:pt x="160" y="308"/>
                    </a:lnTo>
                    <a:lnTo>
                      <a:pt x="174" y="329"/>
                    </a:lnTo>
                    <a:lnTo>
                      <a:pt x="190" y="351"/>
                    </a:lnTo>
                    <a:lnTo>
                      <a:pt x="208" y="369"/>
                    </a:lnTo>
                    <a:lnTo>
                      <a:pt x="229" y="387"/>
                    </a:lnTo>
                    <a:lnTo>
                      <a:pt x="249" y="402"/>
                    </a:lnTo>
                    <a:lnTo>
                      <a:pt x="270" y="416"/>
                    </a:lnTo>
                    <a:lnTo>
                      <a:pt x="290" y="428"/>
                    </a:lnTo>
                    <a:lnTo>
                      <a:pt x="310" y="440"/>
                    </a:lnTo>
                    <a:lnTo>
                      <a:pt x="330" y="450"/>
                    </a:lnTo>
                    <a:lnTo>
                      <a:pt x="351" y="461"/>
                    </a:lnTo>
                    <a:lnTo>
                      <a:pt x="370" y="472"/>
                    </a:lnTo>
                    <a:lnTo>
                      <a:pt x="388" y="482"/>
                    </a:lnTo>
                    <a:lnTo>
                      <a:pt x="407" y="493"/>
                    </a:lnTo>
                    <a:lnTo>
                      <a:pt x="424" y="505"/>
                    </a:lnTo>
                    <a:lnTo>
                      <a:pt x="441" y="518"/>
                    </a:lnTo>
                    <a:lnTo>
                      <a:pt x="457" y="532"/>
                    </a:lnTo>
                    <a:lnTo>
                      <a:pt x="473" y="548"/>
                    </a:lnTo>
                    <a:lnTo>
                      <a:pt x="488" y="566"/>
                    </a:lnTo>
                    <a:lnTo>
                      <a:pt x="501" y="587"/>
                    </a:lnTo>
                    <a:lnTo>
                      <a:pt x="514" y="611"/>
                    </a:lnTo>
                    <a:lnTo>
                      <a:pt x="512" y="631"/>
                    </a:lnTo>
                    <a:lnTo>
                      <a:pt x="510" y="650"/>
                    </a:lnTo>
                    <a:lnTo>
                      <a:pt x="506" y="668"/>
                    </a:lnTo>
                    <a:lnTo>
                      <a:pt x="503" y="684"/>
                    </a:lnTo>
                    <a:lnTo>
                      <a:pt x="499" y="701"/>
                    </a:lnTo>
                    <a:lnTo>
                      <a:pt x="496" y="716"/>
                    </a:lnTo>
                    <a:lnTo>
                      <a:pt x="493" y="732"/>
                    </a:lnTo>
                    <a:lnTo>
                      <a:pt x="491" y="747"/>
                    </a:lnTo>
                    <a:lnTo>
                      <a:pt x="493" y="750"/>
                    </a:lnTo>
                    <a:lnTo>
                      <a:pt x="498" y="749"/>
                    </a:lnTo>
                    <a:lnTo>
                      <a:pt x="504" y="745"/>
                    </a:lnTo>
                    <a:lnTo>
                      <a:pt x="512" y="739"/>
                    </a:lnTo>
                    <a:lnTo>
                      <a:pt x="518" y="732"/>
                    </a:lnTo>
                    <a:lnTo>
                      <a:pt x="522" y="726"/>
                    </a:lnTo>
                    <a:lnTo>
                      <a:pt x="523" y="722"/>
                    </a:lnTo>
                    <a:lnTo>
                      <a:pt x="520" y="721"/>
                    </a:lnTo>
                    <a:lnTo>
                      <a:pt x="504" y="721"/>
                    </a:lnTo>
                    <a:lnTo>
                      <a:pt x="489" y="721"/>
                    </a:lnTo>
                    <a:lnTo>
                      <a:pt x="475" y="720"/>
                    </a:lnTo>
                    <a:lnTo>
                      <a:pt x="460" y="720"/>
                    </a:lnTo>
                    <a:lnTo>
                      <a:pt x="447" y="720"/>
                    </a:lnTo>
                    <a:lnTo>
                      <a:pt x="434" y="720"/>
                    </a:lnTo>
                    <a:lnTo>
                      <a:pt x="421" y="720"/>
                    </a:lnTo>
                    <a:lnTo>
                      <a:pt x="407" y="721"/>
                    </a:lnTo>
                    <a:lnTo>
                      <a:pt x="386" y="715"/>
                    </a:lnTo>
                    <a:lnTo>
                      <a:pt x="367" y="713"/>
                    </a:lnTo>
                    <a:lnTo>
                      <a:pt x="349" y="712"/>
                    </a:lnTo>
                    <a:lnTo>
                      <a:pt x="330" y="711"/>
                    </a:lnTo>
                    <a:lnTo>
                      <a:pt x="313" y="709"/>
                    </a:lnTo>
                    <a:lnTo>
                      <a:pt x="296" y="707"/>
                    </a:lnTo>
                    <a:lnTo>
                      <a:pt x="279" y="702"/>
                    </a:lnTo>
                    <a:lnTo>
                      <a:pt x="261" y="694"/>
                    </a:lnTo>
                    <a:lnTo>
                      <a:pt x="255" y="694"/>
                    </a:lnTo>
                    <a:lnTo>
                      <a:pt x="252" y="698"/>
                    </a:lnTo>
                    <a:lnTo>
                      <a:pt x="252" y="703"/>
                    </a:lnTo>
                    <a:lnTo>
                      <a:pt x="255" y="707"/>
                    </a:lnTo>
                    <a:lnTo>
                      <a:pt x="273" y="717"/>
                    </a:lnTo>
                    <a:lnTo>
                      <a:pt x="289" y="729"/>
                    </a:lnTo>
                    <a:lnTo>
                      <a:pt x="304" y="742"/>
                    </a:lnTo>
                    <a:lnTo>
                      <a:pt x="320" y="755"/>
                    </a:lnTo>
                    <a:lnTo>
                      <a:pt x="335" y="768"/>
                    </a:lnTo>
                    <a:lnTo>
                      <a:pt x="354" y="780"/>
                    </a:lnTo>
                    <a:lnTo>
                      <a:pt x="374" y="792"/>
                    </a:lnTo>
                    <a:lnTo>
                      <a:pt x="397" y="801"/>
                    </a:lnTo>
                    <a:lnTo>
                      <a:pt x="413" y="799"/>
                    </a:lnTo>
                    <a:lnTo>
                      <a:pt x="429" y="797"/>
                    </a:lnTo>
                    <a:lnTo>
                      <a:pt x="445" y="794"/>
                    </a:lnTo>
                    <a:lnTo>
                      <a:pt x="460" y="790"/>
                    </a:lnTo>
                    <a:lnTo>
                      <a:pt x="476" y="786"/>
                    </a:lnTo>
                    <a:lnTo>
                      <a:pt x="492" y="783"/>
                    </a:lnTo>
                    <a:lnTo>
                      <a:pt x="508" y="781"/>
                    </a:lnTo>
                    <a:lnTo>
                      <a:pt x="524" y="779"/>
                    </a:lnTo>
                    <a:lnTo>
                      <a:pt x="535" y="777"/>
                    </a:lnTo>
                    <a:lnTo>
                      <a:pt x="543" y="772"/>
                    </a:lnTo>
                    <a:lnTo>
                      <a:pt x="549" y="763"/>
                    </a:lnTo>
                    <a:lnTo>
                      <a:pt x="552" y="750"/>
                    </a:lnTo>
                    <a:lnTo>
                      <a:pt x="552" y="735"/>
                    </a:lnTo>
                    <a:lnTo>
                      <a:pt x="552" y="718"/>
                    </a:lnTo>
                    <a:lnTo>
                      <a:pt x="551" y="701"/>
                    </a:lnTo>
                    <a:lnTo>
                      <a:pt x="551" y="682"/>
                    </a:lnTo>
                    <a:lnTo>
                      <a:pt x="551" y="663"/>
                    </a:lnTo>
                    <a:lnTo>
                      <a:pt x="551" y="643"/>
                    </a:lnTo>
                    <a:lnTo>
                      <a:pt x="551" y="622"/>
                    </a:lnTo>
                    <a:lnTo>
                      <a:pt x="552" y="601"/>
                    </a:lnTo>
                    <a:lnTo>
                      <a:pt x="539" y="575"/>
                    </a:lnTo>
                    <a:lnTo>
                      <a:pt x="526" y="552"/>
                    </a:lnTo>
                    <a:lnTo>
                      <a:pt x="513" y="530"/>
                    </a:lnTo>
                    <a:lnTo>
                      <a:pt x="499" y="510"/>
                    </a:lnTo>
                    <a:lnTo>
                      <a:pt x="485" y="492"/>
                    </a:lnTo>
                    <a:lnTo>
                      <a:pt x="470" y="474"/>
                    </a:lnTo>
                    <a:lnTo>
                      <a:pt x="454" y="456"/>
                    </a:lnTo>
                    <a:lnTo>
                      <a:pt x="438" y="440"/>
                    </a:lnTo>
                    <a:lnTo>
                      <a:pt x="422" y="425"/>
                    </a:lnTo>
                    <a:lnTo>
                      <a:pt x="405" y="410"/>
                    </a:lnTo>
                    <a:lnTo>
                      <a:pt x="387" y="395"/>
                    </a:lnTo>
                    <a:lnTo>
                      <a:pt x="369" y="381"/>
                    </a:lnTo>
                    <a:lnTo>
                      <a:pt x="350" y="366"/>
                    </a:lnTo>
                    <a:lnTo>
                      <a:pt x="329" y="351"/>
                    </a:lnTo>
                    <a:lnTo>
                      <a:pt x="308" y="335"/>
                    </a:lnTo>
                    <a:lnTo>
                      <a:pt x="287" y="319"/>
                    </a:lnTo>
                    <a:lnTo>
                      <a:pt x="267" y="303"/>
                    </a:lnTo>
                    <a:lnTo>
                      <a:pt x="248" y="286"/>
                    </a:lnTo>
                    <a:lnTo>
                      <a:pt x="229" y="269"/>
                    </a:lnTo>
                    <a:lnTo>
                      <a:pt x="210" y="251"/>
                    </a:lnTo>
                    <a:lnTo>
                      <a:pt x="193" y="233"/>
                    </a:lnTo>
                    <a:lnTo>
                      <a:pt x="176" y="215"/>
                    </a:lnTo>
                    <a:lnTo>
                      <a:pt x="160" y="195"/>
                    </a:lnTo>
                    <a:lnTo>
                      <a:pt x="144" y="176"/>
                    </a:lnTo>
                    <a:lnTo>
                      <a:pt x="127" y="157"/>
                    </a:lnTo>
                    <a:lnTo>
                      <a:pt x="112" y="136"/>
                    </a:lnTo>
                    <a:lnTo>
                      <a:pt x="95" y="116"/>
                    </a:lnTo>
                    <a:lnTo>
                      <a:pt x="79" y="94"/>
                    </a:lnTo>
                    <a:lnTo>
                      <a:pt x="62" y="72"/>
                    </a:lnTo>
                    <a:lnTo>
                      <a:pt x="46" y="49"/>
                    </a:lnTo>
                    <a:lnTo>
                      <a:pt x="29" y="26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86" name="Freeform 242"/>
              <p:cNvSpPr>
                <a:spLocks/>
              </p:cNvSpPr>
              <p:nvPr/>
            </p:nvSpPr>
            <p:spPr bwMode="auto">
              <a:xfrm flipH="1">
                <a:off x="4922" y="1803"/>
                <a:ext cx="185" cy="95"/>
              </a:xfrm>
              <a:custGeom>
                <a:avLst/>
                <a:gdLst>
                  <a:gd name="T0" fmla="*/ 984 w 1023"/>
                  <a:gd name="T1" fmla="*/ 220 h 519"/>
                  <a:gd name="T2" fmla="*/ 975 w 1023"/>
                  <a:gd name="T3" fmla="*/ 272 h 519"/>
                  <a:gd name="T4" fmla="*/ 957 w 1023"/>
                  <a:gd name="T5" fmla="*/ 313 h 519"/>
                  <a:gd name="T6" fmla="*/ 933 w 1023"/>
                  <a:gd name="T7" fmla="*/ 346 h 519"/>
                  <a:gd name="T8" fmla="*/ 901 w 1023"/>
                  <a:gd name="T9" fmla="*/ 372 h 519"/>
                  <a:gd name="T10" fmla="*/ 865 w 1023"/>
                  <a:gd name="T11" fmla="*/ 392 h 519"/>
                  <a:gd name="T12" fmla="*/ 825 w 1023"/>
                  <a:gd name="T13" fmla="*/ 411 h 519"/>
                  <a:gd name="T14" fmla="*/ 781 w 1023"/>
                  <a:gd name="T15" fmla="*/ 429 h 519"/>
                  <a:gd name="T16" fmla="*/ 724 w 1023"/>
                  <a:gd name="T17" fmla="*/ 438 h 519"/>
                  <a:gd name="T18" fmla="*/ 659 w 1023"/>
                  <a:gd name="T19" fmla="*/ 435 h 519"/>
                  <a:gd name="T20" fmla="*/ 600 w 1023"/>
                  <a:gd name="T21" fmla="*/ 430 h 519"/>
                  <a:gd name="T22" fmla="*/ 546 w 1023"/>
                  <a:gd name="T23" fmla="*/ 422 h 519"/>
                  <a:gd name="T24" fmla="*/ 497 w 1023"/>
                  <a:gd name="T25" fmla="*/ 413 h 519"/>
                  <a:gd name="T26" fmla="*/ 452 w 1023"/>
                  <a:gd name="T27" fmla="*/ 401 h 519"/>
                  <a:gd name="T28" fmla="*/ 410 w 1023"/>
                  <a:gd name="T29" fmla="*/ 388 h 519"/>
                  <a:gd name="T30" fmla="*/ 372 w 1023"/>
                  <a:gd name="T31" fmla="*/ 372 h 519"/>
                  <a:gd name="T32" fmla="*/ 330 w 1023"/>
                  <a:gd name="T33" fmla="*/ 352 h 519"/>
                  <a:gd name="T34" fmla="*/ 278 w 1023"/>
                  <a:gd name="T35" fmla="*/ 326 h 519"/>
                  <a:gd name="T36" fmla="*/ 226 w 1023"/>
                  <a:gd name="T37" fmla="*/ 298 h 519"/>
                  <a:gd name="T38" fmla="*/ 174 w 1023"/>
                  <a:gd name="T39" fmla="*/ 265 h 519"/>
                  <a:gd name="T40" fmla="*/ 128 w 1023"/>
                  <a:gd name="T41" fmla="*/ 225 h 519"/>
                  <a:gd name="T42" fmla="*/ 89 w 1023"/>
                  <a:gd name="T43" fmla="*/ 178 h 519"/>
                  <a:gd name="T44" fmla="*/ 60 w 1023"/>
                  <a:gd name="T45" fmla="*/ 123 h 519"/>
                  <a:gd name="T46" fmla="*/ 44 w 1023"/>
                  <a:gd name="T47" fmla="*/ 57 h 519"/>
                  <a:gd name="T48" fmla="*/ 40 w 1023"/>
                  <a:gd name="T49" fmla="*/ 11 h 519"/>
                  <a:gd name="T50" fmla="*/ 29 w 1023"/>
                  <a:gd name="T51" fmla="*/ 2 h 519"/>
                  <a:gd name="T52" fmla="*/ 13 w 1023"/>
                  <a:gd name="T53" fmla="*/ 2 h 519"/>
                  <a:gd name="T54" fmla="*/ 2 w 1023"/>
                  <a:gd name="T55" fmla="*/ 11 h 519"/>
                  <a:gd name="T56" fmla="*/ 2 w 1023"/>
                  <a:gd name="T57" fmla="*/ 60 h 519"/>
                  <a:gd name="T58" fmla="*/ 19 w 1023"/>
                  <a:gd name="T59" fmla="*/ 132 h 519"/>
                  <a:gd name="T60" fmla="*/ 50 w 1023"/>
                  <a:gd name="T61" fmla="*/ 193 h 519"/>
                  <a:gd name="T62" fmla="*/ 92 w 1023"/>
                  <a:gd name="T63" fmla="*/ 245 h 519"/>
                  <a:gd name="T64" fmla="*/ 142 w 1023"/>
                  <a:gd name="T65" fmla="*/ 289 h 519"/>
                  <a:gd name="T66" fmla="*/ 197 w 1023"/>
                  <a:gd name="T67" fmla="*/ 326 h 519"/>
                  <a:gd name="T68" fmla="*/ 254 w 1023"/>
                  <a:gd name="T69" fmla="*/ 358 h 519"/>
                  <a:gd name="T70" fmla="*/ 310 w 1023"/>
                  <a:gd name="T71" fmla="*/ 386 h 519"/>
                  <a:gd name="T72" fmla="*/ 356 w 1023"/>
                  <a:gd name="T73" fmla="*/ 408 h 519"/>
                  <a:gd name="T74" fmla="*/ 397 w 1023"/>
                  <a:gd name="T75" fmla="*/ 428 h 519"/>
                  <a:gd name="T76" fmla="*/ 443 w 1023"/>
                  <a:gd name="T77" fmla="*/ 448 h 519"/>
                  <a:gd name="T78" fmla="*/ 492 w 1023"/>
                  <a:gd name="T79" fmla="*/ 468 h 519"/>
                  <a:gd name="T80" fmla="*/ 545 w 1023"/>
                  <a:gd name="T81" fmla="*/ 486 h 519"/>
                  <a:gd name="T82" fmla="*/ 604 w 1023"/>
                  <a:gd name="T83" fmla="*/ 501 h 519"/>
                  <a:gd name="T84" fmla="*/ 668 w 1023"/>
                  <a:gd name="T85" fmla="*/ 512 h 519"/>
                  <a:gd name="T86" fmla="*/ 737 w 1023"/>
                  <a:gd name="T87" fmla="*/ 518 h 519"/>
                  <a:gd name="T88" fmla="*/ 802 w 1023"/>
                  <a:gd name="T89" fmla="*/ 508 h 519"/>
                  <a:gd name="T90" fmla="*/ 852 w 1023"/>
                  <a:gd name="T91" fmla="*/ 484 h 519"/>
                  <a:gd name="T92" fmla="*/ 897 w 1023"/>
                  <a:gd name="T93" fmla="*/ 456 h 519"/>
                  <a:gd name="T94" fmla="*/ 937 w 1023"/>
                  <a:gd name="T95" fmla="*/ 426 h 519"/>
                  <a:gd name="T96" fmla="*/ 969 w 1023"/>
                  <a:gd name="T97" fmla="*/ 389 h 519"/>
                  <a:gd name="T98" fmla="*/ 995 w 1023"/>
                  <a:gd name="T99" fmla="*/ 345 h 519"/>
                  <a:gd name="T100" fmla="*/ 1013 w 1023"/>
                  <a:gd name="T101" fmla="*/ 291 h 519"/>
                  <a:gd name="T102" fmla="*/ 1022 w 1023"/>
                  <a:gd name="T103" fmla="*/ 226 h 519"/>
                  <a:gd name="T104" fmla="*/ 1021 w 1023"/>
                  <a:gd name="T105" fmla="*/ 179 h 519"/>
                  <a:gd name="T106" fmla="*/ 1011 w 1023"/>
                  <a:gd name="T107" fmla="*/ 170 h 519"/>
                  <a:gd name="T108" fmla="*/ 997 w 1023"/>
                  <a:gd name="T109" fmla="*/ 170 h 519"/>
                  <a:gd name="T110" fmla="*/ 987 w 1023"/>
                  <a:gd name="T111" fmla="*/ 179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23" h="519">
                    <a:moveTo>
                      <a:pt x="985" y="188"/>
                    </a:moveTo>
                    <a:lnTo>
                      <a:pt x="984" y="220"/>
                    </a:lnTo>
                    <a:lnTo>
                      <a:pt x="980" y="247"/>
                    </a:lnTo>
                    <a:lnTo>
                      <a:pt x="975" y="272"/>
                    </a:lnTo>
                    <a:lnTo>
                      <a:pt x="967" y="294"/>
                    </a:lnTo>
                    <a:lnTo>
                      <a:pt x="957" y="313"/>
                    </a:lnTo>
                    <a:lnTo>
                      <a:pt x="946" y="330"/>
                    </a:lnTo>
                    <a:lnTo>
                      <a:pt x="933" y="346"/>
                    </a:lnTo>
                    <a:lnTo>
                      <a:pt x="918" y="360"/>
                    </a:lnTo>
                    <a:lnTo>
                      <a:pt x="901" y="372"/>
                    </a:lnTo>
                    <a:lnTo>
                      <a:pt x="884" y="383"/>
                    </a:lnTo>
                    <a:lnTo>
                      <a:pt x="865" y="392"/>
                    </a:lnTo>
                    <a:lnTo>
                      <a:pt x="846" y="402"/>
                    </a:lnTo>
                    <a:lnTo>
                      <a:pt x="825" y="411"/>
                    </a:lnTo>
                    <a:lnTo>
                      <a:pt x="804" y="420"/>
                    </a:lnTo>
                    <a:lnTo>
                      <a:pt x="781" y="429"/>
                    </a:lnTo>
                    <a:lnTo>
                      <a:pt x="758" y="438"/>
                    </a:lnTo>
                    <a:lnTo>
                      <a:pt x="724" y="438"/>
                    </a:lnTo>
                    <a:lnTo>
                      <a:pt x="691" y="437"/>
                    </a:lnTo>
                    <a:lnTo>
                      <a:pt x="659" y="435"/>
                    </a:lnTo>
                    <a:lnTo>
                      <a:pt x="629" y="433"/>
                    </a:lnTo>
                    <a:lnTo>
                      <a:pt x="600" y="430"/>
                    </a:lnTo>
                    <a:lnTo>
                      <a:pt x="573" y="426"/>
                    </a:lnTo>
                    <a:lnTo>
                      <a:pt x="546" y="422"/>
                    </a:lnTo>
                    <a:lnTo>
                      <a:pt x="521" y="418"/>
                    </a:lnTo>
                    <a:lnTo>
                      <a:pt x="497" y="413"/>
                    </a:lnTo>
                    <a:lnTo>
                      <a:pt x="474" y="407"/>
                    </a:lnTo>
                    <a:lnTo>
                      <a:pt x="452" y="401"/>
                    </a:lnTo>
                    <a:lnTo>
                      <a:pt x="430" y="395"/>
                    </a:lnTo>
                    <a:lnTo>
                      <a:pt x="410" y="388"/>
                    </a:lnTo>
                    <a:lnTo>
                      <a:pt x="390" y="380"/>
                    </a:lnTo>
                    <a:lnTo>
                      <a:pt x="372" y="372"/>
                    </a:lnTo>
                    <a:lnTo>
                      <a:pt x="354" y="364"/>
                    </a:lnTo>
                    <a:lnTo>
                      <a:pt x="330" y="352"/>
                    </a:lnTo>
                    <a:lnTo>
                      <a:pt x="304" y="340"/>
                    </a:lnTo>
                    <a:lnTo>
                      <a:pt x="278" y="326"/>
                    </a:lnTo>
                    <a:lnTo>
                      <a:pt x="252" y="313"/>
                    </a:lnTo>
                    <a:lnTo>
                      <a:pt x="226" y="298"/>
                    </a:lnTo>
                    <a:lnTo>
                      <a:pt x="200" y="282"/>
                    </a:lnTo>
                    <a:lnTo>
                      <a:pt x="174" y="265"/>
                    </a:lnTo>
                    <a:lnTo>
                      <a:pt x="150" y="246"/>
                    </a:lnTo>
                    <a:lnTo>
                      <a:pt x="128" y="225"/>
                    </a:lnTo>
                    <a:lnTo>
                      <a:pt x="108" y="202"/>
                    </a:lnTo>
                    <a:lnTo>
                      <a:pt x="89" y="178"/>
                    </a:lnTo>
                    <a:lnTo>
                      <a:pt x="74" y="151"/>
                    </a:lnTo>
                    <a:lnTo>
                      <a:pt x="60" y="123"/>
                    </a:lnTo>
                    <a:lnTo>
                      <a:pt x="50" y="91"/>
                    </a:lnTo>
                    <a:lnTo>
                      <a:pt x="44" y="57"/>
                    </a:lnTo>
                    <a:lnTo>
                      <a:pt x="42" y="20"/>
                    </a:lnTo>
                    <a:lnTo>
                      <a:pt x="40" y="11"/>
                    </a:lnTo>
                    <a:lnTo>
                      <a:pt x="35" y="5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2" y="11"/>
                    </a:lnTo>
                    <a:lnTo>
                      <a:pt x="0" y="20"/>
                    </a:lnTo>
                    <a:lnTo>
                      <a:pt x="2" y="60"/>
                    </a:lnTo>
                    <a:lnTo>
                      <a:pt x="9" y="98"/>
                    </a:lnTo>
                    <a:lnTo>
                      <a:pt x="19" y="132"/>
                    </a:lnTo>
                    <a:lnTo>
                      <a:pt x="33" y="164"/>
                    </a:lnTo>
                    <a:lnTo>
                      <a:pt x="50" y="193"/>
                    </a:lnTo>
                    <a:lnTo>
                      <a:pt x="69" y="221"/>
                    </a:lnTo>
                    <a:lnTo>
                      <a:pt x="92" y="245"/>
                    </a:lnTo>
                    <a:lnTo>
                      <a:pt x="116" y="268"/>
                    </a:lnTo>
                    <a:lnTo>
                      <a:pt x="142" y="289"/>
                    </a:lnTo>
                    <a:lnTo>
                      <a:pt x="169" y="308"/>
                    </a:lnTo>
                    <a:lnTo>
                      <a:pt x="197" y="326"/>
                    </a:lnTo>
                    <a:lnTo>
                      <a:pt x="226" y="343"/>
                    </a:lnTo>
                    <a:lnTo>
                      <a:pt x="254" y="358"/>
                    </a:lnTo>
                    <a:lnTo>
                      <a:pt x="282" y="373"/>
                    </a:lnTo>
                    <a:lnTo>
                      <a:pt x="310" y="386"/>
                    </a:lnTo>
                    <a:lnTo>
                      <a:pt x="337" y="399"/>
                    </a:lnTo>
                    <a:lnTo>
                      <a:pt x="356" y="408"/>
                    </a:lnTo>
                    <a:lnTo>
                      <a:pt x="376" y="418"/>
                    </a:lnTo>
                    <a:lnTo>
                      <a:pt x="397" y="428"/>
                    </a:lnTo>
                    <a:lnTo>
                      <a:pt x="419" y="438"/>
                    </a:lnTo>
                    <a:lnTo>
                      <a:pt x="443" y="448"/>
                    </a:lnTo>
                    <a:lnTo>
                      <a:pt x="467" y="458"/>
                    </a:lnTo>
                    <a:lnTo>
                      <a:pt x="492" y="468"/>
                    </a:lnTo>
                    <a:lnTo>
                      <a:pt x="518" y="477"/>
                    </a:lnTo>
                    <a:lnTo>
                      <a:pt x="545" y="486"/>
                    </a:lnTo>
                    <a:lnTo>
                      <a:pt x="575" y="494"/>
                    </a:lnTo>
                    <a:lnTo>
                      <a:pt x="604" y="501"/>
                    </a:lnTo>
                    <a:lnTo>
                      <a:pt x="635" y="507"/>
                    </a:lnTo>
                    <a:lnTo>
                      <a:pt x="668" y="512"/>
                    </a:lnTo>
                    <a:lnTo>
                      <a:pt x="702" y="516"/>
                    </a:lnTo>
                    <a:lnTo>
                      <a:pt x="737" y="518"/>
                    </a:lnTo>
                    <a:lnTo>
                      <a:pt x="774" y="519"/>
                    </a:lnTo>
                    <a:lnTo>
                      <a:pt x="802" y="508"/>
                    </a:lnTo>
                    <a:lnTo>
                      <a:pt x="827" y="496"/>
                    </a:lnTo>
                    <a:lnTo>
                      <a:pt x="852" y="484"/>
                    </a:lnTo>
                    <a:lnTo>
                      <a:pt x="875" y="471"/>
                    </a:lnTo>
                    <a:lnTo>
                      <a:pt x="897" y="456"/>
                    </a:lnTo>
                    <a:lnTo>
                      <a:pt x="918" y="442"/>
                    </a:lnTo>
                    <a:lnTo>
                      <a:pt x="937" y="426"/>
                    </a:lnTo>
                    <a:lnTo>
                      <a:pt x="954" y="408"/>
                    </a:lnTo>
                    <a:lnTo>
                      <a:pt x="969" y="389"/>
                    </a:lnTo>
                    <a:lnTo>
                      <a:pt x="983" y="368"/>
                    </a:lnTo>
                    <a:lnTo>
                      <a:pt x="995" y="345"/>
                    </a:lnTo>
                    <a:lnTo>
                      <a:pt x="1005" y="319"/>
                    </a:lnTo>
                    <a:lnTo>
                      <a:pt x="1013" y="291"/>
                    </a:lnTo>
                    <a:lnTo>
                      <a:pt x="1018" y="260"/>
                    </a:lnTo>
                    <a:lnTo>
                      <a:pt x="1022" y="226"/>
                    </a:lnTo>
                    <a:lnTo>
                      <a:pt x="1023" y="188"/>
                    </a:lnTo>
                    <a:lnTo>
                      <a:pt x="1021" y="179"/>
                    </a:lnTo>
                    <a:lnTo>
                      <a:pt x="1017" y="173"/>
                    </a:lnTo>
                    <a:lnTo>
                      <a:pt x="1011" y="170"/>
                    </a:lnTo>
                    <a:lnTo>
                      <a:pt x="1004" y="168"/>
                    </a:lnTo>
                    <a:lnTo>
                      <a:pt x="997" y="170"/>
                    </a:lnTo>
                    <a:lnTo>
                      <a:pt x="991" y="173"/>
                    </a:lnTo>
                    <a:lnTo>
                      <a:pt x="987" y="179"/>
                    </a:lnTo>
                    <a:lnTo>
                      <a:pt x="985" y="1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87" name="Freeform 243"/>
              <p:cNvSpPr>
                <a:spLocks/>
              </p:cNvSpPr>
              <p:nvPr/>
            </p:nvSpPr>
            <p:spPr bwMode="auto">
              <a:xfrm flipH="1">
                <a:off x="4998" y="1861"/>
                <a:ext cx="63" cy="17"/>
              </a:xfrm>
              <a:custGeom>
                <a:avLst/>
                <a:gdLst>
                  <a:gd name="T0" fmla="*/ 288 w 344"/>
                  <a:gd name="T1" fmla="*/ 14 h 98"/>
                  <a:gd name="T2" fmla="*/ 258 w 344"/>
                  <a:gd name="T3" fmla="*/ 20 h 98"/>
                  <a:gd name="T4" fmla="*/ 227 w 344"/>
                  <a:gd name="T5" fmla="*/ 19 h 98"/>
                  <a:gd name="T6" fmla="*/ 196 w 344"/>
                  <a:gd name="T7" fmla="*/ 15 h 98"/>
                  <a:gd name="T8" fmla="*/ 160 w 344"/>
                  <a:gd name="T9" fmla="*/ 11 h 98"/>
                  <a:gd name="T10" fmla="*/ 130 w 344"/>
                  <a:gd name="T11" fmla="*/ 9 h 98"/>
                  <a:gd name="T12" fmla="*/ 108 w 344"/>
                  <a:gd name="T13" fmla="*/ 10 h 98"/>
                  <a:gd name="T14" fmla="*/ 90 w 344"/>
                  <a:gd name="T15" fmla="*/ 12 h 98"/>
                  <a:gd name="T16" fmla="*/ 74 w 344"/>
                  <a:gd name="T17" fmla="*/ 13 h 98"/>
                  <a:gd name="T18" fmla="*/ 59 w 344"/>
                  <a:gd name="T19" fmla="*/ 13 h 98"/>
                  <a:gd name="T20" fmla="*/ 41 w 344"/>
                  <a:gd name="T21" fmla="*/ 11 h 98"/>
                  <a:gd name="T22" fmla="*/ 20 w 344"/>
                  <a:gd name="T23" fmla="*/ 5 h 98"/>
                  <a:gd name="T24" fmla="*/ 3 w 344"/>
                  <a:gd name="T25" fmla="*/ 0 h 98"/>
                  <a:gd name="T26" fmla="*/ 0 w 344"/>
                  <a:gd name="T27" fmla="*/ 9 h 98"/>
                  <a:gd name="T28" fmla="*/ 16 w 344"/>
                  <a:gd name="T29" fmla="*/ 19 h 98"/>
                  <a:gd name="T30" fmla="*/ 37 w 344"/>
                  <a:gd name="T31" fmla="*/ 31 h 98"/>
                  <a:gd name="T32" fmla="*/ 53 w 344"/>
                  <a:gd name="T33" fmla="*/ 43 h 98"/>
                  <a:gd name="T34" fmla="*/ 67 w 344"/>
                  <a:gd name="T35" fmla="*/ 55 h 98"/>
                  <a:gd name="T36" fmla="*/ 81 w 344"/>
                  <a:gd name="T37" fmla="*/ 67 h 98"/>
                  <a:gd name="T38" fmla="*/ 97 w 344"/>
                  <a:gd name="T39" fmla="*/ 77 h 98"/>
                  <a:gd name="T40" fmla="*/ 119 w 344"/>
                  <a:gd name="T41" fmla="*/ 87 h 98"/>
                  <a:gd name="T42" fmla="*/ 149 w 344"/>
                  <a:gd name="T43" fmla="*/ 95 h 98"/>
                  <a:gd name="T44" fmla="*/ 180 w 344"/>
                  <a:gd name="T45" fmla="*/ 98 h 98"/>
                  <a:gd name="T46" fmla="*/ 202 w 344"/>
                  <a:gd name="T47" fmla="*/ 97 h 98"/>
                  <a:gd name="T48" fmla="*/ 222 w 344"/>
                  <a:gd name="T49" fmla="*/ 95 h 98"/>
                  <a:gd name="T50" fmla="*/ 242 w 344"/>
                  <a:gd name="T51" fmla="*/ 90 h 98"/>
                  <a:gd name="T52" fmla="*/ 261 w 344"/>
                  <a:gd name="T53" fmla="*/ 84 h 98"/>
                  <a:gd name="T54" fmla="*/ 281 w 344"/>
                  <a:gd name="T55" fmla="*/ 77 h 98"/>
                  <a:gd name="T56" fmla="*/ 301 w 344"/>
                  <a:gd name="T57" fmla="*/ 68 h 98"/>
                  <a:gd name="T58" fmla="*/ 321 w 344"/>
                  <a:gd name="T59" fmla="*/ 58 h 98"/>
                  <a:gd name="T60" fmla="*/ 340 w 344"/>
                  <a:gd name="T61" fmla="*/ 47 h 98"/>
                  <a:gd name="T62" fmla="*/ 344 w 344"/>
                  <a:gd name="T63" fmla="*/ 30 h 98"/>
                  <a:gd name="T64" fmla="*/ 335 w 344"/>
                  <a:gd name="T65" fmla="*/ 12 h 98"/>
                  <a:gd name="T66" fmla="*/ 316 w 344"/>
                  <a:gd name="T67" fmla="*/ 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4" h="98">
                    <a:moveTo>
                      <a:pt x="305" y="7"/>
                    </a:moveTo>
                    <a:lnTo>
                      <a:pt x="288" y="14"/>
                    </a:lnTo>
                    <a:lnTo>
                      <a:pt x="273" y="18"/>
                    </a:lnTo>
                    <a:lnTo>
                      <a:pt x="258" y="20"/>
                    </a:lnTo>
                    <a:lnTo>
                      <a:pt x="243" y="20"/>
                    </a:lnTo>
                    <a:lnTo>
                      <a:pt x="227" y="19"/>
                    </a:lnTo>
                    <a:lnTo>
                      <a:pt x="212" y="17"/>
                    </a:lnTo>
                    <a:lnTo>
                      <a:pt x="196" y="15"/>
                    </a:lnTo>
                    <a:lnTo>
                      <a:pt x="179" y="13"/>
                    </a:lnTo>
                    <a:lnTo>
                      <a:pt x="160" y="11"/>
                    </a:lnTo>
                    <a:lnTo>
                      <a:pt x="144" y="10"/>
                    </a:lnTo>
                    <a:lnTo>
                      <a:pt x="130" y="9"/>
                    </a:lnTo>
                    <a:lnTo>
                      <a:pt x="118" y="10"/>
                    </a:lnTo>
                    <a:lnTo>
                      <a:pt x="108" y="10"/>
                    </a:lnTo>
                    <a:lnTo>
                      <a:pt x="98" y="11"/>
                    </a:lnTo>
                    <a:lnTo>
                      <a:pt x="90" y="12"/>
                    </a:lnTo>
                    <a:lnTo>
                      <a:pt x="82" y="12"/>
                    </a:lnTo>
                    <a:lnTo>
                      <a:pt x="74" y="13"/>
                    </a:lnTo>
                    <a:lnTo>
                      <a:pt x="67" y="13"/>
                    </a:lnTo>
                    <a:lnTo>
                      <a:pt x="59" y="13"/>
                    </a:lnTo>
                    <a:lnTo>
                      <a:pt x="50" y="12"/>
                    </a:lnTo>
                    <a:lnTo>
                      <a:pt x="41" y="11"/>
                    </a:lnTo>
                    <a:lnTo>
                      <a:pt x="31" y="8"/>
                    </a:lnTo>
                    <a:lnTo>
                      <a:pt x="20" y="5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3"/>
                    </a:lnTo>
                    <a:lnTo>
                      <a:pt x="16" y="19"/>
                    </a:lnTo>
                    <a:lnTo>
                      <a:pt x="28" y="24"/>
                    </a:lnTo>
                    <a:lnTo>
                      <a:pt x="37" y="31"/>
                    </a:lnTo>
                    <a:lnTo>
                      <a:pt x="46" y="37"/>
                    </a:lnTo>
                    <a:lnTo>
                      <a:pt x="53" y="43"/>
                    </a:lnTo>
                    <a:lnTo>
                      <a:pt x="61" y="49"/>
                    </a:lnTo>
                    <a:lnTo>
                      <a:pt x="67" y="55"/>
                    </a:lnTo>
                    <a:lnTo>
                      <a:pt x="74" y="61"/>
                    </a:lnTo>
                    <a:lnTo>
                      <a:pt x="81" y="67"/>
                    </a:lnTo>
                    <a:lnTo>
                      <a:pt x="89" y="72"/>
                    </a:lnTo>
                    <a:lnTo>
                      <a:pt x="97" y="77"/>
                    </a:lnTo>
                    <a:lnTo>
                      <a:pt x="107" y="82"/>
                    </a:lnTo>
                    <a:lnTo>
                      <a:pt x="119" y="87"/>
                    </a:lnTo>
                    <a:lnTo>
                      <a:pt x="133" y="91"/>
                    </a:lnTo>
                    <a:lnTo>
                      <a:pt x="149" y="95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91" y="98"/>
                    </a:lnTo>
                    <a:lnTo>
                      <a:pt x="202" y="97"/>
                    </a:lnTo>
                    <a:lnTo>
                      <a:pt x="212" y="96"/>
                    </a:lnTo>
                    <a:lnTo>
                      <a:pt x="222" y="95"/>
                    </a:lnTo>
                    <a:lnTo>
                      <a:pt x="232" y="93"/>
                    </a:lnTo>
                    <a:lnTo>
                      <a:pt x="242" y="90"/>
                    </a:lnTo>
                    <a:lnTo>
                      <a:pt x="252" y="87"/>
                    </a:lnTo>
                    <a:lnTo>
                      <a:pt x="261" y="84"/>
                    </a:lnTo>
                    <a:lnTo>
                      <a:pt x="271" y="81"/>
                    </a:lnTo>
                    <a:lnTo>
                      <a:pt x="281" y="77"/>
                    </a:lnTo>
                    <a:lnTo>
                      <a:pt x="290" y="73"/>
                    </a:lnTo>
                    <a:lnTo>
                      <a:pt x="301" y="68"/>
                    </a:lnTo>
                    <a:lnTo>
                      <a:pt x="311" y="63"/>
                    </a:lnTo>
                    <a:lnTo>
                      <a:pt x="321" y="58"/>
                    </a:lnTo>
                    <a:lnTo>
                      <a:pt x="331" y="53"/>
                    </a:lnTo>
                    <a:lnTo>
                      <a:pt x="340" y="47"/>
                    </a:lnTo>
                    <a:lnTo>
                      <a:pt x="344" y="39"/>
                    </a:lnTo>
                    <a:lnTo>
                      <a:pt x="344" y="30"/>
                    </a:lnTo>
                    <a:lnTo>
                      <a:pt x="341" y="20"/>
                    </a:lnTo>
                    <a:lnTo>
                      <a:pt x="335" y="12"/>
                    </a:lnTo>
                    <a:lnTo>
                      <a:pt x="327" y="7"/>
                    </a:lnTo>
                    <a:lnTo>
                      <a:pt x="316" y="5"/>
                    </a:lnTo>
                    <a:lnTo>
                      <a:pt x="30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88" name="Freeform 244"/>
              <p:cNvSpPr>
                <a:spLocks/>
              </p:cNvSpPr>
              <p:nvPr/>
            </p:nvSpPr>
            <p:spPr bwMode="auto">
              <a:xfrm flipH="1">
                <a:off x="5118" y="1418"/>
                <a:ext cx="451" cy="388"/>
              </a:xfrm>
              <a:custGeom>
                <a:avLst/>
                <a:gdLst>
                  <a:gd name="T0" fmla="*/ 2355 w 2479"/>
                  <a:gd name="T1" fmla="*/ 2055 h 2126"/>
                  <a:gd name="T2" fmla="*/ 2229 w 2479"/>
                  <a:gd name="T3" fmla="*/ 1991 h 2126"/>
                  <a:gd name="T4" fmla="*/ 2093 w 2479"/>
                  <a:gd name="T5" fmla="*/ 1955 h 2126"/>
                  <a:gd name="T6" fmla="*/ 1949 w 2479"/>
                  <a:gd name="T7" fmla="*/ 1934 h 2126"/>
                  <a:gd name="T8" fmla="*/ 1786 w 2479"/>
                  <a:gd name="T9" fmla="*/ 1927 h 2126"/>
                  <a:gd name="T10" fmla="*/ 1624 w 2479"/>
                  <a:gd name="T11" fmla="*/ 1927 h 2126"/>
                  <a:gd name="T12" fmla="*/ 1484 w 2479"/>
                  <a:gd name="T13" fmla="*/ 1928 h 2126"/>
                  <a:gd name="T14" fmla="*/ 1373 w 2479"/>
                  <a:gd name="T15" fmla="*/ 1911 h 2126"/>
                  <a:gd name="T16" fmla="*/ 1269 w 2479"/>
                  <a:gd name="T17" fmla="*/ 1897 h 2126"/>
                  <a:gd name="T18" fmla="*/ 1115 w 2479"/>
                  <a:gd name="T19" fmla="*/ 1874 h 2126"/>
                  <a:gd name="T20" fmla="*/ 961 w 2479"/>
                  <a:gd name="T21" fmla="*/ 1850 h 2126"/>
                  <a:gd name="T22" fmla="*/ 816 w 2479"/>
                  <a:gd name="T23" fmla="*/ 1824 h 2126"/>
                  <a:gd name="T24" fmla="*/ 671 w 2479"/>
                  <a:gd name="T25" fmla="*/ 1794 h 2126"/>
                  <a:gd name="T26" fmla="*/ 480 w 2479"/>
                  <a:gd name="T27" fmla="*/ 1731 h 2126"/>
                  <a:gd name="T28" fmla="*/ 356 w 2479"/>
                  <a:gd name="T29" fmla="*/ 1638 h 2126"/>
                  <a:gd name="T30" fmla="*/ 240 w 2479"/>
                  <a:gd name="T31" fmla="*/ 1544 h 2126"/>
                  <a:gd name="T32" fmla="*/ 67 w 2479"/>
                  <a:gd name="T33" fmla="*/ 1556 h 2126"/>
                  <a:gd name="T34" fmla="*/ 113 w 2479"/>
                  <a:gd name="T35" fmla="*/ 1506 h 2126"/>
                  <a:gd name="T36" fmla="*/ 169 w 2479"/>
                  <a:gd name="T37" fmla="*/ 1415 h 2126"/>
                  <a:gd name="T38" fmla="*/ 210 w 2479"/>
                  <a:gd name="T39" fmla="*/ 1280 h 2126"/>
                  <a:gd name="T40" fmla="*/ 283 w 2479"/>
                  <a:gd name="T41" fmla="*/ 999 h 2126"/>
                  <a:gd name="T42" fmla="*/ 429 w 2479"/>
                  <a:gd name="T43" fmla="*/ 772 h 2126"/>
                  <a:gd name="T44" fmla="*/ 657 w 2479"/>
                  <a:gd name="T45" fmla="*/ 569 h 2126"/>
                  <a:gd name="T46" fmla="*/ 878 w 2479"/>
                  <a:gd name="T47" fmla="*/ 367 h 2126"/>
                  <a:gd name="T48" fmla="*/ 1034 w 2479"/>
                  <a:gd name="T49" fmla="*/ 219 h 2126"/>
                  <a:gd name="T50" fmla="*/ 1128 w 2479"/>
                  <a:gd name="T51" fmla="*/ 125 h 2126"/>
                  <a:gd name="T52" fmla="*/ 1224 w 2479"/>
                  <a:gd name="T53" fmla="*/ 43 h 2126"/>
                  <a:gd name="T54" fmla="*/ 1154 w 2479"/>
                  <a:gd name="T55" fmla="*/ 16 h 2126"/>
                  <a:gd name="T56" fmla="*/ 1055 w 2479"/>
                  <a:gd name="T57" fmla="*/ 117 h 2126"/>
                  <a:gd name="T58" fmla="*/ 962 w 2479"/>
                  <a:gd name="T59" fmla="*/ 220 h 2126"/>
                  <a:gd name="T60" fmla="*/ 740 w 2479"/>
                  <a:gd name="T61" fmla="*/ 409 h 2126"/>
                  <a:gd name="T62" fmla="*/ 490 w 2479"/>
                  <a:gd name="T63" fmla="*/ 588 h 2126"/>
                  <a:gd name="T64" fmla="*/ 282 w 2479"/>
                  <a:gd name="T65" fmla="*/ 806 h 2126"/>
                  <a:gd name="T66" fmla="*/ 143 w 2479"/>
                  <a:gd name="T67" fmla="*/ 1077 h 2126"/>
                  <a:gd name="T68" fmla="*/ 107 w 2479"/>
                  <a:gd name="T69" fmla="*/ 1327 h 2126"/>
                  <a:gd name="T70" fmla="*/ 75 w 2479"/>
                  <a:gd name="T71" fmla="*/ 1376 h 2126"/>
                  <a:gd name="T72" fmla="*/ 30 w 2479"/>
                  <a:gd name="T73" fmla="*/ 1449 h 2126"/>
                  <a:gd name="T74" fmla="*/ 1 w 2479"/>
                  <a:gd name="T75" fmla="*/ 1551 h 2126"/>
                  <a:gd name="T76" fmla="*/ 32 w 2479"/>
                  <a:gd name="T77" fmla="*/ 1620 h 2126"/>
                  <a:gd name="T78" fmla="*/ 250 w 2479"/>
                  <a:gd name="T79" fmla="*/ 1668 h 2126"/>
                  <a:gd name="T80" fmla="*/ 339 w 2479"/>
                  <a:gd name="T81" fmla="*/ 1771 h 2126"/>
                  <a:gd name="T82" fmla="*/ 524 w 2479"/>
                  <a:gd name="T83" fmla="*/ 1885 h 2126"/>
                  <a:gd name="T84" fmla="*/ 676 w 2479"/>
                  <a:gd name="T85" fmla="*/ 1919 h 2126"/>
                  <a:gd name="T86" fmla="*/ 827 w 2479"/>
                  <a:gd name="T87" fmla="*/ 1950 h 2126"/>
                  <a:gd name="T88" fmla="*/ 981 w 2479"/>
                  <a:gd name="T89" fmla="*/ 1978 h 2126"/>
                  <a:gd name="T90" fmla="*/ 1144 w 2479"/>
                  <a:gd name="T91" fmla="*/ 2004 h 2126"/>
                  <a:gd name="T92" fmla="*/ 1283 w 2479"/>
                  <a:gd name="T93" fmla="*/ 2023 h 2126"/>
                  <a:gd name="T94" fmla="*/ 1390 w 2479"/>
                  <a:gd name="T95" fmla="*/ 2038 h 2126"/>
                  <a:gd name="T96" fmla="*/ 1509 w 2479"/>
                  <a:gd name="T97" fmla="*/ 2050 h 2126"/>
                  <a:gd name="T98" fmla="*/ 1654 w 2479"/>
                  <a:gd name="T99" fmla="*/ 2042 h 2126"/>
                  <a:gd name="T100" fmla="*/ 1816 w 2479"/>
                  <a:gd name="T101" fmla="*/ 2031 h 2126"/>
                  <a:gd name="T102" fmla="*/ 1974 w 2479"/>
                  <a:gd name="T103" fmla="*/ 2028 h 2126"/>
                  <a:gd name="T104" fmla="*/ 2107 w 2479"/>
                  <a:gd name="T105" fmla="*/ 2044 h 2126"/>
                  <a:gd name="T106" fmla="*/ 2250 w 2479"/>
                  <a:gd name="T107" fmla="*/ 2071 h 2126"/>
                  <a:gd name="T108" fmla="*/ 2388 w 2479"/>
                  <a:gd name="T109" fmla="*/ 2099 h 2126"/>
                  <a:gd name="T110" fmla="*/ 2479 w 2479"/>
                  <a:gd name="T111" fmla="*/ 2119 h 2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79" h="2126">
                    <a:moveTo>
                      <a:pt x="2474" y="2116"/>
                    </a:moveTo>
                    <a:lnTo>
                      <a:pt x="2451" y="2107"/>
                    </a:lnTo>
                    <a:lnTo>
                      <a:pt x="2430" y="2097"/>
                    </a:lnTo>
                    <a:lnTo>
                      <a:pt x="2410" y="2087"/>
                    </a:lnTo>
                    <a:lnTo>
                      <a:pt x="2392" y="2077"/>
                    </a:lnTo>
                    <a:lnTo>
                      <a:pt x="2374" y="2065"/>
                    </a:lnTo>
                    <a:lnTo>
                      <a:pt x="2355" y="2055"/>
                    </a:lnTo>
                    <a:lnTo>
                      <a:pt x="2338" y="2045"/>
                    </a:lnTo>
                    <a:lnTo>
                      <a:pt x="2321" y="2035"/>
                    </a:lnTo>
                    <a:lnTo>
                      <a:pt x="2304" y="2025"/>
                    </a:lnTo>
                    <a:lnTo>
                      <a:pt x="2287" y="2016"/>
                    </a:lnTo>
                    <a:lnTo>
                      <a:pt x="2269" y="2007"/>
                    </a:lnTo>
                    <a:lnTo>
                      <a:pt x="2250" y="1999"/>
                    </a:lnTo>
                    <a:lnTo>
                      <a:pt x="2229" y="1991"/>
                    </a:lnTo>
                    <a:lnTo>
                      <a:pt x="2208" y="1984"/>
                    </a:lnTo>
                    <a:lnTo>
                      <a:pt x="2185" y="1979"/>
                    </a:lnTo>
                    <a:lnTo>
                      <a:pt x="2161" y="1974"/>
                    </a:lnTo>
                    <a:lnTo>
                      <a:pt x="2146" y="1969"/>
                    </a:lnTo>
                    <a:lnTo>
                      <a:pt x="2129" y="1963"/>
                    </a:lnTo>
                    <a:lnTo>
                      <a:pt x="2111" y="1959"/>
                    </a:lnTo>
                    <a:lnTo>
                      <a:pt x="2093" y="1955"/>
                    </a:lnTo>
                    <a:lnTo>
                      <a:pt x="2075" y="1951"/>
                    </a:lnTo>
                    <a:lnTo>
                      <a:pt x="2055" y="1947"/>
                    </a:lnTo>
                    <a:lnTo>
                      <a:pt x="2035" y="1944"/>
                    </a:lnTo>
                    <a:lnTo>
                      <a:pt x="2015" y="1940"/>
                    </a:lnTo>
                    <a:lnTo>
                      <a:pt x="1992" y="1938"/>
                    </a:lnTo>
                    <a:lnTo>
                      <a:pt x="1971" y="1936"/>
                    </a:lnTo>
                    <a:lnTo>
                      <a:pt x="1949" y="1934"/>
                    </a:lnTo>
                    <a:lnTo>
                      <a:pt x="1926" y="1932"/>
                    </a:lnTo>
                    <a:lnTo>
                      <a:pt x="1904" y="1931"/>
                    </a:lnTo>
                    <a:lnTo>
                      <a:pt x="1880" y="1929"/>
                    </a:lnTo>
                    <a:lnTo>
                      <a:pt x="1856" y="1928"/>
                    </a:lnTo>
                    <a:lnTo>
                      <a:pt x="1833" y="1928"/>
                    </a:lnTo>
                    <a:lnTo>
                      <a:pt x="1810" y="1927"/>
                    </a:lnTo>
                    <a:lnTo>
                      <a:pt x="1786" y="1927"/>
                    </a:lnTo>
                    <a:lnTo>
                      <a:pt x="1762" y="1926"/>
                    </a:lnTo>
                    <a:lnTo>
                      <a:pt x="1738" y="1926"/>
                    </a:lnTo>
                    <a:lnTo>
                      <a:pt x="1715" y="1926"/>
                    </a:lnTo>
                    <a:lnTo>
                      <a:pt x="1692" y="1926"/>
                    </a:lnTo>
                    <a:lnTo>
                      <a:pt x="1670" y="1926"/>
                    </a:lnTo>
                    <a:lnTo>
                      <a:pt x="1646" y="1926"/>
                    </a:lnTo>
                    <a:lnTo>
                      <a:pt x="1624" y="1927"/>
                    </a:lnTo>
                    <a:lnTo>
                      <a:pt x="1602" y="1927"/>
                    </a:lnTo>
                    <a:lnTo>
                      <a:pt x="1581" y="1927"/>
                    </a:lnTo>
                    <a:lnTo>
                      <a:pt x="1561" y="1927"/>
                    </a:lnTo>
                    <a:lnTo>
                      <a:pt x="1541" y="1928"/>
                    </a:lnTo>
                    <a:lnTo>
                      <a:pt x="1520" y="1928"/>
                    </a:lnTo>
                    <a:lnTo>
                      <a:pt x="1502" y="1928"/>
                    </a:lnTo>
                    <a:lnTo>
                      <a:pt x="1484" y="1928"/>
                    </a:lnTo>
                    <a:lnTo>
                      <a:pt x="1466" y="1925"/>
                    </a:lnTo>
                    <a:lnTo>
                      <a:pt x="1449" y="1922"/>
                    </a:lnTo>
                    <a:lnTo>
                      <a:pt x="1433" y="1920"/>
                    </a:lnTo>
                    <a:lnTo>
                      <a:pt x="1418" y="1917"/>
                    </a:lnTo>
                    <a:lnTo>
                      <a:pt x="1402" y="1915"/>
                    </a:lnTo>
                    <a:lnTo>
                      <a:pt x="1387" y="1913"/>
                    </a:lnTo>
                    <a:lnTo>
                      <a:pt x="1373" y="1911"/>
                    </a:lnTo>
                    <a:lnTo>
                      <a:pt x="1359" y="1909"/>
                    </a:lnTo>
                    <a:lnTo>
                      <a:pt x="1345" y="1907"/>
                    </a:lnTo>
                    <a:lnTo>
                      <a:pt x="1331" y="1905"/>
                    </a:lnTo>
                    <a:lnTo>
                      <a:pt x="1316" y="1903"/>
                    </a:lnTo>
                    <a:lnTo>
                      <a:pt x="1301" y="1901"/>
                    </a:lnTo>
                    <a:lnTo>
                      <a:pt x="1285" y="1899"/>
                    </a:lnTo>
                    <a:lnTo>
                      <a:pt x="1269" y="1897"/>
                    </a:lnTo>
                    <a:lnTo>
                      <a:pt x="1252" y="1894"/>
                    </a:lnTo>
                    <a:lnTo>
                      <a:pt x="1234" y="1892"/>
                    </a:lnTo>
                    <a:lnTo>
                      <a:pt x="1210" y="1888"/>
                    </a:lnTo>
                    <a:lnTo>
                      <a:pt x="1186" y="1884"/>
                    </a:lnTo>
                    <a:lnTo>
                      <a:pt x="1161" y="1881"/>
                    </a:lnTo>
                    <a:lnTo>
                      <a:pt x="1138" y="1877"/>
                    </a:lnTo>
                    <a:lnTo>
                      <a:pt x="1115" y="1874"/>
                    </a:lnTo>
                    <a:lnTo>
                      <a:pt x="1092" y="1870"/>
                    </a:lnTo>
                    <a:lnTo>
                      <a:pt x="1070" y="1867"/>
                    </a:lnTo>
                    <a:lnTo>
                      <a:pt x="1048" y="1863"/>
                    </a:lnTo>
                    <a:lnTo>
                      <a:pt x="1025" y="1860"/>
                    </a:lnTo>
                    <a:lnTo>
                      <a:pt x="1003" y="1856"/>
                    </a:lnTo>
                    <a:lnTo>
                      <a:pt x="982" y="1853"/>
                    </a:lnTo>
                    <a:lnTo>
                      <a:pt x="961" y="1850"/>
                    </a:lnTo>
                    <a:lnTo>
                      <a:pt x="940" y="1846"/>
                    </a:lnTo>
                    <a:lnTo>
                      <a:pt x="918" y="1843"/>
                    </a:lnTo>
                    <a:lnTo>
                      <a:pt x="898" y="1839"/>
                    </a:lnTo>
                    <a:lnTo>
                      <a:pt x="877" y="1835"/>
                    </a:lnTo>
                    <a:lnTo>
                      <a:pt x="857" y="1832"/>
                    </a:lnTo>
                    <a:lnTo>
                      <a:pt x="836" y="1828"/>
                    </a:lnTo>
                    <a:lnTo>
                      <a:pt x="816" y="1824"/>
                    </a:lnTo>
                    <a:lnTo>
                      <a:pt x="795" y="1820"/>
                    </a:lnTo>
                    <a:lnTo>
                      <a:pt x="774" y="1817"/>
                    </a:lnTo>
                    <a:lnTo>
                      <a:pt x="754" y="1811"/>
                    </a:lnTo>
                    <a:lnTo>
                      <a:pt x="734" y="1807"/>
                    </a:lnTo>
                    <a:lnTo>
                      <a:pt x="713" y="1803"/>
                    </a:lnTo>
                    <a:lnTo>
                      <a:pt x="693" y="1799"/>
                    </a:lnTo>
                    <a:lnTo>
                      <a:pt x="671" y="1794"/>
                    </a:lnTo>
                    <a:lnTo>
                      <a:pt x="651" y="1789"/>
                    </a:lnTo>
                    <a:lnTo>
                      <a:pt x="630" y="1784"/>
                    </a:lnTo>
                    <a:lnTo>
                      <a:pt x="609" y="1779"/>
                    </a:lnTo>
                    <a:lnTo>
                      <a:pt x="588" y="1774"/>
                    </a:lnTo>
                    <a:lnTo>
                      <a:pt x="567" y="1769"/>
                    </a:lnTo>
                    <a:lnTo>
                      <a:pt x="544" y="1763"/>
                    </a:lnTo>
                    <a:lnTo>
                      <a:pt x="480" y="1731"/>
                    </a:lnTo>
                    <a:lnTo>
                      <a:pt x="459" y="1719"/>
                    </a:lnTo>
                    <a:lnTo>
                      <a:pt x="439" y="1706"/>
                    </a:lnTo>
                    <a:lnTo>
                      <a:pt x="421" y="1693"/>
                    </a:lnTo>
                    <a:lnTo>
                      <a:pt x="403" y="1679"/>
                    </a:lnTo>
                    <a:lnTo>
                      <a:pt x="387" y="1665"/>
                    </a:lnTo>
                    <a:lnTo>
                      <a:pt x="372" y="1652"/>
                    </a:lnTo>
                    <a:lnTo>
                      <a:pt x="356" y="1638"/>
                    </a:lnTo>
                    <a:lnTo>
                      <a:pt x="341" y="1624"/>
                    </a:lnTo>
                    <a:lnTo>
                      <a:pt x="325" y="1611"/>
                    </a:lnTo>
                    <a:lnTo>
                      <a:pt x="310" y="1597"/>
                    </a:lnTo>
                    <a:lnTo>
                      <a:pt x="294" y="1584"/>
                    </a:lnTo>
                    <a:lnTo>
                      <a:pt x="277" y="1570"/>
                    </a:lnTo>
                    <a:lnTo>
                      <a:pt x="259" y="1556"/>
                    </a:lnTo>
                    <a:lnTo>
                      <a:pt x="240" y="1544"/>
                    </a:lnTo>
                    <a:lnTo>
                      <a:pt x="220" y="1532"/>
                    </a:lnTo>
                    <a:lnTo>
                      <a:pt x="197" y="1520"/>
                    </a:lnTo>
                    <a:lnTo>
                      <a:pt x="55" y="1517"/>
                    </a:lnTo>
                    <a:lnTo>
                      <a:pt x="47" y="1521"/>
                    </a:lnTo>
                    <a:lnTo>
                      <a:pt x="48" y="1530"/>
                    </a:lnTo>
                    <a:lnTo>
                      <a:pt x="56" y="1543"/>
                    </a:lnTo>
                    <a:lnTo>
                      <a:pt x="67" y="1556"/>
                    </a:lnTo>
                    <a:lnTo>
                      <a:pt x="81" y="1569"/>
                    </a:lnTo>
                    <a:lnTo>
                      <a:pt x="94" y="1576"/>
                    </a:lnTo>
                    <a:lnTo>
                      <a:pt x="103" y="1577"/>
                    </a:lnTo>
                    <a:lnTo>
                      <a:pt x="107" y="1569"/>
                    </a:lnTo>
                    <a:lnTo>
                      <a:pt x="108" y="1545"/>
                    </a:lnTo>
                    <a:lnTo>
                      <a:pt x="110" y="1524"/>
                    </a:lnTo>
                    <a:lnTo>
                      <a:pt x="113" y="1506"/>
                    </a:lnTo>
                    <a:lnTo>
                      <a:pt x="118" y="1489"/>
                    </a:lnTo>
                    <a:lnTo>
                      <a:pt x="124" y="1474"/>
                    </a:lnTo>
                    <a:lnTo>
                      <a:pt x="130" y="1460"/>
                    </a:lnTo>
                    <a:lnTo>
                      <a:pt x="138" y="1448"/>
                    </a:lnTo>
                    <a:lnTo>
                      <a:pt x="146" y="1437"/>
                    </a:lnTo>
                    <a:lnTo>
                      <a:pt x="158" y="1426"/>
                    </a:lnTo>
                    <a:lnTo>
                      <a:pt x="169" y="1415"/>
                    </a:lnTo>
                    <a:lnTo>
                      <a:pt x="177" y="1402"/>
                    </a:lnTo>
                    <a:lnTo>
                      <a:pt x="185" y="1388"/>
                    </a:lnTo>
                    <a:lnTo>
                      <a:pt x="192" y="1373"/>
                    </a:lnTo>
                    <a:lnTo>
                      <a:pt x="198" y="1358"/>
                    </a:lnTo>
                    <a:lnTo>
                      <a:pt x="204" y="1342"/>
                    </a:lnTo>
                    <a:lnTo>
                      <a:pt x="211" y="1326"/>
                    </a:lnTo>
                    <a:lnTo>
                      <a:pt x="210" y="1280"/>
                    </a:lnTo>
                    <a:lnTo>
                      <a:pt x="213" y="1236"/>
                    </a:lnTo>
                    <a:lnTo>
                      <a:pt x="218" y="1194"/>
                    </a:lnTo>
                    <a:lnTo>
                      <a:pt x="227" y="1152"/>
                    </a:lnTo>
                    <a:lnTo>
                      <a:pt x="238" y="1112"/>
                    </a:lnTo>
                    <a:lnTo>
                      <a:pt x="251" y="1074"/>
                    </a:lnTo>
                    <a:lnTo>
                      <a:pt x="266" y="1035"/>
                    </a:lnTo>
                    <a:lnTo>
                      <a:pt x="283" y="999"/>
                    </a:lnTo>
                    <a:lnTo>
                      <a:pt x="301" y="964"/>
                    </a:lnTo>
                    <a:lnTo>
                      <a:pt x="321" y="930"/>
                    </a:lnTo>
                    <a:lnTo>
                      <a:pt x="342" y="896"/>
                    </a:lnTo>
                    <a:lnTo>
                      <a:pt x="363" y="864"/>
                    </a:lnTo>
                    <a:lnTo>
                      <a:pt x="385" y="833"/>
                    </a:lnTo>
                    <a:lnTo>
                      <a:pt x="407" y="802"/>
                    </a:lnTo>
                    <a:lnTo>
                      <a:pt x="429" y="772"/>
                    </a:lnTo>
                    <a:lnTo>
                      <a:pt x="451" y="743"/>
                    </a:lnTo>
                    <a:lnTo>
                      <a:pt x="488" y="713"/>
                    </a:lnTo>
                    <a:lnTo>
                      <a:pt x="523" y="683"/>
                    </a:lnTo>
                    <a:lnTo>
                      <a:pt x="557" y="653"/>
                    </a:lnTo>
                    <a:lnTo>
                      <a:pt x="592" y="625"/>
                    </a:lnTo>
                    <a:lnTo>
                      <a:pt x="625" y="597"/>
                    </a:lnTo>
                    <a:lnTo>
                      <a:pt x="657" y="569"/>
                    </a:lnTo>
                    <a:lnTo>
                      <a:pt x="689" y="540"/>
                    </a:lnTo>
                    <a:lnTo>
                      <a:pt x="721" y="512"/>
                    </a:lnTo>
                    <a:lnTo>
                      <a:pt x="752" y="485"/>
                    </a:lnTo>
                    <a:lnTo>
                      <a:pt x="783" y="456"/>
                    </a:lnTo>
                    <a:lnTo>
                      <a:pt x="815" y="428"/>
                    </a:lnTo>
                    <a:lnTo>
                      <a:pt x="846" y="397"/>
                    </a:lnTo>
                    <a:lnTo>
                      <a:pt x="878" y="367"/>
                    </a:lnTo>
                    <a:lnTo>
                      <a:pt x="910" y="336"/>
                    </a:lnTo>
                    <a:lnTo>
                      <a:pt x="944" y="304"/>
                    </a:lnTo>
                    <a:lnTo>
                      <a:pt x="978" y="270"/>
                    </a:lnTo>
                    <a:lnTo>
                      <a:pt x="993" y="258"/>
                    </a:lnTo>
                    <a:lnTo>
                      <a:pt x="1007" y="245"/>
                    </a:lnTo>
                    <a:lnTo>
                      <a:pt x="1021" y="232"/>
                    </a:lnTo>
                    <a:lnTo>
                      <a:pt x="1034" y="219"/>
                    </a:lnTo>
                    <a:lnTo>
                      <a:pt x="1048" y="206"/>
                    </a:lnTo>
                    <a:lnTo>
                      <a:pt x="1061" y="192"/>
                    </a:lnTo>
                    <a:lnTo>
                      <a:pt x="1074" y="179"/>
                    </a:lnTo>
                    <a:lnTo>
                      <a:pt x="1087" y="166"/>
                    </a:lnTo>
                    <a:lnTo>
                      <a:pt x="1101" y="151"/>
                    </a:lnTo>
                    <a:lnTo>
                      <a:pt x="1114" y="138"/>
                    </a:lnTo>
                    <a:lnTo>
                      <a:pt x="1128" y="125"/>
                    </a:lnTo>
                    <a:lnTo>
                      <a:pt x="1142" y="113"/>
                    </a:lnTo>
                    <a:lnTo>
                      <a:pt x="1157" y="101"/>
                    </a:lnTo>
                    <a:lnTo>
                      <a:pt x="1174" y="89"/>
                    </a:lnTo>
                    <a:lnTo>
                      <a:pt x="1191" y="78"/>
                    </a:lnTo>
                    <a:lnTo>
                      <a:pt x="1208" y="67"/>
                    </a:lnTo>
                    <a:lnTo>
                      <a:pt x="1219" y="56"/>
                    </a:lnTo>
                    <a:lnTo>
                      <a:pt x="1224" y="43"/>
                    </a:lnTo>
                    <a:lnTo>
                      <a:pt x="1224" y="29"/>
                    </a:lnTo>
                    <a:lnTo>
                      <a:pt x="1220" y="17"/>
                    </a:lnTo>
                    <a:lnTo>
                      <a:pt x="1211" y="7"/>
                    </a:lnTo>
                    <a:lnTo>
                      <a:pt x="1200" y="1"/>
                    </a:lnTo>
                    <a:lnTo>
                      <a:pt x="1187" y="0"/>
                    </a:lnTo>
                    <a:lnTo>
                      <a:pt x="1173" y="5"/>
                    </a:lnTo>
                    <a:lnTo>
                      <a:pt x="1154" y="16"/>
                    </a:lnTo>
                    <a:lnTo>
                      <a:pt x="1137" y="29"/>
                    </a:lnTo>
                    <a:lnTo>
                      <a:pt x="1122" y="43"/>
                    </a:lnTo>
                    <a:lnTo>
                      <a:pt x="1107" y="57"/>
                    </a:lnTo>
                    <a:lnTo>
                      <a:pt x="1093" y="72"/>
                    </a:lnTo>
                    <a:lnTo>
                      <a:pt x="1080" y="87"/>
                    </a:lnTo>
                    <a:lnTo>
                      <a:pt x="1067" y="102"/>
                    </a:lnTo>
                    <a:lnTo>
                      <a:pt x="1055" y="117"/>
                    </a:lnTo>
                    <a:lnTo>
                      <a:pt x="1042" y="133"/>
                    </a:lnTo>
                    <a:lnTo>
                      <a:pt x="1029" y="148"/>
                    </a:lnTo>
                    <a:lnTo>
                      <a:pt x="1017" y="163"/>
                    </a:lnTo>
                    <a:lnTo>
                      <a:pt x="1004" y="179"/>
                    </a:lnTo>
                    <a:lnTo>
                      <a:pt x="991" y="194"/>
                    </a:lnTo>
                    <a:lnTo>
                      <a:pt x="977" y="207"/>
                    </a:lnTo>
                    <a:lnTo>
                      <a:pt x="962" y="220"/>
                    </a:lnTo>
                    <a:lnTo>
                      <a:pt x="946" y="232"/>
                    </a:lnTo>
                    <a:lnTo>
                      <a:pt x="911" y="265"/>
                    </a:lnTo>
                    <a:lnTo>
                      <a:pt x="877" y="298"/>
                    </a:lnTo>
                    <a:lnTo>
                      <a:pt x="843" y="327"/>
                    </a:lnTo>
                    <a:lnTo>
                      <a:pt x="809" y="356"/>
                    </a:lnTo>
                    <a:lnTo>
                      <a:pt x="774" y="383"/>
                    </a:lnTo>
                    <a:lnTo>
                      <a:pt x="740" y="409"/>
                    </a:lnTo>
                    <a:lnTo>
                      <a:pt x="705" y="436"/>
                    </a:lnTo>
                    <a:lnTo>
                      <a:pt x="669" y="461"/>
                    </a:lnTo>
                    <a:lnTo>
                      <a:pt x="634" y="486"/>
                    </a:lnTo>
                    <a:lnTo>
                      <a:pt x="599" y="510"/>
                    </a:lnTo>
                    <a:lnTo>
                      <a:pt x="562" y="535"/>
                    </a:lnTo>
                    <a:lnTo>
                      <a:pt x="526" y="562"/>
                    </a:lnTo>
                    <a:lnTo>
                      <a:pt x="490" y="588"/>
                    </a:lnTo>
                    <a:lnTo>
                      <a:pt x="454" y="615"/>
                    </a:lnTo>
                    <a:lnTo>
                      <a:pt x="416" y="643"/>
                    </a:lnTo>
                    <a:lnTo>
                      <a:pt x="379" y="672"/>
                    </a:lnTo>
                    <a:lnTo>
                      <a:pt x="355" y="705"/>
                    </a:lnTo>
                    <a:lnTo>
                      <a:pt x="331" y="737"/>
                    </a:lnTo>
                    <a:lnTo>
                      <a:pt x="306" y="771"/>
                    </a:lnTo>
                    <a:lnTo>
                      <a:pt x="282" y="806"/>
                    </a:lnTo>
                    <a:lnTo>
                      <a:pt x="258" y="841"/>
                    </a:lnTo>
                    <a:lnTo>
                      <a:pt x="236" y="877"/>
                    </a:lnTo>
                    <a:lnTo>
                      <a:pt x="214" y="914"/>
                    </a:lnTo>
                    <a:lnTo>
                      <a:pt x="193" y="954"/>
                    </a:lnTo>
                    <a:lnTo>
                      <a:pt x="174" y="993"/>
                    </a:lnTo>
                    <a:lnTo>
                      <a:pt x="157" y="1034"/>
                    </a:lnTo>
                    <a:lnTo>
                      <a:pt x="143" y="1077"/>
                    </a:lnTo>
                    <a:lnTo>
                      <a:pt x="131" y="1121"/>
                    </a:lnTo>
                    <a:lnTo>
                      <a:pt x="122" y="1165"/>
                    </a:lnTo>
                    <a:lnTo>
                      <a:pt x="116" y="1212"/>
                    </a:lnTo>
                    <a:lnTo>
                      <a:pt x="113" y="1260"/>
                    </a:lnTo>
                    <a:lnTo>
                      <a:pt x="114" y="1310"/>
                    </a:lnTo>
                    <a:lnTo>
                      <a:pt x="111" y="1319"/>
                    </a:lnTo>
                    <a:lnTo>
                      <a:pt x="107" y="1327"/>
                    </a:lnTo>
                    <a:lnTo>
                      <a:pt x="104" y="1335"/>
                    </a:lnTo>
                    <a:lnTo>
                      <a:pt x="101" y="1343"/>
                    </a:lnTo>
                    <a:lnTo>
                      <a:pt x="98" y="1350"/>
                    </a:lnTo>
                    <a:lnTo>
                      <a:pt x="94" y="1357"/>
                    </a:lnTo>
                    <a:lnTo>
                      <a:pt x="88" y="1363"/>
                    </a:lnTo>
                    <a:lnTo>
                      <a:pt x="81" y="1368"/>
                    </a:lnTo>
                    <a:lnTo>
                      <a:pt x="75" y="1376"/>
                    </a:lnTo>
                    <a:lnTo>
                      <a:pt x="69" y="1385"/>
                    </a:lnTo>
                    <a:lnTo>
                      <a:pt x="63" y="1394"/>
                    </a:lnTo>
                    <a:lnTo>
                      <a:pt x="56" y="1404"/>
                    </a:lnTo>
                    <a:lnTo>
                      <a:pt x="49" y="1414"/>
                    </a:lnTo>
                    <a:lnTo>
                      <a:pt x="43" y="1425"/>
                    </a:lnTo>
                    <a:lnTo>
                      <a:pt x="36" y="1437"/>
                    </a:lnTo>
                    <a:lnTo>
                      <a:pt x="30" y="1449"/>
                    </a:lnTo>
                    <a:lnTo>
                      <a:pt x="24" y="1462"/>
                    </a:lnTo>
                    <a:lnTo>
                      <a:pt x="18" y="1475"/>
                    </a:lnTo>
                    <a:lnTo>
                      <a:pt x="13" y="1489"/>
                    </a:lnTo>
                    <a:lnTo>
                      <a:pt x="9" y="1504"/>
                    </a:lnTo>
                    <a:lnTo>
                      <a:pt x="5" y="1519"/>
                    </a:lnTo>
                    <a:lnTo>
                      <a:pt x="2" y="1534"/>
                    </a:lnTo>
                    <a:lnTo>
                      <a:pt x="1" y="1551"/>
                    </a:lnTo>
                    <a:lnTo>
                      <a:pt x="0" y="1569"/>
                    </a:lnTo>
                    <a:lnTo>
                      <a:pt x="1" y="1582"/>
                    </a:lnTo>
                    <a:lnTo>
                      <a:pt x="4" y="1593"/>
                    </a:lnTo>
                    <a:lnTo>
                      <a:pt x="8" y="1602"/>
                    </a:lnTo>
                    <a:lnTo>
                      <a:pt x="14" y="1610"/>
                    </a:lnTo>
                    <a:lnTo>
                      <a:pt x="22" y="1616"/>
                    </a:lnTo>
                    <a:lnTo>
                      <a:pt x="32" y="1620"/>
                    </a:lnTo>
                    <a:lnTo>
                      <a:pt x="43" y="1623"/>
                    </a:lnTo>
                    <a:lnTo>
                      <a:pt x="55" y="1624"/>
                    </a:lnTo>
                    <a:lnTo>
                      <a:pt x="175" y="1617"/>
                    </a:lnTo>
                    <a:lnTo>
                      <a:pt x="197" y="1629"/>
                    </a:lnTo>
                    <a:lnTo>
                      <a:pt x="217" y="1641"/>
                    </a:lnTo>
                    <a:lnTo>
                      <a:pt x="234" y="1654"/>
                    </a:lnTo>
                    <a:lnTo>
                      <a:pt x="250" y="1668"/>
                    </a:lnTo>
                    <a:lnTo>
                      <a:pt x="264" y="1682"/>
                    </a:lnTo>
                    <a:lnTo>
                      <a:pt x="277" y="1697"/>
                    </a:lnTo>
                    <a:lnTo>
                      <a:pt x="290" y="1712"/>
                    </a:lnTo>
                    <a:lnTo>
                      <a:pt x="302" y="1727"/>
                    </a:lnTo>
                    <a:lnTo>
                      <a:pt x="314" y="1742"/>
                    </a:lnTo>
                    <a:lnTo>
                      <a:pt x="327" y="1756"/>
                    </a:lnTo>
                    <a:lnTo>
                      <a:pt x="339" y="1771"/>
                    </a:lnTo>
                    <a:lnTo>
                      <a:pt x="353" y="1786"/>
                    </a:lnTo>
                    <a:lnTo>
                      <a:pt x="367" y="1800"/>
                    </a:lnTo>
                    <a:lnTo>
                      <a:pt x="383" y="1814"/>
                    </a:lnTo>
                    <a:lnTo>
                      <a:pt x="401" y="1828"/>
                    </a:lnTo>
                    <a:lnTo>
                      <a:pt x="421" y="1841"/>
                    </a:lnTo>
                    <a:lnTo>
                      <a:pt x="502" y="1880"/>
                    </a:lnTo>
                    <a:lnTo>
                      <a:pt x="524" y="1885"/>
                    </a:lnTo>
                    <a:lnTo>
                      <a:pt x="546" y="1890"/>
                    </a:lnTo>
                    <a:lnTo>
                      <a:pt x="568" y="1895"/>
                    </a:lnTo>
                    <a:lnTo>
                      <a:pt x="590" y="1900"/>
                    </a:lnTo>
                    <a:lnTo>
                      <a:pt x="612" y="1905"/>
                    </a:lnTo>
                    <a:lnTo>
                      <a:pt x="633" y="1910"/>
                    </a:lnTo>
                    <a:lnTo>
                      <a:pt x="654" y="1915"/>
                    </a:lnTo>
                    <a:lnTo>
                      <a:pt x="676" y="1919"/>
                    </a:lnTo>
                    <a:lnTo>
                      <a:pt x="698" y="1924"/>
                    </a:lnTo>
                    <a:lnTo>
                      <a:pt x="719" y="1928"/>
                    </a:lnTo>
                    <a:lnTo>
                      <a:pt x="740" y="1932"/>
                    </a:lnTo>
                    <a:lnTo>
                      <a:pt x="762" y="1937"/>
                    </a:lnTo>
                    <a:lnTo>
                      <a:pt x="783" y="1941"/>
                    </a:lnTo>
                    <a:lnTo>
                      <a:pt x="804" y="1946"/>
                    </a:lnTo>
                    <a:lnTo>
                      <a:pt x="827" y="1950"/>
                    </a:lnTo>
                    <a:lnTo>
                      <a:pt x="848" y="1954"/>
                    </a:lnTo>
                    <a:lnTo>
                      <a:pt x="870" y="1958"/>
                    </a:lnTo>
                    <a:lnTo>
                      <a:pt x="892" y="1962"/>
                    </a:lnTo>
                    <a:lnTo>
                      <a:pt x="913" y="1966"/>
                    </a:lnTo>
                    <a:lnTo>
                      <a:pt x="936" y="1970"/>
                    </a:lnTo>
                    <a:lnTo>
                      <a:pt x="959" y="1974"/>
                    </a:lnTo>
                    <a:lnTo>
                      <a:pt x="981" y="1978"/>
                    </a:lnTo>
                    <a:lnTo>
                      <a:pt x="1003" y="1981"/>
                    </a:lnTo>
                    <a:lnTo>
                      <a:pt x="1026" y="1985"/>
                    </a:lnTo>
                    <a:lnTo>
                      <a:pt x="1050" y="1989"/>
                    </a:lnTo>
                    <a:lnTo>
                      <a:pt x="1073" y="1993"/>
                    </a:lnTo>
                    <a:lnTo>
                      <a:pt x="1096" y="1997"/>
                    </a:lnTo>
                    <a:lnTo>
                      <a:pt x="1120" y="2000"/>
                    </a:lnTo>
                    <a:lnTo>
                      <a:pt x="1144" y="2004"/>
                    </a:lnTo>
                    <a:lnTo>
                      <a:pt x="1169" y="2008"/>
                    </a:lnTo>
                    <a:lnTo>
                      <a:pt x="1193" y="2012"/>
                    </a:lnTo>
                    <a:lnTo>
                      <a:pt x="1218" y="2016"/>
                    </a:lnTo>
                    <a:lnTo>
                      <a:pt x="1235" y="2018"/>
                    </a:lnTo>
                    <a:lnTo>
                      <a:pt x="1252" y="2019"/>
                    </a:lnTo>
                    <a:lnTo>
                      <a:pt x="1268" y="2021"/>
                    </a:lnTo>
                    <a:lnTo>
                      <a:pt x="1283" y="2023"/>
                    </a:lnTo>
                    <a:lnTo>
                      <a:pt x="1300" y="2025"/>
                    </a:lnTo>
                    <a:lnTo>
                      <a:pt x="1315" y="2027"/>
                    </a:lnTo>
                    <a:lnTo>
                      <a:pt x="1330" y="2029"/>
                    </a:lnTo>
                    <a:lnTo>
                      <a:pt x="1345" y="2031"/>
                    </a:lnTo>
                    <a:lnTo>
                      <a:pt x="1360" y="2033"/>
                    </a:lnTo>
                    <a:lnTo>
                      <a:pt x="1375" y="2035"/>
                    </a:lnTo>
                    <a:lnTo>
                      <a:pt x="1390" y="2038"/>
                    </a:lnTo>
                    <a:lnTo>
                      <a:pt x="1406" y="2040"/>
                    </a:lnTo>
                    <a:lnTo>
                      <a:pt x="1423" y="2043"/>
                    </a:lnTo>
                    <a:lnTo>
                      <a:pt x="1439" y="2045"/>
                    </a:lnTo>
                    <a:lnTo>
                      <a:pt x="1456" y="2048"/>
                    </a:lnTo>
                    <a:lnTo>
                      <a:pt x="1474" y="2051"/>
                    </a:lnTo>
                    <a:lnTo>
                      <a:pt x="1491" y="2051"/>
                    </a:lnTo>
                    <a:lnTo>
                      <a:pt x="1509" y="2050"/>
                    </a:lnTo>
                    <a:lnTo>
                      <a:pt x="1529" y="2050"/>
                    </a:lnTo>
                    <a:lnTo>
                      <a:pt x="1548" y="2049"/>
                    </a:lnTo>
                    <a:lnTo>
                      <a:pt x="1568" y="2048"/>
                    </a:lnTo>
                    <a:lnTo>
                      <a:pt x="1589" y="2046"/>
                    </a:lnTo>
                    <a:lnTo>
                      <a:pt x="1610" y="2045"/>
                    </a:lnTo>
                    <a:lnTo>
                      <a:pt x="1631" y="2043"/>
                    </a:lnTo>
                    <a:lnTo>
                      <a:pt x="1654" y="2042"/>
                    </a:lnTo>
                    <a:lnTo>
                      <a:pt x="1677" y="2040"/>
                    </a:lnTo>
                    <a:lnTo>
                      <a:pt x="1699" y="2038"/>
                    </a:lnTo>
                    <a:lnTo>
                      <a:pt x="1722" y="2037"/>
                    </a:lnTo>
                    <a:lnTo>
                      <a:pt x="1745" y="2035"/>
                    </a:lnTo>
                    <a:lnTo>
                      <a:pt x="1769" y="2033"/>
                    </a:lnTo>
                    <a:lnTo>
                      <a:pt x="1793" y="2032"/>
                    </a:lnTo>
                    <a:lnTo>
                      <a:pt x="1816" y="2031"/>
                    </a:lnTo>
                    <a:lnTo>
                      <a:pt x="1839" y="2030"/>
                    </a:lnTo>
                    <a:lnTo>
                      <a:pt x="1862" y="2029"/>
                    </a:lnTo>
                    <a:lnTo>
                      <a:pt x="1885" y="2028"/>
                    </a:lnTo>
                    <a:lnTo>
                      <a:pt x="1908" y="2028"/>
                    </a:lnTo>
                    <a:lnTo>
                      <a:pt x="1930" y="2027"/>
                    </a:lnTo>
                    <a:lnTo>
                      <a:pt x="1952" y="2028"/>
                    </a:lnTo>
                    <a:lnTo>
                      <a:pt x="1974" y="2028"/>
                    </a:lnTo>
                    <a:lnTo>
                      <a:pt x="1994" y="2029"/>
                    </a:lnTo>
                    <a:lnTo>
                      <a:pt x="2016" y="2030"/>
                    </a:lnTo>
                    <a:lnTo>
                      <a:pt x="2035" y="2032"/>
                    </a:lnTo>
                    <a:lnTo>
                      <a:pt x="2054" y="2034"/>
                    </a:lnTo>
                    <a:lnTo>
                      <a:pt x="2073" y="2037"/>
                    </a:lnTo>
                    <a:lnTo>
                      <a:pt x="2090" y="2041"/>
                    </a:lnTo>
                    <a:lnTo>
                      <a:pt x="2107" y="2044"/>
                    </a:lnTo>
                    <a:lnTo>
                      <a:pt x="2122" y="2049"/>
                    </a:lnTo>
                    <a:lnTo>
                      <a:pt x="2138" y="2054"/>
                    </a:lnTo>
                    <a:lnTo>
                      <a:pt x="2162" y="2057"/>
                    </a:lnTo>
                    <a:lnTo>
                      <a:pt x="2185" y="2061"/>
                    </a:lnTo>
                    <a:lnTo>
                      <a:pt x="2207" y="2064"/>
                    </a:lnTo>
                    <a:lnTo>
                      <a:pt x="2229" y="2067"/>
                    </a:lnTo>
                    <a:lnTo>
                      <a:pt x="2250" y="2071"/>
                    </a:lnTo>
                    <a:lnTo>
                      <a:pt x="2270" y="2074"/>
                    </a:lnTo>
                    <a:lnTo>
                      <a:pt x="2290" y="2077"/>
                    </a:lnTo>
                    <a:lnTo>
                      <a:pt x="2309" y="2081"/>
                    </a:lnTo>
                    <a:lnTo>
                      <a:pt x="2329" y="2085"/>
                    </a:lnTo>
                    <a:lnTo>
                      <a:pt x="2348" y="2089"/>
                    </a:lnTo>
                    <a:lnTo>
                      <a:pt x="2367" y="2093"/>
                    </a:lnTo>
                    <a:lnTo>
                      <a:pt x="2388" y="2099"/>
                    </a:lnTo>
                    <a:lnTo>
                      <a:pt x="2408" y="2104"/>
                    </a:lnTo>
                    <a:lnTo>
                      <a:pt x="2428" y="2111"/>
                    </a:lnTo>
                    <a:lnTo>
                      <a:pt x="2449" y="2118"/>
                    </a:lnTo>
                    <a:lnTo>
                      <a:pt x="2471" y="2126"/>
                    </a:lnTo>
                    <a:lnTo>
                      <a:pt x="2476" y="2126"/>
                    </a:lnTo>
                    <a:lnTo>
                      <a:pt x="2479" y="2123"/>
                    </a:lnTo>
                    <a:lnTo>
                      <a:pt x="2479" y="2119"/>
                    </a:lnTo>
                    <a:lnTo>
                      <a:pt x="2474" y="2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89" name="Freeform 245"/>
              <p:cNvSpPr>
                <a:spLocks/>
              </p:cNvSpPr>
              <p:nvPr/>
            </p:nvSpPr>
            <p:spPr bwMode="auto">
              <a:xfrm flipH="1">
                <a:off x="5352" y="1355"/>
                <a:ext cx="60" cy="76"/>
              </a:xfrm>
              <a:custGeom>
                <a:avLst/>
                <a:gdLst>
                  <a:gd name="T0" fmla="*/ 4 w 335"/>
                  <a:gd name="T1" fmla="*/ 14 h 418"/>
                  <a:gd name="T2" fmla="*/ 23 w 335"/>
                  <a:gd name="T3" fmla="*/ 34 h 418"/>
                  <a:gd name="T4" fmla="*/ 40 w 335"/>
                  <a:gd name="T5" fmla="*/ 54 h 418"/>
                  <a:gd name="T6" fmla="*/ 56 w 335"/>
                  <a:gd name="T7" fmla="*/ 75 h 418"/>
                  <a:gd name="T8" fmla="*/ 72 w 335"/>
                  <a:gd name="T9" fmla="*/ 96 h 418"/>
                  <a:gd name="T10" fmla="*/ 86 w 335"/>
                  <a:gd name="T11" fmla="*/ 117 h 418"/>
                  <a:gd name="T12" fmla="*/ 99 w 335"/>
                  <a:gd name="T13" fmla="*/ 140 h 418"/>
                  <a:gd name="T14" fmla="*/ 111 w 335"/>
                  <a:gd name="T15" fmla="*/ 162 h 418"/>
                  <a:gd name="T16" fmla="*/ 123 w 335"/>
                  <a:gd name="T17" fmla="*/ 185 h 418"/>
                  <a:gd name="T18" fmla="*/ 135 w 335"/>
                  <a:gd name="T19" fmla="*/ 208 h 418"/>
                  <a:gd name="T20" fmla="*/ 146 w 335"/>
                  <a:gd name="T21" fmla="*/ 231 h 418"/>
                  <a:gd name="T22" fmla="*/ 157 w 335"/>
                  <a:gd name="T23" fmla="*/ 256 h 418"/>
                  <a:gd name="T24" fmla="*/ 168 w 335"/>
                  <a:gd name="T25" fmla="*/ 280 h 418"/>
                  <a:gd name="T26" fmla="*/ 180 w 335"/>
                  <a:gd name="T27" fmla="*/ 305 h 418"/>
                  <a:gd name="T28" fmla="*/ 193 w 335"/>
                  <a:gd name="T29" fmla="*/ 330 h 418"/>
                  <a:gd name="T30" fmla="*/ 205 w 335"/>
                  <a:gd name="T31" fmla="*/ 356 h 418"/>
                  <a:gd name="T32" fmla="*/ 218 w 335"/>
                  <a:gd name="T33" fmla="*/ 383 h 418"/>
                  <a:gd name="T34" fmla="*/ 234 w 335"/>
                  <a:gd name="T35" fmla="*/ 405 h 418"/>
                  <a:gd name="T36" fmla="*/ 255 w 335"/>
                  <a:gd name="T37" fmla="*/ 416 h 418"/>
                  <a:gd name="T38" fmla="*/ 277 w 335"/>
                  <a:gd name="T39" fmla="*/ 418 h 418"/>
                  <a:gd name="T40" fmla="*/ 299 w 335"/>
                  <a:gd name="T41" fmla="*/ 411 h 418"/>
                  <a:gd name="T42" fmla="*/ 318 w 335"/>
                  <a:gd name="T43" fmla="*/ 398 h 418"/>
                  <a:gd name="T44" fmla="*/ 331 w 335"/>
                  <a:gd name="T45" fmla="*/ 379 h 418"/>
                  <a:gd name="T46" fmla="*/ 335 w 335"/>
                  <a:gd name="T47" fmla="*/ 356 h 418"/>
                  <a:gd name="T48" fmla="*/ 328 w 335"/>
                  <a:gd name="T49" fmla="*/ 331 h 418"/>
                  <a:gd name="T50" fmla="*/ 314 w 335"/>
                  <a:gd name="T51" fmla="*/ 304 h 418"/>
                  <a:gd name="T52" fmla="*/ 297 w 335"/>
                  <a:gd name="T53" fmla="*/ 278 h 418"/>
                  <a:gd name="T54" fmla="*/ 280 w 335"/>
                  <a:gd name="T55" fmla="*/ 253 h 418"/>
                  <a:gd name="T56" fmla="*/ 263 w 335"/>
                  <a:gd name="T57" fmla="*/ 231 h 418"/>
                  <a:gd name="T58" fmla="*/ 245 w 335"/>
                  <a:gd name="T59" fmla="*/ 210 h 418"/>
                  <a:gd name="T60" fmla="*/ 226 w 335"/>
                  <a:gd name="T61" fmla="*/ 190 h 418"/>
                  <a:gd name="T62" fmla="*/ 206 w 335"/>
                  <a:gd name="T63" fmla="*/ 170 h 418"/>
                  <a:gd name="T64" fmla="*/ 185 w 335"/>
                  <a:gd name="T65" fmla="*/ 152 h 418"/>
                  <a:gd name="T66" fmla="*/ 164 w 335"/>
                  <a:gd name="T67" fmla="*/ 134 h 418"/>
                  <a:gd name="T68" fmla="*/ 143 w 335"/>
                  <a:gd name="T69" fmla="*/ 115 h 418"/>
                  <a:gd name="T70" fmla="*/ 122 w 335"/>
                  <a:gd name="T71" fmla="*/ 97 h 418"/>
                  <a:gd name="T72" fmla="*/ 100 w 335"/>
                  <a:gd name="T73" fmla="*/ 80 h 418"/>
                  <a:gd name="T74" fmla="*/ 78 w 335"/>
                  <a:gd name="T75" fmla="*/ 62 h 418"/>
                  <a:gd name="T76" fmla="*/ 56 w 335"/>
                  <a:gd name="T77" fmla="*/ 43 h 418"/>
                  <a:gd name="T78" fmla="*/ 34 w 335"/>
                  <a:gd name="T79" fmla="*/ 24 h 418"/>
                  <a:gd name="T80" fmla="*/ 13 w 335"/>
                  <a:gd name="T81" fmla="*/ 4 h 418"/>
                  <a:gd name="T82" fmla="*/ 8 w 335"/>
                  <a:gd name="T83" fmla="*/ 0 h 418"/>
                  <a:gd name="T84" fmla="*/ 3 w 335"/>
                  <a:gd name="T85" fmla="*/ 3 h 418"/>
                  <a:gd name="T86" fmla="*/ 0 w 335"/>
                  <a:gd name="T87" fmla="*/ 8 h 418"/>
                  <a:gd name="T88" fmla="*/ 4 w 335"/>
                  <a:gd name="T89" fmla="*/ 14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5" h="418">
                    <a:moveTo>
                      <a:pt x="4" y="14"/>
                    </a:moveTo>
                    <a:lnTo>
                      <a:pt x="23" y="34"/>
                    </a:lnTo>
                    <a:lnTo>
                      <a:pt x="40" y="54"/>
                    </a:lnTo>
                    <a:lnTo>
                      <a:pt x="56" y="75"/>
                    </a:lnTo>
                    <a:lnTo>
                      <a:pt x="72" y="96"/>
                    </a:lnTo>
                    <a:lnTo>
                      <a:pt x="86" y="117"/>
                    </a:lnTo>
                    <a:lnTo>
                      <a:pt x="99" y="140"/>
                    </a:lnTo>
                    <a:lnTo>
                      <a:pt x="111" y="162"/>
                    </a:lnTo>
                    <a:lnTo>
                      <a:pt x="123" y="185"/>
                    </a:lnTo>
                    <a:lnTo>
                      <a:pt x="135" y="208"/>
                    </a:lnTo>
                    <a:lnTo>
                      <a:pt x="146" y="231"/>
                    </a:lnTo>
                    <a:lnTo>
                      <a:pt x="157" y="256"/>
                    </a:lnTo>
                    <a:lnTo>
                      <a:pt x="168" y="280"/>
                    </a:lnTo>
                    <a:lnTo>
                      <a:pt x="180" y="305"/>
                    </a:lnTo>
                    <a:lnTo>
                      <a:pt x="193" y="330"/>
                    </a:lnTo>
                    <a:lnTo>
                      <a:pt x="205" y="356"/>
                    </a:lnTo>
                    <a:lnTo>
                      <a:pt x="218" y="383"/>
                    </a:lnTo>
                    <a:lnTo>
                      <a:pt x="234" y="405"/>
                    </a:lnTo>
                    <a:lnTo>
                      <a:pt x="255" y="416"/>
                    </a:lnTo>
                    <a:lnTo>
                      <a:pt x="277" y="418"/>
                    </a:lnTo>
                    <a:lnTo>
                      <a:pt x="299" y="411"/>
                    </a:lnTo>
                    <a:lnTo>
                      <a:pt x="318" y="398"/>
                    </a:lnTo>
                    <a:lnTo>
                      <a:pt x="331" y="379"/>
                    </a:lnTo>
                    <a:lnTo>
                      <a:pt x="335" y="356"/>
                    </a:lnTo>
                    <a:lnTo>
                      <a:pt x="328" y="331"/>
                    </a:lnTo>
                    <a:lnTo>
                      <a:pt x="314" y="304"/>
                    </a:lnTo>
                    <a:lnTo>
                      <a:pt x="297" y="278"/>
                    </a:lnTo>
                    <a:lnTo>
                      <a:pt x="280" y="253"/>
                    </a:lnTo>
                    <a:lnTo>
                      <a:pt x="263" y="231"/>
                    </a:lnTo>
                    <a:lnTo>
                      <a:pt x="245" y="210"/>
                    </a:lnTo>
                    <a:lnTo>
                      <a:pt x="226" y="190"/>
                    </a:lnTo>
                    <a:lnTo>
                      <a:pt x="206" y="170"/>
                    </a:lnTo>
                    <a:lnTo>
                      <a:pt x="185" y="152"/>
                    </a:lnTo>
                    <a:lnTo>
                      <a:pt x="164" y="134"/>
                    </a:lnTo>
                    <a:lnTo>
                      <a:pt x="143" y="115"/>
                    </a:lnTo>
                    <a:lnTo>
                      <a:pt x="122" y="97"/>
                    </a:lnTo>
                    <a:lnTo>
                      <a:pt x="100" y="80"/>
                    </a:lnTo>
                    <a:lnTo>
                      <a:pt x="78" y="62"/>
                    </a:lnTo>
                    <a:lnTo>
                      <a:pt x="56" y="43"/>
                    </a:lnTo>
                    <a:lnTo>
                      <a:pt x="34" y="24"/>
                    </a:lnTo>
                    <a:lnTo>
                      <a:pt x="13" y="4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90" name="Freeform 246"/>
              <p:cNvSpPr>
                <a:spLocks/>
              </p:cNvSpPr>
              <p:nvPr/>
            </p:nvSpPr>
            <p:spPr bwMode="auto">
              <a:xfrm flipH="1">
                <a:off x="5265" y="1509"/>
                <a:ext cx="39" cy="61"/>
              </a:xfrm>
              <a:custGeom>
                <a:avLst/>
                <a:gdLst>
                  <a:gd name="T0" fmla="*/ 201 w 211"/>
                  <a:gd name="T1" fmla="*/ 286 h 338"/>
                  <a:gd name="T2" fmla="*/ 191 w 211"/>
                  <a:gd name="T3" fmla="*/ 277 h 338"/>
                  <a:gd name="T4" fmla="*/ 184 w 211"/>
                  <a:gd name="T5" fmla="*/ 268 h 338"/>
                  <a:gd name="T6" fmla="*/ 176 w 211"/>
                  <a:gd name="T7" fmla="*/ 259 h 338"/>
                  <a:gd name="T8" fmla="*/ 170 w 211"/>
                  <a:gd name="T9" fmla="*/ 249 h 338"/>
                  <a:gd name="T10" fmla="*/ 164 w 211"/>
                  <a:gd name="T11" fmla="*/ 240 h 338"/>
                  <a:gd name="T12" fmla="*/ 158 w 211"/>
                  <a:gd name="T13" fmla="*/ 230 h 338"/>
                  <a:gd name="T14" fmla="*/ 153 w 211"/>
                  <a:gd name="T15" fmla="*/ 220 h 338"/>
                  <a:gd name="T16" fmla="*/ 148 w 211"/>
                  <a:gd name="T17" fmla="*/ 210 h 338"/>
                  <a:gd name="T18" fmla="*/ 143 w 211"/>
                  <a:gd name="T19" fmla="*/ 200 h 338"/>
                  <a:gd name="T20" fmla="*/ 138 w 211"/>
                  <a:gd name="T21" fmla="*/ 189 h 338"/>
                  <a:gd name="T22" fmla="*/ 133 w 211"/>
                  <a:gd name="T23" fmla="*/ 179 h 338"/>
                  <a:gd name="T24" fmla="*/ 128 w 211"/>
                  <a:gd name="T25" fmla="*/ 167 h 338"/>
                  <a:gd name="T26" fmla="*/ 123 w 211"/>
                  <a:gd name="T27" fmla="*/ 156 h 338"/>
                  <a:gd name="T28" fmla="*/ 118 w 211"/>
                  <a:gd name="T29" fmla="*/ 144 h 338"/>
                  <a:gd name="T30" fmla="*/ 113 w 211"/>
                  <a:gd name="T31" fmla="*/ 133 h 338"/>
                  <a:gd name="T32" fmla="*/ 107 w 211"/>
                  <a:gd name="T33" fmla="*/ 121 h 338"/>
                  <a:gd name="T34" fmla="*/ 97 w 211"/>
                  <a:gd name="T35" fmla="*/ 109 h 338"/>
                  <a:gd name="T36" fmla="*/ 85 w 211"/>
                  <a:gd name="T37" fmla="*/ 98 h 338"/>
                  <a:gd name="T38" fmla="*/ 73 w 211"/>
                  <a:gd name="T39" fmla="*/ 86 h 338"/>
                  <a:gd name="T40" fmla="*/ 59 w 211"/>
                  <a:gd name="T41" fmla="*/ 73 h 338"/>
                  <a:gd name="T42" fmla="*/ 47 w 211"/>
                  <a:gd name="T43" fmla="*/ 60 h 338"/>
                  <a:gd name="T44" fmla="*/ 38 w 211"/>
                  <a:gd name="T45" fmla="*/ 44 h 338"/>
                  <a:gd name="T46" fmla="*/ 31 w 211"/>
                  <a:gd name="T47" fmla="*/ 27 h 338"/>
                  <a:gd name="T48" fmla="*/ 29 w 211"/>
                  <a:gd name="T49" fmla="*/ 8 h 338"/>
                  <a:gd name="T50" fmla="*/ 27 w 211"/>
                  <a:gd name="T51" fmla="*/ 2 h 338"/>
                  <a:gd name="T52" fmla="*/ 24 w 211"/>
                  <a:gd name="T53" fmla="*/ 0 h 338"/>
                  <a:gd name="T54" fmla="*/ 21 w 211"/>
                  <a:gd name="T55" fmla="*/ 2 h 338"/>
                  <a:gd name="T56" fmla="*/ 19 w 211"/>
                  <a:gd name="T57" fmla="*/ 8 h 338"/>
                  <a:gd name="T58" fmla="*/ 19 w 211"/>
                  <a:gd name="T59" fmla="*/ 21 h 338"/>
                  <a:gd name="T60" fmla="*/ 18 w 211"/>
                  <a:gd name="T61" fmla="*/ 35 h 338"/>
                  <a:gd name="T62" fmla="*/ 16 w 211"/>
                  <a:gd name="T63" fmla="*/ 47 h 338"/>
                  <a:gd name="T64" fmla="*/ 14 w 211"/>
                  <a:gd name="T65" fmla="*/ 60 h 338"/>
                  <a:gd name="T66" fmla="*/ 12 w 211"/>
                  <a:gd name="T67" fmla="*/ 72 h 338"/>
                  <a:gd name="T68" fmla="*/ 9 w 211"/>
                  <a:gd name="T69" fmla="*/ 84 h 338"/>
                  <a:gd name="T70" fmla="*/ 7 w 211"/>
                  <a:gd name="T71" fmla="*/ 95 h 338"/>
                  <a:gd name="T72" fmla="*/ 5 w 211"/>
                  <a:gd name="T73" fmla="*/ 106 h 338"/>
                  <a:gd name="T74" fmla="*/ 3 w 211"/>
                  <a:gd name="T75" fmla="*/ 116 h 338"/>
                  <a:gd name="T76" fmla="*/ 1 w 211"/>
                  <a:gd name="T77" fmla="*/ 126 h 338"/>
                  <a:gd name="T78" fmla="*/ 0 w 211"/>
                  <a:gd name="T79" fmla="*/ 136 h 338"/>
                  <a:gd name="T80" fmla="*/ 0 w 211"/>
                  <a:gd name="T81" fmla="*/ 145 h 338"/>
                  <a:gd name="T82" fmla="*/ 1 w 211"/>
                  <a:gd name="T83" fmla="*/ 154 h 338"/>
                  <a:gd name="T84" fmla="*/ 2 w 211"/>
                  <a:gd name="T85" fmla="*/ 163 h 338"/>
                  <a:gd name="T86" fmla="*/ 5 w 211"/>
                  <a:gd name="T87" fmla="*/ 171 h 338"/>
                  <a:gd name="T88" fmla="*/ 9 w 211"/>
                  <a:gd name="T89" fmla="*/ 180 h 338"/>
                  <a:gd name="T90" fmla="*/ 23 w 211"/>
                  <a:gd name="T91" fmla="*/ 204 h 338"/>
                  <a:gd name="T92" fmla="*/ 40 w 211"/>
                  <a:gd name="T93" fmla="*/ 225 h 338"/>
                  <a:gd name="T94" fmla="*/ 57 w 211"/>
                  <a:gd name="T95" fmla="*/ 243 h 338"/>
                  <a:gd name="T96" fmla="*/ 77 w 211"/>
                  <a:gd name="T97" fmla="*/ 260 h 338"/>
                  <a:gd name="T98" fmla="*/ 96 w 211"/>
                  <a:gd name="T99" fmla="*/ 275 h 338"/>
                  <a:gd name="T100" fmla="*/ 117 w 211"/>
                  <a:gd name="T101" fmla="*/ 292 h 338"/>
                  <a:gd name="T102" fmla="*/ 137 w 211"/>
                  <a:gd name="T103" fmla="*/ 310 h 338"/>
                  <a:gd name="T104" fmla="*/ 158 w 211"/>
                  <a:gd name="T105" fmla="*/ 329 h 338"/>
                  <a:gd name="T106" fmla="*/ 169 w 211"/>
                  <a:gd name="T107" fmla="*/ 336 h 338"/>
                  <a:gd name="T108" fmla="*/ 181 w 211"/>
                  <a:gd name="T109" fmla="*/ 338 h 338"/>
                  <a:gd name="T110" fmla="*/ 193 w 211"/>
                  <a:gd name="T111" fmla="*/ 336 h 338"/>
                  <a:gd name="T112" fmla="*/ 202 w 211"/>
                  <a:gd name="T113" fmla="*/ 329 h 338"/>
                  <a:gd name="T114" fmla="*/ 208 w 211"/>
                  <a:gd name="T115" fmla="*/ 320 h 338"/>
                  <a:gd name="T116" fmla="*/ 211 w 211"/>
                  <a:gd name="T117" fmla="*/ 310 h 338"/>
                  <a:gd name="T118" fmla="*/ 209 w 211"/>
                  <a:gd name="T119" fmla="*/ 297 h 338"/>
                  <a:gd name="T120" fmla="*/ 201 w 211"/>
                  <a:gd name="T121" fmla="*/ 28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1" h="338">
                    <a:moveTo>
                      <a:pt x="201" y="286"/>
                    </a:moveTo>
                    <a:lnTo>
                      <a:pt x="191" y="277"/>
                    </a:lnTo>
                    <a:lnTo>
                      <a:pt x="184" y="268"/>
                    </a:lnTo>
                    <a:lnTo>
                      <a:pt x="176" y="259"/>
                    </a:lnTo>
                    <a:lnTo>
                      <a:pt x="170" y="249"/>
                    </a:lnTo>
                    <a:lnTo>
                      <a:pt x="164" y="240"/>
                    </a:lnTo>
                    <a:lnTo>
                      <a:pt x="158" y="230"/>
                    </a:lnTo>
                    <a:lnTo>
                      <a:pt x="153" y="220"/>
                    </a:lnTo>
                    <a:lnTo>
                      <a:pt x="148" y="210"/>
                    </a:lnTo>
                    <a:lnTo>
                      <a:pt x="143" y="200"/>
                    </a:lnTo>
                    <a:lnTo>
                      <a:pt x="138" y="189"/>
                    </a:lnTo>
                    <a:lnTo>
                      <a:pt x="133" y="179"/>
                    </a:lnTo>
                    <a:lnTo>
                      <a:pt x="128" y="167"/>
                    </a:lnTo>
                    <a:lnTo>
                      <a:pt x="123" y="156"/>
                    </a:lnTo>
                    <a:lnTo>
                      <a:pt x="118" y="144"/>
                    </a:lnTo>
                    <a:lnTo>
                      <a:pt x="113" y="133"/>
                    </a:lnTo>
                    <a:lnTo>
                      <a:pt x="107" y="121"/>
                    </a:lnTo>
                    <a:lnTo>
                      <a:pt x="97" y="109"/>
                    </a:lnTo>
                    <a:lnTo>
                      <a:pt x="85" y="98"/>
                    </a:lnTo>
                    <a:lnTo>
                      <a:pt x="73" y="86"/>
                    </a:lnTo>
                    <a:lnTo>
                      <a:pt x="59" y="73"/>
                    </a:lnTo>
                    <a:lnTo>
                      <a:pt x="47" y="60"/>
                    </a:lnTo>
                    <a:lnTo>
                      <a:pt x="38" y="44"/>
                    </a:lnTo>
                    <a:lnTo>
                      <a:pt x="31" y="27"/>
                    </a:lnTo>
                    <a:lnTo>
                      <a:pt x="29" y="8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21" y="2"/>
                    </a:lnTo>
                    <a:lnTo>
                      <a:pt x="19" y="8"/>
                    </a:lnTo>
                    <a:lnTo>
                      <a:pt x="19" y="21"/>
                    </a:lnTo>
                    <a:lnTo>
                      <a:pt x="18" y="35"/>
                    </a:lnTo>
                    <a:lnTo>
                      <a:pt x="16" y="47"/>
                    </a:lnTo>
                    <a:lnTo>
                      <a:pt x="14" y="60"/>
                    </a:lnTo>
                    <a:lnTo>
                      <a:pt x="12" y="72"/>
                    </a:lnTo>
                    <a:lnTo>
                      <a:pt x="9" y="84"/>
                    </a:lnTo>
                    <a:lnTo>
                      <a:pt x="7" y="95"/>
                    </a:lnTo>
                    <a:lnTo>
                      <a:pt x="5" y="106"/>
                    </a:lnTo>
                    <a:lnTo>
                      <a:pt x="3" y="116"/>
                    </a:lnTo>
                    <a:lnTo>
                      <a:pt x="1" y="126"/>
                    </a:lnTo>
                    <a:lnTo>
                      <a:pt x="0" y="136"/>
                    </a:lnTo>
                    <a:lnTo>
                      <a:pt x="0" y="145"/>
                    </a:lnTo>
                    <a:lnTo>
                      <a:pt x="1" y="154"/>
                    </a:lnTo>
                    <a:lnTo>
                      <a:pt x="2" y="163"/>
                    </a:lnTo>
                    <a:lnTo>
                      <a:pt x="5" y="171"/>
                    </a:lnTo>
                    <a:lnTo>
                      <a:pt x="9" y="180"/>
                    </a:lnTo>
                    <a:lnTo>
                      <a:pt x="23" y="204"/>
                    </a:lnTo>
                    <a:lnTo>
                      <a:pt x="40" y="225"/>
                    </a:lnTo>
                    <a:lnTo>
                      <a:pt x="57" y="243"/>
                    </a:lnTo>
                    <a:lnTo>
                      <a:pt x="77" y="260"/>
                    </a:lnTo>
                    <a:lnTo>
                      <a:pt x="96" y="275"/>
                    </a:lnTo>
                    <a:lnTo>
                      <a:pt x="117" y="292"/>
                    </a:lnTo>
                    <a:lnTo>
                      <a:pt x="137" y="310"/>
                    </a:lnTo>
                    <a:lnTo>
                      <a:pt x="158" y="329"/>
                    </a:lnTo>
                    <a:lnTo>
                      <a:pt x="169" y="336"/>
                    </a:lnTo>
                    <a:lnTo>
                      <a:pt x="181" y="338"/>
                    </a:lnTo>
                    <a:lnTo>
                      <a:pt x="193" y="336"/>
                    </a:lnTo>
                    <a:lnTo>
                      <a:pt x="202" y="329"/>
                    </a:lnTo>
                    <a:lnTo>
                      <a:pt x="208" y="320"/>
                    </a:lnTo>
                    <a:lnTo>
                      <a:pt x="211" y="310"/>
                    </a:lnTo>
                    <a:lnTo>
                      <a:pt x="209" y="297"/>
                    </a:lnTo>
                    <a:lnTo>
                      <a:pt x="201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91" name="Freeform 247"/>
              <p:cNvSpPr>
                <a:spLocks/>
              </p:cNvSpPr>
              <p:nvPr/>
            </p:nvSpPr>
            <p:spPr bwMode="auto">
              <a:xfrm flipH="1">
                <a:off x="5058" y="1517"/>
                <a:ext cx="156" cy="132"/>
              </a:xfrm>
              <a:custGeom>
                <a:avLst/>
                <a:gdLst>
                  <a:gd name="T0" fmla="*/ 39 w 859"/>
                  <a:gd name="T1" fmla="*/ 45 h 728"/>
                  <a:gd name="T2" fmla="*/ 112 w 859"/>
                  <a:gd name="T3" fmla="*/ 98 h 728"/>
                  <a:gd name="T4" fmla="*/ 185 w 859"/>
                  <a:gd name="T5" fmla="*/ 155 h 728"/>
                  <a:gd name="T6" fmla="*/ 257 w 859"/>
                  <a:gd name="T7" fmla="*/ 211 h 728"/>
                  <a:gd name="T8" fmla="*/ 328 w 859"/>
                  <a:gd name="T9" fmla="*/ 270 h 728"/>
                  <a:gd name="T10" fmla="*/ 396 w 859"/>
                  <a:gd name="T11" fmla="*/ 329 h 728"/>
                  <a:gd name="T12" fmla="*/ 462 w 859"/>
                  <a:gd name="T13" fmla="*/ 391 h 728"/>
                  <a:gd name="T14" fmla="*/ 523 w 859"/>
                  <a:gd name="T15" fmla="*/ 455 h 728"/>
                  <a:gd name="T16" fmla="*/ 565 w 859"/>
                  <a:gd name="T17" fmla="*/ 498 h 728"/>
                  <a:gd name="T18" fmla="*/ 589 w 859"/>
                  <a:gd name="T19" fmla="*/ 519 h 728"/>
                  <a:gd name="T20" fmla="*/ 611 w 859"/>
                  <a:gd name="T21" fmla="*/ 540 h 728"/>
                  <a:gd name="T22" fmla="*/ 631 w 859"/>
                  <a:gd name="T23" fmla="*/ 559 h 728"/>
                  <a:gd name="T24" fmla="*/ 651 w 859"/>
                  <a:gd name="T25" fmla="*/ 579 h 728"/>
                  <a:gd name="T26" fmla="*/ 672 w 859"/>
                  <a:gd name="T27" fmla="*/ 600 h 728"/>
                  <a:gd name="T28" fmla="*/ 693 w 859"/>
                  <a:gd name="T29" fmla="*/ 621 h 728"/>
                  <a:gd name="T30" fmla="*/ 715 w 859"/>
                  <a:gd name="T31" fmla="*/ 644 h 728"/>
                  <a:gd name="T32" fmla="*/ 775 w 859"/>
                  <a:gd name="T33" fmla="*/ 711 h 728"/>
                  <a:gd name="T34" fmla="*/ 810 w 859"/>
                  <a:gd name="T35" fmla="*/ 728 h 728"/>
                  <a:gd name="T36" fmla="*/ 842 w 859"/>
                  <a:gd name="T37" fmla="*/ 718 h 728"/>
                  <a:gd name="T38" fmla="*/ 859 w 859"/>
                  <a:gd name="T39" fmla="*/ 690 h 728"/>
                  <a:gd name="T40" fmla="*/ 850 w 859"/>
                  <a:gd name="T41" fmla="*/ 653 h 728"/>
                  <a:gd name="T42" fmla="*/ 793 w 859"/>
                  <a:gd name="T43" fmla="*/ 575 h 728"/>
                  <a:gd name="T44" fmla="*/ 768 w 859"/>
                  <a:gd name="T45" fmla="*/ 552 h 728"/>
                  <a:gd name="T46" fmla="*/ 745 w 859"/>
                  <a:gd name="T47" fmla="*/ 531 h 728"/>
                  <a:gd name="T48" fmla="*/ 724 w 859"/>
                  <a:gd name="T49" fmla="*/ 510 h 728"/>
                  <a:gd name="T50" fmla="*/ 702 w 859"/>
                  <a:gd name="T51" fmla="*/ 491 h 728"/>
                  <a:gd name="T52" fmla="*/ 679 w 859"/>
                  <a:gd name="T53" fmla="*/ 471 h 728"/>
                  <a:gd name="T54" fmla="*/ 655 w 859"/>
                  <a:gd name="T55" fmla="*/ 451 h 728"/>
                  <a:gd name="T56" fmla="*/ 630 w 859"/>
                  <a:gd name="T57" fmla="*/ 430 h 728"/>
                  <a:gd name="T58" fmla="*/ 587 w 859"/>
                  <a:gd name="T59" fmla="*/ 387 h 728"/>
                  <a:gd name="T60" fmla="*/ 520 w 859"/>
                  <a:gd name="T61" fmla="*/ 327 h 728"/>
                  <a:gd name="T62" fmla="*/ 448 w 859"/>
                  <a:gd name="T63" fmla="*/ 273 h 728"/>
                  <a:gd name="T64" fmla="*/ 371 w 859"/>
                  <a:gd name="T65" fmla="*/ 222 h 728"/>
                  <a:gd name="T66" fmla="*/ 290 w 859"/>
                  <a:gd name="T67" fmla="*/ 175 h 728"/>
                  <a:gd name="T68" fmla="*/ 210 w 859"/>
                  <a:gd name="T69" fmla="*/ 127 h 728"/>
                  <a:gd name="T70" fmla="*/ 129 w 859"/>
                  <a:gd name="T71" fmla="*/ 79 h 728"/>
                  <a:gd name="T72" fmla="*/ 51 w 859"/>
                  <a:gd name="T73" fmla="*/ 29 h 728"/>
                  <a:gd name="T74" fmla="*/ 7 w 859"/>
                  <a:gd name="T75" fmla="*/ 0 h 728"/>
                  <a:gd name="T76" fmla="*/ 0 w 859"/>
                  <a:gd name="T77" fmla="*/ 12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59" h="728">
                    <a:moveTo>
                      <a:pt x="4" y="18"/>
                    </a:moveTo>
                    <a:lnTo>
                      <a:pt x="39" y="45"/>
                    </a:lnTo>
                    <a:lnTo>
                      <a:pt x="76" y="71"/>
                    </a:lnTo>
                    <a:lnTo>
                      <a:pt x="112" y="98"/>
                    </a:lnTo>
                    <a:lnTo>
                      <a:pt x="148" y="126"/>
                    </a:lnTo>
                    <a:lnTo>
                      <a:pt x="185" y="155"/>
                    </a:lnTo>
                    <a:lnTo>
                      <a:pt x="221" y="183"/>
                    </a:lnTo>
                    <a:lnTo>
                      <a:pt x="257" y="211"/>
                    </a:lnTo>
                    <a:lnTo>
                      <a:pt x="292" y="240"/>
                    </a:lnTo>
                    <a:lnTo>
                      <a:pt x="328" y="270"/>
                    </a:lnTo>
                    <a:lnTo>
                      <a:pt x="362" y="299"/>
                    </a:lnTo>
                    <a:lnTo>
                      <a:pt x="396" y="329"/>
                    </a:lnTo>
                    <a:lnTo>
                      <a:pt x="430" y="360"/>
                    </a:lnTo>
                    <a:lnTo>
                      <a:pt x="462" y="391"/>
                    </a:lnTo>
                    <a:lnTo>
                      <a:pt x="493" y="423"/>
                    </a:lnTo>
                    <a:lnTo>
                      <a:pt x="523" y="455"/>
                    </a:lnTo>
                    <a:lnTo>
                      <a:pt x="552" y="487"/>
                    </a:lnTo>
                    <a:lnTo>
                      <a:pt x="565" y="498"/>
                    </a:lnTo>
                    <a:lnTo>
                      <a:pt x="577" y="508"/>
                    </a:lnTo>
                    <a:lnTo>
                      <a:pt x="589" y="519"/>
                    </a:lnTo>
                    <a:lnTo>
                      <a:pt x="600" y="530"/>
                    </a:lnTo>
                    <a:lnTo>
                      <a:pt x="611" y="540"/>
                    </a:lnTo>
                    <a:lnTo>
                      <a:pt x="621" y="549"/>
                    </a:lnTo>
                    <a:lnTo>
                      <a:pt x="631" y="559"/>
                    </a:lnTo>
                    <a:lnTo>
                      <a:pt x="641" y="569"/>
                    </a:lnTo>
                    <a:lnTo>
                      <a:pt x="651" y="579"/>
                    </a:lnTo>
                    <a:lnTo>
                      <a:pt x="662" y="589"/>
                    </a:lnTo>
                    <a:lnTo>
                      <a:pt x="672" y="600"/>
                    </a:lnTo>
                    <a:lnTo>
                      <a:pt x="682" y="610"/>
                    </a:lnTo>
                    <a:lnTo>
                      <a:pt x="693" y="621"/>
                    </a:lnTo>
                    <a:lnTo>
                      <a:pt x="704" y="632"/>
                    </a:lnTo>
                    <a:lnTo>
                      <a:pt x="715" y="644"/>
                    </a:lnTo>
                    <a:lnTo>
                      <a:pt x="727" y="656"/>
                    </a:lnTo>
                    <a:lnTo>
                      <a:pt x="775" y="711"/>
                    </a:lnTo>
                    <a:lnTo>
                      <a:pt x="792" y="723"/>
                    </a:lnTo>
                    <a:lnTo>
                      <a:pt x="810" y="728"/>
                    </a:lnTo>
                    <a:lnTo>
                      <a:pt x="827" y="725"/>
                    </a:lnTo>
                    <a:lnTo>
                      <a:pt x="842" y="718"/>
                    </a:lnTo>
                    <a:lnTo>
                      <a:pt x="853" y="705"/>
                    </a:lnTo>
                    <a:lnTo>
                      <a:pt x="859" y="690"/>
                    </a:lnTo>
                    <a:lnTo>
                      <a:pt x="859" y="672"/>
                    </a:lnTo>
                    <a:lnTo>
                      <a:pt x="850" y="653"/>
                    </a:lnTo>
                    <a:lnTo>
                      <a:pt x="805" y="587"/>
                    </a:lnTo>
                    <a:lnTo>
                      <a:pt x="793" y="575"/>
                    </a:lnTo>
                    <a:lnTo>
                      <a:pt x="779" y="563"/>
                    </a:lnTo>
                    <a:lnTo>
                      <a:pt x="768" y="552"/>
                    </a:lnTo>
                    <a:lnTo>
                      <a:pt x="757" y="541"/>
                    </a:lnTo>
                    <a:lnTo>
                      <a:pt x="745" y="531"/>
                    </a:lnTo>
                    <a:lnTo>
                      <a:pt x="734" y="521"/>
                    </a:lnTo>
                    <a:lnTo>
                      <a:pt x="724" y="510"/>
                    </a:lnTo>
                    <a:lnTo>
                      <a:pt x="713" y="500"/>
                    </a:lnTo>
                    <a:lnTo>
                      <a:pt x="702" y="491"/>
                    </a:lnTo>
                    <a:lnTo>
                      <a:pt x="691" y="481"/>
                    </a:lnTo>
                    <a:lnTo>
                      <a:pt x="679" y="471"/>
                    </a:lnTo>
                    <a:lnTo>
                      <a:pt x="668" y="461"/>
                    </a:lnTo>
                    <a:lnTo>
                      <a:pt x="655" y="451"/>
                    </a:lnTo>
                    <a:lnTo>
                      <a:pt x="642" y="441"/>
                    </a:lnTo>
                    <a:lnTo>
                      <a:pt x="630" y="430"/>
                    </a:lnTo>
                    <a:lnTo>
                      <a:pt x="616" y="419"/>
                    </a:lnTo>
                    <a:lnTo>
                      <a:pt x="587" y="387"/>
                    </a:lnTo>
                    <a:lnTo>
                      <a:pt x="555" y="356"/>
                    </a:lnTo>
                    <a:lnTo>
                      <a:pt x="520" y="327"/>
                    </a:lnTo>
                    <a:lnTo>
                      <a:pt x="485" y="299"/>
                    </a:lnTo>
                    <a:lnTo>
                      <a:pt x="448" y="273"/>
                    </a:lnTo>
                    <a:lnTo>
                      <a:pt x="410" y="247"/>
                    </a:lnTo>
                    <a:lnTo>
                      <a:pt x="371" y="222"/>
                    </a:lnTo>
                    <a:lnTo>
                      <a:pt x="331" y="198"/>
                    </a:lnTo>
                    <a:lnTo>
                      <a:pt x="290" y="175"/>
                    </a:lnTo>
                    <a:lnTo>
                      <a:pt x="250" y="151"/>
                    </a:lnTo>
                    <a:lnTo>
                      <a:pt x="210" y="127"/>
                    </a:lnTo>
                    <a:lnTo>
                      <a:pt x="168" y="103"/>
                    </a:lnTo>
                    <a:lnTo>
                      <a:pt x="129" y="79"/>
                    </a:lnTo>
                    <a:lnTo>
                      <a:pt x="90" y="54"/>
                    </a:lnTo>
                    <a:lnTo>
                      <a:pt x="51" y="29"/>
                    </a:lnTo>
                    <a:lnTo>
                      <a:pt x="14" y="1"/>
                    </a:lnTo>
                    <a:lnTo>
                      <a:pt x="7" y="0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92" name="Freeform 248"/>
              <p:cNvSpPr>
                <a:spLocks/>
              </p:cNvSpPr>
              <p:nvPr/>
            </p:nvSpPr>
            <p:spPr bwMode="auto">
              <a:xfrm flipH="1">
                <a:off x="5109" y="1530"/>
                <a:ext cx="107" cy="131"/>
              </a:xfrm>
              <a:custGeom>
                <a:avLst/>
                <a:gdLst>
                  <a:gd name="T0" fmla="*/ 9 w 589"/>
                  <a:gd name="T1" fmla="*/ 50 h 718"/>
                  <a:gd name="T2" fmla="*/ 37 w 589"/>
                  <a:gd name="T3" fmla="*/ 85 h 718"/>
                  <a:gd name="T4" fmla="*/ 66 w 589"/>
                  <a:gd name="T5" fmla="*/ 121 h 718"/>
                  <a:gd name="T6" fmla="*/ 95 w 589"/>
                  <a:gd name="T7" fmla="*/ 157 h 718"/>
                  <a:gd name="T8" fmla="*/ 123 w 589"/>
                  <a:gd name="T9" fmla="*/ 195 h 718"/>
                  <a:gd name="T10" fmla="*/ 151 w 589"/>
                  <a:gd name="T11" fmla="*/ 233 h 718"/>
                  <a:gd name="T12" fmla="*/ 179 w 589"/>
                  <a:gd name="T13" fmla="*/ 272 h 718"/>
                  <a:gd name="T14" fmla="*/ 208 w 589"/>
                  <a:gd name="T15" fmla="*/ 311 h 718"/>
                  <a:gd name="T16" fmla="*/ 235 w 589"/>
                  <a:gd name="T17" fmla="*/ 351 h 718"/>
                  <a:gd name="T18" fmla="*/ 261 w 589"/>
                  <a:gd name="T19" fmla="*/ 391 h 718"/>
                  <a:gd name="T20" fmla="*/ 287 w 589"/>
                  <a:gd name="T21" fmla="*/ 431 h 718"/>
                  <a:gd name="T22" fmla="*/ 312 w 589"/>
                  <a:gd name="T23" fmla="*/ 472 h 718"/>
                  <a:gd name="T24" fmla="*/ 337 w 589"/>
                  <a:gd name="T25" fmla="*/ 512 h 718"/>
                  <a:gd name="T26" fmla="*/ 360 w 589"/>
                  <a:gd name="T27" fmla="*/ 551 h 718"/>
                  <a:gd name="T28" fmla="*/ 382 w 589"/>
                  <a:gd name="T29" fmla="*/ 592 h 718"/>
                  <a:gd name="T30" fmla="*/ 403 w 589"/>
                  <a:gd name="T31" fmla="*/ 631 h 718"/>
                  <a:gd name="T32" fmla="*/ 423 w 589"/>
                  <a:gd name="T33" fmla="*/ 669 h 718"/>
                  <a:gd name="T34" fmla="*/ 435 w 589"/>
                  <a:gd name="T35" fmla="*/ 686 h 718"/>
                  <a:gd name="T36" fmla="*/ 447 w 589"/>
                  <a:gd name="T37" fmla="*/ 700 h 718"/>
                  <a:gd name="T38" fmla="*/ 462 w 589"/>
                  <a:gd name="T39" fmla="*/ 710 h 718"/>
                  <a:gd name="T40" fmla="*/ 477 w 589"/>
                  <a:gd name="T41" fmla="*/ 715 h 718"/>
                  <a:gd name="T42" fmla="*/ 493 w 589"/>
                  <a:gd name="T43" fmla="*/ 718 h 718"/>
                  <a:gd name="T44" fmla="*/ 509 w 589"/>
                  <a:gd name="T45" fmla="*/ 717 h 718"/>
                  <a:gd name="T46" fmla="*/ 525 w 589"/>
                  <a:gd name="T47" fmla="*/ 714 h 718"/>
                  <a:gd name="T48" fmla="*/ 540 w 589"/>
                  <a:gd name="T49" fmla="*/ 708 h 718"/>
                  <a:gd name="T50" fmla="*/ 554 w 589"/>
                  <a:gd name="T51" fmla="*/ 700 h 718"/>
                  <a:gd name="T52" fmla="*/ 567 w 589"/>
                  <a:gd name="T53" fmla="*/ 688 h 718"/>
                  <a:gd name="T54" fmla="*/ 577 w 589"/>
                  <a:gd name="T55" fmla="*/ 676 h 718"/>
                  <a:gd name="T56" fmla="*/ 584 w 589"/>
                  <a:gd name="T57" fmla="*/ 661 h 718"/>
                  <a:gd name="T58" fmla="*/ 588 w 589"/>
                  <a:gd name="T59" fmla="*/ 646 h 718"/>
                  <a:gd name="T60" fmla="*/ 589 w 589"/>
                  <a:gd name="T61" fmla="*/ 629 h 718"/>
                  <a:gd name="T62" fmla="*/ 586 w 589"/>
                  <a:gd name="T63" fmla="*/ 611 h 718"/>
                  <a:gd name="T64" fmla="*/ 579 w 589"/>
                  <a:gd name="T65" fmla="*/ 592 h 718"/>
                  <a:gd name="T66" fmla="*/ 557 w 589"/>
                  <a:gd name="T67" fmla="*/ 552 h 718"/>
                  <a:gd name="T68" fmla="*/ 531 w 589"/>
                  <a:gd name="T69" fmla="*/ 513 h 718"/>
                  <a:gd name="T70" fmla="*/ 503 w 589"/>
                  <a:gd name="T71" fmla="*/ 475 h 718"/>
                  <a:gd name="T72" fmla="*/ 473 w 589"/>
                  <a:gd name="T73" fmla="*/ 437 h 718"/>
                  <a:gd name="T74" fmla="*/ 441 w 589"/>
                  <a:gd name="T75" fmla="*/ 400 h 718"/>
                  <a:gd name="T76" fmla="*/ 407 w 589"/>
                  <a:gd name="T77" fmla="*/ 364 h 718"/>
                  <a:gd name="T78" fmla="*/ 372 w 589"/>
                  <a:gd name="T79" fmla="*/ 328 h 718"/>
                  <a:gd name="T80" fmla="*/ 337 w 589"/>
                  <a:gd name="T81" fmla="*/ 292 h 718"/>
                  <a:gd name="T82" fmla="*/ 299 w 589"/>
                  <a:gd name="T83" fmla="*/ 257 h 718"/>
                  <a:gd name="T84" fmla="*/ 263 w 589"/>
                  <a:gd name="T85" fmla="*/ 222 h 718"/>
                  <a:gd name="T86" fmla="*/ 227 w 589"/>
                  <a:gd name="T87" fmla="*/ 187 h 718"/>
                  <a:gd name="T88" fmla="*/ 191 w 589"/>
                  <a:gd name="T89" fmla="*/ 151 h 718"/>
                  <a:gd name="T90" fmla="*/ 155 w 589"/>
                  <a:gd name="T91" fmla="*/ 117 h 718"/>
                  <a:gd name="T92" fmla="*/ 121 w 589"/>
                  <a:gd name="T93" fmla="*/ 82 h 718"/>
                  <a:gd name="T94" fmla="*/ 88 w 589"/>
                  <a:gd name="T95" fmla="*/ 47 h 718"/>
                  <a:gd name="T96" fmla="*/ 57 w 589"/>
                  <a:gd name="T97" fmla="*/ 12 h 718"/>
                  <a:gd name="T98" fmla="*/ 45 w 589"/>
                  <a:gd name="T99" fmla="*/ 3 h 718"/>
                  <a:gd name="T100" fmla="*/ 33 w 589"/>
                  <a:gd name="T101" fmla="*/ 0 h 718"/>
                  <a:gd name="T102" fmla="*/ 21 w 589"/>
                  <a:gd name="T103" fmla="*/ 2 h 718"/>
                  <a:gd name="T104" fmla="*/ 11 w 589"/>
                  <a:gd name="T105" fmla="*/ 8 h 718"/>
                  <a:gd name="T106" fmla="*/ 4 w 589"/>
                  <a:gd name="T107" fmla="*/ 17 h 718"/>
                  <a:gd name="T108" fmla="*/ 0 w 589"/>
                  <a:gd name="T109" fmla="*/ 27 h 718"/>
                  <a:gd name="T110" fmla="*/ 2 w 589"/>
                  <a:gd name="T111" fmla="*/ 39 h 718"/>
                  <a:gd name="T112" fmla="*/ 9 w 589"/>
                  <a:gd name="T113" fmla="*/ 5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9" h="718">
                    <a:moveTo>
                      <a:pt x="9" y="50"/>
                    </a:moveTo>
                    <a:lnTo>
                      <a:pt x="37" y="85"/>
                    </a:lnTo>
                    <a:lnTo>
                      <a:pt x="66" y="121"/>
                    </a:lnTo>
                    <a:lnTo>
                      <a:pt x="95" y="157"/>
                    </a:lnTo>
                    <a:lnTo>
                      <a:pt x="123" y="195"/>
                    </a:lnTo>
                    <a:lnTo>
                      <a:pt x="151" y="233"/>
                    </a:lnTo>
                    <a:lnTo>
                      <a:pt x="179" y="272"/>
                    </a:lnTo>
                    <a:lnTo>
                      <a:pt x="208" y="311"/>
                    </a:lnTo>
                    <a:lnTo>
                      <a:pt x="235" y="351"/>
                    </a:lnTo>
                    <a:lnTo>
                      <a:pt x="261" y="391"/>
                    </a:lnTo>
                    <a:lnTo>
                      <a:pt x="287" y="431"/>
                    </a:lnTo>
                    <a:lnTo>
                      <a:pt x="312" y="472"/>
                    </a:lnTo>
                    <a:lnTo>
                      <a:pt x="337" y="512"/>
                    </a:lnTo>
                    <a:lnTo>
                      <a:pt x="360" y="551"/>
                    </a:lnTo>
                    <a:lnTo>
                      <a:pt x="382" y="592"/>
                    </a:lnTo>
                    <a:lnTo>
                      <a:pt x="403" y="631"/>
                    </a:lnTo>
                    <a:lnTo>
                      <a:pt x="423" y="669"/>
                    </a:lnTo>
                    <a:lnTo>
                      <a:pt x="435" y="686"/>
                    </a:lnTo>
                    <a:lnTo>
                      <a:pt x="447" y="700"/>
                    </a:lnTo>
                    <a:lnTo>
                      <a:pt x="462" y="710"/>
                    </a:lnTo>
                    <a:lnTo>
                      <a:pt x="477" y="715"/>
                    </a:lnTo>
                    <a:lnTo>
                      <a:pt x="493" y="718"/>
                    </a:lnTo>
                    <a:lnTo>
                      <a:pt x="509" y="717"/>
                    </a:lnTo>
                    <a:lnTo>
                      <a:pt x="525" y="714"/>
                    </a:lnTo>
                    <a:lnTo>
                      <a:pt x="540" y="708"/>
                    </a:lnTo>
                    <a:lnTo>
                      <a:pt x="554" y="700"/>
                    </a:lnTo>
                    <a:lnTo>
                      <a:pt x="567" y="688"/>
                    </a:lnTo>
                    <a:lnTo>
                      <a:pt x="577" y="676"/>
                    </a:lnTo>
                    <a:lnTo>
                      <a:pt x="584" y="661"/>
                    </a:lnTo>
                    <a:lnTo>
                      <a:pt x="588" y="646"/>
                    </a:lnTo>
                    <a:lnTo>
                      <a:pt x="589" y="629"/>
                    </a:lnTo>
                    <a:lnTo>
                      <a:pt x="586" y="611"/>
                    </a:lnTo>
                    <a:lnTo>
                      <a:pt x="579" y="592"/>
                    </a:lnTo>
                    <a:lnTo>
                      <a:pt x="557" y="552"/>
                    </a:lnTo>
                    <a:lnTo>
                      <a:pt x="531" y="513"/>
                    </a:lnTo>
                    <a:lnTo>
                      <a:pt x="503" y="475"/>
                    </a:lnTo>
                    <a:lnTo>
                      <a:pt x="473" y="437"/>
                    </a:lnTo>
                    <a:lnTo>
                      <a:pt x="441" y="400"/>
                    </a:lnTo>
                    <a:lnTo>
                      <a:pt x="407" y="364"/>
                    </a:lnTo>
                    <a:lnTo>
                      <a:pt x="372" y="328"/>
                    </a:lnTo>
                    <a:lnTo>
                      <a:pt x="337" y="292"/>
                    </a:lnTo>
                    <a:lnTo>
                      <a:pt x="299" y="257"/>
                    </a:lnTo>
                    <a:lnTo>
                      <a:pt x="263" y="222"/>
                    </a:lnTo>
                    <a:lnTo>
                      <a:pt x="227" y="187"/>
                    </a:lnTo>
                    <a:lnTo>
                      <a:pt x="191" y="151"/>
                    </a:lnTo>
                    <a:lnTo>
                      <a:pt x="155" y="117"/>
                    </a:lnTo>
                    <a:lnTo>
                      <a:pt x="121" y="82"/>
                    </a:lnTo>
                    <a:lnTo>
                      <a:pt x="88" y="47"/>
                    </a:lnTo>
                    <a:lnTo>
                      <a:pt x="57" y="12"/>
                    </a:lnTo>
                    <a:lnTo>
                      <a:pt x="45" y="3"/>
                    </a:lnTo>
                    <a:lnTo>
                      <a:pt x="33" y="0"/>
                    </a:lnTo>
                    <a:lnTo>
                      <a:pt x="21" y="2"/>
                    </a:lnTo>
                    <a:lnTo>
                      <a:pt x="11" y="8"/>
                    </a:lnTo>
                    <a:lnTo>
                      <a:pt x="4" y="17"/>
                    </a:lnTo>
                    <a:lnTo>
                      <a:pt x="0" y="27"/>
                    </a:lnTo>
                    <a:lnTo>
                      <a:pt x="2" y="39"/>
                    </a:lnTo>
                    <a:lnTo>
                      <a:pt x="9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93" name="Freeform 249"/>
              <p:cNvSpPr>
                <a:spLocks/>
              </p:cNvSpPr>
              <p:nvPr/>
            </p:nvSpPr>
            <p:spPr bwMode="auto">
              <a:xfrm flipH="1">
                <a:off x="5214" y="1555"/>
                <a:ext cx="23" cy="49"/>
              </a:xfrm>
              <a:custGeom>
                <a:avLst/>
                <a:gdLst>
                  <a:gd name="T0" fmla="*/ 9 w 123"/>
                  <a:gd name="T1" fmla="*/ 40 h 272"/>
                  <a:gd name="T2" fmla="*/ 12 w 123"/>
                  <a:gd name="T3" fmla="*/ 50 h 272"/>
                  <a:gd name="T4" fmla="*/ 13 w 123"/>
                  <a:gd name="T5" fmla="*/ 61 h 272"/>
                  <a:gd name="T6" fmla="*/ 14 w 123"/>
                  <a:gd name="T7" fmla="*/ 71 h 272"/>
                  <a:gd name="T8" fmla="*/ 14 w 123"/>
                  <a:gd name="T9" fmla="*/ 81 h 272"/>
                  <a:gd name="T10" fmla="*/ 14 w 123"/>
                  <a:gd name="T11" fmla="*/ 91 h 272"/>
                  <a:gd name="T12" fmla="*/ 13 w 123"/>
                  <a:gd name="T13" fmla="*/ 101 h 272"/>
                  <a:gd name="T14" fmla="*/ 12 w 123"/>
                  <a:gd name="T15" fmla="*/ 112 h 272"/>
                  <a:gd name="T16" fmla="*/ 11 w 123"/>
                  <a:gd name="T17" fmla="*/ 122 h 272"/>
                  <a:gd name="T18" fmla="*/ 9 w 123"/>
                  <a:gd name="T19" fmla="*/ 133 h 272"/>
                  <a:gd name="T20" fmla="*/ 7 w 123"/>
                  <a:gd name="T21" fmla="*/ 143 h 272"/>
                  <a:gd name="T22" fmla="*/ 5 w 123"/>
                  <a:gd name="T23" fmla="*/ 154 h 272"/>
                  <a:gd name="T24" fmla="*/ 4 w 123"/>
                  <a:gd name="T25" fmla="*/ 165 h 272"/>
                  <a:gd name="T26" fmla="*/ 2 w 123"/>
                  <a:gd name="T27" fmla="*/ 176 h 272"/>
                  <a:gd name="T28" fmla="*/ 1 w 123"/>
                  <a:gd name="T29" fmla="*/ 187 h 272"/>
                  <a:gd name="T30" fmla="*/ 0 w 123"/>
                  <a:gd name="T31" fmla="*/ 198 h 272"/>
                  <a:gd name="T32" fmla="*/ 0 w 123"/>
                  <a:gd name="T33" fmla="*/ 209 h 272"/>
                  <a:gd name="T34" fmla="*/ 5 w 123"/>
                  <a:gd name="T35" fmla="*/ 237 h 272"/>
                  <a:gd name="T36" fmla="*/ 19 w 123"/>
                  <a:gd name="T37" fmla="*/ 256 h 272"/>
                  <a:gd name="T38" fmla="*/ 39 w 123"/>
                  <a:gd name="T39" fmla="*/ 268 h 272"/>
                  <a:gd name="T40" fmla="*/ 61 w 123"/>
                  <a:gd name="T41" fmla="*/ 272 h 272"/>
                  <a:gd name="T42" fmla="*/ 84 w 123"/>
                  <a:gd name="T43" fmla="*/ 268 h 272"/>
                  <a:gd name="T44" fmla="*/ 104 w 123"/>
                  <a:gd name="T45" fmla="*/ 256 h 272"/>
                  <a:gd name="T46" fmla="*/ 118 w 123"/>
                  <a:gd name="T47" fmla="*/ 237 h 272"/>
                  <a:gd name="T48" fmla="*/ 123 w 123"/>
                  <a:gd name="T49" fmla="*/ 209 h 272"/>
                  <a:gd name="T50" fmla="*/ 123 w 123"/>
                  <a:gd name="T51" fmla="*/ 197 h 272"/>
                  <a:gd name="T52" fmla="*/ 121 w 123"/>
                  <a:gd name="T53" fmla="*/ 184 h 272"/>
                  <a:gd name="T54" fmla="*/ 120 w 123"/>
                  <a:gd name="T55" fmla="*/ 171 h 272"/>
                  <a:gd name="T56" fmla="*/ 117 w 123"/>
                  <a:gd name="T57" fmla="*/ 159 h 272"/>
                  <a:gd name="T58" fmla="*/ 114 w 123"/>
                  <a:gd name="T59" fmla="*/ 147 h 272"/>
                  <a:gd name="T60" fmla="*/ 111 w 123"/>
                  <a:gd name="T61" fmla="*/ 135 h 272"/>
                  <a:gd name="T62" fmla="*/ 107 w 123"/>
                  <a:gd name="T63" fmla="*/ 123 h 272"/>
                  <a:gd name="T64" fmla="*/ 103 w 123"/>
                  <a:gd name="T65" fmla="*/ 112 h 272"/>
                  <a:gd name="T66" fmla="*/ 98 w 123"/>
                  <a:gd name="T67" fmla="*/ 100 h 272"/>
                  <a:gd name="T68" fmla="*/ 94 w 123"/>
                  <a:gd name="T69" fmla="*/ 89 h 272"/>
                  <a:gd name="T70" fmla="*/ 89 w 123"/>
                  <a:gd name="T71" fmla="*/ 77 h 272"/>
                  <a:gd name="T72" fmla="*/ 85 w 123"/>
                  <a:gd name="T73" fmla="*/ 66 h 272"/>
                  <a:gd name="T74" fmla="*/ 80 w 123"/>
                  <a:gd name="T75" fmla="*/ 55 h 272"/>
                  <a:gd name="T76" fmla="*/ 76 w 123"/>
                  <a:gd name="T77" fmla="*/ 43 h 272"/>
                  <a:gd name="T78" fmla="*/ 72 w 123"/>
                  <a:gd name="T79" fmla="*/ 32 h 272"/>
                  <a:gd name="T80" fmla="*/ 68 w 123"/>
                  <a:gd name="T81" fmla="*/ 21 h 272"/>
                  <a:gd name="T82" fmla="*/ 60 w 123"/>
                  <a:gd name="T83" fmla="*/ 9 h 272"/>
                  <a:gd name="T84" fmla="*/ 51 w 123"/>
                  <a:gd name="T85" fmla="*/ 2 h 272"/>
                  <a:gd name="T86" fmla="*/ 40 w 123"/>
                  <a:gd name="T87" fmla="*/ 0 h 272"/>
                  <a:gd name="T88" fmla="*/ 29 w 123"/>
                  <a:gd name="T89" fmla="*/ 2 h 272"/>
                  <a:gd name="T90" fmla="*/ 19 w 123"/>
                  <a:gd name="T91" fmla="*/ 7 h 272"/>
                  <a:gd name="T92" fmla="*/ 11 w 123"/>
                  <a:gd name="T93" fmla="*/ 16 h 272"/>
                  <a:gd name="T94" fmla="*/ 8 w 123"/>
                  <a:gd name="T95" fmla="*/ 27 h 272"/>
                  <a:gd name="T96" fmla="*/ 9 w 123"/>
                  <a:gd name="T97" fmla="*/ 4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3" h="272">
                    <a:moveTo>
                      <a:pt x="9" y="40"/>
                    </a:moveTo>
                    <a:lnTo>
                      <a:pt x="12" y="50"/>
                    </a:lnTo>
                    <a:lnTo>
                      <a:pt x="13" y="61"/>
                    </a:lnTo>
                    <a:lnTo>
                      <a:pt x="14" y="71"/>
                    </a:lnTo>
                    <a:lnTo>
                      <a:pt x="14" y="81"/>
                    </a:lnTo>
                    <a:lnTo>
                      <a:pt x="14" y="91"/>
                    </a:lnTo>
                    <a:lnTo>
                      <a:pt x="13" y="101"/>
                    </a:lnTo>
                    <a:lnTo>
                      <a:pt x="12" y="112"/>
                    </a:lnTo>
                    <a:lnTo>
                      <a:pt x="11" y="122"/>
                    </a:lnTo>
                    <a:lnTo>
                      <a:pt x="9" y="133"/>
                    </a:lnTo>
                    <a:lnTo>
                      <a:pt x="7" y="143"/>
                    </a:lnTo>
                    <a:lnTo>
                      <a:pt x="5" y="154"/>
                    </a:lnTo>
                    <a:lnTo>
                      <a:pt x="4" y="165"/>
                    </a:lnTo>
                    <a:lnTo>
                      <a:pt x="2" y="176"/>
                    </a:lnTo>
                    <a:lnTo>
                      <a:pt x="1" y="187"/>
                    </a:lnTo>
                    <a:lnTo>
                      <a:pt x="0" y="198"/>
                    </a:lnTo>
                    <a:lnTo>
                      <a:pt x="0" y="209"/>
                    </a:lnTo>
                    <a:lnTo>
                      <a:pt x="5" y="237"/>
                    </a:lnTo>
                    <a:lnTo>
                      <a:pt x="19" y="256"/>
                    </a:lnTo>
                    <a:lnTo>
                      <a:pt x="39" y="268"/>
                    </a:lnTo>
                    <a:lnTo>
                      <a:pt x="61" y="272"/>
                    </a:lnTo>
                    <a:lnTo>
                      <a:pt x="84" y="268"/>
                    </a:lnTo>
                    <a:lnTo>
                      <a:pt x="104" y="256"/>
                    </a:lnTo>
                    <a:lnTo>
                      <a:pt x="118" y="237"/>
                    </a:lnTo>
                    <a:lnTo>
                      <a:pt x="123" y="209"/>
                    </a:lnTo>
                    <a:lnTo>
                      <a:pt x="123" y="197"/>
                    </a:lnTo>
                    <a:lnTo>
                      <a:pt x="121" y="184"/>
                    </a:lnTo>
                    <a:lnTo>
                      <a:pt x="120" y="171"/>
                    </a:lnTo>
                    <a:lnTo>
                      <a:pt x="117" y="159"/>
                    </a:lnTo>
                    <a:lnTo>
                      <a:pt x="114" y="147"/>
                    </a:lnTo>
                    <a:lnTo>
                      <a:pt x="111" y="135"/>
                    </a:lnTo>
                    <a:lnTo>
                      <a:pt x="107" y="123"/>
                    </a:lnTo>
                    <a:lnTo>
                      <a:pt x="103" y="112"/>
                    </a:lnTo>
                    <a:lnTo>
                      <a:pt x="98" y="100"/>
                    </a:lnTo>
                    <a:lnTo>
                      <a:pt x="94" y="89"/>
                    </a:lnTo>
                    <a:lnTo>
                      <a:pt x="89" y="77"/>
                    </a:lnTo>
                    <a:lnTo>
                      <a:pt x="85" y="66"/>
                    </a:lnTo>
                    <a:lnTo>
                      <a:pt x="80" y="55"/>
                    </a:lnTo>
                    <a:lnTo>
                      <a:pt x="76" y="43"/>
                    </a:lnTo>
                    <a:lnTo>
                      <a:pt x="72" y="32"/>
                    </a:lnTo>
                    <a:lnTo>
                      <a:pt x="68" y="21"/>
                    </a:lnTo>
                    <a:lnTo>
                      <a:pt x="60" y="9"/>
                    </a:lnTo>
                    <a:lnTo>
                      <a:pt x="51" y="2"/>
                    </a:lnTo>
                    <a:lnTo>
                      <a:pt x="40" y="0"/>
                    </a:lnTo>
                    <a:lnTo>
                      <a:pt x="29" y="2"/>
                    </a:lnTo>
                    <a:lnTo>
                      <a:pt x="19" y="7"/>
                    </a:lnTo>
                    <a:lnTo>
                      <a:pt x="11" y="16"/>
                    </a:lnTo>
                    <a:lnTo>
                      <a:pt x="8" y="27"/>
                    </a:ln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94" name="Freeform 250"/>
              <p:cNvSpPr>
                <a:spLocks/>
              </p:cNvSpPr>
              <p:nvPr/>
            </p:nvSpPr>
            <p:spPr bwMode="auto">
              <a:xfrm flipH="1">
                <a:off x="5244" y="1526"/>
                <a:ext cx="44" cy="97"/>
              </a:xfrm>
              <a:custGeom>
                <a:avLst/>
                <a:gdLst>
                  <a:gd name="T0" fmla="*/ 218 w 241"/>
                  <a:gd name="T1" fmla="*/ 37 h 528"/>
                  <a:gd name="T2" fmla="*/ 219 w 241"/>
                  <a:gd name="T3" fmla="*/ 95 h 528"/>
                  <a:gd name="T4" fmla="*/ 211 w 241"/>
                  <a:gd name="T5" fmla="*/ 147 h 528"/>
                  <a:gd name="T6" fmla="*/ 198 w 241"/>
                  <a:gd name="T7" fmla="*/ 196 h 528"/>
                  <a:gd name="T8" fmla="*/ 180 w 241"/>
                  <a:gd name="T9" fmla="*/ 243 h 528"/>
                  <a:gd name="T10" fmla="*/ 158 w 241"/>
                  <a:gd name="T11" fmla="*/ 287 h 528"/>
                  <a:gd name="T12" fmla="*/ 134 w 241"/>
                  <a:gd name="T13" fmla="*/ 328 h 528"/>
                  <a:gd name="T14" fmla="*/ 111 w 241"/>
                  <a:gd name="T15" fmla="*/ 368 h 528"/>
                  <a:gd name="T16" fmla="*/ 87 w 241"/>
                  <a:gd name="T17" fmla="*/ 404 h 528"/>
                  <a:gd name="T18" fmla="*/ 66 w 241"/>
                  <a:gd name="T19" fmla="*/ 438 h 528"/>
                  <a:gd name="T20" fmla="*/ 45 w 241"/>
                  <a:gd name="T21" fmla="*/ 472 h 528"/>
                  <a:gd name="T22" fmla="*/ 19 w 241"/>
                  <a:gd name="T23" fmla="*/ 502 h 528"/>
                  <a:gd name="T24" fmla="*/ 0 w 241"/>
                  <a:gd name="T25" fmla="*/ 521 h 528"/>
                  <a:gd name="T26" fmla="*/ 6 w 241"/>
                  <a:gd name="T27" fmla="*/ 528 h 528"/>
                  <a:gd name="T28" fmla="*/ 21 w 241"/>
                  <a:gd name="T29" fmla="*/ 519 h 528"/>
                  <a:gd name="T30" fmla="*/ 42 w 241"/>
                  <a:gd name="T31" fmla="*/ 508 h 528"/>
                  <a:gd name="T32" fmla="*/ 64 w 241"/>
                  <a:gd name="T33" fmla="*/ 499 h 528"/>
                  <a:gd name="T34" fmla="*/ 87 w 241"/>
                  <a:gd name="T35" fmla="*/ 491 h 528"/>
                  <a:gd name="T36" fmla="*/ 110 w 241"/>
                  <a:gd name="T37" fmla="*/ 483 h 528"/>
                  <a:gd name="T38" fmla="*/ 131 w 241"/>
                  <a:gd name="T39" fmla="*/ 474 h 528"/>
                  <a:gd name="T40" fmla="*/ 151 w 241"/>
                  <a:gd name="T41" fmla="*/ 463 h 528"/>
                  <a:gd name="T42" fmla="*/ 168 w 241"/>
                  <a:gd name="T43" fmla="*/ 447 h 528"/>
                  <a:gd name="T44" fmla="*/ 188 w 241"/>
                  <a:gd name="T45" fmla="*/ 417 h 528"/>
                  <a:gd name="T46" fmla="*/ 208 w 241"/>
                  <a:gd name="T47" fmla="*/ 373 h 528"/>
                  <a:gd name="T48" fmla="*/ 224 w 241"/>
                  <a:gd name="T49" fmla="*/ 324 h 528"/>
                  <a:gd name="T50" fmla="*/ 234 w 241"/>
                  <a:gd name="T51" fmla="*/ 274 h 528"/>
                  <a:gd name="T52" fmla="*/ 240 w 241"/>
                  <a:gd name="T53" fmla="*/ 220 h 528"/>
                  <a:gd name="T54" fmla="*/ 241 w 241"/>
                  <a:gd name="T55" fmla="*/ 162 h 528"/>
                  <a:gd name="T56" fmla="*/ 239 w 241"/>
                  <a:gd name="T57" fmla="*/ 102 h 528"/>
                  <a:gd name="T58" fmla="*/ 232 w 241"/>
                  <a:gd name="T59" fmla="*/ 38 h 528"/>
                  <a:gd name="T60" fmla="*/ 226 w 241"/>
                  <a:gd name="T61" fmla="*/ 1 h 528"/>
                  <a:gd name="T62" fmla="*/ 217 w 241"/>
                  <a:gd name="T63" fmla="*/ 2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1" h="528">
                    <a:moveTo>
                      <a:pt x="215" y="8"/>
                    </a:moveTo>
                    <a:lnTo>
                      <a:pt x="218" y="37"/>
                    </a:lnTo>
                    <a:lnTo>
                      <a:pt x="220" y="66"/>
                    </a:lnTo>
                    <a:lnTo>
                      <a:pt x="219" y="95"/>
                    </a:lnTo>
                    <a:lnTo>
                      <a:pt x="216" y="121"/>
                    </a:lnTo>
                    <a:lnTo>
                      <a:pt x="211" y="147"/>
                    </a:lnTo>
                    <a:lnTo>
                      <a:pt x="205" y="172"/>
                    </a:lnTo>
                    <a:lnTo>
                      <a:pt x="198" y="196"/>
                    </a:lnTo>
                    <a:lnTo>
                      <a:pt x="189" y="220"/>
                    </a:lnTo>
                    <a:lnTo>
                      <a:pt x="180" y="243"/>
                    </a:lnTo>
                    <a:lnTo>
                      <a:pt x="169" y="265"/>
                    </a:lnTo>
                    <a:lnTo>
                      <a:pt x="158" y="287"/>
                    </a:lnTo>
                    <a:lnTo>
                      <a:pt x="146" y="308"/>
                    </a:lnTo>
                    <a:lnTo>
                      <a:pt x="134" y="328"/>
                    </a:lnTo>
                    <a:lnTo>
                      <a:pt x="123" y="349"/>
                    </a:lnTo>
                    <a:lnTo>
                      <a:pt x="111" y="368"/>
                    </a:lnTo>
                    <a:lnTo>
                      <a:pt x="98" y="387"/>
                    </a:lnTo>
                    <a:lnTo>
                      <a:pt x="87" y="404"/>
                    </a:lnTo>
                    <a:lnTo>
                      <a:pt x="76" y="421"/>
                    </a:lnTo>
                    <a:lnTo>
                      <a:pt x="66" y="438"/>
                    </a:lnTo>
                    <a:lnTo>
                      <a:pt x="56" y="455"/>
                    </a:lnTo>
                    <a:lnTo>
                      <a:pt x="45" y="472"/>
                    </a:lnTo>
                    <a:lnTo>
                      <a:pt x="33" y="488"/>
                    </a:lnTo>
                    <a:lnTo>
                      <a:pt x="19" y="502"/>
                    </a:lnTo>
                    <a:lnTo>
                      <a:pt x="2" y="516"/>
                    </a:lnTo>
                    <a:lnTo>
                      <a:pt x="0" y="521"/>
                    </a:lnTo>
                    <a:lnTo>
                      <a:pt x="2" y="526"/>
                    </a:lnTo>
                    <a:lnTo>
                      <a:pt x="6" y="528"/>
                    </a:lnTo>
                    <a:lnTo>
                      <a:pt x="11" y="526"/>
                    </a:lnTo>
                    <a:lnTo>
                      <a:pt x="21" y="519"/>
                    </a:lnTo>
                    <a:lnTo>
                      <a:pt x="31" y="513"/>
                    </a:lnTo>
                    <a:lnTo>
                      <a:pt x="42" y="508"/>
                    </a:lnTo>
                    <a:lnTo>
                      <a:pt x="53" y="503"/>
                    </a:lnTo>
                    <a:lnTo>
                      <a:pt x="64" y="499"/>
                    </a:lnTo>
                    <a:lnTo>
                      <a:pt x="75" y="495"/>
                    </a:lnTo>
                    <a:lnTo>
                      <a:pt x="87" y="491"/>
                    </a:lnTo>
                    <a:lnTo>
                      <a:pt x="98" y="487"/>
                    </a:lnTo>
                    <a:lnTo>
                      <a:pt x="110" y="483"/>
                    </a:lnTo>
                    <a:lnTo>
                      <a:pt x="121" y="479"/>
                    </a:lnTo>
                    <a:lnTo>
                      <a:pt x="131" y="474"/>
                    </a:lnTo>
                    <a:lnTo>
                      <a:pt x="141" y="469"/>
                    </a:lnTo>
                    <a:lnTo>
                      <a:pt x="151" y="463"/>
                    </a:lnTo>
                    <a:lnTo>
                      <a:pt x="160" y="455"/>
                    </a:lnTo>
                    <a:lnTo>
                      <a:pt x="168" y="447"/>
                    </a:lnTo>
                    <a:lnTo>
                      <a:pt x="176" y="438"/>
                    </a:lnTo>
                    <a:lnTo>
                      <a:pt x="188" y="417"/>
                    </a:lnTo>
                    <a:lnTo>
                      <a:pt x="198" y="395"/>
                    </a:lnTo>
                    <a:lnTo>
                      <a:pt x="208" y="373"/>
                    </a:lnTo>
                    <a:lnTo>
                      <a:pt x="216" y="350"/>
                    </a:lnTo>
                    <a:lnTo>
                      <a:pt x="224" y="324"/>
                    </a:lnTo>
                    <a:lnTo>
                      <a:pt x="229" y="299"/>
                    </a:lnTo>
                    <a:lnTo>
                      <a:pt x="234" y="274"/>
                    </a:lnTo>
                    <a:lnTo>
                      <a:pt x="237" y="247"/>
                    </a:lnTo>
                    <a:lnTo>
                      <a:pt x="240" y="220"/>
                    </a:lnTo>
                    <a:lnTo>
                      <a:pt x="241" y="191"/>
                    </a:lnTo>
                    <a:lnTo>
                      <a:pt x="241" y="162"/>
                    </a:lnTo>
                    <a:lnTo>
                      <a:pt x="240" y="132"/>
                    </a:lnTo>
                    <a:lnTo>
                      <a:pt x="239" y="102"/>
                    </a:lnTo>
                    <a:lnTo>
                      <a:pt x="236" y="70"/>
                    </a:lnTo>
                    <a:lnTo>
                      <a:pt x="232" y="38"/>
                    </a:lnTo>
                    <a:lnTo>
                      <a:pt x="228" y="5"/>
                    </a:lnTo>
                    <a:lnTo>
                      <a:pt x="226" y="1"/>
                    </a:lnTo>
                    <a:lnTo>
                      <a:pt x="221" y="0"/>
                    </a:lnTo>
                    <a:lnTo>
                      <a:pt x="217" y="2"/>
                    </a:lnTo>
                    <a:lnTo>
                      <a:pt x="21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95" name="Freeform 251"/>
              <p:cNvSpPr>
                <a:spLocks/>
              </p:cNvSpPr>
              <p:nvPr/>
            </p:nvSpPr>
            <p:spPr bwMode="auto">
              <a:xfrm flipH="1">
                <a:off x="5198" y="1774"/>
                <a:ext cx="199" cy="87"/>
              </a:xfrm>
              <a:custGeom>
                <a:avLst/>
                <a:gdLst>
                  <a:gd name="T0" fmla="*/ 111 w 1095"/>
                  <a:gd name="T1" fmla="*/ 23 h 472"/>
                  <a:gd name="T2" fmla="*/ 86 w 1095"/>
                  <a:gd name="T3" fmla="*/ 52 h 472"/>
                  <a:gd name="T4" fmla="*/ 60 w 1095"/>
                  <a:gd name="T5" fmla="*/ 85 h 472"/>
                  <a:gd name="T6" fmla="*/ 37 w 1095"/>
                  <a:gd name="T7" fmla="*/ 121 h 472"/>
                  <a:gd name="T8" fmla="*/ 17 w 1095"/>
                  <a:gd name="T9" fmla="*/ 160 h 472"/>
                  <a:gd name="T10" fmla="*/ 4 w 1095"/>
                  <a:gd name="T11" fmla="*/ 200 h 472"/>
                  <a:gd name="T12" fmla="*/ 0 w 1095"/>
                  <a:gd name="T13" fmla="*/ 244 h 472"/>
                  <a:gd name="T14" fmla="*/ 9 w 1095"/>
                  <a:gd name="T15" fmla="*/ 288 h 472"/>
                  <a:gd name="T16" fmla="*/ 35 w 1095"/>
                  <a:gd name="T17" fmla="*/ 331 h 472"/>
                  <a:gd name="T18" fmla="*/ 76 w 1095"/>
                  <a:gd name="T19" fmla="*/ 366 h 472"/>
                  <a:gd name="T20" fmla="*/ 126 w 1095"/>
                  <a:gd name="T21" fmla="*/ 395 h 472"/>
                  <a:gd name="T22" fmla="*/ 183 w 1095"/>
                  <a:gd name="T23" fmla="*/ 418 h 472"/>
                  <a:gd name="T24" fmla="*/ 247 w 1095"/>
                  <a:gd name="T25" fmla="*/ 435 h 472"/>
                  <a:gd name="T26" fmla="*/ 316 w 1095"/>
                  <a:gd name="T27" fmla="*/ 448 h 472"/>
                  <a:gd name="T28" fmla="*/ 390 w 1095"/>
                  <a:gd name="T29" fmla="*/ 456 h 472"/>
                  <a:gd name="T30" fmla="*/ 465 w 1095"/>
                  <a:gd name="T31" fmla="*/ 462 h 472"/>
                  <a:gd name="T32" fmla="*/ 544 w 1095"/>
                  <a:gd name="T33" fmla="*/ 464 h 472"/>
                  <a:gd name="T34" fmla="*/ 624 w 1095"/>
                  <a:gd name="T35" fmla="*/ 465 h 472"/>
                  <a:gd name="T36" fmla="*/ 703 w 1095"/>
                  <a:gd name="T37" fmla="*/ 465 h 472"/>
                  <a:gd name="T38" fmla="*/ 781 w 1095"/>
                  <a:gd name="T39" fmla="*/ 464 h 472"/>
                  <a:gd name="T40" fmla="*/ 857 w 1095"/>
                  <a:gd name="T41" fmla="*/ 464 h 472"/>
                  <a:gd name="T42" fmla="*/ 928 w 1095"/>
                  <a:gd name="T43" fmla="*/ 464 h 472"/>
                  <a:gd name="T44" fmla="*/ 996 w 1095"/>
                  <a:gd name="T45" fmla="*/ 465 h 472"/>
                  <a:gd name="T46" fmla="*/ 1058 w 1095"/>
                  <a:gd name="T47" fmla="*/ 469 h 472"/>
                  <a:gd name="T48" fmla="*/ 1093 w 1095"/>
                  <a:gd name="T49" fmla="*/ 471 h 472"/>
                  <a:gd name="T50" fmla="*/ 1094 w 1095"/>
                  <a:gd name="T51" fmla="*/ 463 h 472"/>
                  <a:gd name="T52" fmla="*/ 1062 w 1095"/>
                  <a:gd name="T53" fmla="*/ 457 h 472"/>
                  <a:gd name="T54" fmla="*/ 1005 w 1095"/>
                  <a:gd name="T55" fmla="*/ 453 h 472"/>
                  <a:gd name="T56" fmla="*/ 941 w 1095"/>
                  <a:gd name="T57" fmla="*/ 449 h 472"/>
                  <a:gd name="T58" fmla="*/ 874 w 1095"/>
                  <a:gd name="T59" fmla="*/ 447 h 472"/>
                  <a:gd name="T60" fmla="*/ 804 w 1095"/>
                  <a:gd name="T61" fmla="*/ 444 h 472"/>
                  <a:gd name="T62" fmla="*/ 732 w 1095"/>
                  <a:gd name="T63" fmla="*/ 441 h 472"/>
                  <a:gd name="T64" fmla="*/ 658 w 1095"/>
                  <a:gd name="T65" fmla="*/ 437 h 472"/>
                  <a:gd name="T66" fmla="*/ 584 w 1095"/>
                  <a:gd name="T67" fmla="*/ 432 h 472"/>
                  <a:gd name="T68" fmla="*/ 512 w 1095"/>
                  <a:gd name="T69" fmla="*/ 425 h 472"/>
                  <a:gd name="T70" fmla="*/ 441 w 1095"/>
                  <a:gd name="T71" fmla="*/ 416 h 472"/>
                  <a:gd name="T72" fmla="*/ 373 w 1095"/>
                  <a:gd name="T73" fmla="*/ 404 h 472"/>
                  <a:gd name="T74" fmla="*/ 309 w 1095"/>
                  <a:gd name="T75" fmla="*/ 389 h 472"/>
                  <a:gd name="T76" fmla="*/ 250 w 1095"/>
                  <a:gd name="T77" fmla="*/ 368 h 472"/>
                  <a:gd name="T78" fmla="*/ 196 w 1095"/>
                  <a:gd name="T79" fmla="*/ 345 h 472"/>
                  <a:gd name="T80" fmla="*/ 150 w 1095"/>
                  <a:gd name="T81" fmla="*/ 316 h 472"/>
                  <a:gd name="T82" fmla="*/ 112 w 1095"/>
                  <a:gd name="T83" fmla="*/ 282 h 472"/>
                  <a:gd name="T84" fmla="*/ 88 w 1095"/>
                  <a:gd name="T85" fmla="*/ 246 h 472"/>
                  <a:gd name="T86" fmla="*/ 81 w 1095"/>
                  <a:gd name="T87" fmla="*/ 212 h 472"/>
                  <a:gd name="T88" fmla="*/ 82 w 1095"/>
                  <a:gd name="T89" fmla="*/ 181 h 472"/>
                  <a:gd name="T90" fmla="*/ 89 w 1095"/>
                  <a:gd name="T91" fmla="*/ 151 h 472"/>
                  <a:gd name="T92" fmla="*/ 101 w 1095"/>
                  <a:gd name="T93" fmla="*/ 122 h 472"/>
                  <a:gd name="T94" fmla="*/ 118 w 1095"/>
                  <a:gd name="T95" fmla="*/ 95 h 472"/>
                  <a:gd name="T96" fmla="*/ 135 w 1095"/>
                  <a:gd name="T97" fmla="*/ 71 h 472"/>
                  <a:gd name="T98" fmla="*/ 152 w 1095"/>
                  <a:gd name="T99" fmla="*/ 49 h 472"/>
                  <a:gd name="T100" fmla="*/ 165 w 1095"/>
                  <a:gd name="T101" fmla="*/ 29 h 472"/>
                  <a:gd name="T102" fmla="*/ 163 w 1095"/>
                  <a:gd name="T103" fmla="*/ 12 h 472"/>
                  <a:gd name="T104" fmla="*/ 149 w 1095"/>
                  <a:gd name="T105" fmla="*/ 1 h 472"/>
                  <a:gd name="T106" fmla="*/ 131 w 1095"/>
                  <a:gd name="T107" fmla="*/ 3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95" h="472">
                    <a:moveTo>
                      <a:pt x="122" y="10"/>
                    </a:moveTo>
                    <a:lnTo>
                      <a:pt x="111" y="23"/>
                    </a:lnTo>
                    <a:lnTo>
                      <a:pt x="98" y="37"/>
                    </a:lnTo>
                    <a:lnTo>
                      <a:pt x="86" y="52"/>
                    </a:lnTo>
                    <a:lnTo>
                      <a:pt x="73" y="68"/>
                    </a:lnTo>
                    <a:lnTo>
                      <a:pt x="60" y="85"/>
                    </a:lnTo>
                    <a:lnTo>
                      <a:pt x="48" y="102"/>
                    </a:lnTo>
                    <a:lnTo>
                      <a:pt x="37" y="121"/>
                    </a:lnTo>
                    <a:lnTo>
                      <a:pt x="26" y="140"/>
                    </a:lnTo>
                    <a:lnTo>
                      <a:pt x="17" y="160"/>
                    </a:lnTo>
                    <a:lnTo>
                      <a:pt x="9" y="180"/>
                    </a:lnTo>
                    <a:lnTo>
                      <a:pt x="4" y="200"/>
                    </a:lnTo>
                    <a:lnTo>
                      <a:pt x="1" y="221"/>
                    </a:lnTo>
                    <a:lnTo>
                      <a:pt x="0" y="244"/>
                    </a:lnTo>
                    <a:lnTo>
                      <a:pt x="3" y="266"/>
                    </a:lnTo>
                    <a:lnTo>
                      <a:pt x="9" y="288"/>
                    </a:lnTo>
                    <a:lnTo>
                      <a:pt x="18" y="311"/>
                    </a:lnTo>
                    <a:lnTo>
                      <a:pt x="35" y="331"/>
                    </a:lnTo>
                    <a:lnTo>
                      <a:pt x="54" y="349"/>
                    </a:lnTo>
                    <a:lnTo>
                      <a:pt x="76" y="366"/>
                    </a:lnTo>
                    <a:lnTo>
                      <a:pt x="100" y="382"/>
                    </a:lnTo>
                    <a:lnTo>
                      <a:pt x="126" y="395"/>
                    </a:lnTo>
                    <a:lnTo>
                      <a:pt x="154" y="407"/>
                    </a:lnTo>
                    <a:lnTo>
                      <a:pt x="183" y="418"/>
                    </a:lnTo>
                    <a:lnTo>
                      <a:pt x="214" y="427"/>
                    </a:lnTo>
                    <a:lnTo>
                      <a:pt x="247" y="435"/>
                    </a:lnTo>
                    <a:lnTo>
                      <a:pt x="281" y="442"/>
                    </a:lnTo>
                    <a:lnTo>
                      <a:pt x="316" y="448"/>
                    </a:lnTo>
                    <a:lnTo>
                      <a:pt x="353" y="452"/>
                    </a:lnTo>
                    <a:lnTo>
                      <a:pt x="390" y="456"/>
                    </a:lnTo>
                    <a:lnTo>
                      <a:pt x="427" y="459"/>
                    </a:lnTo>
                    <a:lnTo>
                      <a:pt x="465" y="462"/>
                    </a:lnTo>
                    <a:lnTo>
                      <a:pt x="505" y="463"/>
                    </a:lnTo>
                    <a:lnTo>
                      <a:pt x="544" y="464"/>
                    </a:lnTo>
                    <a:lnTo>
                      <a:pt x="584" y="465"/>
                    </a:lnTo>
                    <a:lnTo>
                      <a:pt x="624" y="465"/>
                    </a:lnTo>
                    <a:lnTo>
                      <a:pt x="663" y="465"/>
                    </a:lnTo>
                    <a:lnTo>
                      <a:pt x="703" y="465"/>
                    </a:lnTo>
                    <a:lnTo>
                      <a:pt x="742" y="465"/>
                    </a:lnTo>
                    <a:lnTo>
                      <a:pt x="781" y="464"/>
                    </a:lnTo>
                    <a:lnTo>
                      <a:pt x="819" y="464"/>
                    </a:lnTo>
                    <a:lnTo>
                      <a:pt x="857" y="464"/>
                    </a:lnTo>
                    <a:lnTo>
                      <a:pt x="893" y="464"/>
                    </a:lnTo>
                    <a:lnTo>
                      <a:pt x="928" y="464"/>
                    </a:lnTo>
                    <a:lnTo>
                      <a:pt x="963" y="464"/>
                    </a:lnTo>
                    <a:lnTo>
                      <a:pt x="996" y="465"/>
                    </a:lnTo>
                    <a:lnTo>
                      <a:pt x="1028" y="467"/>
                    </a:lnTo>
                    <a:lnTo>
                      <a:pt x="1058" y="469"/>
                    </a:lnTo>
                    <a:lnTo>
                      <a:pt x="1087" y="472"/>
                    </a:lnTo>
                    <a:lnTo>
                      <a:pt x="1093" y="471"/>
                    </a:lnTo>
                    <a:lnTo>
                      <a:pt x="1095" y="467"/>
                    </a:lnTo>
                    <a:lnTo>
                      <a:pt x="1094" y="463"/>
                    </a:lnTo>
                    <a:lnTo>
                      <a:pt x="1090" y="460"/>
                    </a:lnTo>
                    <a:lnTo>
                      <a:pt x="1062" y="457"/>
                    </a:lnTo>
                    <a:lnTo>
                      <a:pt x="1034" y="455"/>
                    </a:lnTo>
                    <a:lnTo>
                      <a:pt x="1005" y="453"/>
                    </a:lnTo>
                    <a:lnTo>
                      <a:pt x="974" y="451"/>
                    </a:lnTo>
                    <a:lnTo>
                      <a:pt x="941" y="449"/>
                    </a:lnTo>
                    <a:lnTo>
                      <a:pt x="908" y="448"/>
                    </a:lnTo>
                    <a:lnTo>
                      <a:pt x="874" y="447"/>
                    </a:lnTo>
                    <a:lnTo>
                      <a:pt x="840" y="445"/>
                    </a:lnTo>
                    <a:lnTo>
                      <a:pt x="804" y="444"/>
                    </a:lnTo>
                    <a:lnTo>
                      <a:pt x="768" y="443"/>
                    </a:lnTo>
                    <a:lnTo>
                      <a:pt x="732" y="441"/>
                    </a:lnTo>
                    <a:lnTo>
                      <a:pt x="694" y="439"/>
                    </a:lnTo>
                    <a:lnTo>
                      <a:pt x="658" y="437"/>
                    </a:lnTo>
                    <a:lnTo>
                      <a:pt x="621" y="435"/>
                    </a:lnTo>
                    <a:lnTo>
                      <a:pt x="584" y="432"/>
                    </a:lnTo>
                    <a:lnTo>
                      <a:pt x="548" y="429"/>
                    </a:lnTo>
                    <a:lnTo>
                      <a:pt x="512" y="425"/>
                    </a:lnTo>
                    <a:lnTo>
                      <a:pt x="477" y="421"/>
                    </a:lnTo>
                    <a:lnTo>
                      <a:pt x="441" y="416"/>
                    </a:lnTo>
                    <a:lnTo>
                      <a:pt x="407" y="410"/>
                    </a:lnTo>
                    <a:lnTo>
                      <a:pt x="373" y="404"/>
                    </a:lnTo>
                    <a:lnTo>
                      <a:pt x="340" y="397"/>
                    </a:lnTo>
                    <a:lnTo>
                      <a:pt x="309" y="389"/>
                    </a:lnTo>
                    <a:lnTo>
                      <a:pt x="279" y="379"/>
                    </a:lnTo>
                    <a:lnTo>
                      <a:pt x="250" y="368"/>
                    </a:lnTo>
                    <a:lnTo>
                      <a:pt x="222" y="357"/>
                    </a:lnTo>
                    <a:lnTo>
                      <a:pt x="196" y="345"/>
                    </a:lnTo>
                    <a:lnTo>
                      <a:pt x="172" y="331"/>
                    </a:lnTo>
                    <a:lnTo>
                      <a:pt x="150" y="316"/>
                    </a:lnTo>
                    <a:lnTo>
                      <a:pt x="130" y="300"/>
                    </a:lnTo>
                    <a:lnTo>
                      <a:pt x="112" y="282"/>
                    </a:lnTo>
                    <a:lnTo>
                      <a:pt x="95" y="263"/>
                    </a:lnTo>
                    <a:lnTo>
                      <a:pt x="88" y="246"/>
                    </a:lnTo>
                    <a:lnTo>
                      <a:pt x="83" y="229"/>
                    </a:lnTo>
                    <a:lnTo>
                      <a:pt x="81" y="212"/>
                    </a:lnTo>
                    <a:lnTo>
                      <a:pt x="80" y="197"/>
                    </a:lnTo>
                    <a:lnTo>
                      <a:pt x="82" y="181"/>
                    </a:lnTo>
                    <a:lnTo>
                      <a:pt x="85" y="166"/>
                    </a:lnTo>
                    <a:lnTo>
                      <a:pt x="89" y="151"/>
                    </a:lnTo>
                    <a:lnTo>
                      <a:pt x="95" y="136"/>
                    </a:lnTo>
                    <a:lnTo>
                      <a:pt x="101" y="122"/>
                    </a:lnTo>
                    <a:lnTo>
                      <a:pt x="110" y="108"/>
                    </a:lnTo>
                    <a:lnTo>
                      <a:pt x="118" y="95"/>
                    </a:lnTo>
                    <a:lnTo>
                      <a:pt x="126" y="83"/>
                    </a:lnTo>
                    <a:lnTo>
                      <a:pt x="135" y="71"/>
                    </a:lnTo>
                    <a:lnTo>
                      <a:pt x="144" y="59"/>
                    </a:lnTo>
                    <a:lnTo>
                      <a:pt x="152" y="49"/>
                    </a:lnTo>
                    <a:lnTo>
                      <a:pt x="160" y="39"/>
                    </a:lnTo>
                    <a:lnTo>
                      <a:pt x="165" y="29"/>
                    </a:lnTo>
                    <a:lnTo>
                      <a:pt x="166" y="20"/>
                    </a:lnTo>
                    <a:lnTo>
                      <a:pt x="163" y="12"/>
                    </a:lnTo>
                    <a:lnTo>
                      <a:pt x="157" y="5"/>
                    </a:lnTo>
                    <a:lnTo>
                      <a:pt x="149" y="1"/>
                    </a:lnTo>
                    <a:lnTo>
                      <a:pt x="140" y="0"/>
                    </a:lnTo>
                    <a:lnTo>
                      <a:pt x="131" y="3"/>
                    </a:lnTo>
                    <a:lnTo>
                      <a:pt x="1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96" name="Freeform 252"/>
              <p:cNvSpPr>
                <a:spLocks/>
              </p:cNvSpPr>
              <p:nvPr/>
            </p:nvSpPr>
            <p:spPr bwMode="auto">
              <a:xfrm flipH="1">
                <a:off x="4750" y="1467"/>
                <a:ext cx="50" cy="84"/>
              </a:xfrm>
              <a:custGeom>
                <a:avLst/>
                <a:gdLst>
                  <a:gd name="T0" fmla="*/ 61 w 275"/>
                  <a:gd name="T1" fmla="*/ 445 h 460"/>
                  <a:gd name="T2" fmla="*/ 75 w 275"/>
                  <a:gd name="T3" fmla="*/ 427 h 460"/>
                  <a:gd name="T4" fmla="*/ 89 w 275"/>
                  <a:gd name="T5" fmla="*/ 410 h 460"/>
                  <a:gd name="T6" fmla="*/ 104 w 275"/>
                  <a:gd name="T7" fmla="*/ 393 h 460"/>
                  <a:gd name="T8" fmla="*/ 118 w 275"/>
                  <a:gd name="T9" fmla="*/ 377 h 460"/>
                  <a:gd name="T10" fmla="*/ 133 w 275"/>
                  <a:gd name="T11" fmla="*/ 361 h 460"/>
                  <a:gd name="T12" fmla="*/ 147 w 275"/>
                  <a:gd name="T13" fmla="*/ 345 h 460"/>
                  <a:gd name="T14" fmla="*/ 161 w 275"/>
                  <a:gd name="T15" fmla="*/ 328 h 460"/>
                  <a:gd name="T16" fmla="*/ 175 w 275"/>
                  <a:gd name="T17" fmla="*/ 309 h 460"/>
                  <a:gd name="T18" fmla="*/ 181 w 275"/>
                  <a:gd name="T19" fmla="*/ 296 h 460"/>
                  <a:gd name="T20" fmla="*/ 189 w 275"/>
                  <a:gd name="T21" fmla="*/ 283 h 460"/>
                  <a:gd name="T22" fmla="*/ 195 w 275"/>
                  <a:gd name="T23" fmla="*/ 269 h 460"/>
                  <a:gd name="T24" fmla="*/ 201 w 275"/>
                  <a:gd name="T25" fmla="*/ 257 h 460"/>
                  <a:gd name="T26" fmla="*/ 207 w 275"/>
                  <a:gd name="T27" fmla="*/ 244 h 460"/>
                  <a:gd name="T28" fmla="*/ 213 w 275"/>
                  <a:gd name="T29" fmla="*/ 232 h 460"/>
                  <a:gd name="T30" fmla="*/ 219 w 275"/>
                  <a:gd name="T31" fmla="*/ 221 h 460"/>
                  <a:gd name="T32" fmla="*/ 226 w 275"/>
                  <a:gd name="T33" fmla="*/ 209 h 460"/>
                  <a:gd name="T34" fmla="*/ 232 w 275"/>
                  <a:gd name="T35" fmla="*/ 197 h 460"/>
                  <a:gd name="T36" fmla="*/ 238 w 275"/>
                  <a:gd name="T37" fmla="*/ 185 h 460"/>
                  <a:gd name="T38" fmla="*/ 244 w 275"/>
                  <a:gd name="T39" fmla="*/ 173 h 460"/>
                  <a:gd name="T40" fmla="*/ 250 w 275"/>
                  <a:gd name="T41" fmla="*/ 161 h 460"/>
                  <a:gd name="T42" fmla="*/ 256 w 275"/>
                  <a:gd name="T43" fmla="*/ 148 h 460"/>
                  <a:gd name="T44" fmla="*/ 262 w 275"/>
                  <a:gd name="T45" fmla="*/ 135 h 460"/>
                  <a:gd name="T46" fmla="*/ 269 w 275"/>
                  <a:gd name="T47" fmla="*/ 122 h 460"/>
                  <a:gd name="T48" fmla="*/ 275 w 275"/>
                  <a:gd name="T49" fmla="*/ 108 h 460"/>
                  <a:gd name="T50" fmla="*/ 256 w 275"/>
                  <a:gd name="T51" fmla="*/ 8 h 460"/>
                  <a:gd name="T52" fmla="*/ 254 w 275"/>
                  <a:gd name="T53" fmla="*/ 2 h 460"/>
                  <a:gd name="T54" fmla="*/ 251 w 275"/>
                  <a:gd name="T55" fmla="*/ 0 h 460"/>
                  <a:gd name="T56" fmla="*/ 247 w 275"/>
                  <a:gd name="T57" fmla="*/ 1 h 460"/>
                  <a:gd name="T58" fmla="*/ 243 w 275"/>
                  <a:gd name="T59" fmla="*/ 4 h 460"/>
                  <a:gd name="T60" fmla="*/ 178 w 275"/>
                  <a:gd name="T61" fmla="*/ 73 h 460"/>
                  <a:gd name="T62" fmla="*/ 171 w 275"/>
                  <a:gd name="T63" fmla="*/ 86 h 460"/>
                  <a:gd name="T64" fmla="*/ 165 w 275"/>
                  <a:gd name="T65" fmla="*/ 99 h 460"/>
                  <a:gd name="T66" fmla="*/ 159 w 275"/>
                  <a:gd name="T67" fmla="*/ 111 h 460"/>
                  <a:gd name="T68" fmla="*/ 153 w 275"/>
                  <a:gd name="T69" fmla="*/ 122 h 460"/>
                  <a:gd name="T70" fmla="*/ 148 w 275"/>
                  <a:gd name="T71" fmla="*/ 133 h 460"/>
                  <a:gd name="T72" fmla="*/ 142 w 275"/>
                  <a:gd name="T73" fmla="*/ 144 h 460"/>
                  <a:gd name="T74" fmla="*/ 137 w 275"/>
                  <a:gd name="T75" fmla="*/ 155 h 460"/>
                  <a:gd name="T76" fmla="*/ 131 w 275"/>
                  <a:gd name="T77" fmla="*/ 165 h 460"/>
                  <a:gd name="T78" fmla="*/ 126 w 275"/>
                  <a:gd name="T79" fmla="*/ 175 h 460"/>
                  <a:gd name="T80" fmla="*/ 120 w 275"/>
                  <a:gd name="T81" fmla="*/ 185 h 460"/>
                  <a:gd name="T82" fmla="*/ 115 w 275"/>
                  <a:gd name="T83" fmla="*/ 196 h 460"/>
                  <a:gd name="T84" fmla="*/ 109 w 275"/>
                  <a:gd name="T85" fmla="*/ 206 h 460"/>
                  <a:gd name="T86" fmla="*/ 103 w 275"/>
                  <a:gd name="T87" fmla="*/ 217 h 460"/>
                  <a:gd name="T88" fmla="*/ 98 w 275"/>
                  <a:gd name="T89" fmla="*/ 229 h 460"/>
                  <a:gd name="T90" fmla="*/ 91 w 275"/>
                  <a:gd name="T91" fmla="*/ 241 h 460"/>
                  <a:gd name="T92" fmla="*/ 85 w 275"/>
                  <a:gd name="T93" fmla="*/ 254 h 460"/>
                  <a:gd name="T94" fmla="*/ 74 w 275"/>
                  <a:gd name="T95" fmla="*/ 273 h 460"/>
                  <a:gd name="T96" fmla="*/ 64 w 275"/>
                  <a:gd name="T97" fmla="*/ 293 h 460"/>
                  <a:gd name="T98" fmla="*/ 54 w 275"/>
                  <a:gd name="T99" fmla="*/ 311 h 460"/>
                  <a:gd name="T100" fmla="*/ 46 w 275"/>
                  <a:gd name="T101" fmla="*/ 330 h 460"/>
                  <a:gd name="T102" fmla="*/ 38 w 275"/>
                  <a:gd name="T103" fmla="*/ 349 h 460"/>
                  <a:gd name="T104" fmla="*/ 29 w 275"/>
                  <a:gd name="T105" fmla="*/ 368 h 460"/>
                  <a:gd name="T106" fmla="*/ 18 w 275"/>
                  <a:gd name="T107" fmla="*/ 387 h 460"/>
                  <a:gd name="T108" fmla="*/ 6 w 275"/>
                  <a:gd name="T109" fmla="*/ 407 h 460"/>
                  <a:gd name="T110" fmla="*/ 0 w 275"/>
                  <a:gd name="T111" fmla="*/ 420 h 460"/>
                  <a:gd name="T112" fmla="*/ 0 w 275"/>
                  <a:gd name="T113" fmla="*/ 433 h 460"/>
                  <a:gd name="T114" fmla="*/ 6 w 275"/>
                  <a:gd name="T115" fmla="*/ 445 h 460"/>
                  <a:gd name="T116" fmla="*/ 14 w 275"/>
                  <a:gd name="T117" fmla="*/ 454 h 460"/>
                  <a:gd name="T118" fmla="*/ 26 w 275"/>
                  <a:gd name="T119" fmla="*/ 459 h 460"/>
                  <a:gd name="T120" fmla="*/ 38 w 275"/>
                  <a:gd name="T121" fmla="*/ 460 h 460"/>
                  <a:gd name="T122" fmla="*/ 50 w 275"/>
                  <a:gd name="T123" fmla="*/ 456 h 460"/>
                  <a:gd name="T124" fmla="*/ 61 w 275"/>
                  <a:gd name="T125" fmla="*/ 445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5" h="460">
                    <a:moveTo>
                      <a:pt x="61" y="445"/>
                    </a:moveTo>
                    <a:lnTo>
                      <a:pt x="75" y="427"/>
                    </a:lnTo>
                    <a:lnTo>
                      <a:pt x="89" y="410"/>
                    </a:lnTo>
                    <a:lnTo>
                      <a:pt x="104" y="393"/>
                    </a:lnTo>
                    <a:lnTo>
                      <a:pt x="118" y="377"/>
                    </a:lnTo>
                    <a:lnTo>
                      <a:pt x="133" y="361"/>
                    </a:lnTo>
                    <a:lnTo>
                      <a:pt x="147" y="345"/>
                    </a:lnTo>
                    <a:lnTo>
                      <a:pt x="161" y="328"/>
                    </a:lnTo>
                    <a:lnTo>
                      <a:pt x="175" y="309"/>
                    </a:lnTo>
                    <a:lnTo>
                      <a:pt x="181" y="296"/>
                    </a:lnTo>
                    <a:lnTo>
                      <a:pt x="189" y="283"/>
                    </a:lnTo>
                    <a:lnTo>
                      <a:pt x="195" y="269"/>
                    </a:lnTo>
                    <a:lnTo>
                      <a:pt x="201" y="257"/>
                    </a:lnTo>
                    <a:lnTo>
                      <a:pt x="207" y="244"/>
                    </a:lnTo>
                    <a:lnTo>
                      <a:pt x="213" y="232"/>
                    </a:lnTo>
                    <a:lnTo>
                      <a:pt x="219" y="221"/>
                    </a:lnTo>
                    <a:lnTo>
                      <a:pt x="226" y="209"/>
                    </a:lnTo>
                    <a:lnTo>
                      <a:pt x="232" y="197"/>
                    </a:lnTo>
                    <a:lnTo>
                      <a:pt x="238" y="185"/>
                    </a:lnTo>
                    <a:lnTo>
                      <a:pt x="244" y="173"/>
                    </a:lnTo>
                    <a:lnTo>
                      <a:pt x="250" y="161"/>
                    </a:lnTo>
                    <a:lnTo>
                      <a:pt x="256" y="148"/>
                    </a:lnTo>
                    <a:lnTo>
                      <a:pt x="262" y="135"/>
                    </a:lnTo>
                    <a:lnTo>
                      <a:pt x="269" y="122"/>
                    </a:lnTo>
                    <a:lnTo>
                      <a:pt x="275" y="108"/>
                    </a:lnTo>
                    <a:lnTo>
                      <a:pt x="256" y="8"/>
                    </a:lnTo>
                    <a:lnTo>
                      <a:pt x="254" y="2"/>
                    </a:lnTo>
                    <a:lnTo>
                      <a:pt x="251" y="0"/>
                    </a:lnTo>
                    <a:lnTo>
                      <a:pt x="247" y="1"/>
                    </a:lnTo>
                    <a:lnTo>
                      <a:pt x="243" y="4"/>
                    </a:lnTo>
                    <a:lnTo>
                      <a:pt x="178" y="73"/>
                    </a:lnTo>
                    <a:lnTo>
                      <a:pt x="171" y="86"/>
                    </a:lnTo>
                    <a:lnTo>
                      <a:pt x="165" y="99"/>
                    </a:lnTo>
                    <a:lnTo>
                      <a:pt x="159" y="111"/>
                    </a:lnTo>
                    <a:lnTo>
                      <a:pt x="153" y="122"/>
                    </a:lnTo>
                    <a:lnTo>
                      <a:pt x="148" y="133"/>
                    </a:lnTo>
                    <a:lnTo>
                      <a:pt x="142" y="144"/>
                    </a:lnTo>
                    <a:lnTo>
                      <a:pt x="137" y="155"/>
                    </a:lnTo>
                    <a:lnTo>
                      <a:pt x="131" y="165"/>
                    </a:lnTo>
                    <a:lnTo>
                      <a:pt x="126" y="175"/>
                    </a:lnTo>
                    <a:lnTo>
                      <a:pt x="120" y="185"/>
                    </a:lnTo>
                    <a:lnTo>
                      <a:pt x="115" y="196"/>
                    </a:lnTo>
                    <a:lnTo>
                      <a:pt x="109" y="206"/>
                    </a:lnTo>
                    <a:lnTo>
                      <a:pt x="103" y="217"/>
                    </a:lnTo>
                    <a:lnTo>
                      <a:pt x="98" y="229"/>
                    </a:lnTo>
                    <a:lnTo>
                      <a:pt x="91" y="241"/>
                    </a:lnTo>
                    <a:lnTo>
                      <a:pt x="85" y="254"/>
                    </a:lnTo>
                    <a:lnTo>
                      <a:pt x="74" y="273"/>
                    </a:lnTo>
                    <a:lnTo>
                      <a:pt x="64" y="293"/>
                    </a:lnTo>
                    <a:lnTo>
                      <a:pt x="54" y="311"/>
                    </a:lnTo>
                    <a:lnTo>
                      <a:pt x="46" y="330"/>
                    </a:lnTo>
                    <a:lnTo>
                      <a:pt x="38" y="349"/>
                    </a:lnTo>
                    <a:lnTo>
                      <a:pt x="29" y="368"/>
                    </a:lnTo>
                    <a:lnTo>
                      <a:pt x="18" y="387"/>
                    </a:lnTo>
                    <a:lnTo>
                      <a:pt x="6" y="407"/>
                    </a:lnTo>
                    <a:lnTo>
                      <a:pt x="0" y="420"/>
                    </a:lnTo>
                    <a:lnTo>
                      <a:pt x="0" y="433"/>
                    </a:lnTo>
                    <a:lnTo>
                      <a:pt x="6" y="445"/>
                    </a:lnTo>
                    <a:lnTo>
                      <a:pt x="14" y="454"/>
                    </a:lnTo>
                    <a:lnTo>
                      <a:pt x="26" y="459"/>
                    </a:lnTo>
                    <a:lnTo>
                      <a:pt x="38" y="460"/>
                    </a:lnTo>
                    <a:lnTo>
                      <a:pt x="50" y="456"/>
                    </a:lnTo>
                    <a:lnTo>
                      <a:pt x="61" y="4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97" name="Freeform 253"/>
              <p:cNvSpPr>
                <a:spLocks/>
              </p:cNvSpPr>
              <p:nvPr/>
            </p:nvSpPr>
            <p:spPr bwMode="auto">
              <a:xfrm flipH="1">
                <a:off x="4645" y="1289"/>
                <a:ext cx="135" cy="242"/>
              </a:xfrm>
              <a:custGeom>
                <a:avLst/>
                <a:gdLst>
                  <a:gd name="T0" fmla="*/ 270 w 748"/>
                  <a:gd name="T1" fmla="*/ 1235 h 1322"/>
                  <a:gd name="T2" fmla="*/ 261 w 748"/>
                  <a:gd name="T3" fmla="*/ 1139 h 1322"/>
                  <a:gd name="T4" fmla="*/ 240 w 748"/>
                  <a:gd name="T5" fmla="*/ 1051 h 1322"/>
                  <a:gd name="T6" fmla="*/ 190 w 748"/>
                  <a:gd name="T7" fmla="*/ 971 h 1322"/>
                  <a:gd name="T8" fmla="*/ 117 w 748"/>
                  <a:gd name="T9" fmla="*/ 890 h 1322"/>
                  <a:gd name="T10" fmla="*/ 64 w 748"/>
                  <a:gd name="T11" fmla="*/ 791 h 1322"/>
                  <a:gd name="T12" fmla="*/ 79 w 748"/>
                  <a:gd name="T13" fmla="*/ 688 h 1322"/>
                  <a:gd name="T14" fmla="*/ 128 w 748"/>
                  <a:gd name="T15" fmla="*/ 644 h 1322"/>
                  <a:gd name="T16" fmla="*/ 185 w 748"/>
                  <a:gd name="T17" fmla="*/ 568 h 1322"/>
                  <a:gd name="T18" fmla="*/ 212 w 748"/>
                  <a:gd name="T19" fmla="*/ 460 h 1322"/>
                  <a:gd name="T20" fmla="*/ 218 w 748"/>
                  <a:gd name="T21" fmla="*/ 327 h 1322"/>
                  <a:gd name="T22" fmla="*/ 296 w 748"/>
                  <a:gd name="T23" fmla="*/ 263 h 1322"/>
                  <a:gd name="T24" fmla="*/ 386 w 748"/>
                  <a:gd name="T25" fmla="*/ 239 h 1322"/>
                  <a:gd name="T26" fmla="*/ 448 w 748"/>
                  <a:gd name="T27" fmla="*/ 193 h 1322"/>
                  <a:gd name="T28" fmla="*/ 519 w 748"/>
                  <a:gd name="T29" fmla="*/ 104 h 1322"/>
                  <a:gd name="T30" fmla="*/ 611 w 748"/>
                  <a:gd name="T31" fmla="*/ 31 h 1322"/>
                  <a:gd name="T32" fmla="*/ 665 w 748"/>
                  <a:gd name="T33" fmla="*/ 88 h 1322"/>
                  <a:gd name="T34" fmla="*/ 679 w 748"/>
                  <a:gd name="T35" fmla="*/ 167 h 1322"/>
                  <a:gd name="T36" fmla="*/ 671 w 748"/>
                  <a:gd name="T37" fmla="*/ 262 h 1322"/>
                  <a:gd name="T38" fmla="*/ 631 w 748"/>
                  <a:gd name="T39" fmla="*/ 356 h 1322"/>
                  <a:gd name="T40" fmla="*/ 548 w 748"/>
                  <a:gd name="T41" fmla="*/ 422 h 1322"/>
                  <a:gd name="T42" fmla="*/ 503 w 748"/>
                  <a:gd name="T43" fmla="*/ 498 h 1322"/>
                  <a:gd name="T44" fmla="*/ 513 w 748"/>
                  <a:gd name="T45" fmla="*/ 530 h 1322"/>
                  <a:gd name="T46" fmla="*/ 568 w 748"/>
                  <a:gd name="T47" fmla="*/ 586 h 1322"/>
                  <a:gd name="T48" fmla="*/ 630 w 748"/>
                  <a:gd name="T49" fmla="*/ 595 h 1322"/>
                  <a:gd name="T50" fmla="*/ 623 w 748"/>
                  <a:gd name="T51" fmla="*/ 545 h 1322"/>
                  <a:gd name="T52" fmla="*/ 584 w 748"/>
                  <a:gd name="T53" fmla="*/ 513 h 1322"/>
                  <a:gd name="T54" fmla="*/ 564 w 748"/>
                  <a:gd name="T55" fmla="*/ 487 h 1322"/>
                  <a:gd name="T56" fmla="*/ 562 w 748"/>
                  <a:gd name="T57" fmla="*/ 524 h 1322"/>
                  <a:gd name="T58" fmla="*/ 664 w 748"/>
                  <a:gd name="T59" fmla="*/ 438 h 1322"/>
                  <a:gd name="T60" fmla="*/ 743 w 748"/>
                  <a:gd name="T61" fmla="*/ 334 h 1322"/>
                  <a:gd name="T62" fmla="*/ 744 w 748"/>
                  <a:gd name="T63" fmla="*/ 211 h 1322"/>
                  <a:gd name="T64" fmla="*/ 714 w 748"/>
                  <a:gd name="T65" fmla="*/ 108 h 1322"/>
                  <a:gd name="T66" fmla="*/ 663 w 748"/>
                  <a:gd name="T67" fmla="*/ 23 h 1322"/>
                  <a:gd name="T68" fmla="*/ 590 w 748"/>
                  <a:gd name="T69" fmla="*/ 2 h 1322"/>
                  <a:gd name="T70" fmla="*/ 525 w 748"/>
                  <a:gd name="T71" fmla="*/ 31 h 1322"/>
                  <a:gd name="T72" fmla="*/ 468 w 748"/>
                  <a:gd name="T73" fmla="*/ 93 h 1322"/>
                  <a:gd name="T74" fmla="*/ 412 w 748"/>
                  <a:gd name="T75" fmla="*/ 159 h 1322"/>
                  <a:gd name="T76" fmla="*/ 357 w 748"/>
                  <a:gd name="T77" fmla="*/ 212 h 1322"/>
                  <a:gd name="T78" fmla="*/ 276 w 748"/>
                  <a:gd name="T79" fmla="*/ 247 h 1322"/>
                  <a:gd name="T80" fmla="*/ 204 w 748"/>
                  <a:gd name="T81" fmla="*/ 308 h 1322"/>
                  <a:gd name="T82" fmla="*/ 182 w 748"/>
                  <a:gd name="T83" fmla="*/ 427 h 1322"/>
                  <a:gd name="T84" fmla="*/ 141 w 748"/>
                  <a:gd name="T85" fmla="*/ 524 h 1322"/>
                  <a:gd name="T86" fmla="*/ 81 w 748"/>
                  <a:gd name="T87" fmla="*/ 595 h 1322"/>
                  <a:gd name="T88" fmla="*/ 22 w 748"/>
                  <a:gd name="T89" fmla="*/ 661 h 1322"/>
                  <a:gd name="T90" fmla="*/ 3 w 748"/>
                  <a:gd name="T91" fmla="*/ 783 h 1322"/>
                  <a:gd name="T92" fmla="*/ 48 w 748"/>
                  <a:gd name="T93" fmla="*/ 903 h 1322"/>
                  <a:gd name="T94" fmla="*/ 118 w 748"/>
                  <a:gd name="T95" fmla="*/ 1003 h 1322"/>
                  <a:gd name="T96" fmla="*/ 169 w 748"/>
                  <a:gd name="T97" fmla="*/ 1087 h 1322"/>
                  <a:gd name="T98" fmla="*/ 212 w 748"/>
                  <a:gd name="T99" fmla="*/ 1162 h 1322"/>
                  <a:gd name="T100" fmla="*/ 249 w 748"/>
                  <a:gd name="T101" fmla="*/ 1244 h 1322"/>
                  <a:gd name="T102" fmla="*/ 270 w 748"/>
                  <a:gd name="T103" fmla="*/ 1321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48" h="1322">
                    <a:moveTo>
                      <a:pt x="280" y="1316"/>
                    </a:moveTo>
                    <a:lnTo>
                      <a:pt x="277" y="1296"/>
                    </a:lnTo>
                    <a:lnTo>
                      <a:pt x="274" y="1276"/>
                    </a:lnTo>
                    <a:lnTo>
                      <a:pt x="272" y="1256"/>
                    </a:lnTo>
                    <a:lnTo>
                      <a:pt x="270" y="1235"/>
                    </a:lnTo>
                    <a:lnTo>
                      <a:pt x="268" y="1216"/>
                    </a:lnTo>
                    <a:lnTo>
                      <a:pt x="266" y="1196"/>
                    </a:lnTo>
                    <a:lnTo>
                      <a:pt x="265" y="1177"/>
                    </a:lnTo>
                    <a:lnTo>
                      <a:pt x="263" y="1158"/>
                    </a:lnTo>
                    <a:lnTo>
                      <a:pt x="261" y="1139"/>
                    </a:lnTo>
                    <a:lnTo>
                      <a:pt x="258" y="1120"/>
                    </a:lnTo>
                    <a:lnTo>
                      <a:pt x="255" y="1102"/>
                    </a:lnTo>
                    <a:lnTo>
                      <a:pt x="251" y="1084"/>
                    </a:lnTo>
                    <a:lnTo>
                      <a:pt x="246" y="1068"/>
                    </a:lnTo>
                    <a:lnTo>
                      <a:pt x="240" y="1051"/>
                    </a:lnTo>
                    <a:lnTo>
                      <a:pt x="233" y="1036"/>
                    </a:lnTo>
                    <a:lnTo>
                      <a:pt x="225" y="1021"/>
                    </a:lnTo>
                    <a:lnTo>
                      <a:pt x="216" y="1004"/>
                    </a:lnTo>
                    <a:lnTo>
                      <a:pt x="204" y="987"/>
                    </a:lnTo>
                    <a:lnTo>
                      <a:pt x="190" y="971"/>
                    </a:lnTo>
                    <a:lnTo>
                      <a:pt x="176" y="955"/>
                    </a:lnTo>
                    <a:lnTo>
                      <a:pt x="162" y="939"/>
                    </a:lnTo>
                    <a:lnTo>
                      <a:pt x="147" y="923"/>
                    </a:lnTo>
                    <a:lnTo>
                      <a:pt x="132" y="907"/>
                    </a:lnTo>
                    <a:lnTo>
                      <a:pt x="117" y="890"/>
                    </a:lnTo>
                    <a:lnTo>
                      <a:pt x="104" y="873"/>
                    </a:lnTo>
                    <a:lnTo>
                      <a:pt x="91" y="854"/>
                    </a:lnTo>
                    <a:lnTo>
                      <a:pt x="80" y="834"/>
                    </a:lnTo>
                    <a:lnTo>
                      <a:pt x="70" y="814"/>
                    </a:lnTo>
                    <a:lnTo>
                      <a:pt x="64" y="791"/>
                    </a:lnTo>
                    <a:lnTo>
                      <a:pt x="60" y="768"/>
                    </a:lnTo>
                    <a:lnTo>
                      <a:pt x="59" y="741"/>
                    </a:lnTo>
                    <a:lnTo>
                      <a:pt x="62" y="713"/>
                    </a:lnTo>
                    <a:lnTo>
                      <a:pt x="70" y="700"/>
                    </a:lnTo>
                    <a:lnTo>
                      <a:pt x="79" y="688"/>
                    </a:lnTo>
                    <a:lnTo>
                      <a:pt x="88" y="678"/>
                    </a:lnTo>
                    <a:lnTo>
                      <a:pt x="97" y="668"/>
                    </a:lnTo>
                    <a:lnTo>
                      <a:pt x="107" y="660"/>
                    </a:lnTo>
                    <a:lnTo>
                      <a:pt x="117" y="652"/>
                    </a:lnTo>
                    <a:lnTo>
                      <a:pt x="128" y="644"/>
                    </a:lnTo>
                    <a:lnTo>
                      <a:pt x="140" y="636"/>
                    </a:lnTo>
                    <a:lnTo>
                      <a:pt x="154" y="621"/>
                    </a:lnTo>
                    <a:lnTo>
                      <a:pt x="165" y="603"/>
                    </a:lnTo>
                    <a:lnTo>
                      <a:pt x="176" y="586"/>
                    </a:lnTo>
                    <a:lnTo>
                      <a:pt x="185" y="568"/>
                    </a:lnTo>
                    <a:lnTo>
                      <a:pt x="192" y="548"/>
                    </a:lnTo>
                    <a:lnTo>
                      <a:pt x="199" y="528"/>
                    </a:lnTo>
                    <a:lnTo>
                      <a:pt x="204" y="507"/>
                    </a:lnTo>
                    <a:lnTo>
                      <a:pt x="208" y="484"/>
                    </a:lnTo>
                    <a:lnTo>
                      <a:pt x="212" y="460"/>
                    </a:lnTo>
                    <a:lnTo>
                      <a:pt x="214" y="436"/>
                    </a:lnTo>
                    <a:lnTo>
                      <a:pt x="216" y="411"/>
                    </a:lnTo>
                    <a:lnTo>
                      <a:pt x="217" y="384"/>
                    </a:lnTo>
                    <a:lnTo>
                      <a:pt x="217" y="356"/>
                    </a:lnTo>
                    <a:lnTo>
                      <a:pt x="218" y="327"/>
                    </a:lnTo>
                    <a:lnTo>
                      <a:pt x="218" y="298"/>
                    </a:lnTo>
                    <a:lnTo>
                      <a:pt x="218" y="267"/>
                    </a:lnTo>
                    <a:lnTo>
                      <a:pt x="247" y="267"/>
                    </a:lnTo>
                    <a:lnTo>
                      <a:pt x="273" y="265"/>
                    </a:lnTo>
                    <a:lnTo>
                      <a:pt x="296" y="263"/>
                    </a:lnTo>
                    <a:lnTo>
                      <a:pt x="319" y="260"/>
                    </a:lnTo>
                    <a:lnTo>
                      <a:pt x="338" y="256"/>
                    </a:lnTo>
                    <a:lnTo>
                      <a:pt x="355" y="251"/>
                    </a:lnTo>
                    <a:lnTo>
                      <a:pt x="371" y="245"/>
                    </a:lnTo>
                    <a:lnTo>
                      <a:pt x="386" y="239"/>
                    </a:lnTo>
                    <a:lnTo>
                      <a:pt x="399" y="230"/>
                    </a:lnTo>
                    <a:lnTo>
                      <a:pt x="412" y="222"/>
                    </a:lnTo>
                    <a:lnTo>
                      <a:pt x="424" y="213"/>
                    </a:lnTo>
                    <a:lnTo>
                      <a:pt x="437" y="204"/>
                    </a:lnTo>
                    <a:lnTo>
                      <a:pt x="448" y="193"/>
                    </a:lnTo>
                    <a:lnTo>
                      <a:pt x="460" y="182"/>
                    </a:lnTo>
                    <a:lnTo>
                      <a:pt x="472" y="170"/>
                    </a:lnTo>
                    <a:lnTo>
                      <a:pt x="484" y="157"/>
                    </a:lnTo>
                    <a:lnTo>
                      <a:pt x="502" y="131"/>
                    </a:lnTo>
                    <a:lnTo>
                      <a:pt x="519" y="104"/>
                    </a:lnTo>
                    <a:lnTo>
                      <a:pt x="535" y="81"/>
                    </a:lnTo>
                    <a:lnTo>
                      <a:pt x="552" y="61"/>
                    </a:lnTo>
                    <a:lnTo>
                      <a:pt x="570" y="45"/>
                    </a:lnTo>
                    <a:lnTo>
                      <a:pt x="590" y="35"/>
                    </a:lnTo>
                    <a:lnTo>
                      <a:pt x="611" y="31"/>
                    </a:lnTo>
                    <a:lnTo>
                      <a:pt x="636" y="34"/>
                    </a:lnTo>
                    <a:lnTo>
                      <a:pt x="645" y="47"/>
                    </a:lnTo>
                    <a:lnTo>
                      <a:pt x="653" y="60"/>
                    </a:lnTo>
                    <a:lnTo>
                      <a:pt x="659" y="74"/>
                    </a:lnTo>
                    <a:lnTo>
                      <a:pt x="665" y="88"/>
                    </a:lnTo>
                    <a:lnTo>
                      <a:pt x="669" y="102"/>
                    </a:lnTo>
                    <a:lnTo>
                      <a:pt x="673" y="118"/>
                    </a:lnTo>
                    <a:lnTo>
                      <a:pt x="676" y="134"/>
                    </a:lnTo>
                    <a:lnTo>
                      <a:pt x="678" y="150"/>
                    </a:lnTo>
                    <a:lnTo>
                      <a:pt x="679" y="167"/>
                    </a:lnTo>
                    <a:lnTo>
                      <a:pt x="679" y="185"/>
                    </a:lnTo>
                    <a:lnTo>
                      <a:pt x="678" y="203"/>
                    </a:lnTo>
                    <a:lnTo>
                      <a:pt x="677" y="222"/>
                    </a:lnTo>
                    <a:lnTo>
                      <a:pt x="674" y="242"/>
                    </a:lnTo>
                    <a:lnTo>
                      <a:pt x="671" y="262"/>
                    </a:lnTo>
                    <a:lnTo>
                      <a:pt x="668" y="283"/>
                    </a:lnTo>
                    <a:lnTo>
                      <a:pt x="665" y="305"/>
                    </a:lnTo>
                    <a:lnTo>
                      <a:pt x="655" y="323"/>
                    </a:lnTo>
                    <a:lnTo>
                      <a:pt x="644" y="340"/>
                    </a:lnTo>
                    <a:lnTo>
                      <a:pt x="631" y="356"/>
                    </a:lnTo>
                    <a:lnTo>
                      <a:pt x="618" y="373"/>
                    </a:lnTo>
                    <a:lnTo>
                      <a:pt x="603" y="387"/>
                    </a:lnTo>
                    <a:lnTo>
                      <a:pt x="587" y="400"/>
                    </a:lnTo>
                    <a:lnTo>
                      <a:pt x="569" y="412"/>
                    </a:lnTo>
                    <a:lnTo>
                      <a:pt x="548" y="422"/>
                    </a:lnTo>
                    <a:lnTo>
                      <a:pt x="510" y="480"/>
                    </a:lnTo>
                    <a:lnTo>
                      <a:pt x="508" y="484"/>
                    </a:lnTo>
                    <a:lnTo>
                      <a:pt x="506" y="489"/>
                    </a:lnTo>
                    <a:lnTo>
                      <a:pt x="504" y="494"/>
                    </a:lnTo>
                    <a:lnTo>
                      <a:pt x="503" y="498"/>
                    </a:lnTo>
                    <a:lnTo>
                      <a:pt x="503" y="503"/>
                    </a:lnTo>
                    <a:lnTo>
                      <a:pt x="503" y="508"/>
                    </a:lnTo>
                    <a:lnTo>
                      <a:pt x="504" y="512"/>
                    </a:lnTo>
                    <a:lnTo>
                      <a:pt x="506" y="516"/>
                    </a:lnTo>
                    <a:lnTo>
                      <a:pt x="513" y="530"/>
                    </a:lnTo>
                    <a:lnTo>
                      <a:pt x="521" y="543"/>
                    </a:lnTo>
                    <a:lnTo>
                      <a:pt x="531" y="555"/>
                    </a:lnTo>
                    <a:lnTo>
                      <a:pt x="542" y="567"/>
                    </a:lnTo>
                    <a:lnTo>
                      <a:pt x="554" y="577"/>
                    </a:lnTo>
                    <a:lnTo>
                      <a:pt x="568" y="586"/>
                    </a:lnTo>
                    <a:lnTo>
                      <a:pt x="582" y="593"/>
                    </a:lnTo>
                    <a:lnTo>
                      <a:pt x="597" y="600"/>
                    </a:lnTo>
                    <a:lnTo>
                      <a:pt x="610" y="604"/>
                    </a:lnTo>
                    <a:lnTo>
                      <a:pt x="621" y="602"/>
                    </a:lnTo>
                    <a:lnTo>
                      <a:pt x="630" y="595"/>
                    </a:lnTo>
                    <a:lnTo>
                      <a:pt x="637" y="586"/>
                    </a:lnTo>
                    <a:lnTo>
                      <a:pt x="640" y="574"/>
                    </a:lnTo>
                    <a:lnTo>
                      <a:pt x="639" y="563"/>
                    </a:lnTo>
                    <a:lnTo>
                      <a:pt x="633" y="553"/>
                    </a:lnTo>
                    <a:lnTo>
                      <a:pt x="623" y="545"/>
                    </a:lnTo>
                    <a:lnTo>
                      <a:pt x="614" y="540"/>
                    </a:lnTo>
                    <a:lnTo>
                      <a:pt x="605" y="534"/>
                    </a:lnTo>
                    <a:lnTo>
                      <a:pt x="598" y="528"/>
                    </a:lnTo>
                    <a:lnTo>
                      <a:pt x="591" y="521"/>
                    </a:lnTo>
                    <a:lnTo>
                      <a:pt x="584" y="513"/>
                    </a:lnTo>
                    <a:lnTo>
                      <a:pt x="578" y="505"/>
                    </a:lnTo>
                    <a:lnTo>
                      <a:pt x="573" y="496"/>
                    </a:lnTo>
                    <a:lnTo>
                      <a:pt x="568" y="486"/>
                    </a:lnTo>
                    <a:lnTo>
                      <a:pt x="566" y="484"/>
                    </a:lnTo>
                    <a:lnTo>
                      <a:pt x="564" y="487"/>
                    </a:lnTo>
                    <a:lnTo>
                      <a:pt x="562" y="495"/>
                    </a:lnTo>
                    <a:lnTo>
                      <a:pt x="561" y="503"/>
                    </a:lnTo>
                    <a:lnTo>
                      <a:pt x="560" y="512"/>
                    </a:lnTo>
                    <a:lnTo>
                      <a:pt x="561" y="519"/>
                    </a:lnTo>
                    <a:lnTo>
                      <a:pt x="562" y="524"/>
                    </a:lnTo>
                    <a:lnTo>
                      <a:pt x="565" y="523"/>
                    </a:lnTo>
                    <a:lnTo>
                      <a:pt x="597" y="483"/>
                    </a:lnTo>
                    <a:lnTo>
                      <a:pt x="622" y="469"/>
                    </a:lnTo>
                    <a:lnTo>
                      <a:pt x="644" y="454"/>
                    </a:lnTo>
                    <a:lnTo>
                      <a:pt x="664" y="438"/>
                    </a:lnTo>
                    <a:lnTo>
                      <a:pt x="683" y="420"/>
                    </a:lnTo>
                    <a:lnTo>
                      <a:pt x="699" y="401"/>
                    </a:lnTo>
                    <a:lnTo>
                      <a:pt x="714" y="381"/>
                    </a:lnTo>
                    <a:lnTo>
                      <a:pt x="728" y="358"/>
                    </a:lnTo>
                    <a:lnTo>
                      <a:pt x="743" y="334"/>
                    </a:lnTo>
                    <a:lnTo>
                      <a:pt x="746" y="308"/>
                    </a:lnTo>
                    <a:lnTo>
                      <a:pt x="748" y="283"/>
                    </a:lnTo>
                    <a:lnTo>
                      <a:pt x="748" y="258"/>
                    </a:lnTo>
                    <a:lnTo>
                      <a:pt x="747" y="235"/>
                    </a:lnTo>
                    <a:lnTo>
                      <a:pt x="744" y="211"/>
                    </a:lnTo>
                    <a:lnTo>
                      <a:pt x="740" y="189"/>
                    </a:lnTo>
                    <a:lnTo>
                      <a:pt x="735" y="168"/>
                    </a:lnTo>
                    <a:lnTo>
                      <a:pt x="729" y="147"/>
                    </a:lnTo>
                    <a:lnTo>
                      <a:pt x="722" y="127"/>
                    </a:lnTo>
                    <a:lnTo>
                      <a:pt x="714" y="108"/>
                    </a:lnTo>
                    <a:lnTo>
                      <a:pt x="705" y="89"/>
                    </a:lnTo>
                    <a:lnTo>
                      <a:pt x="696" y="71"/>
                    </a:lnTo>
                    <a:lnTo>
                      <a:pt x="686" y="54"/>
                    </a:lnTo>
                    <a:lnTo>
                      <a:pt x="674" y="38"/>
                    </a:lnTo>
                    <a:lnTo>
                      <a:pt x="663" y="23"/>
                    </a:lnTo>
                    <a:lnTo>
                      <a:pt x="652" y="8"/>
                    </a:lnTo>
                    <a:lnTo>
                      <a:pt x="636" y="4"/>
                    </a:lnTo>
                    <a:lnTo>
                      <a:pt x="620" y="1"/>
                    </a:lnTo>
                    <a:lnTo>
                      <a:pt x="605" y="0"/>
                    </a:lnTo>
                    <a:lnTo>
                      <a:pt x="590" y="2"/>
                    </a:lnTo>
                    <a:lnTo>
                      <a:pt x="577" y="5"/>
                    </a:lnTo>
                    <a:lnTo>
                      <a:pt x="563" y="9"/>
                    </a:lnTo>
                    <a:lnTo>
                      <a:pt x="550" y="15"/>
                    </a:lnTo>
                    <a:lnTo>
                      <a:pt x="537" y="22"/>
                    </a:lnTo>
                    <a:lnTo>
                      <a:pt x="525" y="31"/>
                    </a:lnTo>
                    <a:lnTo>
                      <a:pt x="513" y="41"/>
                    </a:lnTo>
                    <a:lnTo>
                      <a:pt x="502" y="53"/>
                    </a:lnTo>
                    <a:lnTo>
                      <a:pt x="490" y="65"/>
                    </a:lnTo>
                    <a:lnTo>
                      <a:pt x="479" y="79"/>
                    </a:lnTo>
                    <a:lnTo>
                      <a:pt x="468" y="93"/>
                    </a:lnTo>
                    <a:lnTo>
                      <a:pt x="456" y="109"/>
                    </a:lnTo>
                    <a:lnTo>
                      <a:pt x="445" y="125"/>
                    </a:lnTo>
                    <a:lnTo>
                      <a:pt x="433" y="136"/>
                    </a:lnTo>
                    <a:lnTo>
                      <a:pt x="422" y="148"/>
                    </a:lnTo>
                    <a:lnTo>
                      <a:pt x="412" y="159"/>
                    </a:lnTo>
                    <a:lnTo>
                      <a:pt x="401" y="171"/>
                    </a:lnTo>
                    <a:lnTo>
                      <a:pt x="391" y="182"/>
                    </a:lnTo>
                    <a:lnTo>
                      <a:pt x="380" y="192"/>
                    </a:lnTo>
                    <a:lnTo>
                      <a:pt x="369" y="202"/>
                    </a:lnTo>
                    <a:lnTo>
                      <a:pt x="357" y="212"/>
                    </a:lnTo>
                    <a:lnTo>
                      <a:pt x="343" y="221"/>
                    </a:lnTo>
                    <a:lnTo>
                      <a:pt x="329" y="229"/>
                    </a:lnTo>
                    <a:lnTo>
                      <a:pt x="312" y="237"/>
                    </a:lnTo>
                    <a:lnTo>
                      <a:pt x="295" y="243"/>
                    </a:lnTo>
                    <a:lnTo>
                      <a:pt x="276" y="247"/>
                    </a:lnTo>
                    <a:lnTo>
                      <a:pt x="255" y="251"/>
                    </a:lnTo>
                    <a:lnTo>
                      <a:pt x="232" y="253"/>
                    </a:lnTo>
                    <a:lnTo>
                      <a:pt x="206" y="254"/>
                    </a:lnTo>
                    <a:lnTo>
                      <a:pt x="206" y="281"/>
                    </a:lnTo>
                    <a:lnTo>
                      <a:pt x="204" y="308"/>
                    </a:lnTo>
                    <a:lnTo>
                      <a:pt x="202" y="333"/>
                    </a:lnTo>
                    <a:lnTo>
                      <a:pt x="198" y="358"/>
                    </a:lnTo>
                    <a:lnTo>
                      <a:pt x="193" y="382"/>
                    </a:lnTo>
                    <a:lnTo>
                      <a:pt x="188" y="405"/>
                    </a:lnTo>
                    <a:lnTo>
                      <a:pt x="182" y="427"/>
                    </a:lnTo>
                    <a:lnTo>
                      <a:pt x="176" y="448"/>
                    </a:lnTo>
                    <a:lnTo>
                      <a:pt x="168" y="468"/>
                    </a:lnTo>
                    <a:lnTo>
                      <a:pt x="160" y="487"/>
                    </a:lnTo>
                    <a:lnTo>
                      <a:pt x="151" y="506"/>
                    </a:lnTo>
                    <a:lnTo>
                      <a:pt x="141" y="524"/>
                    </a:lnTo>
                    <a:lnTo>
                      <a:pt x="130" y="540"/>
                    </a:lnTo>
                    <a:lnTo>
                      <a:pt x="119" y="556"/>
                    </a:lnTo>
                    <a:lnTo>
                      <a:pt x="107" y="570"/>
                    </a:lnTo>
                    <a:lnTo>
                      <a:pt x="95" y="584"/>
                    </a:lnTo>
                    <a:lnTo>
                      <a:pt x="81" y="595"/>
                    </a:lnTo>
                    <a:lnTo>
                      <a:pt x="67" y="607"/>
                    </a:lnTo>
                    <a:lnTo>
                      <a:pt x="55" y="620"/>
                    </a:lnTo>
                    <a:lnTo>
                      <a:pt x="43" y="632"/>
                    </a:lnTo>
                    <a:lnTo>
                      <a:pt x="33" y="646"/>
                    </a:lnTo>
                    <a:lnTo>
                      <a:pt x="22" y="661"/>
                    </a:lnTo>
                    <a:lnTo>
                      <a:pt x="13" y="677"/>
                    </a:lnTo>
                    <a:lnTo>
                      <a:pt x="4" y="694"/>
                    </a:lnTo>
                    <a:lnTo>
                      <a:pt x="0" y="725"/>
                    </a:lnTo>
                    <a:lnTo>
                      <a:pt x="0" y="755"/>
                    </a:lnTo>
                    <a:lnTo>
                      <a:pt x="3" y="783"/>
                    </a:lnTo>
                    <a:lnTo>
                      <a:pt x="8" y="809"/>
                    </a:lnTo>
                    <a:lnTo>
                      <a:pt x="16" y="834"/>
                    </a:lnTo>
                    <a:lnTo>
                      <a:pt x="25" y="857"/>
                    </a:lnTo>
                    <a:lnTo>
                      <a:pt x="36" y="881"/>
                    </a:lnTo>
                    <a:lnTo>
                      <a:pt x="48" y="903"/>
                    </a:lnTo>
                    <a:lnTo>
                      <a:pt x="62" y="923"/>
                    </a:lnTo>
                    <a:lnTo>
                      <a:pt x="76" y="944"/>
                    </a:lnTo>
                    <a:lnTo>
                      <a:pt x="90" y="963"/>
                    </a:lnTo>
                    <a:lnTo>
                      <a:pt x="104" y="983"/>
                    </a:lnTo>
                    <a:lnTo>
                      <a:pt x="118" y="1003"/>
                    </a:lnTo>
                    <a:lnTo>
                      <a:pt x="131" y="1022"/>
                    </a:lnTo>
                    <a:lnTo>
                      <a:pt x="143" y="1041"/>
                    </a:lnTo>
                    <a:lnTo>
                      <a:pt x="153" y="1060"/>
                    </a:lnTo>
                    <a:lnTo>
                      <a:pt x="161" y="1073"/>
                    </a:lnTo>
                    <a:lnTo>
                      <a:pt x="169" y="1087"/>
                    </a:lnTo>
                    <a:lnTo>
                      <a:pt x="178" y="1101"/>
                    </a:lnTo>
                    <a:lnTo>
                      <a:pt x="186" y="1116"/>
                    </a:lnTo>
                    <a:lnTo>
                      <a:pt x="196" y="1131"/>
                    </a:lnTo>
                    <a:lnTo>
                      <a:pt x="204" y="1147"/>
                    </a:lnTo>
                    <a:lnTo>
                      <a:pt x="212" y="1162"/>
                    </a:lnTo>
                    <a:lnTo>
                      <a:pt x="220" y="1178"/>
                    </a:lnTo>
                    <a:lnTo>
                      <a:pt x="228" y="1194"/>
                    </a:lnTo>
                    <a:lnTo>
                      <a:pt x="235" y="1210"/>
                    </a:lnTo>
                    <a:lnTo>
                      <a:pt x="242" y="1227"/>
                    </a:lnTo>
                    <a:lnTo>
                      <a:pt x="249" y="1244"/>
                    </a:lnTo>
                    <a:lnTo>
                      <a:pt x="254" y="1263"/>
                    </a:lnTo>
                    <a:lnTo>
                      <a:pt x="259" y="1280"/>
                    </a:lnTo>
                    <a:lnTo>
                      <a:pt x="264" y="1298"/>
                    </a:lnTo>
                    <a:lnTo>
                      <a:pt x="267" y="1316"/>
                    </a:lnTo>
                    <a:lnTo>
                      <a:pt x="270" y="1321"/>
                    </a:lnTo>
                    <a:lnTo>
                      <a:pt x="275" y="1322"/>
                    </a:lnTo>
                    <a:lnTo>
                      <a:pt x="278" y="1320"/>
                    </a:lnTo>
                    <a:lnTo>
                      <a:pt x="280" y="13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98" name="Freeform 254"/>
              <p:cNvSpPr>
                <a:spLocks/>
              </p:cNvSpPr>
              <p:nvPr/>
            </p:nvSpPr>
            <p:spPr bwMode="auto">
              <a:xfrm flipH="1">
                <a:off x="4577" y="1381"/>
                <a:ext cx="98" cy="82"/>
              </a:xfrm>
              <a:custGeom>
                <a:avLst/>
                <a:gdLst>
                  <a:gd name="T0" fmla="*/ 381 w 539"/>
                  <a:gd name="T1" fmla="*/ 25 h 453"/>
                  <a:gd name="T2" fmla="*/ 292 w 539"/>
                  <a:gd name="T3" fmla="*/ 0 h 453"/>
                  <a:gd name="T4" fmla="*/ 206 w 539"/>
                  <a:gd name="T5" fmla="*/ 11 h 453"/>
                  <a:gd name="T6" fmla="*/ 129 w 539"/>
                  <a:gd name="T7" fmla="*/ 51 h 453"/>
                  <a:gd name="T8" fmla="*/ 65 w 539"/>
                  <a:gd name="T9" fmla="*/ 115 h 453"/>
                  <a:gd name="T10" fmla="*/ 20 w 539"/>
                  <a:gd name="T11" fmla="*/ 194 h 453"/>
                  <a:gd name="T12" fmla="*/ 0 w 539"/>
                  <a:gd name="T13" fmla="*/ 283 h 453"/>
                  <a:gd name="T14" fmla="*/ 9 w 539"/>
                  <a:gd name="T15" fmla="*/ 375 h 453"/>
                  <a:gd name="T16" fmla="*/ 46 w 539"/>
                  <a:gd name="T17" fmla="*/ 428 h 453"/>
                  <a:gd name="T18" fmla="*/ 80 w 539"/>
                  <a:gd name="T19" fmla="*/ 442 h 453"/>
                  <a:gd name="T20" fmla="*/ 109 w 539"/>
                  <a:gd name="T21" fmla="*/ 451 h 453"/>
                  <a:gd name="T22" fmla="*/ 132 w 539"/>
                  <a:gd name="T23" fmla="*/ 453 h 453"/>
                  <a:gd name="T24" fmla="*/ 153 w 539"/>
                  <a:gd name="T25" fmla="*/ 450 h 453"/>
                  <a:gd name="T26" fmla="*/ 171 w 539"/>
                  <a:gd name="T27" fmla="*/ 439 h 453"/>
                  <a:gd name="T28" fmla="*/ 187 w 539"/>
                  <a:gd name="T29" fmla="*/ 421 h 453"/>
                  <a:gd name="T30" fmla="*/ 204 w 539"/>
                  <a:gd name="T31" fmla="*/ 396 h 453"/>
                  <a:gd name="T32" fmla="*/ 222 w 539"/>
                  <a:gd name="T33" fmla="*/ 364 h 453"/>
                  <a:gd name="T34" fmla="*/ 242 w 539"/>
                  <a:gd name="T35" fmla="*/ 340 h 453"/>
                  <a:gd name="T36" fmla="*/ 265 w 539"/>
                  <a:gd name="T37" fmla="*/ 321 h 453"/>
                  <a:gd name="T38" fmla="*/ 290 w 539"/>
                  <a:gd name="T39" fmla="*/ 306 h 453"/>
                  <a:gd name="T40" fmla="*/ 318 w 539"/>
                  <a:gd name="T41" fmla="*/ 295 h 453"/>
                  <a:gd name="T42" fmla="*/ 349 w 539"/>
                  <a:gd name="T43" fmla="*/ 286 h 453"/>
                  <a:gd name="T44" fmla="*/ 381 w 539"/>
                  <a:gd name="T45" fmla="*/ 278 h 453"/>
                  <a:gd name="T46" fmla="*/ 414 w 539"/>
                  <a:gd name="T47" fmla="*/ 271 h 453"/>
                  <a:gd name="T48" fmla="*/ 449 w 539"/>
                  <a:gd name="T49" fmla="*/ 258 h 453"/>
                  <a:gd name="T50" fmla="*/ 481 w 539"/>
                  <a:gd name="T51" fmla="*/ 238 h 453"/>
                  <a:gd name="T52" fmla="*/ 505 w 539"/>
                  <a:gd name="T53" fmla="*/ 217 h 453"/>
                  <a:gd name="T54" fmla="*/ 523 w 539"/>
                  <a:gd name="T55" fmla="*/ 196 h 453"/>
                  <a:gd name="T56" fmla="*/ 534 w 539"/>
                  <a:gd name="T57" fmla="*/ 172 h 453"/>
                  <a:gd name="T58" fmla="*/ 539 w 539"/>
                  <a:gd name="T59" fmla="*/ 147 h 453"/>
                  <a:gd name="T60" fmla="*/ 537 w 539"/>
                  <a:gd name="T61" fmla="*/ 119 h 453"/>
                  <a:gd name="T62" fmla="*/ 529 w 539"/>
                  <a:gd name="T63" fmla="*/ 88 h 453"/>
                  <a:gd name="T64" fmla="*/ 517 w 539"/>
                  <a:gd name="T65" fmla="*/ 65 h 453"/>
                  <a:gd name="T66" fmla="*/ 504 w 539"/>
                  <a:gd name="T67" fmla="*/ 62 h 453"/>
                  <a:gd name="T68" fmla="*/ 491 w 539"/>
                  <a:gd name="T69" fmla="*/ 69 h 453"/>
                  <a:gd name="T70" fmla="*/ 485 w 539"/>
                  <a:gd name="T71" fmla="*/ 83 h 453"/>
                  <a:gd name="T72" fmla="*/ 494 w 539"/>
                  <a:gd name="T73" fmla="*/ 111 h 453"/>
                  <a:gd name="T74" fmla="*/ 492 w 539"/>
                  <a:gd name="T75" fmla="*/ 146 h 453"/>
                  <a:gd name="T76" fmla="*/ 471 w 539"/>
                  <a:gd name="T77" fmla="*/ 173 h 453"/>
                  <a:gd name="T78" fmla="*/ 432 w 539"/>
                  <a:gd name="T79" fmla="*/ 196 h 453"/>
                  <a:gd name="T80" fmla="*/ 389 w 539"/>
                  <a:gd name="T81" fmla="*/ 213 h 453"/>
                  <a:gd name="T82" fmla="*/ 352 w 539"/>
                  <a:gd name="T83" fmla="*/ 223 h 453"/>
                  <a:gd name="T84" fmla="*/ 317 w 539"/>
                  <a:gd name="T85" fmla="*/ 234 h 453"/>
                  <a:gd name="T86" fmla="*/ 285 w 539"/>
                  <a:gd name="T87" fmla="*/ 249 h 453"/>
                  <a:gd name="T88" fmla="*/ 255 w 539"/>
                  <a:gd name="T89" fmla="*/ 265 h 453"/>
                  <a:gd name="T90" fmla="*/ 228 w 539"/>
                  <a:gd name="T91" fmla="*/ 286 h 453"/>
                  <a:gd name="T92" fmla="*/ 203 w 539"/>
                  <a:gd name="T93" fmla="*/ 311 h 453"/>
                  <a:gd name="T94" fmla="*/ 181 w 539"/>
                  <a:gd name="T95" fmla="*/ 342 h 453"/>
                  <a:gd name="T96" fmla="*/ 162 w 539"/>
                  <a:gd name="T97" fmla="*/ 377 h 453"/>
                  <a:gd name="T98" fmla="*/ 144 w 539"/>
                  <a:gd name="T99" fmla="*/ 394 h 453"/>
                  <a:gd name="T100" fmla="*/ 124 w 539"/>
                  <a:gd name="T101" fmla="*/ 394 h 453"/>
                  <a:gd name="T102" fmla="*/ 93 w 539"/>
                  <a:gd name="T103" fmla="*/ 381 h 453"/>
                  <a:gd name="T104" fmla="*/ 57 w 539"/>
                  <a:gd name="T105" fmla="*/ 332 h 453"/>
                  <a:gd name="T106" fmla="*/ 50 w 539"/>
                  <a:gd name="T107" fmla="*/ 256 h 453"/>
                  <a:gd name="T108" fmla="*/ 69 w 539"/>
                  <a:gd name="T109" fmla="*/ 180 h 453"/>
                  <a:gd name="T110" fmla="*/ 109 w 539"/>
                  <a:gd name="T111" fmla="*/ 114 h 453"/>
                  <a:gd name="T112" fmla="*/ 164 w 539"/>
                  <a:gd name="T113" fmla="*/ 60 h 453"/>
                  <a:gd name="T114" fmla="*/ 231 w 539"/>
                  <a:gd name="T115" fmla="*/ 27 h 453"/>
                  <a:gd name="T116" fmla="*/ 304 w 539"/>
                  <a:gd name="T117" fmla="*/ 17 h 453"/>
                  <a:gd name="T118" fmla="*/ 381 w 539"/>
                  <a:gd name="T119" fmla="*/ 38 h 453"/>
                  <a:gd name="T120" fmla="*/ 422 w 539"/>
                  <a:gd name="T121" fmla="*/ 64 h 453"/>
                  <a:gd name="T122" fmla="*/ 427 w 539"/>
                  <a:gd name="T123" fmla="*/ 58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39" h="453">
                    <a:moveTo>
                      <a:pt x="424" y="53"/>
                    </a:moveTo>
                    <a:lnTo>
                      <a:pt x="381" y="25"/>
                    </a:lnTo>
                    <a:lnTo>
                      <a:pt x="337" y="7"/>
                    </a:lnTo>
                    <a:lnTo>
                      <a:pt x="292" y="0"/>
                    </a:lnTo>
                    <a:lnTo>
                      <a:pt x="249" y="1"/>
                    </a:lnTo>
                    <a:lnTo>
                      <a:pt x="206" y="11"/>
                    </a:lnTo>
                    <a:lnTo>
                      <a:pt x="166" y="28"/>
                    </a:lnTo>
                    <a:lnTo>
                      <a:pt x="129" y="51"/>
                    </a:lnTo>
                    <a:lnTo>
                      <a:pt x="96" y="80"/>
                    </a:lnTo>
                    <a:lnTo>
                      <a:pt x="65" y="115"/>
                    </a:lnTo>
                    <a:lnTo>
                      <a:pt x="40" y="153"/>
                    </a:lnTo>
                    <a:lnTo>
                      <a:pt x="20" y="194"/>
                    </a:lnTo>
                    <a:lnTo>
                      <a:pt x="7" y="237"/>
                    </a:lnTo>
                    <a:lnTo>
                      <a:pt x="0" y="283"/>
                    </a:lnTo>
                    <a:lnTo>
                      <a:pt x="0" y="328"/>
                    </a:lnTo>
                    <a:lnTo>
                      <a:pt x="9" y="375"/>
                    </a:lnTo>
                    <a:lnTo>
                      <a:pt x="26" y="419"/>
                    </a:lnTo>
                    <a:lnTo>
                      <a:pt x="46" y="428"/>
                    </a:lnTo>
                    <a:lnTo>
                      <a:pt x="63" y="436"/>
                    </a:lnTo>
                    <a:lnTo>
                      <a:pt x="80" y="442"/>
                    </a:lnTo>
                    <a:lnTo>
                      <a:pt x="95" y="447"/>
                    </a:lnTo>
                    <a:lnTo>
                      <a:pt x="109" y="451"/>
                    </a:lnTo>
                    <a:lnTo>
                      <a:pt x="121" y="453"/>
                    </a:lnTo>
                    <a:lnTo>
                      <a:pt x="132" y="453"/>
                    </a:lnTo>
                    <a:lnTo>
                      <a:pt x="143" y="452"/>
                    </a:lnTo>
                    <a:lnTo>
                      <a:pt x="153" y="450"/>
                    </a:lnTo>
                    <a:lnTo>
                      <a:pt x="162" y="445"/>
                    </a:lnTo>
                    <a:lnTo>
                      <a:pt x="171" y="439"/>
                    </a:lnTo>
                    <a:lnTo>
                      <a:pt x="179" y="431"/>
                    </a:lnTo>
                    <a:lnTo>
                      <a:pt x="187" y="421"/>
                    </a:lnTo>
                    <a:lnTo>
                      <a:pt x="196" y="410"/>
                    </a:lnTo>
                    <a:lnTo>
                      <a:pt x="204" y="396"/>
                    </a:lnTo>
                    <a:lnTo>
                      <a:pt x="214" y="380"/>
                    </a:lnTo>
                    <a:lnTo>
                      <a:pt x="222" y="364"/>
                    </a:lnTo>
                    <a:lnTo>
                      <a:pt x="232" y="351"/>
                    </a:lnTo>
                    <a:lnTo>
                      <a:pt x="242" y="340"/>
                    </a:lnTo>
                    <a:lnTo>
                      <a:pt x="253" y="330"/>
                    </a:lnTo>
                    <a:lnTo>
                      <a:pt x="265" y="321"/>
                    </a:lnTo>
                    <a:lnTo>
                      <a:pt x="277" y="313"/>
                    </a:lnTo>
                    <a:lnTo>
                      <a:pt x="290" y="306"/>
                    </a:lnTo>
                    <a:lnTo>
                      <a:pt x="304" y="300"/>
                    </a:lnTo>
                    <a:lnTo>
                      <a:pt x="318" y="295"/>
                    </a:lnTo>
                    <a:lnTo>
                      <a:pt x="334" y="290"/>
                    </a:lnTo>
                    <a:lnTo>
                      <a:pt x="349" y="286"/>
                    </a:lnTo>
                    <a:lnTo>
                      <a:pt x="365" y="282"/>
                    </a:lnTo>
                    <a:lnTo>
                      <a:pt x="381" y="278"/>
                    </a:lnTo>
                    <a:lnTo>
                      <a:pt x="398" y="275"/>
                    </a:lnTo>
                    <a:lnTo>
                      <a:pt x="414" y="271"/>
                    </a:lnTo>
                    <a:lnTo>
                      <a:pt x="431" y="267"/>
                    </a:lnTo>
                    <a:lnTo>
                      <a:pt x="449" y="258"/>
                    </a:lnTo>
                    <a:lnTo>
                      <a:pt x="466" y="248"/>
                    </a:lnTo>
                    <a:lnTo>
                      <a:pt x="481" y="238"/>
                    </a:lnTo>
                    <a:lnTo>
                      <a:pt x="494" y="228"/>
                    </a:lnTo>
                    <a:lnTo>
                      <a:pt x="505" y="217"/>
                    </a:lnTo>
                    <a:lnTo>
                      <a:pt x="515" y="207"/>
                    </a:lnTo>
                    <a:lnTo>
                      <a:pt x="523" y="196"/>
                    </a:lnTo>
                    <a:lnTo>
                      <a:pt x="530" y="184"/>
                    </a:lnTo>
                    <a:lnTo>
                      <a:pt x="534" y="172"/>
                    </a:lnTo>
                    <a:lnTo>
                      <a:pt x="538" y="160"/>
                    </a:lnTo>
                    <a:lnTo>
                      <a:pt x="539" y="147"/>
                    </a:lnTo>
                    <a:lnTo>
                      <a:pt x="539" y="133"/>
                    </a:lnTo>
                    <a:lnTo>
                      <a:pt x="537" y="119"/>
                    </a:lnTo>
                    <a:lnTo>
                      <a:pt x="534" y="103"/>
                    </a:lnTo>
                    <a:lnTo>
                      <a:pt x="529" y="88"/>
                    </a:lnTo>
                    <a:lnTo>
                      <a:pt x="522" y="72"/>
                    </a:lnTo>
                    <a:lnTo>
                      <a:pt x="517" y="65"/>
                    </a:lnTo>
                    <a:lnTo>
                      <a:pt x="511" y="62"/>
                    </a:lnTo>
                    <a:lnTo>
                      <a:pt x="504" y="62"/>
                    </a:lnTo>
                    <a:lnTo>
                      <a:pt x="497" y="65"/>
                    </a:lnTo>
                    <a:lnTo>
                      <a:pt x="491" y="69"/>
                    </a:lnTo>
                    <a:lnTo>
                      <a:pt x="486" y="76"/>
                    </a:lnTo>
                    <a:lnTo>
                      <a:pt x="485" y="83"/>
                    </a:lnTo>
                    <a:lnTo>
                      <a:pt x="486" y="91"/>
                    </a:lnTo>
                    <a:lnTo>
                      <a:pt x="494" y="111"/>
                    </a:lnTo>
                    <a:lnTo>
                      <a:pt x="496" y="130"/>
                    </a:lnTo>
                    <a:lnTo>
                      <a:pt x="492" y="146"/>
                    </a:lnTo>
                    <a:lnTo>
                      <a:pt x="484" y="160"/>
                    </a:lnTo>
                    <a:lnTo>
                      <a:pt x="471" y="173"/>
                    </a:lnTo>
                    <a:lnTo>
                      <a:pt x="454" y="185"/>
                    </a:lnTo>
                    <a:lnTo>
                      <a:pt x="432" y="196"/>
                    </a:lnTo>
                    <a:lnTo>
                      <a:pt x="408" y="208"/>
                    </a:lnTo>
                    <a:lnTo>
                      <a:pt x="389" y="213"/>
                    </a:lnTo>
                    <a:lnTo>
                      <a:pt x="370" y="218"/>
                    </a:lnTo>
                    <a:lnTo>
                      <a:pt x="352" y="223"/>
                    </a:lnTo>
                    <a:lnTo>
                      <a:pt x="335" y="228"/>
                    </a:lnTo>
                    <a:lnTo>
                      <a:pt x="317" y="234"/>
                    </a:lnTo>
                    <a:lnTo>
                      <a:pt x="300" y="242"/>
                    </a:lnTo>
                    <a:lnTo>
                      <a:pt x="285" y="249"/>
                    </a:lnTo>
                    <a:lnTo>
                      <a:pt x="269" y="257"/>
                    </a:lnTo>
                    <a:lnTo>
                      <a:pt x="255" y="265"/>
                    </a:lnTo>
                    <a:lnTo>
                      <a:pt x="241" y="275"/>
                    </a:lnTo>
                    <a:lnTo>
                      <a:pt x="228" y="286"/>
                    </a:lnTo>
                    <a:lnTo>
                      <a:pt x="215" y="298"/>
                    </a:lnTo>
                    <a:lnTo>
                      <a:pt x="203" y="311"/>
                    </a:lnTo>
                    <a:lnTo>
                      <a:pt x="192" y="326"/>
                    </a:lnTo>
                    <a:lnTo>
                      <a:pt x="181" y="342"/>
                    </a:lnTo>
                    <a:lnTo>
                      <a:pt x="172" y="360"/>
                    </a:lnTo>
                    <a:lnTo>
                      <a:pt x="162" y="377"/>
                    </a:lnTo>
                    <a:lnTo>
                      <a:pt x="153" y="387"/>
                    </a:lnTo>
                    <a:lnTo>
                      <a:pt x="144" y="394"/>
                    </a:lnTo>
                    <a:lnTo>
                      <a:pt x="135" y="396"/>
                    </a:lnTo>
                    <a:lnTo>
                      <a:pt x="124" y="394"/>
                    </a:lnTo>
                    <a:lnTo>
                      <a:pt x="111" y="389"/>
                    </a:lnTo>
                    <a:lnTo>
                      <a:pt x="93" y="381"/>
                    </a:lnTo>
                    <a:lnTo>
                      <a:pt x="71" y="370"/>
                    </a:lnTo>
                    <a:lnTo>
                      <a:pt x="57" y="332"/>
                    </a:lnTo>
                    <a:lnTo>
                      <a:pt x="50" y="294"/>
                    </a:lnTo>
                    <a:lnTo>
                      <a:pt x="50" y="256"/>
                    </a:lnTo>
                    <a:lnTo>
                      <a:pt x="57" y="217"/>
                    </a:lnTo>
                    <a:lnTo>
                      <a:pt x="69" y="180"/>
                    </a:lnTo>
                    <a:lnTo>
                      <a:pt x="86" y="146"/>
                    </a:lnTo>
                    <a:lnTo>
                      <a:pt x="109" y="114"/>
                    </a:lnTo>
                    <a:lnTo>
                      <a:pt x="135" y="85"/>
                    </a:lnTo>
                    <a:lnTo>
                      <a:pt x="164" y="60"/>
                    </a:lnTo>
                    <a:lnTo>
                      <a:pt x="196" y="41"/>
                    </a:lnTo>
                    <a:lnTo>
                      <a:pt x="231" y="27"/>
                    </a:lnTo>
                    <a:lnTo>
                      <a:pt x="267" y="19"/>
                    </a:lnTo>
                    <a:lnTo>
                      <a:pt x="304" y="17"/>
                    </a:lnTo>
                    <a:lnTo>
                      <a:pt x="343" y="24"/>
                    </a:lnTo>
                    <a:lnTo>
                      <a:pt x="381" y="38"/>
                    </a:lnTo>
                    <a:lnTo>
                      <a:pt x="418" y="62"/>
                    </a:lnTo>
                    <a:lnTo>
                      <a:pt x="422" y="64"/>
                    </a:lnTo>
                    <a:lnTo>
                      <a:pt x="426" y="62"/>
                    </a:lnTo>
                    <a:lnTo>
                      <a:pt x="427" y="58"/>
                    </a:lnTo>
                    <a:lnTo>
                      <a:pt x="42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99" name="Freeform 255"/>
              <p:cNvSpPr>
                <a:spLocks/>
              </p:cNvSpPr>
              <p:nvPr/>
            </p:nvSpPr>
            <p:spPr bwMode="auto">
              <a:xfrm flipH="1">
                <a:off x="4577" y="1426"/>
                <a:ext cx="74" cy="86"/>
              </a:xfrm>
              <a:custGeom>
                <a:avLst/>
                <a:gdLst>
                  <a:gd name="T0" fmla="*/ 358 w 411"/>
                  <a:gd name="T1" fmla="*/ 25 h 471"/>
                  <a:gd name="T2" fmla="*/ 378 w 411"/>
                  <a:gd name="T3" fmla="*/ 57 h 471"/>
                  <a:gd name="T4" fmla="*/ 382 w 411"/>
                  <a:gd name="T5" fmla="*/ 89 h 471"/>
                  <a:gd name="T6" fmla="*/ 373 w 411"/>
                  <a:gd name="T7" fmla="*/ 120 h 471"/>
                  <a:gd name="T8" fmla="*/ 354 w 411"/>
                  <a:gd name="T9" fmla="*/ 152 h 471"/>
                  <a:gd name="T10" fmla="*/ 329 w 411"/>
                  <a:gd name="T11" fmla="*/ 181 h 471"/>
                  <a:gd name="T12" fmla="*/ 302 w 411"/>
                  <a:gd name="T13" fmla="*/ 208 h 471"/>
                  <a:gd name="T14" fmla="*/ 276 w 411"/>
                  <a:gd name="T15" fmla="*/ 233 h 471"/>
                  <a:gd name="T16" fmla="*/ 255 w 411"/>
                  <a:gd name="T17" fmla="*/ 259 h 471"/>
                  <a:gd name="T18" fmla="*/ 236 w 411"/>
                  <a:gd name="T19" fmla="*/ 290 h 471"/>
                  <a:gd name="T20" fmla="*/ 218 w 411"/>
                  <a:gd name="T21" fmla="*/ 321 h 471"/>
                  <a:gd name="T22" fmla="*/ 200 w 411"/>
                  <a:gd name="T23" fmla="*/ 349 h 471"/>
                  <a:gd name="T24" fmla="*/ 181 w 411"/>
                  <a:gd name="T25" fmla="*/ 370 h 471"/>
                  <a:gd name="T26" fmla="*/ 160 w 411"/>
                  <a:gd name="T27" fmla="*/ 381 h 471"/>
                  <a:gd name="T28" fmla="*/ 134 w 411"/>
                  <a:gd name="T29" fmla="*/ 375 h 471"/>
                  <a:gd name="T30" fmla="*/ 102 w 411"/>
                  <a:gd name="T31" fmla="*/ 352 h 471"/>
                  <a:gd name="T32" fmla="*/ 80 w 411"/>
                  <a:gd name="T33" fmla="*/ 321 h 471"/>
                  <a:gd name="T34" fmla="*/ 74 w 411"/>
                  <a:gd name="T35" fmla="*/ 299 h 471"/>
                  <a:gd name="T36" fmla="*/ 68 w 411"/>
                  <a:gd name="T37" fmla="*/ 279 h 471"/>
                  <a:gd name="T38" fmla="*/ 62 w 411"/>
                  <a:gd name="T39" fmla="*/ 259 h 471"/>
                  <a:gd name="T40" fmla="*/ 57 w 411"/>
                  <a:gd name="T41" fmla="*/ 239 h 471"/>
                  <a:gd name="T42" fmla="*/ 55 w 411"/>
                  <a:gd name="T43" fmla="*/ 219 h 471"/>
                  <a:gd name="T44" fmla="*/ 54 w 411"/>
                  <a:gd name="T45" fmla="*/ 198 h 471"/>
                  <a:gd name="T46" fmla="*/ 58 w 411"/>
                  <a:gd name="T47" fmla="*/ 176 h 471"/>
                  <a:gd name="T48" fmla="*/ 59 w 411"/>
                  <a:gd name="T49" fmla="*/ 158 h 471"/>
                  <a:gd name="T50" fmla="*/ 51 w 411"/>
                  <a:gd name="T51" fmla="*/ 156 h 471"/>
                  <a:gd name="T52" fmla="*/ 44 w 411"/>
                  <a:gd name="T53" fmla="*/ 175 h 471"/>
                  <a:gd name="T54" fmla="*/ 36 w 411"/>
                  <a:gd name="T55" fmla="*/ 201 h 471"/>
                  <a:gd name="T56" fmla="*/ 27 w 411"/>
                  <a:gd name="T57" fmla="*/ 227 h 471"/>
                  <a:gd name="T58" fmla="*/ 18 w 411"/>
                  <a:gd name="T59" fmla="*/ 253 h 471"/>
                  <a:gd name="T60" fmla="*/ 10 w 411"/>
                  <a:gd name="T61" fmla="*/ 278 h 471"/>
                  <a:gd name="T62" fmla="*/ 4 w 411"/>
                  <a:gd name="T63" fmla="*/ 303 h 471"/>
                  <a:gd name="T64" fmla="*/ 1 w 411"/>
                  <a:gd name="T65" fmla="*/ 329 h 471"/>
                  <a:gd name="T66" fmla="*/ 1 w 411"/>
                  <a:gd name="T67" fmla="*/ 357 h 471"/>
                  <a:gd name="T68" fmla="*/ 34 w 411"/>
                  <a:gd name="T69" fmla="*/ 408 h 471"/>
                  <a:gd name="T70" fmla="*/ 88 w 411"/>
                  <a:gd name="T71" fmla="*/ 454 h 471"/>
                  <a:gd name="T72" fmla="*/ 134 w 411"/>
                  <a:gd name="T73" fmla="*/ 471 h 471"/>
                  <a:gd name="T74" fmla="*/ 173 w 411"/>
                  <a:gd name="T75" fmla="*/ 465 h 471"/>
                  <a:gd name="T76" fmla="*/ 208 w 411"/>
                  <a:gd name="T77" fmla="*/ 441 h 471"/>
                  <a:gd name="T78" fmla="*/ 240 w 411"/>
                  <a:gd name="T79" fmla="*/ 404 h 471"/>
                  <a:gd name="T80" fmla="*/ 271 w 411"/>
                  <a:gd name="T81" fmla="*/ 360 h 471"/>
                  <a:gd name="T82" fmla="*/ 303 w 411"/>
                  <a:gd name="T83" fmla="*/ 315 h 471"/>
                  <a:gd name="T84" fmla="*/ 333 w 411"/>
                  <a:gd name="T85" fmla="*/ 280 h 471"/>
                  <a:gd name="T86" fmla="*/ 357 w 411"/>
                  <a:gd name="T87" fmla="*/ 247 h 471"/>
                  <a:gd name="T88" fmla="*/ 380 w 411"/>
                  <a:gd name="T89" fmla="*/ 212 h 471"/>
                  <a:gd name="T90" fmla="*/ 398 w 411"/>
                  <a:gd name="T91" fmla="*/ 176 h 471"/>
                  <a:gd name="T92" fmla="*/ 409 w 411"/>
                  <a:gd name="T93" fmla="*/ 137 h 471"/>
                  <a:gd name="T94" fmla="*/ 410 w 411"/>
                  <a:gd name="T95" fmla="*/ 97 h 471"/>
                  <a:gd name="T96" fmla="*/ 397 w 411"/>
                  <a:gd name="T97" fmla="*/ 58 h 471"/>
                  <a:gd name="T98" fmla="*/ 368 w 411"/>
                  <a:gd name="T99" fmla="*/ 20 h 471"/>
                  <a:gd name="T100" fmla="*/ 342 w 411"/>
                  <a:gd name="T101" fmla="*/ 0 h 471"/>
                  <a:gd name="T102" fmla="*/ 338 w 411"/>
                  <a:gd name="T103" fmla="*/ 6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1" h="471">
                    <a:moveTo>
                      <a:pt x="340" y="9"/>
                    </a:moveTo>
                    <a:lnTo>
                      <a:pt x="358" y="25"/>
                    </a:lnTo>
                    <a:lnTo>
                      <a:pt x="370" y="41"/>
                    </a:lnTo>
                    <a:lnTo>
                      <a:pt x="378" y="57"/>
                    </a:lnTo>
                    <a:lnTo>
                      <a:pt x="382" y="73"/>
                    </a:lnTo>
                    <a:lnTo>
                      <a:pt x="382" y="89"/>
                    </a:lnTo>
                    <a:lnTo>
                      <a:pt x="379" y="104"/>
                    </a:lnTo>
                    <a:lnTo>
                      <a:pt x="373" y="120"/>
                    </a:lnTo>
                    <a:lnTo>
                      <a:pt x="365" y="137"/>
                    </a:lnTo>
                    <a:lnTo>
                      <a:pt x="354" y="152"/>
                    </a:lnTo>
                    <a:lnTo>
                      <a:pt x="342" y="167"/>
                    </a:lnTo>
                    <a:lnTo>
                      <a:pt x="329" y="181"/>
                    </a:lnTo>
                    <a:lnTo>
                      <a:pt x="315" y="195"/>
                    </a:lnTo>
                    <a:lnTo>
                      <a:pt x="302" y="208"/>
                    </a:lnTo>
                    <a:lnTo>
                      <a:pt x="288" y="221"/>
                    </a:lnTo>
                    <a:lnTo>
                      <a:pt x="276" y="233"/>
                    </a:lnTo>
                    <a:lnTo>
                      <a:pt x="265" y="244"/>
                    </a:lnTo>
                    <a:lnTo>
                      <a:pt x="255" y="259"/>
                    </a:lnTo>
                    <a:lnTo>
                      <a:pt x="245" y="274"/>
                    </a:lnTo>
                    <a:lnTo>
                      <a:pt x="236" y="290"/>
                    </a:lnTo>
                    <a:lnTo>
                      <a:pt x="227" y="306"/>
                    </a:lnTo>
                    <a:lnTo>
                      <a:pt x="218" y="321"/>
                    </a:lnTo>
                    <a:lnTo>
                      <a:pt x="210" y="336"/>
                    </a:lnTo>
                    <a:lnTo>
                      <a:pt x="200" y="349"/>
                    </a:lnTo>
                    <a:lnTo>
                      <a:pt x="191" y="361"/>
                    </a:lnTo>
                    <a:lnTo>
                      <a:pt x="181" y="370"/>
                    </a:lnTo>
                    <a:lnTo>
                      <a:pt x="171" y="378"/>
                    </a:lnTo>
                    <a:lnTo>
                      <a:pt x="160" y="381"/>
                    </a:lnTo>
                    <a:lnTo>
                      <a:pt x="147" y="381"/>
                    </a:lnTo>
                    <a:lnTo>
                      <a:pt x="134" y="375"/>
                    </a:lnTo>
                    <a:lnTo>
                      <a:pt x="119" y="366"/>
                    </a:lnTo>
                    <a:lnTo>
                      <a:pt x="102" y="352"/>
                    </a:lnTo>
                    <a:lnTo>
                      <a:pt x="83" y="332"/>
                    </a:lnTo>
                    <a:lnTo>
                      <a:pt x="80" y="321"/>
                    </a:lnTo>
                    <a:lnTo>
                      <a:pt x="78" y="310"/>
                    </a:lnTo>
                    <a:lnTo>
                      <a:pt x="74" y="299"/>
                    </a:lnTo>
                    <a:lnTo>
                      <a:pt x="71" y="289"/>
                    </a:lnTo>
                    <a:lnTo>
                      <a:pt x="68" y="279"/>
                    </a:lnTo>
                    <a:lnTo>
                      <a:pt x="65" y="269"/>
                    </a:lnTo>
                    <a:lnTo>
                      <a:pt x="62" y="259"/>
                    </a:lnTo>
                    <a:lnTo>
                      <a:pt x="60" y="250"/>
                    </a:lnTo>
                    <a:lnTo>
                      <a:pt x="57" y="239"/>
                    </a:lnTo>
                    <a:lnTo>
                      <a:pt x="56" y="229"/>
                    </a:lnTo>
                    <a:lnTo>
                      <a:pt x="55" y="219"/>
                    </a:lnTo>
                    <a:lnTo>
                      <a:pt x="54" y="209"/>
                    </a:lnTo>
                    <a:lnTo>
                      <a:pt x="54" y="198"/>
                    </a:lnTo>
                    <a:lnTo>
                      <a:pt x="56" y="187"/>
                    </a:lnTo>
                    <a:lnTo>
                      <a:pt x="58" y="176"/>
                    </a:lnTo>
                    <a:lnTo>
                      <a:pt x="61" y="164"/>
                    </a:lnTo>
                    <a:lnTo>
                      <a:pt x="59" y="158"/>
                    </a:lnTo>
                    <a:lnTo>
                      <a:pt x="56" y="155"/>
                    </a:lnTo>
                    <a:lnTo>
                      <a:pt x="51" y="156"/>
                    </a:lnTo>
                    <a:lnTo>
                      <a:pt x="48" y="161"/>
                    </a:lnTo>
                    <a:lnTo>
                      <a:pt x="44" y="175"/>
                    </a:lnTo>
                    <a:lnTo>
                      <a:pt x="40" y="188"/>
                    </a:lnTo>
                    <a:lnTo>
                      <a:pt x="36" y="201"/>
                    </a:lnTo>
                    <a:lnTo>
                      <a:pt x="31" y="214"/>
                    </a:lnTo>
                    <a:lnTo>
                      <a:pt x="27" y="227"/>
                    </a:lnTo>
                    <a:lnTo>
                      <a:pt x="22" y="239"/>
                    </a:lnTo>
                    <a:lnTo>
                      <a:pt x="18" y="253"/>
                    </a:lnTo>
                    <a:lnTo>
                      <a:pt x="14" y="265"/>
                    </a:lnTo>
                    <a:lnTo>
                      <a:pt x="10" y="278"/>
                    </a:lnTo>
                    <a:lnTo>
                      <a:pt x="7" y="291"/>
                    </a:lnTo>
                    <a:lnTo>
                      <a:pt x="4" y="303"/>
                    </a:lnTo>
                    <a:lnTo>
                      <a:pt x="2" y="316"/>
                    </a:lnTo>
                    <a:lnTo>
                      <a:pt x="1" y="329"/>
                    </a:lnTo>
                    <a:lnTo>
                      <a:pt x="0" y="343"/>
                    </a:lnTo>
                    <a:lnTo>
                      <a:pt x="1" y="357"/>
                    </a:lnTo>
                    <a:lnTo>
                      <a:pt x="3" y="371"/>
                    </a:lnTo>
                    <a:lnTo>
                      <a:pt x="34" y="408"/>
                    </a:lnTo>
                    <a:lnTo>
                      <a:pt x="62" y="435"/>
                    </a:lnTo>
                    <a:lnTo>
                      <a:pt x="88" y="454"/>
                    </a:lnTo>
                    <a:lnTo>
                      <a:pt x="112" y="466"/>
                    </a:lnTo>
                    <a:lnTo>
                      <a:pt x="134" y="471"/>
                    </a:lnTo>
                    <a:lnTo>
                      <a:pt x="154" y="471"/>
                    </a:lnTo>
                    <a:lnTo>
                      <a:pt x="173" y="465"/>
                    </a:lnTo>
                    <a:lnTo>
                      <a:pt x="190" y="455"/>
                    </a:lnTo>
                    <a:lnTo>
                      <a:pt x="208" y="441"/>
                    </a:lnTo>
                    <a:lnTo>
                      <a:pt x="224" y="424"/>
                    </a:lnTo>
                    <a:lnTo>
                      <a:pt x="240" y="404"/>
                    </a:lnTo>
                    <a:lnTo>
                      <a:pt x="255" y="383"/>
                    </a:lnTo>
                    <a:lnTo>
                      <a:pt x="271" y="360"/>
                    </a:lnTo>
                    <a:lnTo>
                      <a:pt x="287" y="337"/>
                    </a:lnTo>
                    <a:lnTo>
                      <a:pt x="303" y="315"/>
                    </a:lnTo>
                    <a:lnTo>
                      <a:pt x="320" y="294"/>
                    </a:lnTo>
                    <a:lnTo>
                      <a:pt x="333" y="280"/>
                    </a:lnTo>
                    <a:lnTo>
                      <a:pt x="345" y="264"/>
                    </a:lnTo>
                    <a:lnTo>
                      <a:pt x="357" y="247"/>
                    </a:lnTo>
                    <a:lnTo>
                      <a:pt x="369" y="230"/>
                    </a:lnTo>
                    <a:lnTo>
                      <a:pt x="380" y="212"/>
                    </a:lnTo>
                    <a:lnTo>
                      <a:pt x="390" y="194"/>
                    </a:lnTo>
                    <a:lnTo>
                      <a:pt x="398" y="176"/>
                    </a:lnTo>
                    <a:lnTo>
                      <a:pt x="405" y="157"/>
                    </a:lnTo>
                    <a:lnTo>
                      <a:pt x="409" y="137"/>
                    </a:lnTo>
                    <a:lnTo>
                      <a:pt x="411" y="117"/>
                    </a:lnTo>
                    <a:lnTo>
                      <a:pt x="410" y="97"/>
                    </a:lnTo>
                    <a:lnTo>
                      <a:pt x="405" y="78"/>
                    </a:lnTo>
                    <a:lnTo>
                      <a:pt x="397" y="58"/>
                    </a:lnTo>
                    <a:lnTo>
                      <a:pt x="384" y="39"/>
                    </a:lnTo>
                    <a:lnTo>
                      <a:pt x="368" y="20"/>
                    </a:lnTo>
                    <a:lnTo>
                      <a:pt x="346" y="2"/>
                    </a:lnTo>
                    <a:lnTo>
                      <a:pt x="342" y="0"/>
                    </a:lnTo>
                    <a:lnTo>
                      <a:pt x="339" y="2"/>
                    </a:lnTo>
                    <a:lnTo>
                      <a:pt x="338" y="6"/>
                    </a:lnTo>
                    <a:lnTo>
                      <a:pt x="34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00" name="Freeform 256"/>
              <p:cNvSpPr>
                <a:spLocks/>
              </p:cNvSpPr>
              <p:nvPr/>
            </p:nvSpPr>
            <p:spPr bwMode="auto">
              <a:xfrm flipH="1">
                <a:off x="4585" y="1492"/>
                <a:ext cx="78" cy="67"/>
              </a:xfrm>
              <a:custGeom>
                <a:avLst/>
                <a:gdLst>
                  <a:gd name="T0" fmla="*/ 297 w 428"/>
                  <a:gd name="T1" fmla="*/ 88 h 370"/>
                  <a:gd name="T2" fmla="*/ 340 w 428"/>
                  <a:gd name="T3" fmla="*/ 112 h 370"/>
                  <a:gd name="T4" fmla="*/ 371 w 428"/>
                  <a:gd name="T5" fmla="*/ 148 h 370"/>
                  <a:gd name="T6" fmla="*/ 392 w 428"/>
                  <a:gd name="T7" fmla="*/ 189 h 370"/>
                  <a:gd name="T8" fmla="*/ 399 w 428"/>
                  <a:gd name="T9" fmla="*/ 231 h 370"/>
                  <a:gd name="T10" fmla="*/ 391 w 428"/>
                  <a:gd name="T11" fmla="*/ 269 h 370"/>
                  <a:gd name="T12" fmla="*/ 366 w 428"/>
                  <a:gd name="T13" fmla="*/ 298 h 370"/>
                  <a:gd name="T14" fmla="*/ 325 w 428"/>
                  <a:gd name="T15" fmla="*/ 311 h 370"/>
                  <a:gd name="T16" fmla="*/ 274 w 428"/>
                  <a:gd name="T17" fmla="*/ 307 h 370"/>
                  <a:gd name="T18" fmla="*/ 228 w 428"/>
                  <a:gd name="T19" fmla="*/ 292 h 370"/>
                  <a:gd name="T20" fmla="*/ 187 w 428"/>
                  <a:gd name="T21" fmla="*/ 268 h 370"/>
                  <a:gd name="T22" fmla="*/ 151 w 428"/>
                  <a:gd name="T23" fmla="*/ 238 h 370"/>
                  <a:gd name="T24" fmla="*/ 120 w 428"/>
                  <a:gd name="T25" fmla="*/ 202 h 370"/>
                  <a:gd name="T26" fmla="*/ 98 w 428"/>
                  <a:gd name="T27" fmla="*/ 161 h 370"/>
                  <a:gd name="T28" fmla="*/ 84 w 428"/>
                  <a:gd name="T29" fmla="*/ 116 h 370"/>
                  <a:gd name="T30" fmla="*/ 81 w 428"/>
                  <a:gd name="T31" fmla="*/ 70 h 370"/>
                  <a:gd name="T32" fmla="*/ 84 w 428"/>
                  <a:gd name="T33" fmla="*/ 29 h 370"/>
                  <a:gd name="T34" fmla="*/ 66 w 428"/>
                  <a:gd name="T35" fmla="*/ 5 h 370"/>
                  <a:gd name="T36" fmla="*/ 36 w 428"/>
                  <a:gd name="T37" fmla="*/ 0 h 370"/>
                  <a:gd name="T38" fmla="*/ 10 w 428"/>
                  <a:gd name="T39" fmla="*/ 17 h 370"/>
                  <a:gd name="T40" fmla="*/ 0 w 428"/>
                  <a:gd name="T41" fmla="*/ 65 h 370"/>
                  <a:gd name="T42" fmla="*/ 5 w 428"/>
                  <a:gd name="T43" fmla="*/ 125 h 370"/>
                  <a:gd name="T44" fmla="*/ 24 w 428"/>
                  <a:gd name="T45" fmla="*/ 183 h 370"/>
                  <a:gd name="T46" fmla="*/ 56 w 428"/>
                  <a:gd name="T47" fmla="*/ 234 h 370"/>
                  <a:gd name="T48" fmla="*/ 96 w 428"/>
                  <a:gd name="T49" fmla="*/ 280 h 370"/>
                  <a:gd name="T50" fmla="*/ 144 w 428"/>
                  <a:gd name="T51" fmla="*/ 317 h 370"/>
                  <a:gd name="T52" fmla="*/ 200 w 428"/>
                  <a:gd name="T53" fmla="*/ 346 h 370"/>
                  <a:gd name="T54" fmla="*/ 260 w 428"/>
                  <a:gd name="T55" fmla="*/ 364 h 370"/>
                  <a:gd name="T56" fmla="*/ 327 w 428"/>
                  <a:gd name="T57" fmla="*/ 370 h 370"/>
                  <a:gd name="T58" fmla="*/ 381 w 428"/>
                  <a:gd name="T59" fmla="*/ 353 h 370"/>
                  <a:gd name="T60" fmla="*/ 415 w 428"/>
                  <a:gd name="T61" fmla="*/ 317 h 370"/>
                  <a:gd name="T62" fmla="*/ 428 w 428"/>
                  <a:gd name="T63" fmla="*/ 267 h 370"/>
                  <a:gd name="T64" fmla="*/ 423 w 428"/>
                  <a:gd name="T65" fmla="*/ 212 h 370"/>
                  <a:gd name="T66" fmla="*/ 400 w 428"/>
                  <a:gd name="T67" fmla="*/ 159 h 370"/>
                  <a:gd name="T68" fmla="*/ 359 w 428"/>
                  <a:gd name="T69" fmla="*/ 112 h 370"/>
                  <a:gd name="T70" fmla="*/ 305 w 428"/>
                  <a:gd name="T71" fmla="*/ 80 h 370"/>
                  <a:gd name="T72" fmla="*/ 268 w 428"/>
                  <a:gd name="T73" fmla="*/ 72 h 370"/>
                  <a:gd name="T74" fmla="*/ 267 w 428"/>
                  <a:gd name="T75" fmla="*/ 7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8" h="370">
                    <a:moveTo>
                      <a:pt x="272" y="81"/>
                    </a:moveTo>
                    <a:lnTo>
                      <a:pt x="297" y="88"/>
                    </a:lnTo>
                    <a:lnTo>
                      <a:pt x="320" y="98"/>
                    </a:lnTo>
                    <a:lnTo>
                      <a:pt x="340" y="112"/>
                    </a:lnTo>
                    <a:lnTo>
                      <a:pt x="357" y="129"/>
                    </a:lnTo>
                    <a:lnTo>
                      <a:pt x="371" y="148"/>
                    </a:lnTo>
                    <a:lnTo>
                      <a:pt x="383" y="168"/>
                    </a:lnTo>
                    <a:lnTo>
                      <a:pt x="392" y="189"/>
                    </a:lnTo>
                    <a:lnTo>
                      <a:pt x="397" y="211"/>
                    </a:lnTo>
                    <a:lnTo>
                      <a:pt x="399" y="231"/>
                    </a:lnTo>
                    <a:lnTo>
                      <a:pt x="397" y="251"/>
                    </a:lnTo>
                    <a:lnTo>
                      <a:pt x="391" y="269"/>
                    </a:lnTo>
                    <a:lnTo>
                      <a:pt x="380" y="285"/>
                    </a:lnTo>
                    <a:lnTo>
                      <a:pt x="366" y="298"/>
                    </a:lnTo>
                    <a:lnTo>
                      <a:pt x="348" y="307"/>
                    </a:lnTo>
                    <a:lnTo>
                      <a:pt x="325" y="311"/>
                    </a:lnTo>
                    <a:lnTo>
                      <a:pt x="298" y="311"/>
                    </a:lnTo>
                    <a:lnTo>
                      <a:pt x="274" y="307"/>
                    </a:lnTo>
                    <a:lnTo>
                      <a:pt x="250" y="300"/>
                    </a:lnTo>
                    <a:lnTo>
                      <a:pt x="228" y="292"/>
                    </a:lnTo>
                    <a:lnTo>
                      <a:pt x="207" y="281"/>
                    </a:lnTo>
                    <a:lnTo>
                      <a:pt x="187" y="268"/>
                    </a:lnTo>
                    <a:lnTo>
                      <a:pt x="168" y="254"/>
                    </a:lnTo>
                    <a:lnTo>
                      <a:pt x="151" y="238"/>
                    </a:lnTo>
                    <a:lnTo>
                      <a:pt x="134" y="220"/>
                    </a:lnTo>
                    <a:lnTo>
                      <a:pt x="120" y="202"/>
                    </a:lnTo>
                    <a:lnTo>
                      <a:pt x="108" y="182"/>
                    </a:lnTo>
                    <a:lnTo>
                      <a:pt x="98" y="161"/>
                    </a:lnTo>
                    <a:lnTo>
                      <a:pt x="90" y="139"/>
                    </a:lnTo>
                    <a:lnTo>
                      <a:pt x="84" y="116"/>
                    </a:lnTo>
                    <a:lnTo>
                      <a:pt x="82" y="93"/>
                    </a:lnTo>
                    <a:lnTo>
                      <a:pt x="81" y="70"/>
                    </a:lnTo>
                    <a:lnTo>
                      <a:pt x="84" y="46"/>
                    </a:lnTo>
                    <a:lnTo>
                      <a:pt x="84" y="29"/>
                    </a:lnTo>
                    <a:lnTo>
                      <a:pt x="77" y="14"/>
                    </a:lnTo>
                    <a:lnTo>
                      <a:pt x="66" y="5"/>
                    </a:lnTo>
                    <a:lnTo>
                      <a:pt x="52" y="0"/>
                    </a:lnTo>
                    <a:lnTo>
                      <a:pt x="36" y="0"/>
                    </a:lnTo>
                    <a:lnTo>
                      <a:pt x="21" y="5"/>
                    </a:lnTo>
                    <a:lnTo>
                      <a:pt x="10" y="17"/>
                    </a:lnTo>
                    <a:lnTo>
                      <a:pt x="3" y="33"/>
                    </a:lnTo>
                    <a:lnTo>
                      <a:pt x="0" y="65"/>
                    </a:lnTo>
                    <a:lnTo>
                      <a:pt x="1" y="95"/>
                    </a:lnTo>
                    <a:lnTo>
                      <a:pt x="5" y="125"/>
                    </a:lnTo>
                    <a:lnTo>
                      <a:pt x="13" y="155"/>
                    </a:lnTo>
                    <a:lnTo>
                      <a:pt x="24" y="183"/>
                    </a:lnTo>
                    <a:lnTo>
                      <a:pt x="39" y="209"/>
                    </a:lnTo>
                    <a:lnTo>
                      <a:pt x="56" y="234"/>
                    </a:lnTo>
                    <a:lnTo>
                      <a:pt x="75" y="258"/>
                    </a:lnTo>
                    <a:lnTo>
                      <a:pt x="96" y="280"/>
                    </a:lnTo>
                    <a:lnTo>
                      <a:pt x="119" y="300"/>
                    </a:lnTo>
                    <a:lnTo>
                      <a:pt x="144" y="317"/>
                    </a:lnTo>
                    <a:lnTo>
                      <a:pt x="172" y="333"/>
                    </a:lnTo>
                    <a:lnTo>
                      <a:pt x="200" y="346"/>
                    </a:lnTo>
                    <a:lnTo>
                      <a:pt x="230" y="356"/>
                    </a:lnTo>
                    <a:lnTo>
                      <a:pt x="260" y="364"/>
                    </a:lnTo>
                    <a:lnTo>
                      <a:pt x="292" y="369"/>
                    </a:lnTo>
                    <a:lnTo>
                      <a:pt x="327" y="370"/>
                    </a:lnTo>
                    <a:lnTo>
                      <a:pt x="357" y="364"/>
                    </a:lnTo>
                    <a:lnTo>
                      <a:pt x="381" y="353"/>
                    </a:lnTo>
                    <a:lnTo>
                      <a:pt x="401" y="337"/>
                    </a:lnTo>
                    <a:lnTo>
                      <a:pt x="415" y="317"/>
                    </a:lnTo>
                    <a:lnTo>
                      <a:pt x="424" y="293"/>
                    </a:lnTo>
                    <a:lnTo>
                      <a:pt x="428" y="267"/>
                    </a:lnTo>
                    <a:lnTo>
                      <a:pt x="428" y="240"/>
                    </a:lnTo>
                    <a:lnTo>
                      <a:pt x="423" y="212"/>
                    </a:lnTo>
                    <a:lnTo>
                      <a:pt x="413" y="185"/>
                    </a:lnTo>
                    <a:lnTo>
                      <a:pt x="400" y="159"/>
                    </a:lnTo>
                    <a:lnTo>
                      <a:pt x="381" y="134"/>
                    </a:lnTo>
                    <a:lnTo>
                      <a:pt x="359" y="112"/>
                    </a:lnTo>
                    <a:lnTo>
                      <a:pt x="334" y="94"/>
                    </a:lnTo>
                    <a:lnTo>
                      <a:pt x="305" y="80"/>
                    </a:lnTo>
                    <a:lnTo>
                      <a:pt x="272" y="72"/>
                    </a:lnTo>
                    <a:lnTo>
                      <a:pt x="268" y="72"/>
                    </a:lnTo>
                    <a:lnTo>
                      <a:pt x="265" y="75"/>
                    </a:lnTo>
                    <a:lnTo>
                      <a:pt x="267" y="79"/>
                    </a:lnTo>
                    <a:lnTo>
                      <a:pt x="272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01" name="Freeform 257"/>
              <p:cNvSpPr>
                <a:spLocks/>
              </p:cNvSpPr>
              <p:nvPr/>
            </p:nvSpPr>
            <p:spPr bwMode="auto">
              <a:xfrm flipH="1">
                <a:off x="4644" y="1541"/>
                <a:ext cx="104" cy="77"/>
              </a:xfrm>
              <a:custGeom>
                <a:avLst/>
                <a:gdLst>
                  <a:gd name="T0" fmla="*/ 543 w 567"/>
                  <a:gd name="T1" fmla="*/ 16 h 424"/>
                  <a:gd name="T2" fmla="*/ 525 w 567"/>
                  <a:gd name="T3" fmla="*/ 31 h 424"/>
                  <a:gd name="T4" fmla="*/ 504 w 567"/>
                  <a:gd name="T5" fmla="*/ 43 h 424"/>
                  <a:gd name="T6" fmla="*/ 478 w 567"/>
                  <a:gd name="T7" fmla="*/ 52 h 424"/>
                  <a:gd name="T8" fmla="*/ 451 w 567"/>
                  <a:gd name="T9" fmla="*/ 58 h 424"/>
                  <a:gd name="T10" fmla="*/ 420 w 567"/>
                  <a:gd name="T11" fmla="*/ 62 h 424"/>
                  <a:gd name="T12" fmla="*/ 388 w 567"/>
                  <a:gd name="T13" fmla="*/ 64 h 424"/>
                  <a:gd name="T14" fmla="*/ 353 w 567"/>
                  <a:gd name="T15" fmla="*/ 65 h 424"/>
                  <a:gd name="T16" fmla="*/ 319 w 567"/>
                  <a:gd name="T17" fmla="*/ 61 h 424"/>
                  <a:gd name="T18" fmla="*/ 292 w 567"/>
                  <a:gd name="T19" fmla="*/ 57 h 424"/>
                  <a:gd name="T20" fmla="*/ 269 w 567"/>
                  <a:gd name="T21" fmla="*/ 54 h 424"/>
                  <a:gd name="T22" fmla="*/ 242 w 567"/>
                  <a:gd name="T23" fmla="*/ 46 h 424"/>
                  <a:gd name="T24" fmla="*/ 214 w 567"/>
                  <a:gd name="T25" fmla="*/ 34 h 424"/>
                  <a:gd name="T26" fmla="*/ 193 w 567"/>
                  <a:gd name="T27" fmla="*/ 33 h 424"/>
                  <a:gd name="T28" fmla="*/ 178 w 567"/>
                  <a:gd name="T29" fmla="*/ 41 h 424"/>
                  <a:gd name="T30" fmla="*/ 173 w 567"/>
                  <a:gd name="T31" fmla="*/ 59 h 424"/>
                  <a:gd name="T32" fmla="*/ 187 w 567"/>
                  <a:gd name="T33" fmla="*/ 113 h 424"/>
                  <a:gd name="T34" fmla="*/ 171 w 567"/>
                  <a:gd name="T35" fmla="*/ 149 h 424"/>
                  <a:gd name="T36" fmla="*/ 155 w 567"/>
                  <a:gd name="T37" fmla="*/ 178 h 424"/>
                  <a:gd name="T38" fmla="*/ 139 w 567"/>
                  <a:gd name="T39" fmla="*/ 203 h 424"/>
                  <a:gd name="T40" fmla="*/ 122 w 567"/>
                  <a:gd name="T41" fmla="*/ 224 h 424"/>
                  <a:gd name="T42" fmla="*/ 104 w 567"/>
                  <a:gd name="T43" fmla="*/ 243 h 424"/>
                  <a:gd name="T44" fmla="*/ 85 w 567"/>
                  <a:gd name="T45" fmla="*/ 262 h 424"/>
                  <a:gd name="T46" fmla="*/ 64 w 567"/>
                  <a:gd name="T47" fmla="*/ 281 h 424"/>
                  <a:gd name="T48" fmla="*/ 39 w 567"/>
                  <a:gd name="T49" fmla="*/ 301 h 424"/>
                  <a:gd name="T50" fmla="*/ 28 w 567"/>
                  <a:gd name="T51" fmla="*/ 331 h 424"/>
                  <a:gd name="T52" fmla="*/ 22 w 567"/>
                  <a:gd name="T53" fmla="*/ 360 h 424"/>
                  <a:gd name="T54" fmla="*/ 16 w 567"/>
                  <a:gd name="T55" fmla="*/ 389 h 424"/>
                  <a:gd name="T56" fmla="*/ 2 w 567"/>
                  <a:gd name="T57" fmla="*/ 415 h 424"/>
                  <a:gd name="T58" fmla="*/ 2 w 567"/>
                  <a:gd name="T59" fmla="*/ 423 h 424"/>
                  <a:gd name="T60" fmla="*/ 9 w 567"/>
                  <a:gd name="T61" fmla="*/ 421 h 424"/>
                  <a:gd name="T62" fmla="*/ 31 w 567"/>
                  <a:gd name="T63" fmla="*/ 400 h 424"/>
                  <a:gd name="T64" fmla="*/ 54 w 567"/>
                  <a:gd name="T65" fmla="*/ 385 h 424"/>
                  <a:gd name="T66" fmla="*/ 76 w 567"/>
                  <a:gd name="T67" fmla="*/ 368 h 424"/>
                  <a:gd name="T68" fmla="*/ 93 w 567"/>
                  <a:gd name="T69" fmla="*/ 343 h 424"/>
                  <a:gd name="T70" fmla="*/ 120 w 567"/>
                  <a:gd name="T71" fmla="*/ 321 h 424"/>
                  <a:gd name="T72" fmla="*/ 143 w 567"/>
                  <a:gd name="T73" fmla="*/ 299 h 424"/>
                  <a:gd name="T74" fmla="*/ 160 w 567"/>
                  <a:gd name="T75" fmla="*/ 277 h 424"/>
                  <a:gd name="T76" fmla="*/ 174 w 567"/>
                  <a:gd name="T77" fmla="*/ 252 h 424"/>
                  <a:gd name="T78" fmla="*/ 187 w 567"/>
                  <a:gd name="T79" fmla="*/ 226 h 424"/>
                  <a:gd name="T80" fmla="*/ 200 w 567"/>
                  <a:gd name="T81" fmla="*/ 197 h 424"/>
                  <a:gd name="T82" fmla="*/ 215 w 567"/>
                  <a:gd name="T83" fmla="*/ 163 h 424"/>
                  <a:gd name="T84" fmla="*/ 232 w 567"/>
                  <a:gd name="T85" fmla="*/ 123 h 424"/>
                  <a:gd name="T86" fmla="*/ 244 w 567"/>
                  <a:gd name="T87" fmla="*/ 63 h 424"/>
                  <a:gd name="T88" fmla="*/ 224 w 567"/>
                  <a:gd name="T89" fmla="*/ 63 h 424"/>
                  <a:gd name="T90" fmla="*/ 199 w 567"/>
                  <a:gd name="T91" fmla="*/ 77 h 424"/>
                  <a:gd name="T92" fmla="*/ 188 w 567"/>
                  <a:gd name="T93" fmla="*/ 96 h 424"/>
                  <a:gd name="T94" fmla="*/ 212 w 567"/>
                  <a:gd name="T95" fmla="*/ 113 h 424"/>
                  <a:gd name="T96" fmla="*/ 240 w 567"/>
                  <a:gd name="T97" fmla="*/ 132 h 424"/>
                  <a:gd name="T98" fmla="*/ 268 w 567"/>
                  <a:gd name="T99" fmla="*/ 148 h 424"/>
                  <a:gd name="T100" fmla="*/ 301 w 567"/>
                  <a:gd name="T101" fmla="*/ 163 h 424"/>
                  <a:gd name="T102" fmla="*/ 345 w 567"/>
                  <a:gd name="T103" fmla="*/ 168 h 424"/>
                  <a:gd name="T104" fmla="*/ 387 w 567"/>
                  <a:gd name="T105" fmla="*/ 161 h 424"/>
                  <a:gd name="T106" fmla="*/ 424 w 567"/>
                  <a:gd name="T107" fmla="*/ 147 h 424"/>
                  <a:gd name="T108" fmla="*/ 458 w 567"/>
                  <a:gd name="T109" fmla="*/ 129 h 424"/>
                  <a:gd name="T110" fmla="*/ 488 w 567"/>
                  <a:gd name="T111" fmla="*/ 106 h 424"/>
                  <a:gd name="T112" fmla="*/ 515 w 567"/>
                  <a:gd name="T113" fmla="*/ 82 h 424"/>
                  <a:gd name="T114" fmla="*/ 538 w 567"/>
                  <a:gd name="T115" fmla="*/ 56 h 424"/>
                  <a:gd name="T116" fmla="*/ 558 w 567"/>
                  <a:gd name="T117" fmla="*/ 30 h 424"/>
                  <a:gd name="T118" fmla="*/ 567 w 567"/>
                  <a:gd name="T119" fmla="*/ 8 h 424"/>
                  <a:gd name="T120" fmla="*/ 556 w 567"/>
                  <a:gd name="T121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67" h="424">
                    <a:moveTo>
                      <a:pt x="550" y="7"/>
                    </a:moveTo>
                    <a:lnTo>
                      <a:pt x="543" y="16"/>
                    </a:lnTo>
                    <a:lnTo>
                      <a:pt x="535" y="24"/>
                    </a:lnTo>
                    <a:lnTo>
                      <a:pt x="525" y="31"/>
                    </a:lnTo>
                    <a:lnTo>
                      <a:pt x="515" y="38"/>
                    </a:lnTo>
                    <a:lnTo>
                      <a:pt x="504" y="43"/>
                    </a:lnTo>
                    <a:lnTo>
                      <a:pt x="491" y="48"/>
                    </a:lnTo>
                    <a:lnTo>
                      <a:pt x="478" y="52"/>
                    </a:lnTo>
                    <a:lnTo>
                      <a:pt x="465" y="55"/>
                    </a:lnTo>
                    <a:lnTo>
                      <a:pt x="451" y="58"/>
                    </a:lnTo>
                    <a:lnTo>
                      <a:pt x="436" y="60"/>
                    </a:lnTo>
                    <a:lnTo>
                      <a:pt x="420" y="62"/>
                    </a:lnTo>
                    <a:lnTo>
                      <a:pt x="404" y="63"/>
                    </a:lnTo>
                    <a:lnTo>
                      <a:pt x="388" y="64"/>
                    </a:lnTo>
                    <a:lnTo>
                      <a:pt x="370" y="65"/>
                    </a:lnTo>
                    <a:lnTo>
                      <a:pt x="353" y="65"/>
                    </a:lnTo>
                    <a:lnTo>
                      <a:pt x="336" y="65"/>
                    </a:lnTo>
                    <a:lnTo>
                      <a:pt x="319" y="61"/>
                    </a:lnTo>
                    <a:lnTo>
                      <a:pt x="305" y="59"/>
                    </a:lnTo>
                    <a:lnTo>
                      <a:pt x="292" y="57"/>
                    </a:lnTo>
                    <a:lnTo>
                      <a:pt x="280" y="56"/>
                    </a:lnTo>
                    <a:lnTo>
                      <a:pt x="269" y="54"/>
                    </a:lnTo>
                    <a:lnTo>
                      <a:pt x="256" y="51"/>
                    </a:lnTo>
                    <a:lnTo>
                      <a:pt x="242" y="46"/>
                    </a:lnTo>
                    <a:lnTo>
                      <a:pt x="226" y="39"/>
                    </a:lnTo>
                    <a:lnTo>
                      <a:pt x="214" y="34"/>
                    </a:lnTo>
                    <a:lnTo>
                      <a:pt x="203" y="32"/>
                    </a:lnTo>
                    <a:lnTo>
                      <a:pt x="193" y="33"/>
                    </a:lnTo>
                    <a:lnTo>
                      <a:pt x="185" y="36"/>
                    </a:lnTo>
                    <a:lnTo>
                      <a:pt x="178" y="41"/>
                    </a:lnTo>
                    <a:lnTo>
                      <a:pt x="174" y="49"/>
                    </a:lnTo>
                    <a:lnTo>
                      <a:pt x="173" y="59"/>
                    </a:lnTo>
                    <a:lnTo>
                      <a:pt x="175" y="71"/>
                    </a:lnTo>
                    <a:lnTo>
                      <a:pt x="187" y="113"/>
                    </a:lnTo>
                    <a:lnTo>
                      <a:pt x="179" y="132"/>
                    </a:lnTo>
                    <a:lnTo>
                      <a:pt x="171" y="149"/>
                    </a:lnTo>
                    <a:lnTo>
                      <a:pt x="163" y="164"/>
                    </a:lnTo>
                    <a:lnTo>
                      <a:pt x="155" y="178"/>
                    </a:lnTo>
                    <a:lnTo>
                      <a:pt x="147" y="191"/>
                    </a:lnTo>
                    <a:lnTo>
                      <a:pt x="139" y="203"/>
                    </a:lnTo>
                    <a:lnTo>
                      <a:pt x="130" y="214"/>
                    </a:lnTo>
                    <a:lnTo>
                      <a:pt x="122" y="224"/>
                    </a:lnTo>
                    <a:lnTo>
                      <a:pt x="113" y="234"/>
                    </a:lnTo>
                    <a:lnTo>
                      <a:pt x="104" y="243"/>
                    </a:lnTo>
                    <a:lnTo>
                      <a:pt x="95" y="252"/>
                    </a:lnTo>
                    <a:lnTo>
                      <a:pt x="85" y="262"/>
                    </a:lnTo>
                    <a:lnTo>
                      <a:pt x="75" y="271"/>
                    </a:lnTo>
                    <a:lnTo>
                      <a:pt x="64" y="281"/>
                    </a:lnTo>
                    <a:lnTo>
                      <a:pt x="52" y="290"/>
                    </a:lnTo>
                    <a:lnTo>
                      <a:pt x="39" y="301"/>
                    </a:lnTo>
                    <a:lnTo>
                      <a:pt x="33" y="316"/>
                    </a:lnTo>
                    <a:lnTo>
                      <a:pt x="28" y="331"/>
                    </a:lnTo>
                    <a:lnTo>
                      <a:pt x="25" y="345"/>
                    </a:lnTo>
                    <a:lnTo>
                      <a:pt x="22" y="360"/>
                    </a:lnTo>
                    <a:lnTo>
                      <a:pt x="19" y="374"/>
                    </a:lnTo>
                    <a:lnTo>
                      <a:pt x="16" y="389"/>
                    </a:lnTo>
                    <a:lnTo>
                      <a:pt x="9" y="403"/>
                    </a:lnTo>
                    <a:lnTo>
                      <a:pt x="2" y="415"/>
                    </a:lnTo>
                    <a:lnTo>
                      <a:pt x="0" y="419"/>
                    </a:lnTo>
                    <a:lnTo>
                      <a:pt x="2" y="423"/>
                    </a:lnTo>
                    <a:lnTo>
                      <a:pt x="6" y="424"/>
                    </a:lnTo>
                    <a:lnTo>
                      <a:pt x="9" y="421"/>
                    </a:lnTo>
                    <a:lnTo>
                      <a:pt x="20" y="409"/>
                    </a:lnTo>
                    <a:lnTo>
                      <a:pt x="31" y="400"/>
                    </a:lnTo>
                    <a:lnTo>
                      <a:pt x="42" y="392"/>
                    </a:lnTo>
                    <a:lnTo>
                      <a:pt x="54" y="385"/>
                    </a:lnTo>
                    <a:lnTo>
                      <a:pt x="65" y="377"/>
                    </a:lnTo>
                    <a:lnTo>
                      <a:pt x="76" y="368"/>
                    </a:lnTo>
                    <a:lnTo>
                      <a:pt x="85" y="357"/>
                    </a:lnTo>
                    <a:lnTo>
                      <a:pt x="93" y="343"/>
                    </a:lnTo>
                    <a:lnTo>
                      <a:pt x="107" y="332"/>
                    </a:lnTo>
                    <a:lnTo>
                      <a:pt x="120" y="321"/>
                    </a:lnTo>
                    <a:lnTo>
                      <a:pt x="131" y="310"/>
                    </a:lnTo>
                    <a:lnTo>
                      <a:pt x="143" y="299"/>
                    </a:lnTo>
                    <a:lnTo>
                      <a:pt x="152" y="288"/>
                    </a:lnTo>
                    <a:lnTo>
                      <a:pt x="160" y="277"/>
                    </a:lnTo>
                    <a:lnTo>
                      <a:pt x="167" y="265"/>
                    </a:lnTo>
                    <a:lnTo>
                      <a:pt x="174" y="252"/>
                    </a:lnTo>
                    <a:lnTo>
                      <a:pt x="181" y="239"/>
                    </a:lnTo>
                    <a:lnTo>
                      <a:pt x="187" y="226"/>
                    </a:lnTo>
                    <a:lnTo>
                      <a:pt x="194" y="212"/>
                    </a:lnTo>
                    <a:lnTo>
                      <a:pt x="200" y="197"/>
                    </a:lnTo>
                    <a:lnTo>
                      <a:pt x="207" y="180"/>
                    </a:lnTo>
                    <a:lnTo>
                      <a:pt x="215" y="163"/>
                    </a:lnTo>
                    <a:lnTo>
                      <a:pt x="223" y="144"/>
                    </a:lnTo>
                    <a:lnTo>
                      <a:pt x="232" y="123"/>
                    </a:lnTo>
                    <a:lnTo>
                      <a:pt x="245" y="71"/>
                    </a:lnTo>
                    <a:lnTo>
                      <a:pt x="244" y="63"/>
                    </a:lnTo>
                    <a:lnTo>
                      <a:pt x="236" y="60"/>
                    </a:lnTo>
                    <a:lnTo>
                      <a:pt x="224" y="63"/>
                    </a:lnTo>
                    <a:lnTo>
                      <a:pt x="211" y="69"/>
                    </a:lnTo>
                    <a:lnTo>
                      <a:pt x="199" y="77"/>
                    </a:lnTo>
                    <a:lnTo>
                      <a:pt x="191" y="87"/>
                    </a:lnTo>
                    <a:lnTo>
                      <a:pt x="188" y="96"/>
                    </a:lnTo>
                    <a:lnTo>
                      <a:pt x="194" y="103"/>
                    </a:lnTo>
                    <a:lnTo>
                      <a:pt x="212" y="113"/>
                    </a:lnTo>
                    <a:lnTo>
                      <a:pt x="227" y="122"/>
                    </a:lnTo>
                    <a:lnTo>
                      <a:pt x="240" y="132"/>
                    </a:lnTo>
                    <a:lnTo>
                      <a:pt x="254" y="140"/>
                    </a:lnTo>
                    <a:lnTo>
                      <a:pt x="268" y="148"/>
                    </a:lnTo>
                    <a:lnTo>
                      <a:pt x="283" y="156"/>
                    </a:lnTo>
                    <a:lnTo>
                      <a:pt x="301" y="163"/>
                    </a:lnTo>
                    <a:lnTo>
                      <a:pt x="323" y="169"/>
                    </a:lnTo>
                    <a:lnTo>
                      <a:pt x="345" y="168"/>
                    </a:lnTo>
                    <a:lnTo>
                      <a:pt x="366" y="165"/>
                    </a:lnTo>
                    <a:lnTo>
                      <a:pt x="387" y="161"/>
                    </a:lnTo>
                    <a:lnTo>
                      <a:pt x="406" y="155"/>
                    </a:lnTo>
                    <a:lnTo>
                      <a:pt x="424" y="147"/>
                    </a:lnTo>
                    <a:lnTo>
                      <a:pt x="441" y="139"/>
                    </a:lnTo>
                    <a:lnTo>
                      <a:pt x="458" y="129"/>
                    </a:lnTo>
                    <a:lnTo>
                      <a:pt x="473" y="118"/>
                    </a:lnTo>
                    <a:lnTo>
                      <a:pt x="488" y="106"/>
                    </a:lnTo>
                    <a:lnTo>
                      <a:pt x="503" y="94"/>
                    </a:lnTo>
                    <a:lnTo>
                      <a:pt x="515" y="82"/>
                    </a:lnTo>
                    <a:lnTo>
                      <a:pt x="527" y="69"/>
                    </a:lnTo>
                    <a:lnTo>
                      <a:pt x="538" y="56"/>
                    </a:lnTo>
                    <a:lnTo>
                      <a:pt x="548" y="43"/>
                    </a:lnTo>
                    <a:lnTo>
                      <a:pt x="558" y="30"/>
                    </a:lnTo>
                    <a:lnTo>
                      <a:pt x="566" y="17"/>
                    </a:lnTo>
                    <a:lnTo>
                      <a:pt x="567" y="8"/>
                    </a:lnTo>
                    <a:lnTo>
                      <a:pt x="563" y="2"/>
                    </a:lnTo>
                    <a:lnTo>
                      <a:pt x="556" y="0"/>
                    </a:lnTo>
                    <a:lnTo>
                      <a:pt x="55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02" name="Freeform 258"/>
              <p:cNvSpPr>
                <a:spLocks/>
              </p:cNvSpPr>
              <p:nvPr/>
            </p:nvSpPr>
            <p:spPr bwMode="auto">
              <a:xfrm flipH="1">
                <a:off x="4663" y="1357"/>
                <a:ext cx="36" cy="54"/>
              </a:xfrm>
              <a:custGeom>
                <a:avLst/>
                <a:gdLst>
                  <a:gd name="T0" fmla="*/ 195 w 196"/>
                  <a:gd name="T1" fmla="*/ 285 h 303"/>
                  <a:gd name="T2" fmla="*/ 186 w 196"/>
                  <a:gd name="T3" fmla="*/ 262 h 303"/>
                  <a:gd name="T4" fmla="*/ 178 w 196"/>
                  <a:gd name="T5" fmla="*/ 239 h 303"/>
                  <a:gd name="T6" fmla="*/ 169 w 196"/>
                  <a:gd name="T7" fmla="*/ 219 h 303"/>
                  <a:gd name="T8" fmla="*/ 161 w 196"/>
                  <a:gd name="T9" fmla="*/ 201 h 303"/>
                  <a:gd name="T10" fmla="*/ 151 w 196"/>
                  <a:gd name="T11" fmla="*/ 183 h 303"/>
                  <a:gd name="T12" fmla="*/ 139 w 196"/>
                  <a:gd name="T13" fmla="*/ 167 h 303"/>
                  <a:gd name="T14" fmla="*/ 125 w 196"/>
                  <a:gd name="T15" fmla="*/ 151 h 303"/>
                  <a:gd name="T16" fmla="*/ 109 w 196"/>
                  <a:gd name="T17" fmla="*/ 136 h 303"/>
                  <a:gd name="T18" fmla="*/ 96 w 196"/>
                  <a:gd name="T19" fmla="*/ 119 h 303"/>
                  <a:gd name="T20" fmla="*/ 86 w 196"/>
                  <a:gd name="T21" fmla="*/ 103 h 303"/>
                  <a:gd name="T22" fmla="*/ 75 w 196"/>
                  <a:gd name="T23" fmla="*/ 88 h 303"/>
                  <a:gd name="T24" fmla="*/ 65 w 196"/>
                  <a:gd name="T25" fmla="*/ 73 h 303"/>
                  <a:gd name="T26" fmla="*/ 56 w 196"/>
                  <a:gd name="T27" fmla="*/ 58 h 303"/>
                  <a:gd name="T28" fmla="*/ 46 w 196"/>
                  <a:gd name="T29" fmla="*/ 42 h 303"/>
                  <a:gd name="T30" fmla="*/ 37 w 196"/>
                  <a:gd name="T31" fmla="*/ 25 h 303"/>
                  <a:gd name="T32" fmla="*/ 27 w 196"/>
                  <a:gd name="T33" fmla="*/ 7 h 303"/>
                  <a:gd name="T34" fmla="*/ 24 w 196"/>
                  <a:gd name="T35" fmla="*/ 2 h 303"/>
                  <a:gd name="T36" fmla="*/ 19 w 196"/>
                  <a:gd name="T37" fmla="*/ 0 h 303"/>
                  <a:gd name="T38" fmla="*/ 14 w 196"/>
                  <a:gd name="T39" fmla="*/ 0 h 303"/>
                  <a:gd name="T40" fmla="*/ 9 w 196"/>
                  <a:gd name="T41" fmla="*/ 1 h 303"/>
                  <a:gd name="T42" fmla="*/ 4 w 196"/>
                  <a:gd name="T43" fmla="*/ 5 h 303"/>
                  <a:gd name="T44" fmla="*/ 1 w 196"/>
                  <a:gd name="T45" fmla="*/ 9 h 303"/>
                  <a:gd name="T46" fmla="*/ 0 w 196"/>
                  <a:gd name="T47" fmla="*/ 14 h 303"/>
                  <a:gd name="T48" fmla="*/ 2 w 196"/>
                  <a:gd name="T49" fmla="*/ 20 h 303"/>
                  <a:gd name="T50" fmla="*/ 11 w 196"/>
                  <a:gd name="T51" fmla="*/ 41 h 303"/>
                  <a:gd name="T52" fmla="*/ 19 w 196"/>
                  <a:gd name="T53" fmla="*/ 62 h 303"/>
                  <a:gd name="T54" fmla="*/ 25 w 196"/>
                  <a:gd name="T55" fmla="*/ 83 h 303"/>
                  <a:gd name="T56" fmla="*/ 30 w 196"/>
                  <a:gd name="T57" fmla="*/ 102 h 303"/>
                  <a:gd name="T58" fmla="*/ 36 w 196"/>
                  <a:gd name="T59" fmla="*/ 123 h 303"/>
                  <a:gd name="T60" fmla="*/ 44 w 196"/>
                  <a:gd name="T61" fmla="*/ 141 h 303"/>
                  <a:gd name="T62" fmla="*/ 53 w 196"/>
                  <a:gd name="T63" fmla="*/ 160 h 303"/>
                  <a:gd name="T64" fmla="*/ 66 w 196"/>
                  <a:gd name="T65" fmla="*/ 178 h 303"/>
                  <a:gd name="T66" fmla="*/ 82 w 196"/>
                  <a:gd name="T67" fmla="*/ 190 h 303"/>
                  <a:gd name="T68" fmla="*/ 98 w 196"/>
                  <a:gd name="T69" fmla="*/ 202 h 303"/>
                  <a:gd name="T70" fmla="*/ 113 w 196"/>
                  <a:gd name="T71" fmla="*/ 214 h 303"/>
                  <a:gd name="T72" fmla="*/ 127 w 196"/>
                  <a:gd name="T73" fmla="*/ 227 h 303"/>
                  <a:gd name="T74" fmla="*/ 139 w 196"/>
                  <a:gd name="T75" fmla="*/ 242 h 303"/>
                  <a:gd name="T76" fmla="*/ 151 w 196"/>
                  <a:gd name="T77" fmla="*/ 258 h 303"/>
                  <a:gd name="T78" fmla="*/ 161 w 196"/>
                  <a:gd name="T79" fmla="*/ 276 h 303"/>
                  <a:gd name="T80" fmla="*/ 170 w 196"/>
                  <a:gd name="T81" fmla="*/ 295 h 303"/>
                  <a:gd name="T82" fmla="*/ 173 w 196"/>
                  <a:gd name="T83" fmla="*/ 300 h 303"/>
                  <a:gd name="T84" fmla="*/ 177 w 196"/>
                  <a:gd name="T85" fmla="*/ 302 h 303"/>
                  <a:gd name="T86" fmla="*/ 182 w 196"/>
                  <a:gd name="T87" fmla="*/ 303 h 303"/>
                  <a:gd name="T88" fmla="*/ 187 w 196"/>
                  <a:gd name="T89" fmla="*/ 302 h 303"/>
                  <a:gd name="T90" fmla="*/ 192 w 196"/>
                  <a:gd name="T91" fmla="*/ 299 h 303"/>
                  <a:gd name="T92" fmla="*/ 195 w 196"/>
                  <a:gd name="T93" fmla="*/ 296 h 303"/>
                  <a:gd name="T94" fmla="*/ 196 w 196"/>
                  <a:gd name="T95" fmla="*/ 291 h 303"/>
                  <a:gd name="T96" fmla="*/ 195 w 196"/>
                  <a:gd name="T97" fmla="*/ 28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6" h="303">
                    <a:moveTo>
                      <a:pt x="195" y="285"/>
                    </a:moveTo>
                    <a:lnTo>
                      <a:pt x="186" y="262"/>
                    </a:lnTo>
                    <a:lnTo>
                      <a:pt x="178" y="239"/>
                    </a:lnTo>
                    <a:lnTo>
                      <a:pt x="169" y="219"/>
                    </a:lnTo>
                    <a:lnTo>
                      <a:pt x="161" y="201"/>
                    </a:lnTo>
                    <a:lnTo>
                      <a:pt x="151" y="183"/>
                    </a:lnTo>
                    <a:lnTo>
                      <a:pt x="139" y="167"/>
                    </a:lnTo>
                    <a:lnTo>
                      <a:pt x="125" y="151"/>
                    </a:lnTo>
                    <a:lnTo>
                      <a:pt x="109" y="136"/>
                    </a:lnTo>
                    <a:lnTo>
                      <a:pt x="96" y="119"/>
                    </a:lnTo>
                    <a:lnTo>
                      <a:pt x="86" y="103"/>
                    </a:lnTo>
                    <a:lnTo>
                      <a:pt x="75" y="88"/>
                    </a:lnTo>
                    <a:lnTo>
                      <a:pt x="65" y="73"/>
                    </a:lnTo>
                    <a:lnTo>
                      <a:pt x="56" y="58"/>
                    </a:lnTo>
                    <a:lnTo>
                      <a:pt x="46" y="42"/>
                    </a:lnTo>
                    <a:lnTo>
                      <a:pt x="37" y="25"/>
                    </a:lnTo>
                    <a:lnTo>
                      <a:pt x="27" y="7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11" y="41"/>
                    </a:lnTo>
                    <a:lnTo>
                      <a:pt x="19" y="62"/>
                    </a:lnTo>
                    <a:lnTo>
                      <a:pt x="25" y="83"/>
                    </a:lnTo>
                    <a:lnTo>
                      <a:pt x="30" y="102"/>
                    </a:lnTo>
                    <a:lnTo>
                      <a:pt x="36" y="123"/>
                    </a:lnTo>
                    <a:lnTo>
                      <a:pt x="44" y="141"/>
                    </a:lnTo>
                    <a:lnTo>
                      <a:pt x="53" y="160"/>
                    </a:lnTo>
                    <a:lnTo>
                      <a:pt x="66" y="178"/>
                    </a:lnTo>
                    <a:lnTo>
                      <a:pt x="82" y="190"/>
                    </a:lnTo>
                    <a:lnTo>
                      <a:pt x="98" y="202"/>
                    </a:lnTo>
                    <a:lnTo>
                      <a:pt x="113" y="214"/>
                    </a:lnTo>
                    <a:lnTo>
                      <a:pt x="127" y="227"/>
                    </a:lnTo>
                    <a:lnTo>
                      <a:pt x="139" y="242"/>
                    </a:lnTo>
                    <a:lnTo>
                      <a:pt x="151" y="258"/>
                    </a:lnTo>
                    <a:lnTo>
                      <a:pt x="161" y="276"/>
                    </a:lnTo>
                    <a:lnTo>
                      <a:pt x="170" y="295"/>
                    </a:lnTo>
                    <a:lnTo>
                      <a:pt x="173" y="300"/>
                    </a:lnTo>
                    <a:lnTo>
                      <a:pt x="177" y="302"/>
                    </a:lnTo>
                    <a:lnTo>
                      <a:pt x="182" y="303"/>
                    </a:lnTo>
                    <a:lnTo>
                      <a:pt x="187" y="302"/>
                    </a:lnTo>
                    <a:lnTo>
                      <a:pt x="192" y="299"/>
                    </a:lnTo>
                    <a:lnTo>
                      <a:pt x="195" y="296"/>
                    </a:lnTo>
                    <a:lnTo>
                      <a:pt x="196" y="291"/>
                    </a:lnTo>
                    <a:lnTo>
                      <a:pt x="195" y="2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03" name="Freeform 259"/>
              <p:cNvSpPr>
                <a:spLocks/>
              </p:cNvSpPr>
              <p:nvPr/>
            </p:nvSpPr>
            <p:spPr bwMode="auto">
              <a:xfrm flipH="1">
                <a:off x="4691" y="1802"/>
                <a:ext cx="57" cy="118"/>
              </a:xfrm>
              <a:custGeom>
                <a:avLst/>
                <a:gdLst>
                  <a:gd name="T0" fmla="*/ 68 w 312"/>
                  <a:gd name="T1" fmla="*/ 53 h 648"/>
                  <a:gd name="T2" fmla="*/ 114 w 312"/>
                  <a:gd name="T3" fmla="*/ 89 h 648"/>
                  <a:gd name="T4" fmla="*/ 128 w 312"/>
                  <a:gd name="T5" fmla="*/ 136 h 648"/>
                  <a:gd name="T6" fmla="*/ 113 w 312"/>
                  <a:gd name="T7" fmla="*/ 186 h 648"/>
                  <a:gd name="T8" fmla="*/ 74 w 312"/>
                  <a:gd name="T9" fmla="*/ 232 h 648"/>
                  <a:gd name="T10" fmla="*/ 27 w 312"/>
                  <a:gd name="T11" fmla="*/ 261 h 648"/>
                  <a:gd name="T12" fmla="*/ 10 w 312"/>
                  <a:gd name="T13" fmla="*/ 280 h 648"/>
                  <a:gd name="T14" fmla="*/ 11 w 312"/>
                  <a:gd name="T15" fmla="*/ 305 h 648"/>
                  <a:gd name="T16" fmla="*/ 60 w 312"/>
                  <a:gd name="T17" fmla="*/ 374 h 648"/>
                  <a:gd name="T18" fmla="*/ 82 w 312"/>
                  <a:gd name="T19" fmla="*/ 409 h 648"/>
                  <a:gd name="T20" fmla="*/ 90 w 312"/>
                  <a:gd name="T21" fmla="*/ 443 h 648"/>
                  <a:gd name="T22" fmla="*/ 87 w 312"/>
                  <a:gd name="T23" fmla="*/ 479 h 648"/>
                  <a:gd name="T24" fmla="*/ 72 w 312"/>
                  <a:gd name="T25" fmla="*/ 514 h 648"/>
                  <a:gd name="T26" fmla="*/ 49 w 312"/>
                  <a:gd name="T27" fmla="*/ 550 h 648"/>
                  <a:gd name="T28" fmla="*/ 34 w 312"/>
                  <a:gd name="T29" fmla="*/ 592 h 648"/>
                  <a:gd name="T30" fmla="*/ 52 w 312"/>
                  <a:gd name="T31" fmla="*/ 622 h 648"/>
                  <a:gd name="T32" fmla="*/ 95 w 312"/>
                  <a:gd name="T33" fmla="*/ 634 h 648"/>
                  <a:gd name="T34" fmla="*/ 136 w 312"/>
                  <a:gd name="T35" fmla="*/ 638 h 648"/>
                  <a:gd name="T36" fmla="*/ 174 w 312"/>
                  <a:gd name="T37" fmla="*/ 639 h 648"/>
                  <a:gd name="T38" fmla="*/ 210 w 312"/>
                  <a:gd name="T39" fmla="*/ 640 h 648"/>
                  <a:gd name="T40" fmla="*/ 243 w 312"/>
                  <a:gd name="T41" fmla="*/ 643 h 648"/>
                  <a:gd name="T42" fmla="*/ 276 w 312"/>
                  <a:gd name="T43" fmla="*/ 648 h 648"/>
                  <a:gd name="T44" fmla="*/ 308 w 312"/>
                  <a:gd name="T45" fmla="*/ 634 h 648"/>
                  <a:gd name="T46" fmla="*/ 309 w 312"/>
                  <a:gd name="T47" fmla="*/ 601 h 648"/>
                  <a:gd name="T48" fmla="*/ 278 w 312"/>
                  <a:gd name="T49" fmla="*/ 586 h 648"/>
                  <a:gd name="T50" fmla="*/ 245 w 312"/>
                  <a:gd name="T51" fmla="*/ 576 h 648"/>
                  <a:gd name="T52" fmla="*/ 212 w 312"/>
                  <a:gd name="T53" fmla="*/ 564 h 648"/>
                  <a:gd name="T54" fmla="*/ 177 w 312"/>
                  <a:gd name="T55" fmla="*/ 552 h 648"/>
                  <a:gd name="T56" fmla="*/ 140 w 312"/>
                  <a:gd name="T57" fmla="*/ 540 h 648"/>
                  <a:gd name="T58" fmla="*/ 98 w 312"/>
                  <a:gd name="T59" fmla="*/ 531 h 648"/>
                  <a:gd name="T60" fmla="*/ 79 w 312"/>
                  <a:gd name="T61" fmla="*/ 565 h 648"/>
                  <a:gd name="T62" fmla="*/ 107 w 312"/>
                  <a:gd name="T63" fmla="*/ 616 h 648"/>
                  <a:gd name="T64" fmla="*/ 147 w 312"/>
                  <a:gd name="T65" fmla="*/ 592 h 648"/>
                  <a:gd name="T66" fmla="*/ 176 w 312"/>
                  <a:gd name="T67" fmla="*/ 536 h 648"/>
                  <a:gd name="T68" fmla="*/ 186 w 312"/>
                  <a:gd name="T69" fmla="*/ 482 h 648"/>
                  <a:gd name="T70" fmla="*/ 179 w 312"/>
                  <a:gd name="T71" fmla="*/ 428 h 648"/>
                  <a:gd name="T72" fmla="*/ 153 w 312"/>
                  <a:gd name="T73" fmla="*/ 375 h 648"/>
                  <a:gd name="T74" fmla="*/ 107 w 312"/>
                  <a:gd name="T75" fmla="*/ 320 h 648"/>
                  <a:gd name="T76" fmla="*/ 82 w 312"/>
                  <a:gd name="T77" fmla="*/ 275 h 648"/>
                  <a:gd name="T78" fmla="*/ 67 w 312"/>
                  <a:gd name="T79" fmla="*/ 312 h 648"/>
                  <a:gd name="T80" fmla="*/ 75 w 312"/>
                  <a:gd name="T81" fmla="*/ 330 h 648"/>
                  <a:gd name="T82" fmla="*/ 155 w 312"/>
                  <a:gd name="T83" fmla="*/ 272 h 648"/>
                  <a:gd name="T84" fmla="*/ 198 w 312"/>
                  <a:gd name="T85" fmla="*/ 199 h 648"/>
                  <a:gd name="T86" fmla="*/ 201 w 312"/>
                  <a:gd name="T87" fmla="*/ 123 h 648"/>
                  <a:gd name="T88" fmla="*/ 159 w 312"/>
                  <a:gd name="T89" fmla="*/ 56 h 648"/>
                  <a:gd name="T90" fmla="*/ 66 w 312"/>
                  <a:gd name="T91" fmla="*/ 9 h 648"/>
                  <a:gd name="T92" fmla="*/ 7 w 312"/>
                  <a:gd name="T93" fmla="*/ 3 h 648"/>
                  <a:gd name="T94" fmla="*/ 0 w 312"/>
                  <a:gd name="T95" fmla="*/ 22 h 648"/>
                  <a:gd name="T96" fmla="*/ 17 w 312"/>
                  <a:gd name="T97" fmla="*/ 3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2" h="648">
                    <a:moveTo>
                      <a:pt x="17" y="39"/>
                    </a:moveTo>
                    <a:lnTo>
                      <a:pt x="44" y="45"/>
                    </a:lnTo>
                    <a:lnTo>
                      <a:pt x="68" y="53"/>
                    </a:lnTo>
                    <a:lnTo>
                      <a:pt x="87" y="63"/>
                    </a:lnTo>
                    <a:lnTo>
                      <a:pt x="103" y="75"/>
                    </a:lnTo>
                    <a:lnTo>
                      <a:pt x="114" y="89"/>
                    </a:lnTo>
                    <a:lnTo>
                      <a:pt x="122" y="105"/>
                    </a:lnTo>
                    <a:lnTo>
                      <a:pt x="127" y="120"/>
                    </a:lnTo>
                    <a:lnTo>
                      <a:pt x="128" y="136"/>
                    </a:lnTo>
                    <a:lnTo>
                      <a:pt x="126" y="153"/>
                    </a:lnTo>
                    <a:lnTo>
                      <a:pt x="121" y="169"/>
                    </a:lnTo>
                    <a:lnTo>
                      <a:pt x="113" y="186"/>
                    </a:lnTo>
                    <a:lnTo>
                      <a:pt x="103" y="202"/>
                    </a:lnTo>
                    <a:lnTo>
                      <a:pt x="90" y="217"/>
                    </a:lnTo>
                    <a:lnTo>
                      <a:pt x="74" y="232"/>
                    </a:lnTo>
                    <a:lnTo>
                      <a:pt x="56" y="245"/>
                    </a:lnTo>
                    <a:lnTo>
                      <a:pt x="36" y="256"/>
                    </a:lnTo>
                    <a:lnTo>
                      <a:pt x="27" y="261"/>
                    </a:lnTo>
                    <a:lnTo>
                      <a:pt x="20" y="267"/>
                    </a:lnTo>
                    <a:lnTo>
                      <a:pt x="15" y="273"/>
                    </a:lnTo>
                    <a:lnTo>
                      <a:pt x="10" y="280"/>
                    </a:lnTo>
                    <a:lnTo>
                      <a:pt x="8" y="288"/>
                    </a:lnTo>
                    <a:lnTo>
                      <a:pt x="9" y="296"/>
                    </a:lnTo>
                    <a:lnTo>
                      <a:pt x="11" y="305"/>
                    </a:lnTo>
                    <a:lnTo>
                      <a:pt x="17" y="314"/>
                    </a:lnTo>
                    <a:lnTo>
                      <a:pt x="49" y="363"/>
                    </a:lnTo>
                    <a:lnTo>
                      <a:pt x="60" y="374"/>
                    </a:lnTo>
                    <a:lnTo>
                      <a:pt x="69" y="386"/>
                    </a:lnTo>
                    <a:lnTo>
                      <a:pt x="76" y="397"/>
                    </a:lnTo>
                    <a:lnTo>
                      <a:pt x="82" y="409"/>
                    </a:lnTo>
                    <a:lnTo>
                      <a:pt x="86" y="420"/>
                    </a:lnTo>
                    <a:lnTo>
                      <a:pt x="89" y="432"/>
                    </a:lnTo>
                    <a:lnTo>
                      <a:pt x="90" y="443"/>
                    </a:lnTo>
                    <a:lnTo>
                      <a:pt x="90" y="455"/>
                    </a:lnTo>
                    <a:lnTo>
                      <a:pt x="89" y="466"/>
                    </a:lnTo>
                    <a:lnTo>
                      <a:pt x="87" y="479"/>
                    </a:lnTo>
                    <a:lnTo>
                      <a:pt x="83" y="491"/>
                    </a:lnTo>
                    <a:lnTo>
                      <a:pt x="78" y="503"/>
                    </a:lnTo>
                    <a:lnTo>
                      <a:pt x="72" y="514"/>
                    </a:lnTo>
                    <a:lnTo>
                      <a:pt x="66" y="526"/>
                    </a:lnTo>
                    <a:lnTo>
                      <a:pt x="58" y="538"/>
                    </a:lnTo>
                    <a:lnTo>
                      <a:pt x="49" y="550"/>
                    </a:lnTo>
                    <a:lnTo>
                      <a:pt x="40" y="565"/>
                    </a:lnTo>
                    <a:lnTo>
                      <a:pt x="35" y="579"/>
                    </a:lnTo>
                    <a:lnTo>
                      <a:pt x="34" y="592"/>
                    </a:lnTo>
                    <a:lnTo>
                      <a:pt x="36" y="605"/>
                    </a:lnTo>
                    <a:lnTo>
                      <a:pt x="42" y="614"/>
                    </a:lnTo>
                    <a:lnTo>
                      <a:pt x="52" y="622"/>
                    </a:lnTo>
                    <a:lnTo>
                      <a:pt x="65" y="628"/>
                    </a:lnTo>
                    <a:lnTo>
                      <a:pt x="81" y="632"/>
                    </a:lnTo>
                    <a:lnTo>
                      <a:pt x="95" y="634"/>
                    </a:lnTo>
                    <a:lnTo>
                      <a:pt x="108" y="636"/>
                    </a:lnTo>
                    <a:lnTo>
                      <a:pt x="122" y="637"/>
                    </a:lnTo>
                    <a:lnTo>
                      <a:pt x="136" y="638"/>
                    </a:lnTo>
                    <a:lnTo>
                      <a:pt x="149" y="638"/>
                    </a:lnTo>
                    <a:lnTo>
                      <a:pt x="161" y="639"/>
                    </a:lnTo>
                    <a:lnTo>
                      <a:pt x="174" y="639"/>
                    </a:lnTo>
                    <a:lnTo>
                      <a:pt x="186" y="640"/>
                    </a:lnTo>
                    <a:lnTo>
                      <a:pt x="198" y="640"/>
                    </a:lnTo>
                    <a:lnTo>
                      <a:pt x="210" y="640"/>
                    </a:lnTo>
                    <a:lnTo>
                      <a:pt x="221" y="641"/>
                    </a:lnTo>
                    <a:lnTo>
                      <a:pt x="232" y="642"/>
                    </a:lnTo>
                    <a:lnTo>
                      <a:pt x="243" y="643"/>
                    </a:lnTo>
                    <a:lnTo>
                      <a:pt x="255" y="644"/>
                    </a:lnTo>
                    <a:lnTo>
                      <a:pt x="266" y="646"/>
                    </a:lnTo>
                    <a:lnTo>
                      <a:pt x="276" y="648"/>
                    </a:lnTo>
                    <a:lnTo>
                      <a:pt x="289" y="647"/>
                    </a:lnTo>
                    <a:lnTo>
                      <a:pt x="300" y="642"/>
                    </a:lnTo>
                    <a:lnTo>
                      <a:pt x="308" y="634"/>
                    </a:lnTo>
                    <a:lnTo>
                      <a:pt x="312" y="623"/>
                    </a:lnTo>
                    <a:lnTo>
                      <a:pt x="312" y="613"/>
                    </a:lnTo>
                    <a:lnTo>
                      <a:pt x="309" y="601"/>
                    </a:lnTo>
                    <a:lnTo>
                      <a:pt x="301" y="593"/>
                    </a:lnTo>
                    <a:lnTo>
                      <a:pt x="289" y="589"/>
                    </a:lnTo>
                    <a:lnTo>
                      <a:pt x="278" y="586"/>
                    </a:lnTo>
                    <a:lnTo>
                      <a:pt x="267" y="583"/>
                    </a:lnTo>
                    <a:lnTo>
                      <a:pt x="257" y="580"/>
                    </a:lnTo>
                    <a:lnTo>
                      <a:pt x="245" y="576"/>
                    </a:lnTo>
                    <a:lnTo>
                      <a:pt x="234" y="572"/>
                    </a:lnTo>
                    <a:lnTo>
                      <a:pt x="223" y="568"/>
                    </a:lnTo>
                    <a:lnTo>
                      <a:pt x="212" y="564"/>
                    </a:lnTo>
                    <a:lnTo>
                      <a:pt x="201" y="560"/>
                    </a:lnTo>
                    <a:lnTo>
                      <a:pt x="189" y="556"/>
                    </a:lnTo>
                    <a:lnTo>
                      <a:pt x="177" y="552"/>
                    </a:lnTo>
                    <a:lnTo>
                      <a:pt x="165" y="548"/>
                    </a:lnTo>
                    <a:lnTo>
                      <a:pt x="153" y="544"/>
                    </a:lnTo>
                    <a:lnTo>
                      <a:pt x="140" y="540"/>
                    </a:lnTo>
                    <a:lnTo>
                      <a:pt x="126" y="537"/>
                    </a:lnTo>
                    <a:lnTo>
                      <a:pt x="112" y="534"/>
                    </a:lnTo>
                    <a:lnTo>
                      <a:pt x="98" y="531"/>
                    </a:lnTo>
                    <a:lnTo>
                      <a:pt x="84" y="534"/>
                    </a:lnTo>
                    <a:lnTo>
                      <a:pt x="78" y="547"/>
                    </a:lnTo>
                    <a:lnTo>
                      <a:pt x="79" y="565"/>
                    </a:lnTo>
                    <a:lnTo>
                      <a:pt x="85" y="584"/>
                    </a:lnTo>
                    <a:lnTo>
                      <a:pt x="95" y="604"/>
                    </a:lnTo>
                    <a:lnTo>
                      <a:pt x="107" y="616"/>
                    </a:lnTo>
                    <a:lnTo>
                      <a:pt x="120" y="620"/>
                    </a:lnTo>
                    <a:lnTo>
                      <a:pt x="134" y="612"/>
                    </a:lnTo>
                    <a:lnTo>
                      <a:pt x="147" y="592"/>
                    </a:lnTo>
                    <a:lnTo>
                      <a:pt x="159" y="573"/>
                    </a:lnTo>
                    <a:lnTo>
                      <a:pt x="168" y="555"/>
                    </a:lnTo>
                    <a:lnTo>
                      <a:pt x="176" y="536"/>
                    </a:lnTo>
                    <a:lnTo>
                      <a:pt x="181" y="518"/>
                    </a:lnTo>
                    <a:lnTo>
                      <a:pt x="185" y="500"/>
                    </a:lnTo>
                    <a:lnTo>
                      <a:pt x="186" y="482"/>
                    </a:lnTo>
                    <a:lnTo>
                      <a:pt x="186" y="464"/>
                    </a:lnTo>
                    <a:lnTo>
                      <a:pt x="183" y="446"/>
                    </a:lnTo>
                    <a:lnTo>
                      <a:pt x="179" y="428"/>
                    </a:lnTo>
                    <a:lnTo>
                      <a:pt x="172" y="410"/>
                    </a:lnTo>
                    <a:lnTo>
                      <a:pt x="163" y="393"/>
                    </a:lnTo>
                    <a:lnTo>
                      <a:pt x="153" y="375"/>
                    </a:lnTo>
                    <a:lnTo>
                      <a:pt x="140" y="357"/>
                    </a:lnTo>
                    <a:lnTo>
                      <a:pt x="124" y="338"/>
                    </a:lnTo>
                    <a:lnTo>
                      <a:pt x="107" y="320"/>
                    </a:lnTo>
                    <a:lnTo>
                      <a:pt x="91" y="275"/>
                    </a:lnTo>
                    <a:lnTo>
                      <a:pt x="88" y="271"/>
                    </a:lnTo>
                    <a:lnTo>
                      <a:pt x="82" y="275"/>
                    </a:lnTo>
                    <a:lnTo>
                      <a:pt x="76" y="285"/>
                    </a:lnTo>
                    <a:lnTo>
                      <a:pt x="71" y="298"/>
                    </a:lnTo>
                    <a:lnTo>
                      <a:pt x="67" y="312"/>
                    </a:lnTo>
                    <a:lnTo>
                      <a:pt x="66" y="323"/>
                    </a:lnTo>
                    <a:lnTo>
                      <a:pt x="68" y="330"/>
                    </a:lnTo>
                    <a:lnTo>
                      <a:pt x="75" y="330"/>
                    </a:lnTo>
                    <a:lnTo>
                      <a:pt x="105" y="313"/>
                    </a:lnTo>
                    <a:lnTo>
                      <a:pt x="132" y="293"/>
                    </a:lnTo>
                    <a:lnTo>
                      <a:pt x="155" y="272"/>
                    </a:lnTo>
                    <a:lnTo>
                      <a:pt x="174" y="249"/>
                    </a:lnTo>
                    <a:lnTo>
                      <a:pt x="188" y="225"/>
                    </a:lnTo>
                    <a:lnTo>
                      <a:pt x="198" y="199"/>
                    </a:lnTo>
                    <a:lnTo>
                      <a:pt x="204" y="173"/>
                    </a:lnTo>
                    <a:lnTo>
                      <a:pt x="205" y="148"/>
                    </a:lnTo>
                    <a:lnTo>
                      <a:pt x="201" y="123"/>
                    </a:lnTo>
                    <a:lnTo>
                      <a:pt x="192" y="100"/>
                    </a:lnTo>
                    <a:lnTo>
                      <a:pt x="178" y="76"/>
                    </a:lnTo>
                    <a:lnTo>
                      <a:pt x="159" y="56"/>
                    </a:lnTo>
                    <a:lnTo>
                      <a:pt x="134" y="38"/>
                    </a:lnTo>
                    <a:lnTo>
                      <a:pt x="102" y="22"/>
                    </a:lnTo>
                    <a:lnTo>
                      <a:pt x="66" y="9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7" y="3"/>
                    </a:lnTo>
                    <a:lnTo>
                      <a:pt x="3" y="8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9"/>
                    </a:lnTo>
                    <a:lnTo>
                      <a:pt x="8" y="35"/>
                    </a:lnTo>
                    <a:lnTo>
                      <a:pt x="17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04" name="Freeform 260"/>
              <p:cNvSpPr>
                <a:spLocks/>
              </p:cNvSpPr>
              <p:nvPr/>
            </p:nvSpPr>
            <p:spPr bwMode="auto">
              <a:xfrm flipH="1">
                <a:off x="4993" y="1863"/>
                <a:ext cx="205" cy="245"/>
              </a:xfrm>
              <a:custGeom>
                <a:avLst/>
                <a:gdLst>
                  <a:gd name="T0" fmla="*/ 80 w 1134"/>
                  <a:gd name="T1" fmla="*/ 101 h 1344"/>
                  <a:gd name="T2" fmla="*/ 171 w 1134"/>
                  <a:gd name="T3" fmla="*/ 244 h 1344"/>
                  <a:gd name="T4" fmla="*/ 183 w 1134"/>
                  <a:gd name="T5" fmla="*/ 403 h 1344"/>
                  <a:gd name="T6" fmla="*/ 133 w 1134"/>
                  <a:gd name="T7" fmla="*/ 512 h 1344"/>
                  <a:gd name="T8" fmla="*/ 151 w 1134"/>
                  <a:gd name="T9" fmla="*/ 546 h 1344"/>
                  <a:gd name="T10" fmla="*/ 236 w 1134"/>
                  <a:gd name="T11" fmla="*/ 564 h 1344"/>
                  <a:gd name="T12" fmla="*/ 298 w 1134"/>
                  <a:gd name="T13" fmla="*/ 563 h 1344"/>
                  <a:gd name="T14" fmla="*/ 361 w 1134"/>
                  <a:gd name="T15" fmla="*/ 563 h 1344"/>
                  <a:gd name="T16" fmla="*/ 522 w 1134"/>
                  <a:gd name="T17" fmla="*/ 602 h 1344"/>
                  <a:gd name="T18" fmla="*/ 517 w 1134"/>
                  <a:gd name="T19" fmla="*/ 656 h 1344"/>
                  <a:gd name="T20" fmla="*/ 431 w 1134"/>
                  <a:gd name="T21" fmla="*/ 706 h 1344"/>
                  <a:gd name="T22" fmla="*/ 342 w 1134"/>
                  <a:gd name="T23" fmla="*/ 759 h 1344"/>
                  <a:gd name="T24" fmla="*/ 333 w 1134"/>
                  <a:gd name="T25" fmla="*/ 785 h 1344"/>
                  <a:gd name="T26" fmla="*/ 369 w 1134"/>
                  <a:gd name="T27" fmla="*/ 809 h 1344"/>
                  <a:gd name="T28" fmla="*/ 425 w 1134"/>
                  <a:gd name="T29" fmla="*/ 830 h 1344"/>
                  <a:gd name="T30" fmla="*/ 449 w 1134"/>
                  <a:gd name="T31" fmla="*/ 882 h 1344"/>
                  <a:gd name="T32" fmla="*/ 409 w 1134"/>
                  <a:gd name="T33" fmla="*/ 946 h 1344"/>
                  <a:gd name="T34" fmla="*/ 367 w 1134"/>
                  <a:gd name="T35" fmla="*/ 1018 h 1344"/>
                  <a:gd name="T36" fmla="*/ 382 w 1134"/>
                  <a:gd name="T37" fmla="*/ 1075 h 1344"/>
                  <a:gd name="T38" fmla="*/ 454 w 1134"/>
                  <a:gd name="T39" fmla="*/ 1074 h 1344"/>
                  <a:gd name="T40" fmla="*/ 560 w 1134"/>
                  <a:gd name="T41" fmla="*/ 1084 h 1344"/>
                  <a:gd name="T42" fmla="*/ 756 w 1134"/>
                  <a:gd name="T43" fmla="*/ 1146 h 1344"/>
                  <a:gd name="T44" fmla="*/ 922 w 1134"/>
                  <a:gd name="T45" fmla="*/ 1239 h 1344"/>
                  <a:gd name="T46" fmla="*/ 1080 w 1134"/>
                  <a:gd name="T47" fmla="*/ 1339 h 1344"/>
                  <a:gd name="T48" fmla="*/ 1134 w 1134"/>
                  <a:gd name="T49" fmla="*/ 1312 h 1344"/>
                  <a:gd name="T50" fmla="*/ 1050 w 1134"/>
                  <a:gd name="T51" fmla="*/ 1236 h 1344"/>
                  <a:gd name="T52" fmla="*/ 882 w 1134"/>
                  <a:gd name="T53" fmla="*/ 1144 h 1344"/>
                  <a:gd name="T54" fmla="*/ 695 w 1134"/>
                  <a:gd name="T55" fmla="*/ 1071 h 1344"/>
                  <a:gd name="T56" fmla="*/ 503 w 1134"/>
                  <a:gd name="T57" fmla="*/ 1033 h 1344"/>
                  <a:gd name="T58" fmla="*/ 426 w 1134"/>
                  <a:gd name="T59" fmla="*/ 1020 h 1344"/>
                  <a:gd name="T60" fmla="*/ 396 w 1134"/>
                  <a:gd name="T61" fmla="*/ 1029 h 1344"/>
                  <a:gd name="T62" fmla="*/ 422 w 1134"/>
                  <a:gd name="T63" fmla="*/ 1041 h 1344"/>
                  <a:gd name="T64" fmla="*/ 439 w 1134"/>
                  <a:gd name="T65" fmla="*/ 956 h 1344"/>
                  <a:gd name="T66" fmla="*/ 479 w 1134"/>
                  <a:gd name="T67" fmla="*/ 879 h 1344"/>
                  <a:gd name="T68" fmla="*/ 479 w 1134"/>
                  <a:gd name="T69" fmla="*/ 814 h 1344"/>
                  <a:gd name="T70" fmla="*/ 421 w 1134"/>
                  <a:gd name="T71" fmla="*/ 778 h 1344"/>
                  <a:gd name="T72" fmla="*/ 366 w 1134"/>
                  <a:gd name="T73" fmla="*/ 755 h 1344"/>
                  <a:gd name="T74" fmla="*/ 366 w 1134"/>
                  <a:gd name="T75" fmla="*/ 795 h 1344"/>
                  <a:gd name="T76" fmla="*/ 426 w 1134"/>
                  <a:gd name="T77" fmla="*/ 757 h 1344"/>
                  <a:gd name="T78" fmla="*/ 514 w 1134"/>
                  <a:gd name="T79" fmla="*/ 687 h 1344"/>
                  <a:gd name="T80" fmla="*/ 547 w 1134"/>
                  <a:gd name="T81" fmla="*/ 616 h 1344"/>
                  <a:gd name="T82" fmla="*/ 459 w 1134"/>
                  <a:gd name="T83" fmla="*/ 559 h 1344"/>
                  <a:gd name="T84" fmla="*/ 399 w 1134"/>
                  <a:gd name="T85" fmla="*/ 553 h 1344"/>
                  <a:gd name="T86" fmla="*/ 352 w 1134"/>
                  <a:gd name="T87" fmla="*/ 548 h 1344"/>
                  <a:gd name="T88" fmla="*/ 288 w 1134"/>
                  <a:gd name="T89" fmla="*/ 547 h 1344"/>
                  <a:gd name="T90" fmla="*/ 227 w 1134"/>
                  <a:gd name="T91" fmla="*/ 550 h 1344"/>
                  <a:gd name="T92" fmla="*/ 171 w 1134"/>
                  <a:gd name="T93" fmla="*/ 525 h 1344"/>
                  <a:gd name="T94" fmla="*/ 152 w 1134"/>
                  <a:gd name="T95" fmla="*/ 520 h 1344"/>
                  <a:gd name="T96" fmla="*/ 215 w 1134"/>
                  <a:gd name="T97" fmla="*/ 382 h 1344"/>
                  <a:gd name="T98" fmla="*/ 176 w 1134"/>
                  <a:gd name="T99" fmla="*/ 217 h 1344"/>
                  <a:gd name="T100" fmla="*/ 72 w 1134"/>
                  <a:gd name="T101" fmla="*/ 72 h 1344"/>
                  <a:gd name="T102" fmla="*/ 2 w 1134"/>
                  <a:gd name="T103" fmla="*/ 3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4" h="1344">
                    <a:moveTo>
                      <a:pt x="2" y="11"/>
                    </a:moveTo>
                    <a:lnTo>
                      <a:pt x="20" y="32"/>
                    </a:lnTo>
                    <a:lnTo>
                      <a:pt x="39" y="53"/>
                    </a:lnTo>
                    <a:lnTo>
                      <a:pt x="60" y="77"/>
                    </a:lnTo>
                    <a:lnTo>
                      <a:pt x="80" y="101"/>
                    </a:lnTo>
                    <a:lnTo>
                      <a:pt x="102" y="128"/>
                    </a:lnTo>
                    <a:lnTo>
                      <a:pt x="122" y="156"/>
                    </a:lnTo>
                    <a:lnTo>
                      <a:pt x="140" y="185"/>
                    </a:lnTo>
                    <a:lnTo>
                      <a:pt x="157" y="214"/>
                    </a:lnTo>
                    <a:lnTo>
                      <a:pt x="171" y="244"/>
                    </a:lnTo>
                    <a:lnTo>
                      <a:pt x="182" y="276"/>
                    </a:lnTo>
                    <a:lnTo>
                      <a:pt x="189" y="307"/>
                    </a:lnTo>
                    <a:lnTo>
                      <a:pt x="192" y="339"/>
                    </a:lnTo>
                    <a:lnTo>
                      <a:pt x="190" y="370"/>
                    </a:lnTo>
                    <a:lnTo>
                      <a:pt x="183" y="403"/>
                    </a:lnTo>
                    <a:lnTo>
                      <a:pt x="170" y="434"/>
                    </a:lnTo>
                    <a:lnTo>
                      <a:pt x="151" y="465"/>
                    </a:lnTo>
                    <a:lnTo>
                      <a:pt x="135" y="490"/>
                    </a:lnTo>
                    <a:lnTo>
                      <a:pt x="130" y="505"/>
                    </a:lnTo>
                    <a:lnTo>
                      <a:pt x="133" y="512"/>
                    </a:lnTo>
                    <a:lnTo>
                      <a:pt x="141" y="515"/>
                    </a:lnTo>
                    <a:lnTo>
                      <a:pt x="150" y="517"/>
                    </a:lnTo>
                    <a:lnTo>
                      <a:pt x="157" y="521"/>
                    </a:lnTo>
                    <a:lnTo>
                      <a:pt x="159" y="530"/>
                    </a:lnTo>
                    <a:lnTo>
                      <a:pt x="151" y="546"/>
                    </a:lnTo>
                    <a:lnTo>
                      <a:pt x="189" y="565"/>
                    </a:lnTo>
                    <a:lnTo>
                      <a:pt x="200" y="565"/>
                    </a:lnTo>
                    <a:lnTo>
                      <a:pt x="211" y="565"/>
                    </a:lnTo>
                    <a:lnTo>
                      <a:pt x="224" y="564"/>
                    </a:lnTo>
                    <a:lnTo>
                      <a:pt x="236" y="564"/>
                    </a:lnTo>
                    <a:lnTo>
                      <a:pt x="248" y="564"/>
                    </a:lnTo>
                    <a:lnTo>
                      <a:pt x="260" y="563"/>
                    </a:lnTo>
                    <a:lnTo>
                      <a:pt x="273" y="563"/>
                    </a:lnTo>
                    <a:lnTo>
                      <a:pt x="285" y="563"/>
                    </a:lnTo>
                    <a:lnTo>
                      <a:pt x="298" y="563"/>
                    </a:lnTo>
                    <a:lnTo>
                      <a:pt x="310" y="562"/>
                    </a:lnTo>
                    <a:lnTo>
                      <a:pt x="323" y="562"/>
                    </a:lnTo>
                    <a:lnTo>
                      <a:pt x="336" y="562"/>
                    </a:lnTo>
                    <a:lnTo>
                      <a:pt x="349" y="563"/>
                    </a:lnTo>
                    <a:lnTo>
                      <a:pt x="361" y="563"/>
                    </a:lnTo>
                    <a:lnTo>
                      <a:pt x="372" y="564"/>
                    </a:lnTo>
                    <a:lnTo>
                      <a:pt x="384" y="565"/>
                    </a:lnTo>
                    <a:lnTo>
                      <a:pt x="459" y="578"/>
                    </a:lnTo>
                    <a:lnTo>
                      <a:pt x="507" y="591"/>
                    </a:lnTo>
                    <a:lnTo>
                      <a:pt x="522" y="602"/>
                    </a:lnTo>
                    <a:lnTo>
                      <a:pt x="531" y="613"/>
                    </a:lnTo>
                    <a:lnTo>
                      <a:pt x="535" y="624"/>
                    </a:lnTo>
                    <a:lnTo>
                      <a:pt x="533" y="634"/>
                    </a:lnTo>
                    <a:lnTo>
                      <a:pt x="527" y="644"/>
                    </a:lnTo>
                    <a:lnTo>
                      <a:pt x="517" y="656"/>
                    </a:lnTo>
                    <a:lnTo>
                      <a:pt x="504" y="666"/>
                    </a:lnTo>
                    <a:lnTo>
                      <a:pt x="489" y="675"/>
                    </a:lnTo>
                    <a:lnTo>
                      <a:pt x="471" y="685"/>
                    </a:lnTo>
                    <a:lnTo>
                      <a:pt x="451" y="695"/>
                    </a:lnTo>
                    <a:lnTo>
                      <a:pt x="431" y="706"/>
                    </a:lnTo>
                    <a:lnTo>
                      <a:pt x="412" y="716"/>
                    </a:lnTo>
                    <a:lnTo>
                      <a:pt x="392" y="726"/>
                    </a:lnTo>
                    <a:lnTo>
                      <a:pt x="373" y="737"/>
                    </a:lnTo>
                    <a:lnTo>
                      <a:pt x="357" y="748"/>
                    </a:lnTo>
                    <a:lnTo>
                      <a:pt x="342" y="759"/>
                    </a:lnTo>
                    <a:lnTo>
                      <a:pt x="337" y="764"/>
                    </a:lnTo>
                    <a:lnTo>
                      <a:pt x="333" y="769"/>
                    </a:lnTo>
                    <a:lnTo>
                      <a:pt x="331" y="774"/>
                    </a:lnTo>
                    <a:lnTo>
                      <a:pt x="331" y="780"/>
                    </a:lnTo>
                    <a:lnTo>
                      <a:pt x="333" y="785"/>
                    </a:lnTo>
                    <a:lnTo>
                      <a:pt x="336" y="790"/>
                    </a:lnTo>
                    <a:lnTo>
                      <a:pt x="340" y="794"/>
                    </a:lnTo>
                    <a:lnTo>
                      <a:pt x="345" y="798"/>
                    </a:lnTo>
                    <a:lnTo>
                      <a:pt x="357" y="805"/>
                    </a:lnTo>
                    <a:lnTo>
                      <a:pt x="369" y="809"/>
                    </a:lnTo>
                    <a:lnTo>
                      <a:pt x="381" y="813"/>
                    </a:lnTo>
                    <a:lnTo>
                      <a:pt x="392" y="817"/>
                    </a:lnTo>
                    <a:lnTo>
                      <a:pt x="404" y="820"/>
                    </a:lnTo>
                    <a:lnTo>
                      <a:pt x="414" y="824"/>
                    </a:lnTo>
                    <a:lnTo>
                      <a:pt x="425" y="830"/>
                    </a:lnTo>
                    <a:lnTo>
                      <a:pt x="435" y="837"/>
                    </a:lnTo>
                    <a:lnTo>
                      <a:pt x="445" y="848"/>
                    </a:lnTo>
                    <a:lnTo>
                      <a:pt x="450" y="859"/>
                    </a:lnTo>
                    <a:lnTo>
                      <a:pt x="451" y="871"/>
                    </a:lnTo>
                    <a:lnTo>
                      <a:pt x="449" y="882"/>
                    </a:lnTo>
                    <a:lnTo>
                      <a:pt x="445" y="894"/>
                    </a:lnTo>
                    <a:lnTo>
                      <a:pt x="438" y="908"/>
                    </a:lnTo>
                    <a:lnTo>
                      <a:pt x="429" y="920"/>
                    </a:lnTo>
                    <a:lnTo>
                      <a:pt x="419" y="933"/>
                    </a:lnTo>
                    <a:lnTo>
                      <a:pt x="409" y="946"/>
                    </a:lnTo>
                    <a:lnTo>
                      <a:pt x="398" y="960"/>
                    </a:lnTo>
                    <a:lnTo>
                      <a:pt x="388" y="974"/>
                    </a:lnTo>
                    <a:lnTo>
                      <a:pt x="379" y="988"/>
                    </a:lnTo>
                    <a:lnTo>
                      <a:pt x="372" y="1003"/>
                    </a:lnTo>
                    <a:lnTo>
                      <a:pt x="367" y="1018"/>
                    </a:lnTo>
                    <a:lnTo>
                      <a:pt x="364" y="1035"/>
                    </a:lnTo>
                    <a:lnTo>
                      <a:pt x="365" y="1051"/>
                    </a:lnTo>
                    <a:lnTo>
                      <a:pt x="368" y="1062"/>
                    </a:lnTo>
                    <a:lnTo>
                      <a:pt x="374" y="1070"/>
                    </a:lnTo>
                    <a:lnTo>
                      <a:pt x="382" y="1075"/>
                    </a:lnTo>
                    <a:lnTo>
                      <a:pt x="393" y="1077"/>
                    </a:lnTo>
                    <a:lnTo>
                      <a:pt x="409" y="1077"/>
                    </a:lnTo>
                    <a:lnTo>
                      <a:pt x="424" y="1076"/>
                    </a:lnTo>
                    <a:lnTo>
                      <a:pt x="439" y="1075"/>
                    </a:lnTo>
                    <a:lnTo>
                      <a:pt x="454" y="1074"/>
                    </a:lnTo>
                    <a:lnTo>
                      <a:pt x="468" y="1074"/>
                    </a:lnTo>
                    <a:lnTo>
                      <a:pt x="483" y="1074"/>
                    </a:lnTo>
                    <a:lnTo>
                      <a:pt x="499" y="1075"/>
                    </a:lnTo>
                    <a:lnTo>
                      <a:pt x="516" y="1077"/>
                    </a:lnTo>
                    <a:lnTo>
                      <a:pt x="560" y="1084"/>
                    </a:lnTo>
                    <a:lnTo>
                      <a:pt x="603" y="1093"/>
                    </a:lnTo>
                    <a:lnTo>
                      <a:pt x="644" y="1104"/>
                    </a:lnTo>
                    <a:lnTo>
                      <a:pt x="682" y="1117"/>
                    </a:lnTo>
                    <a:lnTo>
                      <a:pt x="720" y="1131"/>
                    </a:lnTo>
                    <a:lnTo>
                      <a:pt x="756" y="1146"/>
                    </a:lnTo>
                    <a:lnTo>
                      <a:pt x="791" y="1164"/>
                    </a:lnTo>
                    <a:lnTo>
                      <a:pt x="825" y="1181"/>
                    </a:lnTo>
                    <a:lnTo>
                      <a:pt x="858" y="1200"/>
                    </a:lnTo>
                    <a:lnTo>
                      <a:pt x="890" y="1219"/>
                    </a:lnTo>
                    <a:lnTo>
                      <a:pt x="922" y="1239"/>
                    </a:lnTo>
                    <a:lnTo>
                      <a:pt x="954" y="1258"/>
                    </a:lnTo>
                    <a:lnTo>
                      <a:pt x="985" y="1279"/>
                    </a:lnTo>
                    <a:lnTo>
                      <a:pt x="1016" y="1300"/>
                    </a:lnTo>
                    <a:lnTo>
                      <a:pt x="1047" y="1319"/>
                    </a:lnTo>
                    <a:lnTo>
                      <a:pt x="1080" y="1339"/>
                    </a:lnTo>
                    <a:lnTo>
                      <a:pt x="1095" y="1344"/>
                    </a:lnTo>
                    <a:lnTo>
                      <a:pt x="1109" y="1342"/>
                    </a:lnTo>
                    <a:lnTo>
                      <a:pt x="1121" y="1335"/>
                    </a:lnTo>
                    <a:lnTo>
                      <a:pt x="1129" y="1325"/>
                    </a:lnTo>
                    <a:lnTo>
                      <a:pt x="1134" y="1312"/>
                    </a:lnTo>
                    <a:lnTo>
                      <a:pt x="1134" y="1299"/>
                    </a:lnTo>
                    <a:lnTo>
                      <a:pt x="1128" y="1286"/>
                    </a:lnTo>
                    <a:lnTo>
                      <a:pt x="1116" y="1274"/>
                    </a:lnTo>
                    <a:lnTo>
                      <a:pt x="1083" y="1255"/>
                    </a:lnTo>
                    <a:lnTo>
                      <a:pt x="1050" y="1236"/>
                    </a:lnTo>
                    <a:lnTo>
                      <a:pt x="1017" y="1217"/>
                    </a:lnTo>
                    <a:lnTo>
                      <a:pt x="984" y="1198"/>
                    </a:lnTo>
                    <a:lnTo>
                      <a:pt x="951" y="1180"/>
                    </a:lnTo>
                    <a:lnTo>
                      <a:pt x="916" y="1162"/>
                    </a:lnTo>
                    <a:lnTo>
                      <a:pt x="882" y="1144"/>
                    </a:lnTo>
                    <a:lnTo>
                      <a:pt x="847" y="1127"/>
                    </a:lnTo>
                    <a:lnTo>
                      <a:pt x="810" y="1112"/>
                    </a:lnTo>
                    <a:lnTo>
                      <a:pt x="773" y="1097"/>
                    </a:lnTo>
                    <a:lnTo>
                      <a:pt x="735" y="1084"/>
                    </a:lnTo>
                    <a:lnTo>
                      <a:pt x="695" y="1071"/>
                    </a:lnTo>
                    <a:lnTo>
                      <a:pt x="653" y="1060"/>
                    </a:lnTo>
                    <a:lnTo>
                      <a:pt x="611" y="1050"/>
                    </a:lnTo>
                    <a:lnTo>
                      <a:pt x="566" y="1042"/>
                    </a:lnTo>
                    <a:lnTo>
                      <a:pt x="520" y="1035"/>
                    </a:lnTo>
                    <a:lnTo>
                      <a:pt x="503" y="1033"/>
                    </a:lnTo>
                    <a:lnTo>
                      <a:pt x="487" y="1029"/>
                    </a:lnTo>
                    <a:lnTo>
                      <a:pt x="472" y="1026"/>
                    </a:lnTo>
                    <a:lnTo>
                      <a:pt x="457" y="1024"/>
                    </a:lnTo>
                    <a:lnTo>
                      <a:pt x="441" y="1021"/>
                    </a:lnTo>
                    <a:lnTo>
                      <a:pt x="426" y="1020"/>
                    </a:lnTo>
                    <a:lnTo>
                      <a:pt x="410" y="1018"/>
                    </a:lnTo>
                    <a:lnTo>
                      <a:pt x="393" y="1018"/>
                    </a:lnTo>
                    <a:lnTo>
                      <a:pt x="390" y="1020"/>
                    </a:lnTo>
                    <a:lnTo>
                      <a:pt x="391" y="1024"/>
                    </a:lnTo>
                    <a:lnTo>
                      <a:pt x="396" y="1029"/>
                    </a:lnTo>
                    <a:lnTo>
                      <a:pt x="403" y="1036"/>
                    </a:lnTo>
                    <a:lnTo>
                      <a:pt x="410" y="1041"/>
                    </a:lnTo>
                    <a:lnTo>
                      <a:pt x="417" y="1044"/>
                    </a:lnTo>
                    <a:lnTo>
                      <a:pt x="421" y="1045"/>
                    </a:lnTo>
                    <a:lnTo>
                      <a:pt x="422" y="1041"/>
                    </a:lnTo>
                    <a:lnTo>
                      <a:pt x="421" y="1023"/>
                    </a:lnTo>
                    <a:lnTo>
                      <a:pt x="422" y="1006"/>
                    </a:lnTo>
                    <a:lnTo>
                      <a:pt x="426" y="989"/>
                    </a:lnTo>
                    <a:lnTo>
                      <a:pt x="432" y="972"/>
                    </a:lnTo>
                    <a:lnTo>
                      <a:pt x="439" y="956"/>
                    </a:lnTo>
                    <a:lnTo>
                      <a:pt x="447" y="940"/>
                    </a:lnTo>
                    <a:lnTo>
                      <a:pt x="457" y="925"/>
                    </a:lnTo>
                    <a:lnTo>
                      <a:pt x="465" y="909"/>
                    </a:lnTo>
                    <a:lnTo>
                      <a:pt x="473" y="894"/>
                    </a:lnTo>
                    <a:lnTo>
                      <a:pt x="479" y="879"/>
                    </a:lnTo>
                    <a:lnTo>
                      <a:pt x="484" y="865"/>
                    </a:lnTo>
                    <a:lnTo>
                      <a:pt x="487" y="852"/>
                    </a:lnTo>
                    <a:lnTo>
                      <a:pt x="488" y="839"/>
                    </a:lnTo>
                    <a:lnTo>
                      <a:pt x="485" y="826"/>
                    </a:lnTo>
                    <a:lnTo>
                      <a:pt x="479" y="814"/>
                    </a:lnTo>
                    <a:lnTo>
                      <a:pt x="468" y="802"/>
                    </a:lnTo>
                    <a:lnTo>
                      <a:pt x="457" y="794"/>
                    </a:lnTo>
                    <a:lnTo>
                      <a:pt x="445" y="788"/>
                    </a:lnTo>
                    <a:lnTo>
                      <a:pt x="433" y="783"/>
                    </a:lnTo>
                    <a:lnTo>
                      <a:pt x="421" y="778"/>
                    </a:lnTo>
                    <a:lnTo>
                      <a:pt x="409" y="773"/>
                    </a:lnTo>
                    <a:lnTo>
                      <a:pt x="397" y="768"/>
                    </a:lnTo>
                    <a:lnTo>
                      <a:pt x="384" y="762"/>
                    </a:lnTo>
                    <a:lnTo>
                      <a:pt x="371" y="756"/>
                    </a:lnTo>
                    <a:lnTo>
                      <a:pt x="366" y="755"/>
                    </a:lnTo>
                    <a:lnTo>
                      <a:pt x="363" y="759"/>
                    </a:lnTo>
                    <a:lnTo>
                      <a:pt x="361" y="767"/>
                    </a:lnTo>
                    <a:lnTo>
                      <a:pt x="361" y="777"/>
                    </a:lnTo>
                    <a:lnTo>
                      <a:pt x="363" y="787"/>
                    </a:lnTo>
                    <a:lnTo>
                      <a:pt x="366" y="795"/>
                    </a:lnTo>
                    <a:lnTo>
                      <a:pt x="371" y="799"/>
                    </a:lnTo>
                    <a:lnTo>
                      <a:pt x="377" y="798"/>
                    </a:lnTo>
                    <a:lnTo>
                      <a:pt x="392" y="785"/>
                    </a:lnTo>
                    <a:lnTo>
                      <a:pt x="409" y="771"/>
                    </a:lnTo>
                    <a:lnTo>
                      <a:pt x="426" y="757"/>
                    </a:lnTo>
                    <a:lnTo>
                      <a:pt x="445" y="744"/>
                    </a:lnTo>
                    <a:lnTo>
                      <a:pt x="464" y="730"/>
                    </a:lnTo>
                    <a:lnTo>
                      <a:pt x="482" y="715"/>
                    </a:lnTo>
                    <a:lnTo>
                      <a:pt x="499" y="701"/>
                    </a:lnTo>
                    <a:lnTo>
                      <a:pt x="514" y="687"/>
                    </a:lnTo>
                    <a:lnTo>
                      <a:pt x="527" y="673"/>
                    </a:lnTo>
                    <a:lnTo>
                      <a:pt x="538" y="658"/>
                    </a:lnTo>
                    <a:lnTo>
                      <a:pt x="545" y="643"/>
                    </a:lnTo>
                    <a:lnTo>
                      <a:pt x="548" y="630"/>
                    </a:lnTo>
                    <a:lnTo>
                      <a:pt x="547" y="616"/>
                    </a:lnTo>
                    <a:lnTo>
                      <a:pt x="542" y="603"/>
                    </a:lnTo>
                    <a:lnTo>
                      <a:pt x="530" y="590"/>
                    </a:lnTo>
                    <a:lnTo>
                      <a:pt x="513" y="578"/>
                    </a:lnTo>
                    <a:lnTo>
                      <a:pt x="462" y="559"/>
                    </a:lnTo>
                    <a:lnTo>
                      <a:pt x="459" y="559"/>
                    </a:lnTo>
                    <a:lnTo>
                      <a:pt x="449" y="558"/>
                    </a:lnTo>
                    <a:lnTo>
                      <a:pt x="438" y="557"/>
                    </a:lnTo>
                    <a:lnTo>
                      <a:pt x="424" y="555"/>
                    </a:lnTo>
                    <a:lnTo>
                      <a:pt x="410" y="554"/>
                    </a:lnTo>
                    <a:lnTo>
                      <a:pt x="399" y="553"/>
                    </a:lnTo>
                    <a:lnTo>
                      <a:pt x="390" y="552"/>
                    </a:lnTo>
                    <a:lnTo>
                      <a:pt x="387" y="552"/>
                    </a:lnTo>
                    <a:lnTo>
                      <a:pt x="375" y="550"/>
                    </a:lnTo>
                    <a:lnTo>
                      <a:pt x="364" y="549"/>
                    </a:lnTo>
                    <a:lnTo>
                      <a:pt x="352" y="548"/>
                    </a:lnTo>
                    <a:lnTo>
                      <a:pt x="339" y="548"/>
                    </a:lnTo>
                    <a:lnTo>
                      <a:pt x="326" y="547"/>
                    </a:lnTo>
                    <a:lnTo>
                      <a:pt x="313" y="547"/>
                    </a:lnTo>
                    <a:lnTo>
                      <a:pt x="301" y="547"/>
                    </a:lnTo>
                    <a:lnTo>
                      <a:pt x="288" y="547"/>
                    </a:lnTo>
                    <a:lnTo>
                      <a:pt x="276" y="548"/>
                    </a:lnTo>
                    <a:lnTo>
                      <a:pt x="263" y="548"/>
                    </a:lnTo>
                    <a:lnTo>
                      <a:pt x="251" y="549"/>
                    </a:lnTo>
                    <a:lnTo>
                      <a:pt x="239" y="549"/>
                    </a:lnTo>
                    <a:lnTo>
                      <a:pt x="227" y="550"/>
                    </a:lnTo>
                    <a:lnTo>
                      <a:pt x="215" y="551"/>
                    </a:lnTo>
                    <a:lnTo>
                      <a:pt x="203" y="551"/>
                    </a:lnTo>
                    <a:lnTo>
                      <a:pt x="192" y="552"/>
                    </a:lnTo>
                    <a:lnTo>
                      <a:pt x="163" y="539"/>
                    </a:lnTo>
                    <a:lnTo>
                      <a:pt x="171" y="525"/>
                    </a:lnTo>
                    <a:lnTo>
                      <a:pt x="172" y="520"/>
                    </a:lnTo>
                    <a:lnTo>
                      <a:pt x="167" y="520"/>
                    </a:lnTo>
                    <a:lnTo>
                      <a:pt x="160" y="524"/>
                    </a:lnTo>
                    <a:lnTo>
                      <a:pt x="154" y="525"/>
                    </a:lnTo>
                    <a:lnTo>
                      <a:pt x="152" y="520"/>
                    </a:lnTo>
                    <a:lnTo>
                      <a:pt x="157" y="508"/>
                    </a:lnTo>
                    <a:lnTo>
                      <a:pt x="173" y="484"/>
                    </a:lnTo>
                    <a:lnTo>
                      <a:pt x="193" y="451"/>
                    </a:lnTo>
                    <a:lnTo>
                      <a:pt x="207" y="417"/>
                    </a:lnTo>
                    <a:lnTo>
                      <a:pt x="215" y="382"/>
                    </a:lnTo>
                    <a:lnTo>
                      <a:pt x="216" y="349"/>
                    </a:lnTo>
                    <a:lnTo>
                      <a:pt x="211" y="316"/>
                    </a:lnTo>
                    <a:lnTo>
                      <a:pt x="203" y="283"/>
                    </a:lnTo>
                    <a:lnTo>
                      <a:pt x="191" y="249"/>
                    </a:lnTo>
                    <a:lnTo>
                      <a:pt x="176" y="217"/>
                    </a:lnTo>
                    <a:lnTo>
                      <a:pt x="158" y="186"/>
                    </a:lnTo>
                    <a:lnTo>
                      <a:pt x="138" y="156"/>
                    </a:lnTo>
                    <a:lnTo>
                      <a:pt x="117" y="126"/>
                    </a:lnTo>
                    <a:lnTo>
                      <a:pt x="95" y="98"/>
                    </a:lnTo>
                    <a:lnTo>
                      <a:pt x="72" y="72"/>
                    </a:lnTo>
                    <a:lnTo>
                      <a:pt x="50" y="47"/>
                    </a:lnTo>
                    <a:lnTo>
                      <a:pt x="30" y="24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05" name="Freeform 261"/>
              <p:cNvSpPr>
                <a:spLocks/>
              </p:cNvSpPr>
              <p:nvPr/>
            </p:nvSpPr>
            <p:spPr bwMode="auto">
              <a:xfrm flipH="1">
                <a:off x="5024" y="1878"/>
                <a:ext cx="227" cy="265"/>
              </a:xfrm>
              <a:custGeom>
                <a:avLst/>
                <a:gdLst>
                  <a:gd name="T0" fmla="*/ 1114 w 1249"/>
                  <a:gd name="T1" fmla="*/ 1344 h 1454"/>
                  <a:gd name="T2" fmla="*/ 934 w 1249"/>
                  <a:gd name="T3" fmla="*/ 1242 h 1454"/>
                  <a:gd name="T4" fmla="*/ 749 w 1249"/>
                  <a:gd name="T5" fmla="*/ 1175 h 1454"/>
                  <a:gd name="T6" fmla="*/ 662 w 1249"/>
                  <a:gd name="T7" fmla="*/ 1141 h 1454"/>
                  <a:gd name="T8" fmla="*/ 505 w 1249"/>
                  <a:gd name="T9" fmla="*/ 1092 h 1454"/>
                  <a:gd name="T10" fmla="*/ 426 w 1249"/>
                  <a:gd name="T11" fmla="*/ 1068 h 1454"/>
                  <a:gd name="T12" fmla="*/ 423 w 1249"/>
                  <a:gd name="T13" fmla="*/ 1016 h 1454"/>
                  <a:gd name="T14" fmla="*/ 527 w 1249"/>
                  <a:gd name="T15" fmla="*/ 935 h 1454"/>
                  <a:gd name="T16" fmla="*/ 607 w 1249"/>
                  <a:gd name="T17" fmla="*/ 855 h 1454"/>
                  <a:gd name="T18" fmla="*/ 511 w 1249"/>
                  <a:gd name="T19" fmla="*/ 796 h 1454"/>
                  <a:gd name="T20" fmla="*/ 448 w 1249"/>
                  <a:gd name="T21" fmla="*/ 778 h 1454"/>
                  <a:gd name="T22" fmla="*/ 382 w 1249"/>
                  <a:gd name="T23" fmla="*/ 757 h 1454"/>
                  <a:gd name="T24" fmla="*/ 397 w 1249"/>
                  <a:gd name="T25" fmla="*/ 689 h 1454"/>
                  <a:gd name="T26" fmla="*/ 493 w 1249"/>
                  <a:gd name="T27" fmla="*/ 653 h 1454"/>
                  <a:gd name="T28" fmla="*/ 574 w 1249"/>
                  <a:gd name="T29" fmla="*/ 633 h 1454"/>
                  <a:gd name="T30" fmla="*/ 563 w 1249"/>
                  <a:gd name="T31" fmla="*/ 599 h 1454"/>
                  <a:gd name="T32" fmla="*/ 473 w 1249"/>
                  <a:gd name="T33" fmla="*/ 579 h 1454"/>
                  <a:gd name="T34" fmla="*/ 372 w 1249"/>
                  <a:gd name="T35" fmla="*/ 568 h 1454"/>
                  <a:gd name="T36" fmla="*/ 263 w 1249"/>
                  <a:gd name="T37" fmla="*/ 540 h 1454"/>
                  <a:gd name="T38" fmla="*/ 249 w 1249"/>
                  <a:gd name="T39" fmla="*/ 492 h 1454"/>
                  <a:gd name="T40" fmla="*/ 337 w 1249"/>
                  <a:gd name="T41" fmla="*/ 428 h 1454"/>
                  <a:gd name="T42" fmla="*/ 337 w 1249"/>
                  <a:gd name="T43" fmla="*/ 354 h 1454"/>
                  <a:gd name="T44" fmla="*/ 278 w 1249"/>
                  <a:gd name="T45" fmla="*/ 216 h 1454"/>
                  <a:gd name="T46" fmla="*/ 198 w 1249"/>
                  <a:gd name="T47" fmla="*/ 108 h 1454"/>
                  <a:gd name="T48" fmla="*/ 88 w 1249"/>
                  <a:gd name="T49" fmla="*/ 36 h 1454"/>
                  <a:gd name="T50" fmla="*/ 7 w 1249"/>
                  <a:gd name="T51" fmla="*/ 11 h 1454"/>
                  <a:gd name="T52" fmla="*/ 41 w 1249"/>
                  <a:gd name="T53" fmla="*/ 77 h 1454"/>
                  <a:gd name="T54" fmla="*/ 118 w 1249"/>
                  <a:gd name="T55" fmla="*/ 137 h 1454"/>
                  <a:gd name="T56" fmla="*/ 171 w 1249"/>
                  <a:gd name="T57" fmla="*/ 227 h 1454"/>
                  <a:gd name="T58" fmla="*/ 169 w 1249"/>
                  <a:gd name="T59" fmla="*/ 329 h 1454"/>
                  <a:gd name="T60" fmla="*/ 139 w 1249"/>
                  <a:gd name="T61" fmla="*/ 397 h 1454"/>
                  <a:gd name="T62" fmla="*/ 96 w 1249"/>
                  <a:gd name="T63" fmla="*/ 463 h 1454"/>
                  <a:gd name="T64" fmla="*/ 21 w 1249"/>
                  <a:gd name="T65" fmla="*/ 564 h 1454"/>
                  <a:gd name="T66" fmla="*/ 139 w 1249"/>
                  <a:gd name="T67" fmla="*/ 575 h 1454"/>
                  <a:gd name="T68" fmla="*/ 329 w 1249"/>
                  <a:gd name="T69" fmla="*/ 605 h 1454"/>
                  <a:gd name="T70" fmla="*/ 426 w 1249"/>
                  <a:gd name="T71" fmla="*/ 616 h 1454"/>
                  <a:gd name="T72" fmla="*/ 522 w 1249"/>
                  <a:gd name="T73" fmla="*/ 629 h 1454"/>
                  <a:gd name="T74" fmla="*/ 568 w 1249"/>
                  <a:gd name="T75" fmla="*/ 619 h 1454"/>
                  <a:gd name="T76" fmla="*/ 515 w 1249"/>
                  <a:gd name="T77" fmla="*/ 608 h 1454"/>
                  <a:gd name="T78" fmla="*/ 395 w 1249"/>
                  <a:gd name="T79" fmla="*/ 662 h 1454"/>
                  <a:gd name="T80" fmla="*/ 344 w 1249"/>
                  <a:gd name="T81" fmla="*/ 748 h 1454"/>
                  <a:gd name="T82" fmla="*/ 408 w 1249"/>
                  <a:gd name="T83" fmla="*/ 799 h 1454"/>
                  <a:gd name="T84" fmla="*/ 472 w 1249"/>
                  <a:gd name="T85" fmla="*/ 817 h 1454"/>
                  <a:gd name="T86" fmla="*/ 540 w 1249"/>
                  <a:gd name="T87" fmla="*/ 842 h 1454"/>
                  <a:gd name="T88" fmla="*/ 583 w 1249"/>
                  <a:gd name="T89" fmla="*/ 857 h 1454"/>
                  <a:gd name="T90" fmla="*/ 502 w 1249"/>
                  <a:gd name="T91" fmla="*/ 904 h 1454"/>
                  <a:gd name="T92" fmla="*/ 404 w 1249"/>
                  <a:gd name="T93" fmla="*/ 994 h 1454"/>
                  <a:gd name="T94" fmla="*/ 390 w 1249"/>
                  <a:gd name="T95" fmla="*/ 1088 h 1454"/>
                  <a:gd name="T96" fmla="*/ 471 w 1249"/>
                  <a:gd name="T97" fmla="*/ 1149 h 1454"/>
                  <a:gd name="T98" fmla="*/ 640 w 1249"/>
                  <a:gd name="T99" fmla="*/ 1204 h 1454"/>
                  <a:gd name="T100" fmla="*/ 728 w 1249"/>
                  <a:gd name="T101" fmla="*/ 1243 h 1454"/>
                  <a:gd name="T102" fmla="*/ 916 w 1249"/>
                  <a:gd name="T103" fmla="*/ 1296 h 1454"/>
                  <a:gd name="T104" fmla="*/ 1106 w 1249"/>
                  <a:gd name="T105" fmla="*/ 1366 h 1454"/>
                  <a:gd name="T106" fmla="*/ 1246 w 1249"/>
                  <a:gd name="T107" fmla="*/ 1454 h 1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49" h="1454">
                    <a:moveTo>
                      <a:pt x="1246" y="1446"/>
                    </a:moveTo>
                    <a:lnTo>
                      <a:pt x="1220" y="1425"/>
                    </a:lnTo>
                    <a:lnTo>
                      <a:pt x="1195" y="1404"/>
                    </a:lnTo>
                    <a:lnTo>
                      <a:pt x="1168" y="1383"/>
                    </a:lnTo>
                    <a:lnTo>
                      <a:pt x="1142" y="1364"/>
                    </a:lnTo>
                    <a:lnTo>
                      <a:pt x="1114" y="1344"/>
                    </a:lnTo>
                    <a:lnTo>
                      <a:pt x="1085" y="1325"/>
                    </a:lnTo>
                    <a:lnTo>
                      <a:pt x="1056" y="1307"/>
                    </a:lnTo>
                    <a:lnTo>
                      <a:pt x="1027" y="1289"/>
                    </a:lnTo>
                    <a:lnTo>
                      <a:pt x="997" y="1273"/>
                    </a:lnTo>
                    <a:lnTo>
                      <a:pt x="965" y="1257"/>
                    </a:lnTo>
                    <a:lnTo>
                      <a:pt x="934" y="1242"/>
                    </a:lnTo>
                    <a:lnTo>
                      <a:pt x="902" y="1228"/>
                    </a:lnTo>
                    <a:lnTo>
                      <a:pt x="870" y="1215"/>
                    </a:lnTo>
                    <a:lnTo>
                      <a:pt x="835" y="1203"/>
                    </a:lnTo>
                    <a:lnTo>
                      <a:pt x="802" y="1191"/>
                    </a:lnTo>
                    <a:lnTo>
                      <a:pt x="767" y="1181"/>
                    </a:lnTo>
                    <a:lnTo>
                      <a:pt x="749" y="1175"/>
                    </a:lnTo>
                    <a:lnTo>
                      <a:pt x="733" y="1170"/>
                    </a:lnTo>
                    <a:lnTo>
                      <a:pt x="718" y="1165"/>
                    </a:lnTo>
                    <a:lnTo>
                      <a:pt x="705" y="1159"/>
                    </a:lnTo>
                    <a:lnTo>
                      <a:pt x="692" y="1154"/>
                    </a:lnTo>
                    <a:lnTo>
                      <a:pt x="677" y="1148"/>
                    </a:lnTo>
                    <a:lnTo>
                      <a:pt x="662" y="1141"/>
                    </a:lnTo>
                    <a:lnTo>
                      <a:pt x="644" y="1133"/>
                    </a:lnTo>
                    <a:lnTo>
                      <a:pt x="566" y="1104"/>
                    </a:lnTo>
                    <a:lnTo>
                      <a:pt x="552" y="1101"/>
                    </a:lnTo>
                    <a:lnTo>
                      <a:pt x="537" y="1098"/>
                    </a:lnTo>
                    <a:lnTo>
                      <a:pt x="521" y="1095"/>
                    </a:lnTo>
                    <a:lnTo>
                      <a:pt x="505" y="1092"/>
                    </a:lnTo>
                    <a:lnTo>
                      <a:pt x="489" y="1089"/>
                    </a:lnTo>
                    <a:lnTo>
                      <a:pt x="474" y="1086"/>
                    </a:lnTo>
                    <a:lnTo>
                      <a:pt x="460" y="1083"/>
                    </a:lnTo>
                    <a:lnTo>
                      <a:pt x="447" y="1079"/>
                    </a:lnTo>
                    <a:lnTo>
                      <a:pt x="436" y="1073"/>
                    </a:lnTo>
                    <a:lnTo>
                      <a:pt x="426" y="1068"/>
                    </a:lnTo>
                    <a:lnTo>
                      <a:pt x="418" y="1062"/>
                    </a:lnTo>
                    <a:lnTo>
                      <a:pt x="413" y="1056"/>
                    </a:lnTo>
                    <a:lnTo>
                      <a:pt x="411" y="1048"/>
                    </a:lnTo>
                    <a:lnTo>
                      <a:pt x="411" y="1038"/>
                    </a:lnTo>
                    <a:lnTo>
                      <a:pt x="415" y="1028"/>
                    </a:lnTo>
                    <a:lnTo>
                      <a:pt x="423" y="1016"/>
                    </a:lnTo>
                    <a:lnTo>
                      <a:pt x="440" y="1002"/>
                    </a:lnTo>
                    <a:lnTo>
                      <a:pt x="456" y="988"/>
                    </a:lnTo>
                    <a:lnTo>
                      <a:pt x="473" y="974"/>
                    </a:lnTo>
                    <a:lnTo>
                      <a:pt x="490" y="961"/>
                    </a:lnTo>
                    <a:lnTo>
                      <a:pt x="508" y="948"/>
                    </a:lnTo>
                    <a:lnTo>
                      <a:pt x="527" y="935"/>
                    </a:lnTo>
                    <a:lnTo>
                      <a:pt x="547" y="923"/>
                    </a:lnTo>
                    <a:lnTo>
                      <a:pt x="569" y="912"/>
                    </a:lnTo>
                    <a:lnTo>
                      <a:pt x="601" y="874"/>
                    </a:lnTo>
                    <a:lnTo>
                      <a:pt x="607" y="867"/>
                    </a:lnTo>
                    <a:lnTo>
                      <a:pt x="609" y="861"/>
                    </a:lnTo>
                    <a:lnTo>
                      <a:pt x="607" y="855"/>
                    </a:lnTo>
                    <a:lnTo>
                      <a:pt x="601" y="848"/>
                    </a:lnTo>
                    <a:lnTo>
                      <a:pt x="556" y="815"/>
                    </a:lnTo>
                    <a:lnTo>
                      <a:pt x="544" y="809"/>
                    </a:lnTo>
                    <a:lnTo>
                      <a:pt x="533" y="804"/>
                    </a:lnTo>
                    <a:lnTo>
                      <a:pt x="522" y="800"/>
                    </a:lnTo>
                    <a:lnTo>
                      <a:pt x="511" y="796"/>
                    </a:lnTo>
                    <a:lnTo>
                      <a:pt x="499" y="793"/>
                    </a:lnTo>
                    <a:lnTo>
                      <a:pt x="489" y="789"/>
                    </a:lnTo>
                    <a:lnTo>
                      <a:pt x="479" y="787"/>
                    </a:lnTo>
                    <a:lnTo>
                      <a:pt x="469" y="784"/>
                    </a:lnTo>
                    <a:lnTo>
                      <a:pt x="458" y="781"/>
                    </a:lnTo>
                    <a:lnTo>
                      <a:pt x="448" y="778"/>
                    </a:lnTo>
                    <a:lnTo>
                      <a:pt x="438" y="776"/>
                    </a:lnTo>
                    <a:lnTo>
                      <a:pt x="427" y="773"/>
                    </a:lnTo>
                    <a:lnTo>
                      <a:pt x="416" y="769"/>
                    </a:lnTo>
                    <a:lnTo>
                      <a:pt x="405" y="766"/>
                    </a:lnTo>
                    <a:lnTo>
                      <a:pt x="394" y="762"/>
                    </a:lnTo>
                    <a:lnTo>
                      <a:pt x="382" y="757"/>
                    </a:lnTo>
                    <a:lnTo>
                      <a:pt x="374" y="743"/>
                    </a:lnTo>
                    <a:lnTo>
                      <a:pt x="372" y="730"/>
                    </a:lnTo>
                    <a:lnTo>
                      <a:pt x="373" y="719"/>
                    </a:lnTo>
                    <a:lnTo>
                      <a:pt x="378" y="708"/>
                    </a:lnTo>
                    <a:lnTo>
                      <a:pt x="387" y="699"/>
                    </a:lnTo>
                    <a:lnTo>
                      <a:pt x="397" y="689"/>
                    </a:lnTo>
                    <a:lnTo>
                      <a:pt x="410" y="681"/>
                    </a:lnTo>
                    <a:lnTo>
                      <a:pt x="424" y="674"/>
                    </a:lnTo>
                    <a:lnTo>
                      <a:pt x="440" y="668"/>
                    </a:lnTo>
                    <a:lnTo>
                      <a:pt x="457" y="662"/>
                    </a:lnTo>
                    <a:lnTo>
                      <a:pt x="475" y="657"/>
                    </a:lnTo>
                    <a:lnTo>
                      <a:pt x="493" y="653"/>
                    </a:lnTo>
                    <a:lnTo>
                      <a:pt x="511" y="649"/>
                    </a:lnTo>
                    <a:lnTo>
                      <a:pt x="528" y="646"/>
                    </a:lnTo>
                    <a:lnTo>
                      <a:pt x="544" y="643"/>
                    </a:lnTo>
                    <a:lnTo>
                      <a:pt x="559" y="641"/>
                    </a:lnTo>
                    <a:lnTo>
                      <a:pt x="568" y="638"/>
                    </a:lnTo>
                    <a:lnTo>
                      <a:pt x="574" y="633"/>
                    </a:lnTo>
                    <a:lnTo>
                      <a:pt x="578" y="627"/>
                    </a:lnTo>
                    <a:lnTo>
                      <a:pt x="580" y="621"/>
                    </a:lnTo>
                    <a:lnTo>
                      <a:pt x="580" y="614"/>
                    </a:lnTo>
                    <a:lnTo>
                      <a:pt x="577" y="608"/>
                    </a:lnTo>
                    <a:lnTo>
                      <a:pt x="571" y="603"/>
                    </a:lnTo>
                    <a:lnTo>
                      <a:pt x="563" y="599"/>
                    </a:lnTo>
                    <a:lnTo>
                      <a:pt x="550" y="594"/>
                    </a:lnTo>
                    <a:lnTo>
                      <a:pt x="536" y="591"/>
                    </a:lnTo>
                    <a:lnTo>
                      <a:pt x="521" y="587"/>
                    </a:lnTo>
                    <a:lnTo>
                      <a:pt x="506" y="584"/>
                    </a:lnTo>
                    <a:lnTo>
                      <a:pt x="489" y="582"/>
                    </a:lnTo>
                    <a:lnTo>
                      <a:pt x="473" y="579"/>
                    </a:lnTo>
                    <a:lnTo>
                      <a:pt x="457" y="577"/>
                    </a:lnTo>
                    <a:lnTo>
                      <a:pt x="440" y="575"/>
                    </a:lnTo>
                    <a:lnTo>
                      <a:pt x="423" y="574"/>
                    </a:lnTo>
                    <a:lnTo>
                      <a:pt x="406" y="572"/>
                    </a:lnTo>
                    <a:lnTo>
                      <a:pt x="390" y="570"/>
                    </a:lnTo>
                    <a:lnTo>
                      <a:pt x="372" y="568"/>
                    </a:lnTo>
                    <a:lnTo>
                      <a:pt x="356" y="565"/>
                    </a:lnTo>
                    <a:lnTo>
                      <a:pt x="340" y="562"/>
                    </a:lnTo>
                    <a:lnTo>
                      <a:pt x="325" y="559"/>
                    </a:lnTo>
                    <a:lnTo>
                      <a:pt x="310" y="556"/>
                    </a:lnTo>
                    <a:lnTo>
                      <a:pt x="283" y="548"/>
                    </a:lnTo>
                    <a:lnTo>
                      <a:pt x="263" y="540"/>
                    </a:lnTo>
                    <a:lnTo>
                      <a:pt x="248" y="533"/>
                    </a:lnTo>
                    <a:lnTo>
                      <a:pt x="239" y="525"/>
                    </a:lnTo>
                    <a:lnTo>
                      <a:pt x="236" y="517"/>
                    </a:lnTo>
                    <a:lnTo>
                      <a:pt x="236" y="509"/>
                    </a:lnTo>
                    <a:lnTo>
                      <a:pt x="241" y="501"/>
                    </a:lnTo>
                    <a:lnTo>
                      <a:pt x="249" y="492"/>
                    </a:lnTo>
                    <a:lnTo>
                      <a:pt x="259" y="483"/>
                    </a:lnTo>
                    <a:lnTo>
                      <a:pt x="273" y="473"/>
                    </a:lnTo>
                    <a:lnTo>
                      <a:pt x="288" y="463"/>
                    </a:lnTo>
                    <a:lnTo>
                      <a:pt x="304" y="453"/>
                    </a:lnTo>
                    <a:lnTo>
                      <a:pt x="320" y="441"/>
                    </a:lnTo>
                    <a:lnTo>
                      <a:pt x="337" y="428"/>
                    </a:lnTo>
                    <a:lnTo>
                      <a:pt x="353" y="415"/>
                    </a:lnTo>
                    <a:lnTo>
                      <a:pt x="368" y="401"/>
                    </a:lnTo>
                    <a:lnTo>
                      <a:pt x="374" y="384"/>
                    </a:lnTo>
                    <a:lnTo>
                      <a:pt x="368" y="372"/>
                    </a:lnTo>
                    <a:lnTo>
                      <a:pt x="355" y="363"/>
                    </a:lnTo>
                    <a:lnTo>
                      <a:pt x="337" y="354"/>
                    </a:lnTo>
                    <a:lnTo>
                      <a:pt x="318" y="344"/>
                    </a:lnTo>
                    <a:lnTo>
                      <a:pt x="301" y="328"/>
                    </a:lnTo>
                    <a:lnTo>
                      <a:pt x="291" y="304"/>
                    </a:lnTo>
                    <a:lnTo>
                      <a:pt x="291" y="271"/>
                    </a:lnTo>
                    <a:lnTo>
                      <a:pt x="286" y="242"/>
                    </a:lnTo>
                    <a:lnTo>
                      <a:pt x="278" y="216"/>
                    </a:lnTo>
                    <a:lnTo>
                      <a:pt x="269" y="193"/>
                    </a:lnTo>
                    <a:lnTo>
                      <a:pt x="257" y="171"/>
                    </a:lnTo>
                    <a:lnTo>
                      <a:pt x="244" y="153"/>
                    </a:lnTo>
                    <a:lnTo>
                      <a:pt x="230" y="136"/>
                    </a:lnTo>
                    <a:lnTo>
                      <a:pt x="215" y="121"/>
                    </a:lnTo>
                    <a:lnTo>
                      <a:pt x="198" y="108"/>
                    </a:lnTo>
                    <a:lnTo>
                      <a:pt x="181" y="95"/>
                    </a:lnTo>
                    <a:lnTo>
                      <a:pt x="163" y="83"/>
                    </a:lnTo>
                    <a:lnTo>
                      <a:pt x="145" y="72"/>
                    </a:lnTo>
                    <a:lnTo>
                      <a:pt x="125" y="60"/>
                    </a:lnTo>
                    <a:lnTo>
                      <a:pt x="107" y="48"/>
                    </a:lnTo>
                    <a:lnTo>
                      <a:pt x="88" y="36"/>
                    </a:lnTo>
                    <a:lnTo>
                      <a:pt x="69" y="23"/>
                    </a:lnTo>
                    <a:lnTo>
                      <a:pt x="51" y="9"/>
                    </a:lnTo>
                    <a:lnTo>
                      <a:pt x="39" y="2"/>
                    </a:lnTo>
                    <a:lnTo>
                      <a:pt x="27" y="0"/>
                    </a:lnTo>
                    <a:lnTo>
                      <a:pt x="15" y="4"/>
                    </a:lnTo>
                    <a:lnTo>
                      <a:pt x="7" y="11"/>
                    </a:lnTo>
                    <a:lnTo>
                      <a:pt x="1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2" y="54"/>
                    </a:lnTo>
                    <a:lnTo>
                      <a:pt x="27" y="67"/>
                    </a:lnTo>
                    <a:lnTo>
                      <a:pt x="41" y="77"/>
                    </a:lnTo>
                    <a:lnTo>
                      <a:pt x="55" y="87"/>
                    </a:lnTo>
                    <a:lnTo>
                      <a:pt x="69" y="97"/>
                    </a:lnTo>
                    <a:lnTo>
                      <a:pt x="82" y="107"/>
                    </a:lnTo>
                    <a:lnTo>
                      <a:pt x="94" y="117"/>
                    </a:lnTo>
                    <a:lnTo>
                      <a:pt x="106" y="127"/>
                    </a:lnTo>
                    <a:lnTo>
                      <a:pt x="118" y="137"/>
                    </a:lnTo>
                    <a:lnTo>
                      <a:pt x="129" y="149"/>
                    </a:lnTo>
                    <a:lnTo>
                      <a:pt x="139" y="161"/>
                    </a:lnTo>
                    <a:lnTo>
                      <a:pt x="149" y="175"/>
                    </a:lnTo>
                    <a:lnTo>
                      <a:pt x="157" y="191"/>
                    </a:lnTo>
                    <a:lnTo>
                      <a:pt x="165" y="208"/>
                    </a:lnTo>
                    <a:lnTo>
                      <a:pt x="171" y="227"/>
                    </a:lnTo>
                    <a:lnTo>
                      <a:pt x="177" y="248"/>
                    </a:lnTo>
                    <a:lnTo>
                      <a:pt x="181" y="271"/>
                    </a:lnTo>
                    <a:lnTo>
                      <a:pt x="178" y="286"/>
                    </a:lnTo>
                    <a:lnTo>
                      <a:pt x="176" y="301"/>
                    </a:lnTo>
                    <a:lnTo>
                      <a:pt x="172" y="315"/>
                    </a:lnTo>
                    <a:lnTo>
                      <a:pt x="169" y="329"/>
                    </a:lnTo>
                    <a:lnTo>
                      <a:pt x="165" y="341"/>
                    </a:lnTo>
                    <a:lnTo>
                      <a:pt x="161" y="353"/>
                    </a:lnTo>
                    <a:lnTo>
                      <a:pt x="156" y="364"/>
                    </a:lnTo>
                    <a:lnTo>
                      <a:pt x="151" y="376"/>
                    </a:lnTo>
                    <a:lnTo>
                      <a:pt x="146" y="387"/>
                    </a:lnTo>
                    <a:lnTo>
                      <a:pt x="139" y="397"/>
                    </a:lnTo>
                    <a:lnTo>
                      <a:pt x="133" y="408"/>
                    </a:lnTo>
                    <a:lnTo>
                      <a:pt x="126" y="418"/>
                    </a:lnTo>
                    <a:lnTo>
                      <a:pt x="119" y="429"/>
                    </a:lnTo>
                    <a:lnTo>
                      <a:pt x="112" y="441"/>
                    </a:lnTo>
                    <a:lnTo>
                      <a:pt x="104" y="452"/>
                    </a:lnTo>
                    <a:lnTo>
                      <a:pt x="96" y="463"/>
                    </a:lnTo>
                    <a:lnTo>
                      <a:pt x="68" y="492"/>
                    </a:lnTo>
                    <a:lnTo>
                      <a:pt x="47" y="515"/>
                    </a:lnTo>
                    <a:lnTo>
                      <a:pt x="31" y="533"/>
                    </a:lnTo>
                    <a:lnTo>
                      <a:pt x="22" y="547"/>
                    </a:lnTo>
                    <a:lnTo>
                      <a:pt x="18" y="557"/>
                    </a:lnTo>
                    <a:lnTo>
                      <a:pt x="21" y="564"/>
                    </a:lnTo>
                    <a:lnTo>
                      <a:pt x="29" y="569"/>
                    </a:lnTo>
                    <a:lnTo>
                      <a:pt x="42" y="571"/>
                    </a:lnTo>
                    <a:lnTo>
                      <a:pt x="59" y="572"/>
                    </a:lnTo>
                    <a:lnTo>
                      <a:pt x="82" y="573"/>
                    </a:lnTo>
                    <a:lnTo>
                      <a:pt x="108" y="574"/>
                    </a:lnTo>
                    <a:lnTo>
                      <a:pt x="139" y="575"/>
                    </a:lnTo>
                    <a:lnTo>
                      <a:pt x="174" y="577"/>
                    </a:lnTo>
                    <a:lnTo>
                      <a:pt x="213" y="582"/>
                    </a:lnTo>
                    <a:lnTo>
                      <a:pt x="254" y="589"/>
                    </a:lnTo>
                    <a:lnTo>
                      <a:pt x="300" y="599"/>
                    </a:lnTo>
                    <a:lnTo>
                      <a:pt x="314" y="602"/>
                    </a:lnTo>
                    <a:lnTo>
                      <a:pt x="329" y="605"/>
                    </a:lnTo>
                    <a:lnTo>
                      <a:pt x="344" y="607"/>
                    </a:lnTo>
                    <a:lnTo>
                      <a:pt x="360" y="609"/>
                    </a:lnTo>
                    <a:lnTo>
                      <a:pt x="376" y="611"/>
                    </a:lnTo>
                    <a:lnTo>
                      <a:pt x="393" y="613"/>
                    </a:lnTo>
                    <a:lnTo>
                      <a:pt x="410" y="614"/>
                    </a:lnTo>
                    <a:lnTo>
                      <a:pt x="426" y="616"/>
                    </a:lnTo>
                    <a:lnTo>
                      <a:pt x="443" y="617"/>
                    </a:lnTo>
                    <a:lnTo>
                      <a:pt x="459" y="619"/>
                    </a:lnTo>
                    <a:lnTo>
                      <a:pt x="475" y="621"/>
                    </a:lnTo>
                    <a:lnTo>
                      <a:pt x="491" y="623"/>
                    </a:lnTo>
                    <a:lnTo>
                      <a:pt x="507" y="626"/>
                    </a:lnTo>
                    <a:lnTo>
                      <a:pt x="522" y="629"/>
                    </a:lnTo>
                    <a:lnTo>
                      <a:pt x="536" y="633"/>
                    </a:lnTo>
                    <a:lnTo>
                      <a:pt x="550" y="637"/>
                    </a:lnTo>
                    <a:lnTo>
                      <a:pt x="557" y="638"/>
                    </a:lnTo>
                    <a:lnTo>
                      <a:pt x="563" y="634"/>
                    </a:lnTo>
                    <a:lnTo>
                      <a:pt x="566" y="628"/>
                    </a:lnTo>
                    <a:lnTo>
                      <a:pt x="568" y="619"/>
                    </a:lnTo>
                    <a:lnTo>
                      <a:pt x="568" y="611"/>
                    </a:lnTo>
                    <a:lnTo>
                      <a:pt x="565" y="603"/>
                    </a:lnTo>
                    <a:lnTo>
                      <a:pt x="560" y="599"/>
                    </a:lnTo>
                    <a:lnTo>
                      <a:pt x="553" y="599"/>
                    </a:lnTo>
                    <a:lnTo>
                      <a:pt x="535" y="603"/>
                    </a:lnTo>
                    <a:lnTo>
                      <a:pt x="515" y="608"/>
                    </a:lnTo>
                    <a:lnTo>
                      <a:pt x="494" y="615"/>
                    </a:lnTo>
                    <a:lnTo>
                      <a:pt x="473" y="622"/>
                    </a:lnTo>
                    <a:lnTo>
                      <a:pt x="452" y="631"/>
                    </a:lnTo>
                    <a:lnTo>
                      <a:pt x="432" y="640"/>
                    </a:lnTo>
                    <a:lnTo>
                      <a:pt x="413" y="650"/>
                    </a:lnTo>
                    <a:lnTo>
                      <a:pt x="395" y="662"/>
                    </a:lnTo>
                    <a:lnTo>
                      <a:pt x="378" y="674"/>
                    </a:lnTo>
                    <a:lnTo>
                      <a:pt x="365" y="687"/>
                    </a:lnTo>
                    <a:lnTo>
                      <a:pt x="354" y="702"/>
                    </a:lnTo>
                    <a:lnTo>
                      <a:pt x="347" y="717"/>
                    </a:lnTo>
                    <a:lnTo>
                      <a:pt x="343" y="732"/>
                    </a:lnTo>
                    <a:lnTo>
                      <a:pt x="344" y="748"/>
                    </a:lnTo>
                    <a:lnTo>
                      <a:pt x="350" y="765"/>
                    </a:lnTo>
                    <a:lnTo>
                      <a:pt x="361" y="783"/>
                    </a:lnTo>
                    <a:lnTo>
                      <a:pt x="373" y="788"/>
                    </a:lnTo>
                    <a:lnTo>
                      <a:pt x="386" y="792"/>
                    </a:lnTo>
                    <a:lnTo>
                      <a:pt x="397" y="796"/>
                    </a:lnTo>
                    <a:lnTo>
                      <a:pt x="408" y="799"/>
                    </a:lnTo>
                    <a:lnTo>
                      <a:pt x="419" y="802"/>
                    </a:lnTo>
                    <a:lnTo>
                      <a:pt x="430" y="805"/>
                    </a:lnTo>
                    <a:lnTo>
                      <a:pt x="440" y="808"/>
                    </a:lnTo>
                    <a:lnTo>
                      <a:pt x="451" y="811"/>
                    </a:lnTo>
                    <a:lnTo>
                      <a:pt x="461" y="814"/>
                    </a:lnTo>
                    <a:lnTo>
                      <a:pt x="472" y="817"/>
                    </a:lnTo>
                    <a:lnTo>
                      <a:pt x="483" y="821"/>
                    </a:lnTo>
                    <a:lnTo>
                      <a:pt x="493" y="824"/>
                    </a:lnTo>
                    <a:lnTo>
                      <a:pt x="505" y="828"/>
                    </a:lnTo>
                    <a:lnTo>
                      <a:pt x="517" y="832"/>
                    </a:lnTo>
                    <a:lnTo>
                      <a:pt x="528" y="837"/>
                    </a:lnTo>
                    <a:lnTo>
                      <a:pt x="540" y="842"/>
                    </a:lnTo>
                    <a:lnTo>
                      <a:pt x="579" y="877"/>
                    </a:lnTo>
                    <a:lnTo>
                      <a:pt x="582" y="877"/>
                    </a:lnTo>
                    <a:lnTo>
                      <a:pt x="584" y="874"/>
                    </a:lnTo>
                    <a:lnTo>
                      <a:pt x="584" y="869"/>
                    </a:lnTo>
                    <a:lnTo>
                      <a:pt x="584" y="863"/>
                    </a:lnTo>
                    <a:lnTo>
                      <a:pt x="583" y="857"/>
                    </a:lnTo>
                    <a:lnTo>
                      <a:pt x="581" y="852"/>
                    </a:lnTo>
                    <a:lnTo>
                      <a:pt x="578" y="850"/>
                    </a:lnTo>
                    <a:lnTo>
                      <a:pt x="575" y="851"/>
                    </a:lnTo>
                    <a:lnTo>
                      <a:pt x="543" y="880"/>
                    </a:lnTo>
                    <a:lnTo>
                      <a:pt x="522" y="892"/>
                    </a:lnTo>
                    <a:lnTo>
                      <a:pt x="502" y="904"/>
                    </a:lnTo>
                    <a:lnTo>
                      <a:pt x="484" y="918"/>
                    </a:lnTo>
                    <a:lnTo>
                      <a:pt x="468" y="933"/>
                    </a:lnTo>
                    <a:lnTo>
                      <a:pt x="453" y="949"/>
                    </a:lnTo>
                    <a:lnTo>
                      <a:pt x="437" y="964"/>
                    </a:lnTo>
                    <a:lnTo>
                      <a:pt x="421" y="979"/>
                    </a:lnTo>
                    <a:lnTo>
                      <a:pt x="404" y="994"/>
                    </a:lnTo>
                    <a:lnTo>
                      <a:pt x="392" y="1012"/>
                    </a:lnTo>
                    <a:lnTo>
                      <a:pt x="385" y="1029"/>
                    </a:lnTo>
                    <a:lnTo>
                      <a:pt x="380" y="1045"/>
                    </a:lnTo>
                    <a:lnTo>
                      <a:pt x="380" y="1060"/>
                    </a:lnTo>
                    <a:lnTo>
                      <a:pt x="384" y="1075"/>
                    </a:lnTo>
                    <a:lnTo>
                      <a:pt x="390" y="1088"/>
                    </a:lnTo>
                    <a:lnTo>
                      <a:pt x="399" y="1100"/>
                    </a:lnTo>
                    <a:lnTo>
                      <a:pt x="410" y="1111"/>
                    </a:lnTo>
                    <a:lnTo>
                      <a:pt x="423" y="1122"/>
                    </a:lnTo>
                    <a:lnTo>
                      <a:pt x="438" y="1131"/>
                    </a:lnTo>
                    <a:lnTo>
                      <a:pt x="454" y="1140"/>
                    </a:lnTo>
                    <a:lnTo>
                      <a:pt x="471" y="1149"/>
                    </a:lnTo>
                    <a:lnTo>
                      <a:pt x="489" y="1156"/>
                    </a:lnTo>
                    <a:lnTo>
                      <a:pt x="509" y="1163"/>
                    </a:lnTo>
                    <a:lnTo>
                      <a:pt x="528" y="1169"/>
                    </a:lnTo>
                    <a:lnTo>
                      <a:pt x="547" y="1175"/>
                    </a:lnTo>
                    <a:lnTo>
                      <a:pt x="620" y="1194"/>
                    </a:lnTo>
                    <a:lnTo>
                      <a:pt x="640" y="1204"/>
                    </a:lnTo>
                    <a:lnTo>
                      <a:pt x="656" y="1212"/>
                    </a:lnTo>
                    <a:lnTo>
                      <a:pt x="671" y="1219"/>
                    </a:lnTo>
                    <a:lnTo>
                      <a:pt x="684" y="1226"/>
                    </a:lnTo>
                    <a:lnTo>
                      <a:pt x="697" y="1232"/>
                    </a:lnTo>
                    <a:lnTo>
                      <a:pt x="712" y="1237"/>
                    </a:lnTo>
                    <a:lnTo>
                      <a:pt x="728" y="1243"/>
                    </a:lnTo>
                    <a:lnTo>
                      <a:pt x="748" y="1249"/>
                    </a:lnTo>
                    <a:lnTo>
                      <a:pt x="782" y="1259"/>
                    </a:lnTo>
                    <a:lnTo>
                      <a:pt x="815" y="1268"/>
                    </a:lnTo>
                    <a:lnTo>
                      <a:pt x="849" y="1277"/>
                    </a:lnTo>
                    <a:lnTo>
                      <a:pt x="883" y="1287"/>
                    </a:lnTo>
                    <a:lnTo>
                      <a:pt x="916" y="1296"/>
                    </a:lnTo>
                    <a:lnTo>
                      <a:pt x="949" y="1306"/>
                    </a:lnTo>
                    <a:lnTo>
                      <a:pt x="981" y="1317"/>
                    </a:lnTo>
                    <a:lnTo>
                      <a:pt x="1014" y="1329"/>
                    </a:lnTo>
                    <a:lnTo>
                      <a:pt x="1045" y="1340"/>
                    </a:lnTo>
                    <a:lnTo>
                      <a:pt x="1075" y="1353"/>
                    </a:lnTo>
                    <a:lnTo>
                      <a:pt x="1106" y="1366"/>
                    </a:lnTo>
                    <a:lnTo>
                      <a:pt x="1135" y="1381"/>
                    </a:lnTo>
                    <a:lnTo>
                      <a:pt x="1163" y="1397"/>
                    </a:lnTo>
                    <a:lnTo>
                      <a:pt x="1190" y="1414"/>
                    </a:lnTo>
                    <a:lnTo>
                      <a:pt x="1217" y="1433"/>
                    </a:lnTo>
                    <a:lnTo>
                      <a:pt x="1243" y="1453"/>
                    </a:lnTo>
                    <a:lnTo>
                      <a:pt x="1246" y="1454"/>
                    </a:lnTo>
                    <a:lnTo>
                      <a:pt x="1248" y="1452"/>
                    </a:lnTo>
                    <a:lnTo>
                      <a:pt x="1249" y="1449"/>
                    </a:lnTo>
                    <a:lnTo>
                      <a:pt x="1246" y="14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06" name="Freeform 262"/>
              <p:cNvSpPr>
                <a:spLocks/>
              </p:cNvSpPr>
              <p:nvPr/>
            </p:nvSpPr>
            <p:spPr bwMode="auto">
              <a:xfrm flipH="1">
                <a:off x="5105" y="1868"/>
                <a:ext cx="255" cy="28"/>
              </a:xfrm>
              <a:custGeom>
                <a:avLst/>
                <a:gdLst>
                  <a:gd name="T0" fmla="*/ 1366 w 1404"/>
                  <a:gd name="T1" fmla="*/ 127 h 149"/>
                  <a:gd name="T2" fmla="*/ 1295 w 1404"/>
                  <a:gd name="T3" fmla="*/ 97 h 149"/>
                  <a:gd name="T4" fmla="*/ 1207 w 1404"/>
                  <a:gd name="T5" fmla="*/ 62 h 149"/>
                  <a:gd name="T6" fmla="*/ 1113 w 1404"/>
                  <a:gd name="T7" fmla="*/ 29 h 149"/>
                  <a:gd name="T8" fmla="*/ 1021 w 1404"/>
                  <a:gd name="T9" fmla="*/ 6 h 149"/>
                  <a:gd name="T10" fmla="*/ 939 w 1404"/>
                  <a:gd name="T11" fmla="*/ 0 h 149"/>
                  <a:gd name="T12" fmla="*/ 861 w 1404"/>
                  <a:gd name="T13" fmla="*/ 6 h 149"/>
                  <a:gd name="T14" fmla="*/ 790 w 1404"/>
                  <a:gd name="T15" fmla="*/ 20 h 149"/>
                  <a:gd name="T16" fmla="*/ 724 w 1404"/>
                  <a:gd name="T17" fmla="*/ 37 h 149"/>
                  <a:gd name="T18" fmla="*/ 660 w 1404"/>
                  <a:gd name="T19" fmla="*/ 51 h 149"/>
                  <a:gd name="T20" fmla="*/ 594 w 1404"/>
                  <a:gd name="T21" fmla="*/ 58 h 149"/>
                  <a:gd name="T22" fmla="*/ 532 w 1404"/>
                  <a:gd name="T23" fmla="*/ 55 h 149"/>
                  <a:gd name="T24" fmla="*/ 475 w 1404"/>
                  <a:gd name="T25" fmla="*/ 46 h 149"/>
                  <a:gd name="T26" fmla="*/ 420 w 1404"/>
                  <a:gd name="T27" fmla="*/ 34 h 149"/>
                  <a:gd name="T28" fmla="*/ 359 w 1404"/>
                  <a:gd name="T29" fmla="*/ 25 h 149"/>
                  <a:gd name="T30" fmla="*/ 289 w 1404"/>
                  <a:gd name="T31" fmla="*/ 22 h 149"/>
                  <a:gd name="T32" fmla="*/ 231 w 1404"/>
                  <a:gd name="T33" fmla="*/ 17 h 149"/>
                  <a:gd name="T34" fmla="*/ 184 w 1404"/>
                  <a:gd name="T35" fmla="*/ 15 h 149"/>
                  <a:gd name="T36" fmla="*/ 136 w 1404"/>
                  <a:gd name="T37" fmla="*/ 16 h 149"/>
                  <a:gd name="T38" fmla="*/ 88 w 1404"/>
                  <a:gd name="T39" fmla="*/ 19 h 149"/>
                  <a:gd name="T40" fmla="*/ 39 w 1404"/>
                  <a:gd name="T41" fmla="*/ 20 h 149"/>
                  <a:gd name="T42" fmla="*/ 1 w 1404"/>
                  <a:gd name="T43" fmla="*/ 19 h 149"/>
                  <a:gd name="T44" fmla="*/ 5 w 1404"/>
                  <a:gd name="T45" fmla="*/ 29 h 149"/>
                  <a:gd name="T46" fmla="*/ 54 w 1404"/>
                  <a:gd name="T47" fmla="*/ 39 h 149"/>
                  <a:gd name="T48" fmla="*/ 101 w 1404"/>
                  <a:gd name="T49" fmla="*/ 56 h 149"/>
                  <a:gd name="T50" fmla="*/ 148 w 1404"/>
                  <a:gd name="T51" fmla="*/ 79 h 149"/>
                  <a:gd name="T52" fmla="*/ 194 w 1404"/>
                  <a:gd name="T53" fmla="*/ 100 h 149"/>
                  <a:gd name="T54" fmla="*/ 239 w 1404"/>
                  <a:gd name="T55" fmla="*/ 119 h 149"/>
                  <a:gd name="T56" fmla="*/ 306 w 1404"/>
                  <a:gd name="T57" fmla="*/ 120 h 149"/>
                  <a:gd name="T58" fmla="*/ 374 w 1404"/>
                  <a:gd name="T59" fmla="*/ 117 h 149"/>
                  <a:gd name="T60" fmla="*/ 436 w 1404"/>
                  <a:gd name="T61" fmla="*/ 115 h 149"/>
                  <a:gd name="T62" fmla="*/ 493 w 1404"/>
                  <a:gd name="T63" fmla="*/ 113 h 149"/>
                  <a:gd name="T64" fmla="*/ 552 w 1404"/>
                  <a:gd name="T65" fmla="*/ 111 h 149"/>
                  <a:gd name="T66" fmla="*/ 616 w 1404"/>
                  <a:gd name="T67" fmla="*/ 107 h 149"/>
                  <a:gd name="T68" fmla="*/ 681 w 1404"/>
                  <a:gd name="T69" fmla="*/ 94 h 149"/>
                  <a:gd name="T70" fmla="*/ 745 w 1404"/>
                  <a:gd name="T71" fmla="*/ 72 h 149"/>
                  <a:gd name="T72" fmla="*/ 811 w 1404"/>
                  <a:gd name="T73" fmla="*/ 48 h 149"/>
                  <a:gd name="T74" fmla="*/ 884 w 1404"/>
                  <a:gd name="T75" fmla="*/ 31 h 149"/>
                  <a:gd name="T76" fmla="*/ 967 w 1404"/>
                  <a:gd name="T77" fmla="*/ 26 h 149"/>
                  <a:gd name="T78" fmla="*/ 1049 w 1404"/>
                  <a:gd name="T79" fmla="*/ 37 h 149"/>
                  <a:gd name="T80" fmla="*/ 1141 w 1404"/>
                  <a:gd name="T81" fmla="*/ 61 h 149"/>
                  <a:gd name="T82" fmla="*/ 1235 w 1404"/>
                  <a:gd name="T83" fmla="*/ 91 h 149"/>
                  <a:gd name="T84" fmla="*/ 1317 w 1404"/>
                  <a:gd name="T85" fmla="*/ 122 h 149"/>
                  <a:gd name="T86" fmla="*/ 1380 w 1404"/>
                  <a:gd name="T87" fmla="*/ 145 h 149"/>
                  <a:gd name="T88" fmla="*/ 1404 w 1404"/>
                  <a:gd name="T89" fmla="*/ 14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04" h="149">
                    <a:moveTo>
                      <a:pt x="1398" y="139"/>
                    </a:moveTo>
                    <a:lnTo>
                      <a:pt x="1384" y="134"/>
                    </a:lnTo>
                    <a:lnTo>
                      <a:pt x="1366" y="127"/>
                    </a:lnTo>
                    <a:lnTo>
                      <a:pt x="1345" y="118"/>
                    </a:lnTo>
                    <a:lnTo>
                      <a:pt x="1321" y="108"/>
                    </a:lnTo>
                    <a:lnTo>
                      <a:pt x="1295" y="97"/>
                    </a:lnTo>
                    <a:lnTo>
                      <a:pt x="1267" y="85"/>
                    </a:lnTo>
                    <a:lnTo>
                      <a:pt x="1238" y="74"/>
                    </a:lnTo>
                    <a:lnTo>
                      <a:pt x="1207" y="62"/>
                    </a:lnTo>
                    <a:lnTo>
                      <a:pt x="1176" y="50"/>
                    </a:lnTo>
                    <a:lnTo>
                      <a:pt x="1144" y="39"/>
                    </a:lnTo>
                    <a:lnTo>
                      <a:pt x="1113" y="29"/>
                    </a:lnTo>
                    <a:lnTo>
                      <a:pt x="1081" y="20"/>
                    </a:lnTo>
                    <a:lnTo>
                      <a:pt x="1051" y="12"/>
                    </a:lnTo>
                    <a:lnTo>
                      <a:pt x="1021" y="6"/>
                    </a:lnTo>
                    <a:lnTo>
                      <a:pt x="994" y="2"/>
                    </a:lnTo>
                    <a:lnTo>
                      <a:pt x="967" y="0"/>
                    </a:lnTo>
                    <a:lnTo>
                      <a:pt x="939" y="0"/>
                    </a:lnTo>
                    <a:lnTo>
                      <a:pt x="912" y="1"/>
                    </a:lnTo>
                    <a:lnTo>
                      <a:pt x="886" y="3"/>
                    </a:lnTo>
                    <a:lnTo>
                      <a:pt x="861" y="6"/>
                    </a:lnTo>
                    <a:lnTo>
                      <a:pt x="836" y="10"/>
                    </a:lnTo>
                    <a:lnTo>
                      <a:pt x="813" y="15"/>
                    </a:lnTo>
                    <a:lnTo>
                      <a:pt x="790" y="20"/>
                    </a:lnTo>
                    <a:lnTo>
                      <a:pt x="768" y="26"/>
                    </a:lnTo>
                    <a:lnTo>
                      <a:pt x="746" y="31"/>
                    </a:lnTo>
                    <a:lnTo>
                      <a:pt x="724" y="37"/>
                    </a:lnTo>
                    <a:lnTo>
                      <a:pt x="703" y="42"/>
                    </a:lnTo>
                    <a:lnTo>
                      <a:pt x="681" y="47"/>
                    </a:lnTo>
                    <a:lnTo>
                      <a:pt x="660" y="51"/>
                    </a:lnTo>
                    <a:lnTo>
                      <a:pt x="639" y="54"/>
                    </a:lnTo>
                    <a:lnTo>
                      <a:pt x="616" y="57"/>
                    </a:lnTo>
                    <a:lnTo>
                      <a:pt x="594" y="58"/>
                    </a:lnTo>
                    <a:lnTo>
                      <a:pt x="572" y="58"/>
                    </a:lnTo>
                    <a:lnTo>
                      <a:pt x="552" y="57"/>
                    </a:lnTo>
                    <a:lnTo>
                      <a:pt x="532" y="55"/>
                    </a:lnTo>
                    <a:lnTo>
                      <a:pt x="513" y="52"/>
                    </a:lnTo>
                    <a:lnTo>
                      <a:pt x="494" y="49"/>
                    </a:lnTo>
                    <a:lnTo>
                      <a:pt x="475" y="46"/>
                    </a:lnTo>
                    <a:lnTo>
                      <a:pt x="457" y="42"/>
                    </a:lnTo>
                    <a:lnTo>
                      <a:pt x="439" y="38"/>
                    </a:lnTo>
                    <a:lnTo>
                      <a:pt x="420" y="34"/>
                    </a:lnTo>
                    <a:lnTo>
                      <a:pt x="401" y="30"/>
                    </a:lnTo>
                    <a:lnTo>
                      <a:pt x="381" y="27"/>
                    </a:lnTo>
                    <a:lnTo>
                      <a:pt x="359" y="25"/>
                    </a:lnTo>
                    <a:lnTo>
                      <a:pt x="337" y="23"/>
                    </a:lnTo>
                    <a:lnTo>
                      <a:pt x="314" y="22"/>
                    </a:lnTo>
                    <a:lnTo>
                      <a:pt x="289" y="22"/>
                    </a:lnTo>
                    <a:lnTo>
                      <a:pt x="262" y="23"/>
                    </a:lnTo>
                    <a:lnTo>
                      <a:pt x="246" y="20"/>
                    </a:lnTo>
                    <a:lnTo>
                      <a:pt x="231" y="17"/>
                    </a:lnTo>
                    <a:lnTo>
                      <a:pt x="215" y="16"/>
                    </a:lnTo>
                    <a:lnTo>
                      <a:pt x="200" y="15"/>
                    </a:lnTo>
                    <a:lnTo>
                      <a:pt x="184" y="15"/>
                    </a:lnTo>
                    <a:lnTo>
                      <a:pt x="169" y="15"/>
                    </a:lnTo>
                    <a:lnTo>
                      <a:pt x="153" y="15"/>
                    </a:lnTo>
                    <a:lnTo>
                      <a:pt x="136" y="16"/>
                    </a:lnTo>
                    <a:lnTo>
                      <a:pt x="121" y="17"/>
                    </a:lnTo>
                    <a:lnTo>
                      <a:pt x="105" y="18"/>
                    </a:lnTo>
                    <a:lnTo>
                      <a:pt x="88" y="19"/>
                    </a:lnTo>
                    <a:lnTo>
                      <a:pt x="72" y="20"/>
                    </a:lnTo>
                    <a:lnTo>
                      <a:pt x="56" y="20"/>
                    </a:lnTo>
                    <a:lnTo>
                      <a:pt x="39" y="20"/>
                    </a:lnTo>
                    <a:lnTo>
                      <a:pt x="23" y="20"/>
                    </a:lnTo>
                    <a:lnTo>
                      <a:pt x="5" y="19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5" y="29"/>
                    </a:lnTo>
                    <a:lnTo>
                      <a:pt x="22" y="31"/>
                    </a:lnTo>
                    <a:lnTo>
                      <a:pt x="38" y="34"/>
                    </a:lnTo>
                    <a:lnTo>
                      <a:pt x="54" y="39"/>
                    </a:lnTo>
                    <a:lnTo>
                      <a:pt x="70" y="44"/>
                    </a:lnTo>
                    <a:lnTo>
                      <a:pt x="86" y="50"/>
                    </a:lnTo>
                    <a:lnTo>
                      <a:pt x="101" y="56"/>
                    </a:lnTo>
                    <a:lnTo>
                      <a:pt x="117" y="64"/>
                    </a:lnTo>
                    <a:lnTo>
                      <a:pt x="132" y="71"/>
                    </a:lnTo>
                    <a:lnTo>
                      <a:pt x="148" y="79"/>
                    </a:lnTo>
                    <a:lnTo>
                      <a:pt x="164" y="86"/>
                    </a:lnTo>
                    <a:lnTo>
                      <a:pt x="179" y="93"/>
                    </a:lnTo>
                    <a:lnTo>
                      <a:pt x="194" y="100"/>
                    </a:lnTo>
                    <a:lnTo>
                      <a:pt x="209" y="107"/>
                    </a:lnTo>
                    <a:lnTo>
                      <a:pt x="224" y="114"/>
                    </a:lnTo>
                    <a:lnTo>
                      <a:pt x="239" y="119"/>
                    </a:lnTo>
                    <a:lnTo>
                      <a:pt x="254" y="123"/>
                    </a:lnTo>
                    <a:lnTo>
                      <a:pt x="281" y="121"/>
                    </a:lnTo>
                    <a:lnTo>
                      <a:pt x="306" y="120"/>
                    </a:lnTo>
                    <a:lnTo>
                      <a:pt x="330" y="119"/>
                    </a:lnTo>
                    <a:lnTo>
                      <a:pt x="353" y="118"/>
                    </a:lnTo>
                    <a:lnTo>
                      <a:pt x="374" y="117"/>
                    </a:lnTo>
                    <a:lnTo>
                      <a:pt x="396" y="116"/>
                    </a:lnTo>
                    <a:lnTo>
                      <a:pt x="416" y="115"/>
                    </a:lnTo>
                    <a:lnTo>
                      <a:pt x="436" y="115"/>
                    </a:lnTo>
                    <a:lnTo>
                      <a:pt x="455" y="114"/>
                    </a:lnTo>
                    <a:lnTo>
                      <a:pt x="474" y="113"/>
                    </a:lnTo>
                    <a:lnTo>
                      <a:pt x="493" y="113"/>
                    </a:lnTo>
                    <a:lnTo>
                      <a:pt x="513" y="112"/>
                    </a:lnTo>
                    <a:lnTo>
                      <a:pt x="533" y="112"/>
                    </a:lnTo>
                    <a:lnTo>
                      <a:pt x="552" y="111"/>
                    </a:lnTo>
                    <a:lnTo>
                      <a:pt x="573" y="111"/>
                    </a:lnTo>
                    <a:lnTo>
                      <a:pt x="594" y="110"/>
                    </a:lnTo>
                    <a:lnTo>
                      <a:pt x="616" y="107"/>
                    </a:lnTo>
                    <a:lnTo>
                      <a:pt x="639" y="104"/>
                    </a:lnTo>
                    <a:lnTo>
                      <a:pt x="660" y="100"/>
                    </a:lnTo>
                    <a:lnTo>
                      <a:pt x="681" y="94"/>
                    </a:lnTo>
                    <a:lnTo>
                      <a:pt x="702" y="87"/>
                    </a:lnTo>
                    <a:lnTo>
                      <a:pt x="723" y="80"/>
                    </a:lnTo>
                    <a:lnTo>
                      <a:pt x="745" y="72"/>
                    </a:lnTo>
                    <a:lnTo>
                      <a:pt x="766" y="64"/>
                    </a:lnTo>
                    <a:lnTo>
                      <a:pt x="788" y="56"/>
                    </a:lnTo>
                    <a:lnTo>
                      <a:pt x="811" y="48"/>
                    </a:lnTo>
                    <a:lnTo>
                      <a:pt x="834" y="42"/>
                    </a:lnTo>
                    <a:lnTo>
                      <a:pt x="858" y="36"/>
                    </a:lnTo>
                    <a:lnTo>
                      <a:pt x="884" y="31"/>
                    </a:lnTo>
                    <a:lnTo>
                      <a:pt x="911" y="27"/>
                    </a:lnTo>
                    <a:lnTo>
                      <a:pt x="938" y="26"/>
                    </a:lnTo>
                    <a:lnTo>
                      <a:pt x="967" y="26"/>
                    </a:lnTo>
                    <a:lnTo>
                      <a:pt x="993" y="28"/>
                    </a:lnTo>
                    <a:lnTo>
                      <a:pt x="1020" y="31"/>
                    </a:lnTo>
                    <a:lnTo>
                      <a:pt x="1049" y="37"/>
                    </a:lnTo>
                    <a:lnTo>
                      <a:pt x="1079" y="44"/>
                    </a:lnTo>
                    <a:lnTo>
                      <a:pt x="1110" y="52"/>
                    </a:lnTo>
                    <a:lnTo>
                      <a:pt x="1141" y="61"/>
                    </a:lnTo>
                    <a:lnTo>
                      <a:pt x="1173" y="71"/>
                    </a:lnTo>
                    <a:lnTo>
                      <a:pt x="1204" y="81"/>
                    </a:lnTo>
                    <a:lnTo>
                      <a:pt x="1235" y="91"/>
                    </a:lnTo>
                    <a:lnTo>
                      <a:pt x="1264" y="102"/>
                    </a:lnTo>
                    <a:lnTo>
                      <a:pt x="1291" y="113"/>
                    </a:lnTo>
                    <a:lnTo>
                      <a:pt x="1317" y="122"/>
                    </a:lnTo>
                    <a:lnTo>
                      <a:pt x="1342" y="131"/>
                    </a:lnTo>
                    <a:lnTo>
                      <a:pt x="1363" y="138"/>
                    </a:lnTo>
                    <a:lnTo>
                      <a:pt x="1380" y="145"/>
                    </a:lnTo>
                    <a:lnTo>
                      <a:pt x="1395" y="149"/>
                    </a:lnTo>
                    <a:lnTo>
                      <a:pt x="1401" y="149"/>
                    </a:lnTo>
                    <a:lnTo>
                      <a:pt x="1404" y="145"/>
                    </a:lnTo>
                    <a:lnTo>
                      <a:pt x="1403" y="141"/>
                    </a:lnTo>
                    <a:lnTo>
                      <a:pt x="1398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07" name="Freeform 263"/>
              <p:cNvSpPr>
                <a:spLocks/>
              </p:cNvSpPr>
              <p:nvPr/>
            </p:nvSpPr>
            <p:spPr bwMode="auto">
              <a:xfrm flipH="1">
                <a:off x="4727" y="1844"/>
                <a:ext cx="105" cy="31"/>
              </a:xfrm>
              <a:custGeom>
                <a:avLst/>
                <a:gdLst>
                  <a:gd name="T0" fmla="*/ 508 w 581"/>
                  <a:gd name="T1" fmla="*/ 11 h 168"/>
                  <a:gd name="T2" fmla="*/ 483 w 581"/>
                  <a:gd name="T3" fmla="*/ 8 h 168"/>
                  <a:gd name="T4" fmla="*/ 457 w 581"/>
                  <a:gd name="T5" fmla="*/ 4 h 168"/>
                  <a:gd name="T6" fmla="*/ 431 w 581"/>
                  <a:gd name="T7" fmla="*/ 1 h 168"/>
                  <a:gd name="T8" fmla="*/ 405 w 581"/>
                  <a:gd name="T9" fmla="*/ 2 h 168"/>
                  <a:gd name="T10" fmla="*/ 381 w 581"/>
                  <a:gd name="T11" fmla="*/ 6 h 168"/>
                  <a:gd name="T12" fmla="*/ 358 w 581"/>
                  <a:gd name="T13" fmla="*/ 10 h 168"/>
                  <a:gd name="T14" fmla="*/ 334 w 581"/>
                  <a:gd name="T15" fmla="*/ 13 h 168"/>
                  <a:gd name="T16" fmla="*/ 312 w 581"/>
                  <a:gd name="T17" fmla="*/ 16 h 168"/>
                  <a:gd name="T18" fmla="*/ 289 w 581"/>
                  <a:gd name="T19" fmla="*/ 19 h 168"/>
                  <a:gd name="T20" fmla="*/ 266 w 581"/>
                  <a:gd name="T21" fmla="*/ 21 h 168"/>
                  <a:gd name="T22" fmla="*/ 242 w 581"/>
                  <a:gd name="T23" fmla="*/ 24 h 168"/>
                  <a:gd name="T24" fmla="*/ 214 w 581"/>
                  <a:gd name="T25" fmla="*/ 26 h 168"/>
                  <a:gd name="T26" fmla="*/ 185 w 581"/>
                  <a:gd name="T27" fmla="*/ 30 h 168"/>
                  <a:gd name="T28" fmla="*/ 155 w 581"/>
                  <a:gd name="T29" fmla="*/ 37 h 168"/>
                  <a:gd name="T30" fmla="*/ 125 w 581"/>
                  <a:gd name="T31" fmla="*/ 45 h 168"/>
                  <a:gd name="T32" fmla="*/ 96 w 581"/>
                  <a:gd name="T33" fmla="*/ 54 h 168"/>
                  <a:gd name="T34" fmla="*/ 68 w 581"/>
                  <a:gd name="T35" fmla="*/ 62 h 168"/>
                  <a:gd name="T36" fmla="*/ 41 w 581"/>
                  <a:gd name="T37" fmla="*/ 67 h 168"/>
                  <a:gd name="T38" fmla="*/ 17 w 581"/>
                  <a:gd name="T39" fmla="*/ 68 h 168"/>
                  <a:gd name="T40" fmla="*/ 2 w 581"/>
                  <a:gd name="T41" fmla="*/ 67 h 168"/>
                  <a:gd name="T42" fmla="*/ 0 w 581"/>
                  <a:gd name="T43" fmla="*/ 75 h 168"/>
                  <a:gd name="T44" fmla="*/ 15 w 581"/>
                  <a:gd name="T45" fmla="*/ 80 h 168"/>
                  <a:gd name="T46" fmla="*/ 40 w 581"/>
                  <a:gd name="T47" fmla="*/ 90 h 168"/>
                  <a:gd name="T48" fmla="*/ 67 w 581"/>
                  <a:gd name="T49" fmla="*/ 103 h 168"/>
                  <a:gd name="T50" fmla="*/ 95 w 581"/>
                  <a:gd name="T51" fmla="*/ 120 h 168"/>
                  <a:gd name="T52" fmla="*/ 126 w 581"/>
                  <a:gd name="T53" fmla="*/ 135 h 168"/>
                  <a:gd name="T54" fmla="*/ 157 w 581"/>
                  <a:gd name="T55" fmla="*/ 150 h 168"/>
                  <a:gd name="T56" fmla="*/ 188 w 581"/>
                  <a:gd name="T57" fmla="*/ 161 h 168"/>
                  <a:gd name="T58" fmla="*/ 219 w 581"/>
                  <a:gd name="T59" fmla="*/ 167 h 168"/>
                  <a:gd name="T60" fmla="*/ 250 w 581"/>
                  <a:gd name="T61" fmla="*/ 167 h 168"/>
                  <a:gd name="T62" fmla="*/ 275 w 581"/>
                  <a:gd name="T63" fmla="*/ 164 h 168"/>
                  <a:gd name="T64" fmla="*/ 299 w 581"/>
                  <a:gd name="T65" fmla="*/ 162 h 168"/>
                  <a:gd name="T66" fmla="*/ 321 w 581"/>
                  <a:gd name="T67" fmla="*/ 159 h 168"/>
                  <a:gd name="T68" fmla="*/ 344 w 581"/>
                  <a:gd name="T69" fmla="*/ 156 h 168"/>
                  <a:gd name="T70" fmla="*/ 367 w 581"/>
                  <a:gd name="T71" fmla="*/ 153 h 168"/>
                  <a:gd name="T72" fmla="*/ 391 w 581"/>
                  <a:gd name="T73" fmla="*/ 150 h 168"/>
                  <a:gd name="T74" fmla="*/ 416 w 581"/>
                  <a:gd name="T75" fmla="*/ 147 h 168"/>
                  <a:gd name="T76" fmla="*/ 442 w 581"/>
                  <a:gd name="T77" fmla="*/ 145 h 168"/>
                  <a:gd name="T78" fmla="*/ 464 w 581"/>
                  <a:gd name="T79" fmla="*/ 142 h 168"/>
                  <a:gd name="T80" fmla="*/ 486 w 581"/>
                  <a:gd name="T81" fmla="*/ 138 h 168"/>
                  <a:gd name="T82" fmla="*/ 508 w 581"/>
                  <a:gd name="T83" fmla="*/ 135 h 168"/>
                  <a:gd name="T84" fmla="*/ 547 w 581"/>
                  <a:gd name="T85" fmla="*/ 130 h 168"/>
                  <a:gd name="T86" fmla="*/ 577 w 581"/>
                  <a:gd name="T87" fmla="*/ 95 h 168"/>
                  <a:gd name="T88" fmla="*/ 577 w 581"/>
                  <a:gd name="T89" fmla="*/ 51 h 168"/>
                  <a:gd name="T90" fmla="*/ 547 w 581"/>
                  <a:gd name="T91" fmla="*/ 1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81" h="168">
                    <a:moveTo>
                      <a:pt x="521" y="12"/>
                    </a:moveTo>
                    <a:lnTo>
                      <a:pt x="508" y="11"/>
                    </a:lnTo>
                    <a:lnTo>
                      <a:pt x="495" y="10"/>
                    </a:lnTo>
                    <a:lnTo>
                      <a:pt x="483" y="8"/>
                    </a:lnTo>
                    <a:lnTo>
                      <a:pt x="470" y="6"/>
                    </a:lnTo>
                    <a:lnTo>
                      <a:pt x="457" y="4"/>
                    </a:lnTo>
                    <a:lnTo>
                      <a:pt x="444" y="2"/>
                    </a:lnTo>
                    <a:lnTo>
                      <a:pt x="431" y="1"/>
                    </a:lnTo>
                    <a:lnTo>
                      <a:pt x="417" y="0"/>
                    </a:lnTo>
                    <a:lnTo>
                      <a:pt x="405" y="2"/>
                    </a:lnTo>
                    <a:lnTo>
                      <a:pt x="393" y="4"/>
                    </a:lnTo>
                    <a:lnTo>
                      <a:pt x="381" y="6"/>
                    </a:lnTo>
                    <a:lnTo>
                      <a:pt x="369" y="8"/>
                    </a:lnTo>
                    <a:lnTo>
                      <a:pt x="358" y="10"/>
                    </a:lnTo>
                    <a:lnTo>
                      <a:pt x="345" y="12"/>
                    </a:lnTo>
                    <a:lnTo>
                      <a:pt x="334" y="13"/>
                    </a:lnTo>
                    <a:lnTo>
                      <a:pt x="323" y="15"/>
                    </a:lnTo>
                    <a:lnTo>
                      <a:pt x="312" y="16"/>
                    </a:lnTo>
                    <a:lnTo>
                      <a:pt x="301" y="18"/>
                    </a:lnTo>
                    <a:lnTo>
                      <a:pt x="289" y="19"/>
                    </a:lnTo>
                    <a:lnTo>
                      <a:pt x="278" y="20"/>
                    </a:lnTo>
                    <a:lnTo>
                      <a:pt x="266" y="21"/>
                    </a:lnTo>
                    <a:lnTo>
                      <a:pt x="254" y="23"/>
                    </a:lnTo>
                    <a:lnTo>
                      <a:pt x="242" y="24"/>
                    </a:lnTo>
                    <a:lnTo>
                      <a:pt x="229" y="25"/>
                    </a:lnTo>
                    <a:lnTo>
                      <a:pt x="214" y="26"/>
                    </a:lnTo>
                    <a:lnTo>
                      <a:pt x="200" y="27"/>
                    </a:lnTo>
                    <a:lnTo>
                      <a:pt x="185" y="30"/>
                    </a:lnTo>
                    <a:lnTo>
                      <a:pt x="170" y="33"/>
                    </a:lnTo>
                    <a:lnTo>
                      <a:pt x="155" y="37"/>
                    </a:lnTo>
                    <a:lnTo>
                      <a:pt x="140" y="41"/>
                    </a:lnTo>
                    <a:lnTo>
                      <a:pt x="125" y="45"/>
                    </a:lnTo>
                    <a:lnTo>
                      <a:pt x="110" y="50"/>
                    </a:lnTo>
                    <a:lnTo>
                      <a:pt x="96" y="54"/>
                    </a:lnTo>
                    <a:lnTo>
                      <a:pt x="81" y="58"/>
                    </a:lnTo>
                    <a:lnTo>
                      <a:pt x="68" y="62"/>
                    </a:lnTo>
                    <a:lnTo>
                      <a:pt x="54" y="65"/>
                    </a:lnTo>
                    <a:lnTo>
                      <a:pt x="41" y="67"/>
                    </a:lnTo>
                    <a:lnTo>
                      <a:pt x="29" y="68"/>
                    </a:lnTo>
                    <a:lnTo>
                      <a:pt x="17" y="68"/>
                    </a:lnTo>
                    <a:lnTo>
                      <a:pt x="6" y="67"/>
                    </a:lnTo>
                    <a:lnTo>
                      <a:pt x="2" y="67"/>
                    </a:lnTo>
                    <a:lnTo>
                      <a:pt x="0" y="71"/>
                    </a:lnTo>
                    <a:lnTo>
                      <a:pt x="0" y="75"/>
                    </a:lnTo>
                    <a:lnTo>
                      <a:pt x="3" y="77"/>
                    </a:lnTo>
                    <a:lnTo>
                      <a:pt x="15" y="80"/>
                    </a:lnTo>
                    <a:lnTo>
                      <a:pt x="27" y="84"/>
                    </a:lnTo>
                    <a:lnTo>
                      <a:pt x="40" y="90"/>
                    </a:lnTo>
                    <a:lnTo>
                      <a:pt x="53" y="96"/>
                    </a:lnTo>
                    <a:lnTo>
                      <a:pt x="67" y="103"/>
                    </a:lnTo>
                    <a:lnTo>
                      <a:pt x="81" y="111"/>
                    </a:lnTo>
                    <a:lnTo>
                      <a:pt x="95" y="120"/>
                    </a:lnTo>
                    <a:lnTo>
                      <a:pt x="110" y="127"/>
                    </a:lnTo>
                    <a:lnTo>
                      <a:pt x="126" y="135"/>
                    </a:lnTo>
                    <a:lnTo>
                      <a:pt x="142" y="143"/>
                    </a:lnTo>
                    <a:lnTo>
                      <a:pt x="157" y="150"/>
                    </a:lnTo>
                    <a:lnTo>
                      <a:pt x="172" y="156"/>
                    </a:lnTo>
                    <a:lnTo>
                      <a:pt x="188" y="161"/>
                    </a:lnTo>
                    <a:lnTo>
                      <a:pt x="204" y="165"/>
                    </a:lnTo>
                    <a:lnTo>
                      <a:pt x="219" y="167"/>
                    </a:lnTo>
                    <a:lnTo>
                      <a:pt x="235" y="168"/>
                    </a:lnTo>
                    <a:lnTo>
                      <a:pt x="250" y="167"/>
                    </a:lnTo>
                    <a:lnTo>
                      <a:pt x="263" y="165"/>
                    </a:lnTo>
                    <a:lnTo>
                      <a:pt x="275" y="164"/>
                    </a:lnTo>
                    <a:lnTo>
                      <a:pt x="287" y="163"/>
                    </a:lnTo>
                    <a:lnTo>
                      <a:pt x="299" y="162"/>
                    </a:lnTo>
                    <a:lnTo>
                      <a:pt x="310" y="160"/>
                    </a:lnTo>
                    <a:lnTo>
                      <a:pt x="321" y="159"/>
                    </a:lnTo>
                    <a:lnTo>
                      <a:pt x="333" y="158"/>
                    </a:lnTo>
                    <a:lnTo>
                      <a:pt x="344" y="156"/>
                    </a:lnTo>
                    <a:lnTo>
                      <a:pt x="355" y="155"/>
                    </a:lnTo>
                    <a:lnTo>
                      <a:pt x="367" y="153"/>
                    </a:lnTo>
                    <a:lnTo>
                      <a:pt x="379" y="152"/>
                    </a:lnTo>
                    <a:lnTo>
                      <a:pt x="391" y="150"/>
                    </a:lnTo>
                    <a:lnTo>
                      <a:pt x="403" y="149"/>
                    </a:lnTo>
                    <a:lnTo>
                      <a:pt x="416" y="147"/>
                    </a:lnTo>
                    <a:lnTo>
                      <a:pt x="430" y="145"/>
                    </a:lnTo>
                    <a:lnTo>
                      <a:pt x="442" y="145"/>
                    </a:lnTo>
                    <a:lnTo>
                      <a:pt x="454" y="143"/>
                    </a:lnTo>
                    <a:lnTo>
                      <a:pt x="464" y="142"/>
                    </a:lnTo>
                    <a:lnTo>
                      <a:pt x="475" y="140"/>
                    </a:lnTo>
                    <a:lnTo>
                      <a:pt x="486" y="138"/>
                    </a:lnTo>
                    <a:lnTo>
                      <a:pt x="497" y="137"/>
                    </a:lnTo>
                    <a:lnTo>
                      <a:pt x="508" y="135"/>
                    </a:lnTo>
                    <a:lnTo>
                      <a:pt x="521" y="135"/>
                    </a:lnTo>
                    <a:lnTo>
                      <a:pt x="547" y="130"/>
                    </a:lnTo>
                    <a:lnTo>
                      <a:pt x="566" y="116"/>
                    </a:lnTo>
                    <a:lnTo>
                      <a:pt x="577" y="95"/>
                    </a:lnTo>
                    <a:lnTo>
                      <a:pt x="581" y="73"/>
                    </a:lnTo>
                    <a:lnTo>
                      <a:pt x="577" y="51"/>
                    </a:lnTo>
                    <a:lnTo>
                      <a:pt x="566" y="31"/>
                    </a:lnTo>
                    <a:lnTo>
                      <a:pt x="547" y="17"/>
                    </a:lnTo>
                    <a:lnTo>
                      <a:pt x="52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08" name="Freeform 264"/>
              <p:cNvSpPr>
                <a:spLocks/>
              </p:cNvSpPr>
              <p:nvPr/>
            </p:nvSpPr>
            <p:spPr bwMode="auto">
              <a:xfrm flipH="1">
                <a:off x="4988" y="1779"/>
                <a:ext cx="389" cy="125"/>
              </a:xfrm>
              <a:custGeom>
                <a:avLst/>
                <a:gdLst>
                  <a:gd name="T0" fmla="*/ 2054 w 2136"/>
                  <a:gd name="T1" fmla="*/ 585 h 684"/>
                  <a:gd name="T2" fmla="*/ 2001 w 2136"/>
                  <a:gd name="T3" fmla="*/ 580 h 684"/>
                  <a:gd name="T4" fmla="*/ 1953 w 2136"/>
                  <a:gd name="T5" fmla="*/ 572 h 684"/>
                  <a:gd name="T6" fmla="*/ 1916 w 2136"/>
                  <a:gd name="T7" fmla="*/ 565 h 684"/>
                  <a:gd name="T8" fmla="*/ 1852 w 2136"/>
                  <a:gd name="T9" fmla="*/ 529 h 684"/>
                  <a:gd name="T10" fmla="*/ 1782 w 2136"/>
                  <a:gd name="T11" fmla="*/ 492 h 684"/>
                  <a:gd name="T12" fmla="*/ 1672 w 2136"/>
                  <a:gd name="T13" fmla="*/ 424 h 684"/>
                  <a:gd name="T14" fmla="*/ 1584 w 2136"/>
                  <a:gd name="T15" fmla="*/ 333 h 684"/>
                  <a:gd name="T16" fmla="*/ 1502 w 2136"/>
                  <a:gd name="T17" fmla="*/ 237 h 684"/>
                  <a:gd name="T18" fmla="*/ 1404 w 2136"/>
                  <a:gd name="T19" fmla="*/ 150 h 684"/>
                  <a:gd name="T20" fmla="*/ 1305 w 2136"/>
                  <a:gd name="T21" fmla="*/ 116 h 684"/>
                  <a:gd name="T22" fmla="*/ 1214 w 2136"/>
                  <a:gd name="T23" fmla="*/ 92 h 684"/>
                  <a:gd name="T24" fmla="*/ 1120 w 2136"/>
                  <a:gd name="T25" fmla="*/ 66 h 684"/>
                  <a:gd name="T26" fmla="*/ 1024 w 2136"/>
                  <a:gd name="T27" fmla="*/ 42 h 684"/>
                  <a:gd name="T28" fmla="*/ 928 w 2136"/>
                  <a:gd name="T29" fmla="*/ 21 h 684"/>
                  <a:gd name="T30" fmla="*/ 830 w 2136"/>
                  <a:gd name="T31" fmla="*/ 6 h 684"/>
                  <a:gd name="T32" fmla="*/ 732 w 2136"/>
                  <a:gd name="T33" fmla="*/ 0 h 684"/>
                  <a:gd name="T34" fmla="*/ 632 w 2136"/>
                  <a:gd name="T35" fmla="*/ 5 h 684"/>
                  <a:gd name="T36" fmla="*/ 501 w 2136"/>
                  <a:gd name="T37" fmla="*/ 14 h 684"/>
                  <a:gd name="T38" fmla="*/ 372 w 2136"/>
                  <a:gd name="T39" fmla="*/ 21 h 684"/>
                  <a:gd name="T40" fmla="*/ 248 w 2136"/>
                  <a:gd name="T41" fmla="*/ 23 h 684"/>
                  <a:gd name="T42" fmla="*/ 122 w 2136"/>
                  <a:gd name="T43" fmla="*/ 13 h 684"/>
                  <a:gd name="T44" fmla="*/ 40 w 2136"/>
                  <a:gd name="T45" fmla="*/ 14 h 684"/>
                  <a:gd name="T46" fmla="*/ 4 w 2136"/>
                  <a:gd name="T47" fmla="*/ 56 h 684"/>
                  <a:gd name="T48" fmla="*/ 5 w 2136"/>
                  <a:gd name="T49" fmla="*/ 112 h 684"/>
                  <a:gd name="T50" fmla="*/ 46 w 2136"/>
                  <a:gd name="T51" fmla="*/ 152 h 684"/>
                  <a:gd name="T52" fmla="*/ 167 w 2136"/>
                  <a:gd name="T53" fmla="*/ 169 h 684"/>
                  <a:gd name="T54" fmla="*/ 302 w 2136"/>
                  <a:gd name="T55" fmla="*/ 174 h 684"/>
                  <a:gd name="T56" fmla="*/ 438 w 2136"/>
                  <a:gd name="T57" fmla="*/ 170 h 684"/>
                  <a:gd name="T58" fmla="*/ 583 w 2136"/>
                  <a:gd name="T59" fmla="*/ 162 h 684"/>
                  <a:gd name="T60" fmla="*/ 693 w 2136"/>
                  <a:gd name="T61" fmla="*/ 152 h 684"/>
                  <a:gd name="T62" fmla="*/ 787 w 2136"/>
                  <a:gd name="T63" fmla="*/ 146 h 684"/>
                  <a:gd name="T64" fmla="*/ 880 w 2136"/>
                  <a:gd name="T65" fmla="*/ 146 h 684"/>
                  <a:gd name="T66" fmla="*/ 972 w 2136"/>
                  <a:gd name="T67" fmla="*/ 150 h 684"/>
                  <a:gd name="T68" fmla="*/ 1061 w 2136"/>
                  <a:gd name="T69" fmla="*/ 159 h 684"/>
                  <a:gd name="T70" fmla="*/ 1150 w 2136"/>
                  <a:gd name="T71" fmla="*/ 171 h 684"/>
                  <a:gd name="T72" fmla="*/ 1238 w 2136"/>
                  <a:gd name="T73" fmla="*/ 185 h 684"/>
                  <a:gd name="T74" fmla="*/ 1325 w 2136"/>
                  <a:gd name="T75" fmla="*/ 201 h 684"/>
                  <a:gd name="T76" fmla="*/ 1429 w 2136"/>
                  <a:gd name="T77" fmla="*/ 272 h 684"/>
                  <a:gd name="T78" fmla="*/ 1506 w 2136"/>
                  <a:gd name="T79" fmla="*/ 377 h 684"/>
                  <a:gd name="T80" fmla="*/ 1575 w 2136"/>
                  <a:gd name="T81" fmla="*/ 484 h 684"/>
                  <a:gd name="T82" fmla="*/ 1669 w 2136"/>
                  <a:gd name="T83" fmla="*/ 575 h 684"/>
                  <a:gd name="T84" fmla="*/ 1735 w 2136"/>
                  <a:gd name="T85" fmla="*/ 610 h 684"/>
                  <a:gd name="T86" fmla="*/ 1775 w 2136"/>
                  <a:gd name="T87" fmla="*/ 630 h 684"/>
                  <a:gd name="T88" fmla="*/ 1816 w 2136"/>
                  <a:gd name="T89" fmla="*/ 651 h 684"/>
                  <a:gd name="T90" fmla="*/ 1856 w 2136"/>
                  <a:gd name="T91" fmla="*/ 674 h 684"/>
                  <a:gd name="T92" fmla="*/ 1895 w 2136"/>
                  <a:gd name="T93" fmla="*/ 683 h 684"/>
                  <a:gd name="T94" fmla="*/ 1951 w 2136"/>
                  <a:gd name="T95" fmla="*/ 683 h 684"/>
                  <a:gd name="T96" fmla="*/ 2015 w 2136"/>
                  <a:gd name="T97" fmla="*/ 682 h 684"/>
                  <a:gd name="T98" fmla="*/ 2077 w 2136"/>
                  <a:gd name="T99" fmla="*/ 681 h 684"/>
                  <a:gd name="T100" fmla="*/ 2133 w 2136"/>
                  <a:gd name="T101" fmla="*/ 652 h 684"/>
                  <a:gd name="T102" fmla="*/ 2110 w 2136"/>
                  <a:gd name="T103" fmla="*/ 591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36" h="684">
                    <a:moveTo>
                      <a:pt x="2090" y="587"/>
                    </a:moveTo>
                    <a:lnTo>
                      <a:pt x="2078" y="587"/>
                    </a:lnTo>
                    <a:lnTo>
                      <a:pt x="2066" y="586"/>
                    </a:lnTo>
                    <a:lnTo>
                      <a:pt x="2054" y="585"/>
                    </a:lnTo>
                    <a:lnTo>
                      <a:pt x="2041" y="584"/>
                    </a:lnTo>
                    <a:lnTo>
                      <a:pt x="2027" y="583"/>
                    </a:lnTo>
                    <a:lnTo>
                      <a:pt x="2014" y="582"/>
                    </a:lnTo>
                    <a:lnTo>
                      <a:pt x="2001" y="580"/>
                    </a:lnTo>
                    <a:lnTo>
                      <a:pt x="1989" y="578"/>
                    </a:lnTo>
                    <a:lnTo>
                      <a:pt x="1976" y="576"/>
                    </a:lnTo>
                    <a:lnTo>
                      <a:pt x="1964" y="574"/>
                    </a:lnTo>
                    <a:lnTo>
                      <a:pt x="1953" y="572"/>
                    </a:lnTo>
                    <a:lnTo>
                      <a:pt x="1942" y="571"/>
                    </a:lnTo>
                    <a:lnTo>
                      <a:pt x="1933" y="569"/>
                    </a:lnTo>
                    <a:lnTo>
                      <a:pt x="1924" y="567"/>
                    </a:lnTo>
                    <a:lnTo>
                      <a:pt x="1916" y="565"/>
                    </a:lnTo>
                    <a:lnTo>
                      <a:pt x="1908" y="564"/>
                    </a:lnTo>
                    <a:lnTo>
                      <a:pt x="1887" y="551"/>
                    </a:lnTo>
                    <a:lnTo>
                      <a:pt x="1868" y="539"/>
                    </a:lnTo>
                    <a:lnTo>
                      <a:pt x="1852" y="529"/>
                    </a:lnTo>
                    <a:lnTo>
                      <a:pt x="1836" y="520"/>
                    </a:lnTo>
                    <a:lnTo>
                      <a:pt x="1820" y="511"/>
                    </a:lnTo>
                    <a:lnTo>
                      <a:pt x="1802" y="502"/>
                    </a:lnTo>
                    <a:lnTo>
                      <a:pt x="1782" y="492"/>
                    </a:lnTo>
                    <a:lnTo>
                      <a:pt x="1760" y="481"/>
                    </a:lnTo>
                    <a:lnTo>
                      <a:pt x="1728" y="463"/>
                    </a:lnTo>
                    <a:lnTo>
                      <a:pt x="1700" y="444"/>
                    </a:lnTo>
                    <a:lnTo>
                      <a:pt x="1672" y="424"/>
                    </a:lnTo>
                    <a:lnTo>
                      <a:pt x="1648" y="403"/>
                    </a:lnTo>
                    <a:lnTo>
                      <a:pt x="1625" y="380"/>
                    </a:lnTo>
                    <a:lnTo>
                      <a:pt x="1604" y="357"/>
                    </a:lnTo>
                    <a:lnTo>
                      <a:pt x="1584" y="333"/>
                    </a:lnTo>
                    <a:lnTo>
                      <a:pt x="1564" y="309"/>
                    </a:lnTo>
                    <a:lnTo>
                      <a:pt x="1543" y="285"/>
                    </a:lnTo>
                    <a:lnTo>
                      <a:pt x="1523" y="261"/>
                    </a:lnTo>
                    <a:lnTo>
                      <a:pt x="1502" y="237"/>
                    </a:lnTo>
                    <a:lnTo>
                      <a:pt x="1480" y="213"/>
                    </a:lnTo>
                    <a:lnTo>
                      <a:pt x="1457" y="191"/>
                    </a:lnTo>
                    <a:lnTo>
                      <a:pt x="1431" y="170"/>
                    </a:lnTo>
                    <a:lnTo>
                      <a:pt x="1404" y="150"/>
                    </a:lnTo>
                    <a:lnTo>
                      <a:pt x="1374" y="131"/>
                    </a:lnTo>
                    <a:lnTo>
                      <a:pt x="1351" y="126"/>
                    </a:lnTo>
                    <a:lnTo>
                      <a:pt x="1329" y="121"/>
                    </a:lnTo>
                    <a:lnTo>
                      <a:pt x="1305" y="116"/>
                    </a:lnTo>
                    <a:lnTo>
                      <a:pt x="1282" y="110"/>
                    </a:lnTo>
                    <a:lnTo>
                      <a:pt x="1259" y="104"/>
                    </a:lnTo>
                    <a:lnTo>
                      <a:pt x="1237" y="98"/>
                    </a:lnTo>
                    <a:lnTo>
                      <a:pt x="1214" y="92"/>
                    </a:lnTo>
                    <a:lnTo>
                      <a:pt x="1189" y="85"/>
                    </a:lnTo>
                    <a:lnTo>
                      <a:pt x="1166" y="78"/>
                    </a:lnTo>
                    <a:lnTo>
                      <a:pt x="1143" y="72"/>
                    </a:lnTo>
                    <a:lnTo>
                      <a:pt x="1120" y="66"/>
                    </a:lnTo>
                    <a:lnTo>
                      <a:pt x="1096" y="60"/>
                    </a:lnTo>
                    <a:lnTo>
                      <a:pt x="1072" y="53"/>
                    </a:lnTo>
                    <a:lnTo>
                      <a:pt x="1048" y="47"/>
                    </a:lnTo>
                    <a:lnTo>
                      <a:pt x="1024" y="42"/>
                    </a:lnTo>
                    <a:lnTo>
                      <a:pt x="1001" y="36"/>
                    </a:lnTo>
                    <a:lnTo>
                      <a:pt x="977" y="31"/>
                    </a:lnTo>
                    <a:lnTo>
                      <a:pt x="952" y="26"/>
                    </a:lnTo>
                    <a:lnTo>
                      <a:pt x="928" y="21"/>
                    </a:lnTo>
                    <a:lnTo>
                      <a:pt x="904" y="17"/>
                    </a:lnTo>
                    <a:lnTo>
                      <a:pt x="880" y="13"/>
                    </a:lnTo>
                    <a:lnTo>
                      <a:pt x="855" y="9"/>
                    </a:lnTo>
                    <a:lnTo>
                      <a:pt x="830" y="6"/>
                    </a:lnTo>
                    <a:lnTo>
                      <a:pt x="806" y="4"/>
                    </a:lnTo>
                    <a:lnTo>
                      <a:pt x="781" y="2"/>
                    </a:lnTo>
                    <a:lnTo>
                      <a:pt x="757" y="1"/>
                    </a:lnTo>
                    <a:lnTo>
                      <a:pt x="732" y="0"/>
                    </a:lnTo>
                    <a:lnTo>
                      <a:pt x="707" y="0"/>
                    </a:lnTo>
                    <a:lnTo>
                      <a:pt x="682" y="1"/>
                    </a:lnTo>
                    <a:lnTo>
                      <a:pt x="657" y="2"/>
                    </a:lnTo>
                    <a:lnTo>
                      <a:pt x="632" y="5"/>
                    </a:lnTo>
                    <a:lnTo>
                      <a:pt x="607" y="8"/>
                    </a:lnTo>
                    <a:lnTo>
                      <a:pt x="570" y="10"/>
                    </a:lnTo>
                    <a:lnTo>
                      <a:pt x="535" y="12"/>
                    </a:lnTo>
                    <a:lnTo>
                      <a:pt x="501" y="14"/>
                    </a:lnTo>
                    <a:lnTo>
                      <a:pt x="467" y="16"/>
                    </a:lnTo>
                    <a:lnTo>
                      <a:pt x="435" y="18"/>
                    </a:lnTo>
                    <a:lnTo>
                      <a:pt x="403" y="20"/>
                    </a:lnTo>
                    <a:lnTo>
                      <a:pt x="372" y="21"/>
                    </a:lnTo>
                    <a:lnTo>
                      <a:pt x="340" y="22"/>
                    </a:lnTo>
                    <a:lnTo>
                      <a:pt x="309" y="23"/>
                    </a:lnTo>
                    <a:lnTo>
                      <a:pt x="279" y="23"/>
                    </a:lnTo>
                    <a:lnTo>
                      <a:pt x="248" y="23"/>
                    </a:lnTo>
                    <a:lnTo>
                      <a:pt x="216" y="21"/>
                    </a:lnTo>
                    <a:lnTo>
                      <a:pt x="185" y="20"/>
                    </a:lnTo>
                    <a:lnTo>
                      <a:pt x="154" y="17"/>
                    </a:lnTo>
                    <a:lnTo>
                      <a:pt x="122" y="13"/>
                    </a:lnTo>
                    <a:lnTo>
                      <a:pt x="88" y="8"/>
                    </a:lnTo>
                    <a:lnTo>
                      <a:pt x="70" y="7"/>
                    </a:lnTo>
                    <a:lnTo>
                      <a:pt x="54" y="9"/>
                    </a:lnTo>
                    <a:lnTo>
                      <a:pt x="40" y="14"/>
                    </a:lnTo>
                    <a:lnTo>
                      <a:pt x="28" y="22"/>
                    </a:lnTo>
                    <a:lnTo>
                      <a:pt x="18" y="32"/>
                    </a:lnTo>
                    <a:lnTo>
                      <a:pt x="10" y="43"/>
                    </a:lnTo>
                    <a:lnTo>
                      <a:pt x="4" y="56"/>
                    </a:lnTo>
                    <a:lnTo>
                      <a:pt x="1" y="69"/>
                    </a:lnTo>
                    <a:lnTo>
                      <a:pt x="0" y="83"/>
                    </a:lnTo>
                    <a:lnTo>
                      <a:pt x="1" y="98"/>
                    </a:lnTo>
                    <a:lnTo>
                      <a:pt x="5" y="112"/>
                    </a:lnTo>
                    <a:lnTo>
                      <a:pt x="11" y="124"/>
                    </a:lnTo>
                    <a:lnTo>
                      <a:pt x="20" y="135"/>
                    </a:lnTo>
                    <a:lnTo>
                      <a:pt x="31" y="144"/>
                    </a:lnTo>
                    <a:lnTo>
                      <a:pt x="46" y="152"/>
                    </a:lnTo>
                    <a:lnTo>
                      <a:pt x="63" y="156"/>
                    </a:lnTo>
                    <a:lnTo>
                      <a:pt x="98" y="161"/>
                    </a:lnTo>
                    <a:lnTo>
                      <a:pt x="134" y="166"/>
                    </a:lnTo>
                    <a:lnTo>
                      <a:pt x="167" y="169"/>
                    </a:lnTo>
                    <a:lnTo>
                      <a:pt x="201" y="171"/>
                    </a:lnTo>
                    <a:lnTo>
                      <a:pt x="235" y="173"/>
                    </a:lnTo>
                    <a:lnTo>
                      <a:pt x="269" y="174"/>
                    </a:lnTo>
                    <a:lnTo>
                      <a:pt x="302" y="174"/>
                    </a:lnTo>
                    <a:lnTo>
                      <a:pt x="335" y="173"/>
                    </a:lnTo>
                    <a:lnTo>
                      <a:pt x="370" y="172"/>
                    </a:lnTo>
                    <a:lnTo>
                      <a:pt x="403" y="171"/>
                    </a:lnTo>
                    <a:lnTo>
                      <a:pt x="438" y="170"/>
                    </a:lnTo>
                    <a:lnTo>
                      <a:pt x="474" y="168"/>
                    </a:lnTo>
                    <a:lnTo>
                      <a:pt x="509" y="166"/>
                    </a:lnTo>
                    <a:lnTo>
                      <a:pt x="546" y="164"/>
                    </a:lnTo>
                    <a:lnTo>
                      <a:pt x="583" y="162"/>
                    </a:lnTo>
                    <a:lnTo>
                      <a:pt x="623" y="160"/>
                    </a:lnTo>
                    <a:lnTo>
                      <a:pt x="647" y="157"/>
                    </a:lnTo>
                    <a:lnTo>
                      <a:pt x="670" y="154"/>
                    </a:lnTo>
                    <a:lnTo>
                      <a:pt x="693" y="152"/>
                    </a:lnTo>
                    <a:lnTo>
                      <a:pt x="718" y="150"/>
                    </a:lnTo>
                    <a:lnTo>
                      <a:pt x="741" y="148"/>
                    </a:lnTo>
                    <a:lnTo>
                      <a:pt x="764" y="147"/>
                    </a:lnTo>
                    <a:lnTo>
                      <a:pt x="787" y="146"/>
                    </a:lnTo>
                    <a:lnTo>
                      <a:pt x="810" y="146"/>
                    </a:lnTo>
                    <a:lnTo>
                      <a:pt x="834" y="145"/>
                    </a:lnTo>
                    <a:lnTo>
                      <a:pt x="857" y="145"/>
                    </a:lnTo>
                    <a:lnTo>
                      <a:pt x="880" y="146"/>
                    </a:lnTo>
                    <a:lnTo>
                      <a:pt x="903" y="147"/>
                    </a:lnTo>
                    <a:lnTo>
                      <a:pt x="926" y="148"/>
                    </a:lnTo>
                    <a:lnTo>
                      <a:pt x="948" y="149"/>
                    </a:lnTo>
                    <a:lnTo>
                      <a:pt x="972" y="150"/>
                    </a:lnTo>
                    <a:lnTo>
                      <a:pt x="994" y="152"/>
                    </a:lnTo>
                    <a:lnTo>
                      <a:pt x="1017" y="154"/>
                    </a:lnTo>
                    <a:lnTo>
                      <a:pt x="1039" y="156"/>
                    </a:lnTo>
                    <a:lnTo>
                      <a:pt x="1061" y="159"/>
                    </a:lnTo>
                    <a:lnTo>
                      <a:pt x="1084" y="161"/>
                    </a:lnTo>
                    <a:lnTo>
                      <a:pt x="1107" y="164"/>
                    </a:lnTo>
                    <a:lnTo>
                      <a:pt x="1129" y="167"/>
                    </a:lnTo>
                    <a:lnTo>
                      <a:pt x="1150" y="171"/>
                    </a:lnTo>
                    <a:lnTo>
                      <a:pt x="1172" y="174"/>
                    </a:lnTo>
                    <a:lnTo>
                      <a:pt x="1195" y="177"/>
                    </a:lnTo>
                    <a:lnTo>
                      <a:pt x="1217" y="181"/>
                    </a:lnTo>
                    <a:lnTo>
                      <a:pt x="1238" y="185"/>
                    </a:lnTo>
                    <a:lnTo>
                      <a:pt x="1260" y="189"/>
                    </a:lnTo>
                    <a:lnTo>
                      <a:pt x="1281" y="193"/>
                    </a:lnTo>
                    <a:lnTo>
                      <a:pt x="1303" y="197"/>
                    </a:lnTo>
                    <a:lnTo>
                      <a:pt x="1325" y="201"/>
                    </a:lnTo>
                    <a:lnTo>
                      <a:pt x="1346" y="205"/>
                    </a:lnTo>
                    <a:lnTo>
                      <a:pt x="1377" y="226"/>
                    </a:lnTo>
                    <a:lnTo>
                      <a:pt x="1404" y="248"/>
                    </a:lnTo>
                    <a:lnTo>
                      <a:pt x="1429" y="272"/>
                    </a:lnTo>
                    <a:lnTo>
                      <a:pt x="1451" y="297"/>
                    </a:lnTo>
                    <a:lnTo>
                      <a:pt x="1471" y="322"/>
                    </a:lnTo>
                    <a:lnTo>
                      <a:pt x="1489" y="350"/>
                    </a:lnTo>
                    <a:lnTo>
                      <a:pt x="1506" y="377"/>
                    </a:lnTo>
                    <a:lnTo>
                      <a:pt x="1522" y="404"/>
                    </a:lnTo>
                    <a:lnTo>
                      <a:pt x="1539" y="431"/>
                    </a:lnTo>
                    <a:lnTo>
                      <a:pt x="1557" y="458"/>
                    </a:lnTo>
                    <a:lnTo>
                      <a:pt x="1575" y="484"/>
                    </a:lnTo>
                    <a:lnTo>
                      <a:pt x="1595" y="509"/>
                    </a:lnTo>
                    <a:lnTo>
                      <a:pt x="1617" y="533"/>
                    </a:lnTo>
                    <a:lnTo>
                      <a:pt x="1641" y="555"/>
                    </a:lnTo>
                    <a:lnTo>
                      <a:pt x="1669" y="575"/>
                    </a:lnTo>
                    <a:lnTo>
                      <a:pt x="1702" y="593"/>
                    </a:lnTo>
                    <a:lnTo>
                      <a:pt x="1713" y="598"/>
                    </a:lnTo>
                    <a:lnTo>
                      <a:pt x="1724" y="605"/>
                    </a:lnTo>
                    <a:lnTo>
                      <a:pt x="1735" y="610"/>
                    </a:lnTo>
                    <a:lnTo>
                      <a:pt x="1745" y="615"/>
                    </a:lnTo>
                    <a:lnTo>
                      <a:pt x="1755" y="620"/>
                    </a:lnTo>
                    <a:lnTo>
                      <a:pt x="1765" y="625"/>
                    </a:lnTo>
                    <a:lnTo>
                      <a:pt x="1775" y="630"/>
                    </a:lnTo>
                    <a:lnTo>
                      <a:pt x="1785" y="635"/>
                    </a:lnTo>
                    <a:lnTo>
                      <a:pt x="1796" y="640"/>
                    </a:lnTo>
                    <a:lnTo>
                      <a:pt x="1806" y="645"/>
                    </a:lnTo>
                    <a:lnTo>
                      <a:pt x="1816" y="651"/>
                    </a:lnTo>
                    <a:lnTo>
                      <a:pt x="1825" y="656"/>
                    </a:lnTo>
                    <a:lnTo>
                      <a:pt x="1836" y="662"/>
                    </a:lnTo>
                    <a:lnTo>
                      <a:pt x="1846" y="668"/>
                    </a:lnTo>
                    <a:lnTo>
                      <a:pt x="1856" y="674"/>
                    </a:lnTo>
                    <a:lnTo>
                      <a:pt x="1867" y="681"/>
                    </a:lnTo>
                    <a:lnTo>
                      <a:pt x="1875" y="682"/>
                    </a:lnTo>
                    <a:lnTo>
                      <a:pt x="1884" y="683"/>
                    </a:lnTo>
                    <a:lnTo>
                      <a:pt x="1895" y="683"/>
                    </a:lnTo>
                    <a:lnTo>
                      <a:pt x="1907" y="684"/>
                    </a:lnTo>
                    <a:lnTo>
                      <a:pt x="1921" y="684"/>
                    </a:lnTo>
                    <a:lnTo>
                      <a:pt x="1936" y="684"/>
                    </a:lnTo>
                    <a:lnTo>
                      <a:pt x="1951" y="683"/>
                    </a:lnTo>
                    <a:lnTo>
                      <a:pt x="1967" y="683"/>
                    </a:lnTo>
                    <a:lnTo>
                      <a:pt x="1983" y="683"/>
                    </a:lnTo>
                    <a:lnTo>
                      <a:pt x="1999" y="683"/>
                    </a:lnTo>
                    <a:lnTo>
                      <a:pt x="2015" y="682"/>
                    </a:lnTo>
                    <a:lnTo>
                      <a:pt x="2031" y="682"/>
                    </a:lnTo>
                    <a:lnTo>
                      <a:pt x="2048" y="682"/>
                    </a:lnTo>
                    <a:lnTo>
                      <a:pt x="2063" y="681"/>
                    </a:lnTo>
                    <a:lnTo>
                      <a:pt x="2077" y="681"/>
                    </a:lnTo>
                    <a:lnTo>
                      <a:pt x="2090" y="681"/>
                    </a:lnTo>
                    <a:lnTo>
                      <a:pt x="2110" y="677"/>
                    </a:lnTo>
                    <a:lnTo>
                      <a:pt x="2124" y="666"/>
                    </a:lnTo>
                    <a:lnTo>
                      <a:pt x="2133" y="652"/>
                    </a:lnTo>
                    <a:lnTo>
                      <a:pt x="2136" y="634"/>
                    </a:lnTo>
                    <a:lnTo>
                      <a:pt x="2133" y="617"/>
                    </a:lnTo>
                    <a:lnTo>
                      <a:pt x="2124" y="603"/>
                    </a:lnTo>
                    <a:lnTo>
                      <a:pt x="2110" y="591"/>
                    </a:lnTo>
                    <a:lnTo>
                      <a:pt x="2090" y="5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09" name="Freeform 265"/>
              <p:cNvSpPr>
                <a:spLocks/>
              </p:cNvSpPr>
              <p:nvPr/>
            </p:nvSpPr>
            <p:spPr bwMode="auto">
              <a:xfrm flipH="1">
                <a:off x="4879" y="1852"/>
                <a:ext cx="53" cy="50"/>
              </a:xfrm>
              <a:custGeom>
                <a:avLst/>
                <a:gdLst>
                  <a:gd name="T0" fmla="*/ 253 w 294"/>
                  <a:gd name="T1" fmla="*/ 131 h 272"/>
                  <a:gd name="T2" fmla="*/ 229 w 294"/>
                  <a:gd name="T3" fmla="*/ 120 h 272"/>
                  <a:gd name="T4" fmla="*/ 206 w 294"/>
                  <a:gd name="T5" fmla="*/ 109 h 272"/>
                  <a:gd name="T6" fmla="*/ 184 w 294"/>
                  <a:gd name="T7" fmla="*/ 98 h 272"/>
                  <a:gd name="T8" fmla="*/ 164 w 294"/>
                  <a:gd name="T9" fmla="*/ 86 h 272"/>
                  <a:gd name="T10" fmla="*/ 145 w 294"/>
                  <a:gd name="T11" fmla="*/ 74 h 272"/>
                  <a:gd name="T12" fmla="*/ 127 w 294"/>
                  <a:gd name="T13" fmla="*/ 58 h 272"/>
                  <a:gd name="T14" fmla="*/ 111 w 294"/>
                  <a:gd name="T15" fmla="*/ 41 h 272"/>
                  <a:gd name="T16" fmla="*/ 95 w 294"/>
                  <a:gd name="T17" fmla="*/ 21 h 272"/>
                  <a:gd name="T18" fmla="*/ 78 w 294"/>
                  <a:gd name="T19" fmla="*/ 6 h 272"/>
                  <a:gd name="T20" fmla="*/ 57 w 294"/>
                  <a:gd name="T21" fmla="*/ 0 h 272"/>
                  <a:gd name="T22" fmla="*/ 38 w 294"/>
                  <a:gd name="T23" fmla="*/ 2 h 272"/>
                  <a:gd name="T24" fmla="*/ 21 w 294"/>
                  <a:gd name="T25" fmla="*/ 11 h 272"/>
                  <a:gd name="T26" fmla="*/ 7 w 294"/>
                  <a:gd name="T27" fmla="*/ 25 h 272"/>
                  <a:gd name="T28" fmla="*/ 0 w 294"/>
                  <a:gd name="T29" fmla="*/ 43 h 272"/>
                  <a:gd name="T30" fmla="*/ 0 w 294"/>
                  <a:gd name="T31" fmla="*/ 63 h 272"/>
                  <a:gd name="T32" fmla="*/ 10 w 294"/>
                  <a:gd name="T33" fmla="*/ 86 h 272"/>
                  <a:gd name="T34" fmla="*/ 20 w 294"/>
                  <a:gd name="T35" fmla="*/ 100 h 272"/>
                  <a:gd name="T36" fmla="*/ 30 w 294"/>
                  <a:gd name="T37" fmla="*/ 113 h 272"/>
                  <a:gd name="T38" fmla="*/ 39 w 294"/>
                  <a:gd name="T39" fmla="*/ 126 h 272"/>
                  <a:gd name="T40" fmla="*/ 48 w 294"/>
                  <a:gd name="T41" fmla="*/ 139 h 272"/>
                  <a:gd name="T42" fmla="*/ 57 w 294"/>
                  <a:gd name="T43" fmla="*/ 151 h 272"/>
                  <a:gd name="T44" fmla="*/ 66 w 294"/>
                  <a:gd name="T45" fmla="*/ 163 h 272"/>
                  <a:gd name="T46" fmla="*/ 77 w 294"/>
                  <a:gd name="T47" fmla="*/ 174 h 272"/>
                  <a:gd name="T48" fmla="*/ 86 w 294"/>
                  <a:gd name="T49" fmla="*/ 185 h 272"/>
                  <a:gd name="T50" fmla="*/ 96 w 294"/>
                  <a:gd name="T51" fmla="*/ 196 h 272"/>
                  <a:gd name="T52" fmla="*/ 107 w 294"/>
                  <a:gd name="T53" fmla="*/ 208 h 272"/>
                  <a:gd name="T54" fmla="*/ 118 w 294"/>
                  <a:gd name="T55" fmla="*/ 218 h 272"/>
                  <a:gd name="T56" fmla="*/ 130 w 294"/>
                  <a:gd name="T57" fmla="*/ 228 h 272"/>
                  <a:gd name="T58" fmla="*/ 143 w 294"/>
                  <a:gd name="T59" fmla="*/ 237 h 272"/>
                  <a:gd name="T60" fmla="*/ 157 w 294"/>
                  <a:gd name="T61" fmla="*/ 247 h 272"/>
                  <a:gd name="T62" fmla="*/ 172 w 294"/>
                  <a:gd name="T63" fmla="*/ 255 h 272"/>
                  <a:gd name="T64" fmla="*/ 188 w 294"/>
                  <a:gd name="T65" fmla="*/ 264 h 272"/>
                  <a:gd name="T66" fmla="*/ 205 w 294"/>
                  <a:gd name="T67" fmla="*/ 270 h 272"/>
                  <a:gd name="T68" fmla="*/ 220 w 294"/>
                  <a:gd name="T69" fmla="*/ 272 h 272"/>
                  <a:gd name="T70" fmla="*/ 235 w 294"/>
                  <a:gd name="T71" fmla="*/ 271 h 272"/>
                  <a:gd name="T72" fmla="*/ 248 w 294"/>
                  <a:gd name="T73" fmla="*/ 267 h 272"/>
                  <a:gd name="T74" fmla="*/ 260 w 294"/>
                  <a:gd name="T75" fmla="*/ 261 h 272"/>
                  <a:gd name="T76" fmla="*/ 270 w 294"/>
                  <a:gd name="T77" fmla="*/ 252 h 272"/>
                  <a:gd name="T78" fmla="*/ 279 w 294"/>
                  <a:gd name="T79" fmla="*/ 242 h 272"/>
                  <a:gd name="T80" fmla="*/ 286 w 294"/>
                  <a:gd name="T81" fmla="*/ 230 h 272"/>
                  <a:gd name="T82" fmla="*/ 291 w 294"/>
                  <a:gd name="T83" fmla="*/ 218 h 272"/>
                  <a:gd name="T84" fmla="*/ 294 w 294"/>
                  <a:gd name="T85" fmla="*/ 204 h 272"/>
                  <a:gd name="T86" fmla="*/ 294 w 294"/>
                  <a:gd name="T87" fmla="*/ 190 h 272"/>
                  <a:gd name="T88" fmla="*/ 292 w 294"/>
                  <a:gd name="T89" fmla="*/ 176 h 272"/>
                  <a:gd name="T90" fmla="*/ 287 w 294"/>
                  <a:gd name="T91" fmla="*/ 163 h 272"/>
                  <a:gd name="T92" fmla="*/ 279 w 294"/>
                  <a:gd name="T93" fmla="*/ 151 h 272"/>
                  <a:gd name="T94" fmla="*/ 268 w 294"/>
                  <a:gd name="T95" fmla="*/ 140 h 272"/>
                  <a:gd name="T96" fmla="*/ 253 w 294"/>
                  <a:gd name="T97" fmla="*/ 13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4" h="272">
                    <a:moveTo>
                      <a:pt x="253" y="131"/>
                    </a:moveTo>
                    <a:lnTo>
                      <a:pt x="229" y="120"/>
                    </a:lnTo>
                    <a:lnTo>
                      <a:pt x="206" y="109"/>
                    </a:lnTo>
                    <a:lnTo>
                      <a:pt x="184" y="98"/>
                    </a:lnTo>
                    <a:lnTo>
                      <a:pt x="164" y="86"/>
                    </a:lnTo>
                    <a:lnTo>
                      <a:pt x="145" y="74"/>
                    </a:lnTo>
                    <a:lnTo>
                      <a:pt x="127" y="58"/>
                    </a:lnTo>
                    <a:lnTo>
                      <a:pt x="111" y="41"/>
                    </a:lnTo>
                    <a:lnTo>
                      <a:pt x="95" y="21"/>
                    </a:lnTo>
                    <a:lnTo>
                      <a:pt x="78" y="6"/>
                    </a:lnTo>
                    <a:lnTo>
                      <a:pt x="57" y="0"/>
                    </a:lnTo>
                    <a:lnTo>
                      <a:pt x="38" y="2"/>
                    </a:lnTo>
                    <a:lnTo>
                      <a:pt x="21" y="11"/>
                    </a:lnTo>
                    <a:lnTo>
                      <a:pt x="7" y="25"/>
                    </a:lnTo>
                    <a:lnTo>
                      <a:pt x="0" y="43"/>
                    </a:lnTo>
                    <a:lnTo>
                      <a:pt x="0" y="63"/>
                    </a:lnTo>
                    <a:lnTo>
                      <a:pt x="10" y="86"/>
                    </a:lnTo>
                    <a:lnTo>
                      <a:pt x="20" y="100"/>
                    </a:lnTo>
                    <a:lnTo>
                      <a:pt x="30" y="113"/>
                    </a:lnTo>
                    <a:lnTo>
                      <a:pt x="39" y="126"/>
                    </a:lnTo>
                    <a:lnTo>
                      <a:pt x="48" y="139"/>
                    </a:lnTo>
                    <a:lnTo>
                      <a:pt x="57" y="151"/>
                    </a:lnTo>
                    <a:lnTo>
                      <a:pt x="66" y="163"/>
                    </a:lnTo>
                    <a:lnTo>
                      <a:pt x="77" y="174"/>
                    </a:lnTo>
                    <a:lnTo>
                      <a:pt x="86" y="185"/>
                    </a:lnTo>
                    <a:lnTo>
                      <a:pt x="96" y="196"/>
                    </a:lnTo>
                    <a:lnTo>
                      <a:pt x="107" y="208"/>
                    </a:lnTo>
                    <a:lnTo>
                      <a:pt x="118" y="218"/>
                    </a:lnTo>
                    <a:lnTo>
                      <a:pt x="130" y="228"/>
                    </a:lnTo>
                    <a:lnTo>
                      <a:pt x="143" y="237"/>
                    </a:lnTo>
                    <a:lnTo>
                      <a:pt x="157" y="247"/>
                    </a:lnTo>
                    <a:lnTo>
                      <a:pt x="172" y="255"/>
                    </a:lnTo>
                    <a:lnTo>
                      <a:pt x="188" y="264"/>
                    </a:lnTo>
                    <a:lnTo>
                      <a:pt x="205" y="270"/>
                    </a:lnTo>
                    <a:lnTo>
                      <a:pt x="220" y="272"/>
                    </a:lnTo>
                    <a:lnTo>
                      <a:pt x="235" y="271"/>
                    </a:lnTo>
                    <a:lnTo>
                      <a:pt x="248" y="267"/>
                    </a:lnTo>
                    <a:lnTo>
                      <a:pt x="260" y="261"/>
                    </a:lnTo>
                    <a:lnTo>
                      <a:pt x="270" y="252"/>
                    </a:lnTo>
                    <a:lnTo>
                      <a:pt x="279" y="242"/>
                    </a:lnTo>
                    <a:lnTo>
                      <a:pt x="286" y="230"/>
                    </a:lnTo>
                    <a:lnTo>
                      <a:pt x="291" y="218"/>
                    </a:lnTo>
                    <a:lnTo>
                      <a:pt x="294" y="204"/>
                    </a:lnTo>
                    <a:lnTo>
                      <a:pt x="294" y="190"/>
                    </a:lnTo>
                    <a:lnTo>
                      <a:pt x="292" y="176"/>
                    </a:lnTo>
                    <a:lnTo>
                      <a:pt x="287" y="163"/>
                    </a:lnTo>
                    <a:lnTo>
                      <a:pt x="279" y="151"/>
                    </a:lnTo>
                    <a:lnTo>
                      <a:pt x="268" y="140"/>
                    </a:lnTo>
                    <a:lnTo>
                      <a:pt x="253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10" name="Freeform 266"/>
              <p:cNvSpPr>
                <a:spLocks/>
              </p:cNvSpPr>
              <p:nvPr/>
            </p:nvSpPr>
            <p:spPr bwMode="auto">
              <a:xfrm flipH="1">
                <a:off x="4878" y="1773"/>
                <a:ext cx="52" cy="25"/>
              </a:xfrm>
              <a:custGeom>
                <a:avLst/>
                <a:gdLst>
                  <a:gd name="T0" fmla="*/ 211 w 284"/>
                  <a:gd name="T1" fmla="*/ 0 h 137"/>
                  <a:gd name="T2" fmla="*/ 186 w 284"/>
                  <a:gd name="T3" fmla="*/ 4 h 137"/>
                  <a:gd name="T4" fmla="*/ 165 w 284"/>
                  <a:gd name="T5" fmla="*/ 8 h 137"/>
                  <a:gd name="T6" fmla="*/ 149 w 284"/>
                  <a:gd name="T7" fmla="*/ 13 h 137"/>
                  <a:gd name="T8" fmla="*/ 134 w 284"/>
                  <a:gd name="T9" fmla="*/ 16 h 137"/>
                  <a:gd name="T10" fmla="*/ 119 w 284"/>
                  <a:gd name="T11" fmla="*/ 19 h 137"/>
                  <a:gd name="T12" fmla="*/ 103 w 284"/>
                  <a:gd name="T13" fmla="*/ 19 h 137"/>
                  <a:gd name="T14" fmla="*/ 85 w 284"/>
                  <a:gd name="T15" fmla="*/ 17 h 137"/>
                  <a:gd name="T16" fmla="*/ 62 w 284"/>
                  <a:gd name="T17" fmla="*/ 13 h 137"/>
                  <a:gd name="T18" fmla="*/ 38 w 284"/>
                  <a:gd name="T19" fmla="*/ 13 h 137"/>
                  <a:gd name="T20" fmla="*/ 20 w 284"/>
                  <a:gd name="T21" fmla="*/ 22 h 137"/>
                  <a:gd name="T22" fmla="*/ 7 w 284"/>
                  <a:gd name="T23" fmla="*/ 36 h 137"/>
                  <a:gd name="T24" fmla="*/ 0 w 284"/>
                  <a:gd name="T25" fmla="*/ 55 h 137"/>
                  <a:gd name="T26" fmla="*/ 0 w 284"/>
                  <a:gd name="T27" fmla="*/ 74 h 137"/>
                  <a:gd name="T28" fmla="*/ 6 w 284"/>
                  <a:gd name="T29" fmla="*/ 93 h 137"/>
                  <a:gd name="T30" fmla="*/ 20 w 284"/>
                  <a:gd name="T31" fmla="*/ 107 h 137"/>
                  <a:gd name="T32" fmla="*/ 42 w 284"/>
                  <a:gd name="T33" fmla="*/ 116 h 137"/>
                  <a:gd name="T34" fmla="*/ 57 w 284"/>
                  <a:gd name="T35" fmla="*/ 119 h 137"/>
                  <a:gd name="T36" fmla="*/ 70 w 284"/>
                  <a:gd name="T37" fmla="*/ 123 h 137"/>
                  <a:gd name="T38" fmla="*/ 82 w 284"/>
                  <a:gd name="T39" fmla="*/ 125 h 137"/>
                  <a:gd name="T40" fmla="*/ 92 w 284"/>
                  <a:gd name="T41" fmla="*/ 128 h 137"/>
                  <a:gd name="T42" fmla="*/ 102 w 284"/>
                  <a:gd name="T43" fmla="*/ 130 h 137"/>
                  <a:gd name="T44" fmla="*/ 112 w 284"/>
                  <a:gd name="T45" fmla="*/ 131 h 137"/>
                  <a:gd name="T46" fmla="*/ 121 w 284"/>
                  <a:gd name="T47" fmla="*/ 133 h 137"/>
                  <a:gd name="T48" fmla="*/ 130 w 284"/>
                  <a:gd name="T49" fmla="*/ 134 h 137"/>
                  <a:gd name="T50" fmla="*/ 139 w 284"/>
                  <a:gd name="T51" fmla="*/ 135 h 137"/>
                  <a:gd name="T52" fmla="*/ 148 w 284"/>
                  <a:gd name="T53" fmla="*/ 136 h 137"/>
                  <a:gd name="T54" fmla="*/ 158 w 284"/>
                  <a:gd name="T55" fmla="*/ 136 h 137"/>
                  <a:gd name="T56" fmla="*/ 169 w 284"/>
                  <a:gd name="T57" fmla="*/ 137 h 137"/>
                  <a:gd name="T58" fmla="*/ 182 w 284"/>
                  <a:gd name="T59" fmla="*/ 136 h 137"/>
                  <a:gd name="T60" fmla="*/ 196 w 284"/>
                  <a:gd name="T61" fmla="*/ 136 h 137"/>
                  <a:gd name="T62" fmla="*/ 210 w 284"/>
                  <a:gd name="T63" fmla="*/ 134 h 137"/>
                  <a:gd name="T64" fmla="*/ 227 w 284"/>
                  <a:gd name="T65" fmla="*/ 133 h 137"/>
                  <a:gd name="T66" fmla="*/ 255 w 284"/>
                  <a:gd name="T67" fmla="*/ 124 h 137"/>
                  <a:gd name="T68" fmla="*/ 273 w 284"/>
                  <a:gd name="T69" fmla="*/ 106 h 137"/>
                  <a:gd name="T70" fmla="*/ 283 w 284"/>
                  <a:gd name="T71" fmla="*/ 83 h 137"/>
                  <a:gd name="T72" fmla="*/ 284 w 284"/>
                  <a:gd name="T73" fmla="*/ 58 h 137"/>
                  <a:gd name="T74" fmla="*/ 277 w 284"/>
                  <a:gd name="T75" fmla="*/ 35 h 137"/>
                  <a:gd name="T76" fmla="*/ 262 w 284"/>
                  <a:gd name="T77" fmla="*/ 15 h 137"/>
                  <a:gd name="T78" fmla="*/ 240 w 284"/>
                  <a:gd name="T79" fmla="*/ 2 h 137"/>
                  <a:gd name="T80" fmla="*/ 211 w 284"/>
                  <a:gd name="T81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" h="137">
                    <a:moveTo>
                      <a:pt x="211" y="0"/>
                    </a:moveTo>
                    <a:lnTo>
                      <a:pt x="186" y="4"/>
                    </a:lnTo>
                    <a:lnTo>
                      <a:pt x="165" y="8"/>
                    </a:lnTo>
                    <a:lnTo>
                      <a:pt x="149" y="13"/>
                    </a:lnTo>
                    <a:lnTo>
                      <a:pt x="134" y="16"/>
                    </a:lnTo>
                    <a:lnTo>
                      <a:pt x="119" y="19"/>
                    </a:lnTo>
                    <a:lnTo>
                      <a:pt x="103" y="19"/>
                    </a:lnTo>
                    <a:lnTo>
                      <a:pt x="85" y="17"/>
                    </a:lnTo>
                    <a:lnTo>
                      <a:pt x="62" y="13"/>
                    </a:lnTo>
                    <a:lnTo>
                      <a:pt x="38" y="13"/>
                    </a:lnTo>
                    <a:lnTo>
                      <a:pt x="20" y="22"/>
                    </a:lnTo>
                    <a:lnTo>
                      <a:pt x="7" y="36"/>
                    </a:lnTo>
                    <a:lnTo>
                      <a:pt x="0" y="55"/>
                    </a:lnTo>
                    <a:lnTo>
                      <a:pt x="0" y="74"/>
                    </a:lnTo>
                    <a:lnTo>
                      <a:pt x="6" y="93"/>
                    </a:lnTo>
                    <a:lnTo>
                      <a:pt x="20" y="107"/>
                    </a:lnTo>
                    <a:lnTo>
                      <a:pt x="42" y="116"/>
                    </a:lnTo>
                    <a:lnTo>
                      <a:pt x="57" y="119"/>
                    </a:lnTo>
                    <a:lnTo>
                      <a:pt x="70" y="123"/>
                    </a:lnTo>
                    <a:lnTo>
                      <a:pt x="82" y="125"/>
                    </a:lnTo>
                    <a:lnTo>
                      <a:pt x="92" y="128"/>
                    </a:lnTo>
                    <a:lnTo>
                      <a:pt x="102" y="130"/>
                    </a:lnTo>
                    <a:lnTo>
                      <a:pt x="112" y="131"/>
                    </a:lnTo>
                    <a:lnTo>
                      <a:pt x="121" y="133"/>
                    </a:lnTo>
                    <a:lnTo>
                      <a:pt x="130" y="134"/>
                    </a:lnTo>
                    <a:lnTo>
                      <a:pt x="139" y="135"/>
                    </a:lnTo>
                    <a:lnTo>
                      <a:pt x="148" y="136"/>
                    </a:lnTo>
                    <a:lnTo>
                      <a:pt x="158" y="136"/>
                    </a:lnTo>
                    <a:lnTo>
                      <a:pt x="169" y="137"/>
                    </a:lnTo>
                    <a:lnTo>
                      <a:pt x="182" y="136"/>
                    </a:lnTo>
                    <a:lnTo>
                      <a:pt x="196" y="136"/>
                    </a:lnTo>
                    <a:lnTo>
                      <a:pt x="210" y="134"/>
                    </a:lnTo>
                    <a:lnTo>
                      <a:pt x="227" y="133"/>
                    </a:lnTo>
                    <a:lnTo>
                      <a:pt x="255" y="124"/>
                    </a:lnTo>
                    <a:lnTo>
                      <a:pt x="273" y="106"/>
                    </a:lnTo>
                    <a:lnTo>
                      <a:pt x="283" y="83"/>
                    </a:lnTo>
                    <a:lnTo>
                      <a:pt x="284" y="58"/>
                    </a:lnTo>
                    <a:lnTo>
                      <a:pt x="277" y="35"/>
                    </a:lnTo>
                    <a:lnTo>
                      <a:pt x="262" y="15"/>
                    </a:lnTo>
                    <a:lnTo>
                      <a:pt x="240" y="2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11" name="Freeform 267"/>
              <p:cNvSpPr>
                <a:spLocks/>
              </p:cNvSpPr>
              <p:nvPr/>
            </p:nvSpPr>
            <p:spPr bwMode="auto">
              <a:xfrm flipH="1">
                <a:off x="4643" y="1998"/>
                <a:ext cx="148" cy="425"/>
              </a:xfrm>
              <a:custGeom>
                <a:avLst/>
                <a:gdLst>
                  <a:gd name="T0" fmla="*/ 183 w 817"/>
                  <a:gd name="T1" fmla="*/ 80 h 2334"/>
                  <a:gd name="T2" fmla="*/ 327 w 817"/>
                  <a:gd name="T3" fmla="*/ 186 h 2334"/>
                  <a:gd name="T4" fmla="*/ 455 w 817"/>
                  <a:gd name="T5" fmla="*/ 309 h 2334"/>
                  <a:gd name="T6" fmla="*/ 567 w 817"/>
                  <a:gd name="T7" fmla="*/ 455 h 2334"/>
                  <a:gd name="T8" fmla="*/ 635 w 817"/>
                  <a:gd name="T9" fmla="*/ 567 h 2334"/>
                  <a:gd name="T10" fmla="*/ 678 w 817"/>
                  <a:gd name="T11" fmla="*/ 653 h 2334"/>
                  <a:gd name="T12" fmla="*/ 710 w 817"/>
                  <a:gd name="T13" fmla="*/ 745 h 2334"/>
                  <a:gd name="T14" fmla="*/ 735 w 817"/>
                  <a:gd name="T15" fmla="*/ 856 h 2334"/>
                  <a:gd name="T16" fmla="*/ 741 w 817"/>
                  <a:gd name="T17" fmla="*/ 925 h 2334"/>
                  <a:gd name="T18" fmla="*/ 743 w 817"/>
                  <a:gd name="T19" fmla="*/ 970 h 2334"/>
                  <a:gd name="T20" fmla="*/ 731 w 817"/>
                  <a:gd name="T21" fmla="*/ 1032 h 2334"/>
                  <a:gd name="T22" fmla="*/ 717 w 817"/>
                  <a:gd name="T23" fmla="*/ 1099 h 2334"/>
                  <a:gd name="T24" fmla="*/ 681 w 817"/>
                  <a:gd name="T25" fmla="*/ 1182 h 2334"/>
                  <a:gd name="T26" fmla="*/ 639 w 817"/>
                  <a:gd name="T27" fmla="*/ 1251 h 2334"/>
                  <a:gd name="T28" fmla="*/ 592 w 817"/>
                  <a:gd name="T29" fmla="*/ 1315 h 2334"/>
                  <a:gd name="T30" fmla="*/ 538 w 817"/>
                  <a:gd name="T31" fmla="*/ 1381 h 2334"/>
                  <a:gd name="T32" fmla="*/ 439 w 817"/>
                  <a:gd name="T33" fmla="*/ 1512 h 2334"/>
                  <a:gd name="T34" fmla="*/ 392 w 817"/>
                  <a:gd name="T35" fmla="*/ 1572 h 2334"/>
                  <a:gd name="T36" fmla="*/ 344 w 817"/>
                  <a:gd name="T37" fmla="*/ 1623 h 2334"/>
                  <a:gd name="T38" fmla="*/ 296 w 817"/>
                  <a:gd name="T39" fmla="*/ 1678 h 2334"/>
                  <a:gd name="T40" fmla="*/ 237 w 817"/>
                  <a:gd name="T41" fmla="*/ 1754 h 2334"/>
                  <a:gd name="T42" fmla="*/ 180 w 817"/>
                  <a:gd name="T43" fmla="*/ 1837 h 2334"/>
                  <a:gd name="T44" fmla="*/ 128 w 817"/>
                  <a:gd name="T45" fmla="*/ 1919 h 2334"/>
                  <a:gd name="T46" fmla="*/ 83 w 817"/>
                  <a:gd name="T47" fmla="*/ 2009 h 2334"/>
                  <a:gd name="T48" fmla="*/ 47 w 817"/>
                  <a:gd name="T49" fmla="*/ 2091 h 2334"/>
                  <a:gd name="T50" fmla="*/ 29 w 817"/>
                  <a:gd name="T51" fmla="*/ 2155 h 2334"/>
                  <a:gd name="T52" fmla="*/ 20 w 817"/>
                  <a:gd name="T53" fmla="*/ 2223 h 2334"/>
                  <a:gd name="T54" fmla="*/ 9 w 817"/>
                  <a:gd name="T55" fmla="*/ 2292 h 2334"/>
                  <a:gd name="T56" fmla="*/ 5 w 817"/>
                  <a:gd name="T57" fmla="*/ 2334 h 2334"/>
                  <a:gd name="T58" fmla="*/ 22 w 817"/>
                  <a:gd name="T59" fmla="*/ 2298 h 2334"/>
                  <a:gd name="T60" fmla="*/ 49 w 817"/>
                  <a:gd name="T61" fmla="*/ 2238 h 2334"/>
                  <a:gd name="T62" fmla="*/ 81 w 817"/>
                  <a:gd name="T63" fmla="*/ 2180 h 2334"/>
                  <a:gd name="T64" fmla="*/ 116 w 817"/>
                  <a:gd name="T65" fmla="*/ 2124 h 2334"/>
                  <a:gd name="T66" fmla="*/ 155 w 817"/>
                  <a:gd name="T67" fmla="*/ 2047 h 2334"/>
                  <a:gd name="T68" fmla="*/ 199 w 817"/>
                  <a:gd name="T69" fmla="*/ 1961 h 2334"/>
                  <a:gd name="T70" fmla="*/ 247 w 817"/>
                  <a:gd name="T71" fmla="*/ 1880 h 2334"/>
                  <a:gd name="T72" fmla="*/ 302 w 817"/>
                  <a:gd name="T73" fmla="*/ 1800 h 2334"/>
                  <a:gd name="T74" fmla="*/ 358 w 817"/>
                  <a:gd name="T75" fmla="*/ 1727 h 2334"/>
                  <a:gd name="T76" fmla="*/ 407 w 817"/>
                  <a:gd name="T77" fmla="*/ 1670 h 2334"/>
                  <a:gd name="T78" fmla="*/ 452 w 817"/>
                  <a:gd name="T79" fmla="*/ 1617 h 2334"/>
                  <a:gd name="T80" fmla="*/ 498 w 817"/>
                  <a:gd name="T81" fmla="*/ 1555 h 2334"/>
                  <a:gd name="T82" fmla="*/ 600 w 817"/>
                  <a:gd name="T83" fmla="*/ 1427 h 2334"/>
                  <a:gd name="T84" fmla="*/ 655 w 817"/>
                  <a:gd name="T85" fmla="*/ 1355 h 2334"/>
                  <a:gd name="T86" fmla="*/ 700 w 817"/>
                  <a:gd name="T87" fmla="*/ 1283 h 2334"/>
                  <a:gd name="T88" fmla="*/ 742 w 817"/>
                  <a:gd name="T89" fmla="*/ 1207 h 2334"/>
                  <a:gd name="T90" fmla="*/ 779 w 817"/>
                  <a:gd name="T91" fmla="*/ 1121 h 2334"/>
                  <a:gd name="T92" fmla="*/ 799 w 817"/>
                  <a:gd name="T93" fmla="*/ 1046 h 2334"/>
                  <a:gd name="T94" fmla="*/ 814 w 817"/>
                  <a:gd name="T95" fmla="*/ 978 h 2334"/>
                  <a:gd name="T96" fmla="*/ 816 w 817"/>
                  <a:gd name="T97" fmla="*/ 924 h 2334"/>
                  <a:gd name="T98" fmla="*/ 811 w 817"/>
                  <a:gd name="T99" fmla="*/ 850 h 2334"/>
                  <a:gd name="T100" fmla="*/ 785 w 817"/>
                  <a:gd name="T101" fmla="*/ 729 h 2334"/>
                  <a:gd name="T102" fmla="*/ 751 w 817"/>
                  <a:gd name="T103" fmla="*/ 627 h 2334"/>
                  <a:gd name="T104" fmla="*/ 705 w 817"/>
                  <a:gd name="T105" fmla="*/ 530 h 2334"/>
                  <a:gd name="T106" fmla="*/ 635 w 817"/>
                  <a:gd name="T107" fmla="*/ 412 h 2334"/>
                  <a:gd name="T108" fmla="*/ 508 w 817"/>
                  <a:gd name="T109" fmla="*/ 273 h 2334"/>
                  <a:gd name="T110" fmla="*/ 359 w 817"/>
                  <a:gd name="T111" fmla="*/ 165 h 2334"/>
                  <a:gd name="T112" fmla="*/ 197 w 817"/>
                  <a:gd name="T113" fmla="*/ 71 h 2334"/>
                  <a:gd name="T114" fmla="*/ 65 w 817"/>
                  <a:gd name="T115" fmla="*/ 0 h 2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17" h="2334">
                    <a:moveTo>
                      <a:pt x="62" y="7"/>
                    </a:moveTo>
                    <a:lnTo>
                      <a:pt x="103" y="31"/>
                    </a:lnTo>
                    <a:lnTo>
                      <a:pt x="144" y="56"/>
                    </a:lnTo>
                    <a:lnTo>
                      <a:pt x="183" y="80"/>
                    </a:lnTo>
                    <a:lnTo>
                      <a:pt x="220" y="105"/>
                    </a:lnTo>
                    <a:lnTo>
                      <a:pt x="257" y="131"/>
                    </a:lnTo>
                    <a:lnTo>
                      <a:pt x="293" y="158"/>
                    </a:lnTo>
                    <a:lnTo>
                      <a:pt x="327" y="186"/>
                    </a:lnTo>
                    <a:lnTo>
                      <a:pt x="360" y="215"/>
                    </a:lnTo>
                    <a:lnTo>
                      <a:pt x="393" y="245"/>
                    </a:lnTo>
                    <a:lnTo>
                      <a:pt x="424" y="276"/>
                    </a:lnTo>
                    <a:lnTo>
                      <a:pt x="455" y="309"/>
                    </a:lnTo>
                    <a:lnTo>
                      <a:pt x="484" y="343"/>
                    </a:lnTo>
                    <a:lnTo>
                      <a:pt x="513" y="379"/>
                    </a:lnTo>
                    <a:lnTo>
                      <a:pt x="541" y="416"/>
                    </a:lnTo>
                    <a:lnTo>
                      <a:pt x="567" y="455"/>
                    </a:lnTo>
                    <a:lnTo>
                      <a:pt x="593" y="496"/>
                    </a:lnTo>
                    <a:lnTo>
                      <a:pt x="608" y="520"/>
                    </a:lnTo>
                    <a:lnTo>
                      <a:pt x="622" y="543"/>
                    </a:lnTo>
                    <a:lnTo>
                      <a:pt x="635" y="567"/>
                    </a:lnTo>
                    <a:lnTo>
                      <a:pt x="647" y="589"/>
                    </a:lnTo>
                    <a:lnTo>
                      <a:pt x="658" y="610"/>
                    </a:lnTo>
                    <a:lnTo>
                      <a:pt x="669" y="631"/>
                    </a:lnTo>
                    <a:lnTo>
                      <a:pt x="678" y="653"/>
                    </a:lnTo>
                    <a:lnTo>
                      <a:pt x="687" y="676"/>
                    </a:lnTo>
                    <a:lnTo>
                      <a:pt x="695" y="698"/>
                    </a:lnTo>
                    <a:lnTo>
                      <a:pt x="703" y="721"/>
                    </a:lnTo>
                    <a:lnTo>
                      <a:pt x="710" y="745"/>
                    </a:lnTo>
                    <a:lnTo>
                      <a:pt x="717" y="770"/>
                    </a:lnTo>
                    <a:lnTo>
                      <a:pt x="723" y="797"/>
                    </a:lnTo>
                    <a:lnTo>
                      <a:pt x="729" y="826"/>
                    </a:lnTo>
                    <a:lnTo>
                      <a:pt x="735" y="856"/>
                    </a:lnTo>
                    <a:lnTo>
                      <a:pt x="740" y="888"/>
                    </a:lnTo>
                    <a:lnTo>
                      <a:pt x="740" y="901"/>
                    </a:lnTo>
                    <a:lnTo>
                      <a:pt x="740" y="914"/>
                    </a:lnTo>
                    <a:lnTo>
                      <a:pt x="741" y="925"/>
                    </a:lnTo>
                    <a:lnTo>
                      <a:pt x="742" y="937"/>
                    </a:lnTo>
                    <a:lnTo>
                      <a:pt x="742" y="947"/>
                    </a:lnTo>
                    <a:lnTo>
                      <a:pt x="743" y="958"/>
                    </a:lnTo>
                    <a:lnTo>
                      <a:pt x="743" y="970"/>
                    </a:lnTo>
                    <a:lnTo>
                      <a:pt x="743" y="982"/>
                    </a:lnTo>
                    <a:lnTo>
                      <a:pt x="739" y="999"/>
                    </a:lnTo>
                    <a:lnTo>
                      <a:pt x="735" y="1016"/>
                    </a:lnTo>
                    <a:lnTo>
                      <a:pt x="731" y="1032"/>
                    </a:lnTo>
                    <a:lnTo>
                      <a:pt x="728" y="1048"/>
                    </a:lnTo>
                    <a:lnTo>
                      <a:pt x="724" y="1065"/>
                    </a:lnTo>
                    <a:lnTo>
                      <a:pt x="721" y="1082"/>
                    </a:lnTo>
                    <a:lnTo>
                      <a:pt x="717" y="1099"/>
                    </a:lnTo>
                    <a:lnTo>
                      <a:pt x="713" y="1118"/>
                    </a:lnTo>
                    <a:lnTo>
                      <a:pt x="702" y="1140"/>
                    </a:lnTo>
                    <a:lnTo>
                      <a:pt x="692" y="1161"/>
                    </a:lnTo>
                    <a:lnTo>
                      <a:pt x="681" y="1182"/>
                    </a:lnTo>
                    <a:lnTo>
                      <a:pt x="671" y="1200"/>
                    </a:lnTo>
                    <a:lnTo>
                      <a:pt x="660" y="1218"/>
                    </a:lnTo>
                    <a:lnTo>
                      <a:pt x="650" y="1235"/>
                    </a:lnTo>
                    <a:lnTo>
                      <a:pt x="639" y="1251"/>
                    </a:lnTo>
                    <a:lnTo>
                      <a:pt x="628" y="1267"/>
                    </a:lnTo>
                    <a:lnTo>
                      <a:pt x="617" y="1283"/>
                    </a:lnTo>
                    <a:lnTo>
                      <a:pt x="604" y="1298"/>
                    </a:lnTo>
                    <a:lnTo>
                      <a:pt x="592" y="1315"/>
                    </a:lnTo>
                    <a:lnTo>
                      <a:pt x="579" y="1331"/>
                    </a:lnTo>
                    <a:lnTo>
                      <a:pt x="566" y="1347"/>
                    </a:lnTo>
                    <a:lnTo>
                      <a:pt x="553" y="1364"/>
                    </a:lnTo>
                    <a:lnTo>
                      <a:pt x="538" y="1381"/>
                    </a:lnTo>
                    <a:lnTo>
                      <a:pt x="523" y="1399"/>
                    </a:lnTo>
                    <a:lnTo>
                      <a:pt x="464" y="1477"/>
                    </a:lnTo>
                    <a:lnTo>
                      <a:pt x="451" y="1495"/>
                    </a:lnTo>
                    <a:lnTo>
                      <a:pt x="439" y="1512"/>
                    </a:lnTo>
                    <a:lnTo>
                      <a:pt x="427" y="1528"/>
                    </a:lnTo>
                    <a:lnTo>
                      <a:pt x="415" y="1543"/>
                    </a:lnTo>
                    <a:lnTo>
                      <a:pt x="403" y="1557"/>
                    </a:lnTo>
                    <a:lnTo>
                      <a:pt x="392" y="1572"/>
                    </a:lnTo>
                    <a:lnTo>
                      <a:pt x="380" y="1585"/>
                    </a:lnTo>
                    <a:lnTo>
                      <a:pt x="368" y="1598"/>
                    </a:lnTo>
                    <a:lnTo>
                      <a:pt x="356" y="1611"/>
                    </a:lnTo>
                    <a:lnTo>
                      <a:pt x="344" y="1623"/>
                    </a:lnTo>
                    <a:lnTo>
                      <a:pt x="333" y="1636"/>
                    </a:lnTo>
                    <a:lnTo>
                      <a:pt x="321" y="1650"/>
                    </a:lnTo>
                    <a:lnTo>
                      <a:pt x="308" y="1664"/>
                    </a:lnTo>
                    <a:lnTo>
                      <a:pt x="296" y="1678"/>
                    </a:lnTo>
                    <a:lnTo>
                      <a:pt x="283" y="1695"/>
                    </a:lnTo>
                    <a:lnTo>
                      <a:pt x="270" y="1711"/>
                    </a:lnTo>
                    <a:lnTo>
                      <a:pt x="254" y="1733"/>
                    </a:lnTo>
                    <a:lnTo>
                      <a:pt x="237" y="1754"/>
                    </a:lnTo>
                    <a:lnTo>
                      <a:pt x="222" y="1775"/>
                    </a:lnTo>
                    <a:lnTo>
                      <a:pt x="208" y="1795"/>
                    </a:lnTo>
                    <a:lnTo>
                      <a:pt x="194" y="1817"/>
                    </a:lnTo>
                    <a:lnTo>
                      <a:pt x="180" y="1837"/>
                    </a:lnTo>
                    <a:lnTo>
                      <a:pt x="167" y="1857"/>
                    </a:lnTo>
                    <a:lnTo>
                      <a:pt x="154" y="1877"/>
                    </a:lnTo>
                    <a:lnTo>
                      <a:pt x="142" y="1898"/>
                    </a:lnTo>
                    <a:lnTo>
                      <a:pt x="128" y="1919"/>
                    </a:lnTo>
                    <a:lnTo>
                      <a:pt x="117" y="1940"/>
                    </a:lnTo>
                    <a:lnTo>
                      <a:pt x="105" y="1963"/>
                    </a:lnTo>
                    <a:lnTo>
                      <a:pt x="94" y="1986"/>
                    </a:lnTo>
                    <a:lnTo>
                      <a:pt x="83" y="2009"/>
                    </a:lnTo>
                    <a:lnTo>
                      <a:pt x="72" y="2034"/>
                    </a:lnTo>
                    <a:lnTo>
                      <a:pt x="62" y="2059"/>
                    </a:lnTo>
                    <a:lnTo>
                      <a:pt x="54" y="2075"/>
                    </a:lnTo>
                    <a:lnTo>
                      <a:pt x="47" y="2091"/>
                    </a:lnTo>
                    <a:lnTo>
                      <a:pt x="41" y="2106"/>
                    </a:lnTo>
                    <a:lnTo>
                      <a:pt x="36" y="2122"/>
                    </a:lnTo>
                    <a:lnTo>
                      <a:pt x="32" y="2138"/>
                    </a:lnTo>
                    <a:lnTo>
                      <a:pt x="29" y="2155"/>
                    </a:lnTo>
                    <a:lnTo>
                      <a:pt x="27" y="2171"/>
                    </a:lnTo>
                    <a:lnTo>
                      <a:pt x="24" y="2188"/>
                    </a:lnTo>
                    <a:lnTo>
                      <a:pt x="22" y="2206"/>
                    </a:lnTo>
                    <a:lnTo>
                      <a:pt x="20" y="2223"/>
                    </a:lnTo>
                    <a:lnTo>
                      <a:pt x="18" y="2240"/>
                    </a:lnTo>
                    <a:lnTo>
                      <a:pt x="16" y="2257"/>
                    </a:lnTo>
                    <a:lnTo>
                      <a:pt x="13" y="2275"/>
                    </a:lnTo>
                    <a:lnTo>
                      <a:pt x="9" y="2292"/>
                    </a:lnTo>
                    <a:lnTo>
                      <a:pt x="5" y="2310"/>
                    </a:lnTo>
                    <a:lnTo>
                      <a:pt x="0" y="2329"/>
                    </a:lnTo>
                    <a:lnTo>
                      <a:pt x="2" y="2332"/>
                    </a:lnTo>
                    <a:lnTo>
                      <a:pt x="5" y="2334"/>
                    </a:lnTo>
                    <a:lnTo>
                      <a:pt x="8" y="2334"/>
                    </a:lnTo>
                    <a:lnTo>
                      <a:pt x="10" y="2332"/>
                    </a:lnTo>
                    <a:lnTo>
                      <a:pt x="16" y="2314"/>
                    </a:lnTo>
                    <a:lnTo>
                      <a:pt x="22" y="2298"/>
                    </a:lnTo>
                    <a:lnTo>
                      <a:pt x="28" y="2283"/>
                    </a:lnTo>
                    <a:lnTo>
                      <a:pt x="35" y="2267"/>
                    </a:lnTo>
                    <a:lnTo>
                      <a:pt x="42" y="2252"/>
                    </a:lnTo>
                    <a:lnTo>
                      <a:pt x="49" y="2238"/>
                    </a:lnTo>
                    <a:lnTo>
                      <a:pt x="57" y="2223"/>
                    </a:lnTo>
                    <a:lnTo>
                      <a:pt x="65" y="2209"/>
                    </a:lnTo>
                    <a:lnTo>
                      <a:pt x="73" y="2194"/>
                    </a:lnTo>
                    <a:lnTo>
                      <a:pt x="81" y="2180"/>
                    </a:lnTo>
                    <a:lnTo>
                      <a:pt x="90" y="2166"/>
                    </a:lnTo>
                    <a:lnTo>
                      <a:pt x="99" y="2152"/>
                    </a:lnTo>
                    <a:lnTo>
                      <a:pt x="107" y="2138"/>
                    </a:lnTo>
                    <a:lnTo>
                      <a:pt x="116" y="2124"/>
                    </a:lnTo>
                    <a:lnTo>
                      <a:pt x="124" y="2110"/>
                    </a:lnTo>
                    <a:lnTo>
                      <a:pt x="134" y="2096"/>
                    </a:lnTo>
                    <a:lnTo>
                      <a:pt x="144" y="2072"/>
                    </a:lnTo>
                    <a:lnTo>
                      <a:pt x="155" y="2047"/>
                    </a:lnTo>
                    <a:lnTo>
                      <a:pt x="166" y="2025"/>
                    </a:lnTo>
                    <a:lnTo>
                      <a:pt x="177" y="2003"/>
                    </a:lnTo>
                    <a:lnTo>
                      <a:pt x="188" y="1982"/>
                    </a:lnTo>
                    <a:lnTo>
                      <a:pt x="199" y="1961"/>
                    </a:lnTo>
                    <a:lnTo>
                      <a:pt x="211" y="1940"/>
                    </a:lnTo>
                    <a:lnTo>
                      <a:pt x="223" y="1919"/>
                    </a:lnTo>
                    <a:lnTo>
                      <a:pt x="235" y="1900"/>
                    </a:lnTo>
                    <a:lnTo>
                      <a:pt x="247" y="1880"/>
                    </a:lnTo>
                    <a:lnTo>
                      <a:pt x="261" y="1861"/>
                    </a:lnTo>
                    <a:lnTo>
                      <a:pt x="274" y="1841"/>
                    </a:lnTo>
                    <a:lnTo>
                      <a:pt x="288" y="1821"/>
                    </a:lnTo>
                    <a:lnTo>
                      <a:pt x="302" y="1800"/>
                    </a:lnTo>
                    <a:lnTo>
                      <a:pt x="316" y="1780"/>
                    </a:lnTo>
                    <a:lnTo>
                      <a:pt x="331" y="1759"/>
                    </a:lnTo>
                    <a:lnTo>
                      <a:pt x="345" y="1743"/>
                    </a:lnTo>
                    <a:lnTo>
                      <a:pt x="358" y="1727"/>
                    </a:lnTo>
                    <a:lnTo>
                      <a:pt x="370" y="1712"/>
                    </a:lnTo>
                    <a:lnTo>
                      <a:pt x="383" y="1698"/>
                    </a:lnTo>
                    <a:lnTo>
                      <a:pt x="395" y="1684"/>
                    </a:lnTo>
                    <a:lnTo>
                      <a:pt x="407" y="1670"/>
                    </a:lnTo>
                    <a:lnTo>
                      <a:pt x="418" y="1657"/>
                    </a:lnTo>
                    <a:lnTo>
                      <a:pt x="429" y="1644"/>
                    </a:lnTo>
                    <a:lnTo>
                      <a:pt x="440" y="1631"/>
                    </a:lnTo>
                    <a:lnTo>
                      <a:pt x="452" y="1617"/>
                    </a:lnTo>
                    <a:lnTo>
                      <a:pt x="463" y="1603"/>
                    </a:lnTo>
                    <a:lnTo>
                      <a:pt x="474" y="1588"/>
                    </a:lnTo>
                    <a:lnTo>
                      <a:pt x="486" y="1572"/>
                    </a:lnTo>
                    <a:lnTo>
                      <a:pt x="498" y="1555"/>
                    </a:lnTo>
                    <a:lnTo>
                      <a:pt x="510" y="1538"/>
                    </a:lnTo>
                    <a:lnTo>
                      <a:pt x="523" y="1519"/>
                    </a:lnTo>
                    <a:lnTo>
                      <a:pt x="584" y="1448"/>
                    </a:lnTo>
                    <a:lnTo>
                      <a:pt x="600" y="1427"/>
                    </a:lnTo>
                    <a:lnTo>
                      <a:pt x="615" y="1409"/>
                    </a:lnTo>
                    <a:lnTo>
                      <a:pt x="629" y="1390"/>
                    </a:lnTo>
                    <a:lnTo>
                      <a:pt x="642" y="1372"/>
                    </a:lnTo>
                    <a:lnTo>
                      <a:pt x="655" y="1355"/>
                    </a:lnTo>
                    <a:lnTo>
                      <a:pt x="667" y="1337"/>
                    </a:lnTo>
                    <a:lnTo>
                      <a:pt x="678" y="1320"/>
                    </a:lnTo>
                    <a:lnTo>
                      <a:pt x="689" y="1301"/>
                    </a:lnTo>
                    <a:lnTo>
                      <a:pt x="700" y="1283"/>
                    </a:lnTo>
                    <a:lnTo>
                      <a:pt x="710" y="1265"/>
                    </a:lnTo>
                    <a:lnTo>
                      <a:pt x="720" y="1246"/>
                    </a:lnTo>
                    <a:lnTo>
                      <a:pt x="731" y="1227"/>
                    </a:lnTo>
                    <a:lnTo>
                      <a:pt x="742" y="1207"/>
                    </a:lnTo>
                    <a:lnTo>
                      <a:pt x="753" y="1186"/>
                    </a:lnTo>
                    <a:lnTo>
                      <a:pt x="764" y="1163"/>
                    </a:lnTo>
                    <a:lnTo>
                      <a:pt x="775" y="1140"/>
                    </a:lnTo>
                    <a:lnTo>
                      <a:pt x="779" y="1121"/>
                    </a:lnTo>
                    <a:lnTo>
                      <a:pt x="783" y="1102"/>
                    </a:lnTo>
                    <a:lnTo>
                      <a:pt x="788" y="1084"/>
                    </a:lnTo>
                    <a:lnTo>
                      <a:pt x="793" y="1065"/>
                    </a:lnTo>
                    <a:lnTo>
                      <a:pt x="799" y="1046"/>
                    </a:lnTo>
                    <a:lnTo>
                      <a:pt x="804" y="1028"/>
                    </a:lnTo>
                    <a:lnTo>
                      <a:pt x="809" y="1010"/>
                    </a:lnTo>
                    <a:lnTo>
                      <a:pt x="814" y="992"/>
                    </a:lnTo>
                    <a:lnTo>
                      <a:pt x="814" y="978"/>
                    </a:lnTo>
                    <a:lnTo>
                      <a:pt x="814" y="964"/>
                    </a:lnTo>
                    <a:lnTo>
                      <a:pt x="815" y="951"/>
                    </a:lnTo>
                    <a:lnTo>
                      <a:pt x="816" y="937"/>
                    </a:lnTo>
                    <a:lnTo>
                      <a:pt x="816" y="924"/>
                    </a:lnTo>
                    <a:lnTo>
                      <a:pt x="817" y="911"/>
                    </a:lnTo>
                    <a:lnTo>
                      <a:pt x="817" y="898"/>
                    </a:lnTo>
                    <a:lnTo>
                      <a:pt x="817" y="885"/>
                    </a:lnTo>
                    <a:lnTo>
                      <a:pt x="811" y="850"/>
                    </a:lnTo>
                    <a:lnTo>
                      <a:pt x="805" y="818"/>
                    </a:lnTo>
                    <a:lnTo>
                      <a:pt x="799" y="786"/>
                    </a:lnTo>
                    <a:lnTo>
                      <a:pt x="792" y="757"/>
                    </a:lnTo>
                    <a:lnTo>
                      <a:pt x="785" y="729"/>
                    </a:lnTo>
                    <a:lnTo>
                      <a:pt x="777" y="703"/>
                    </a:lnTo>
                    <a:lnTo>
                      <a:pt x="769" y="677"/>
                    </a:lnTo>
                    <a:lnTo>
                      <a:pt x="760" y="651"/>
                    </a:lnTo>
                    <a:lnTo>
                      <a:pt x="751" y="627"/>
                    </a:lnTo>
                    <a:lnTo>
                      <a:pt x="741" y="603"/>
                    </a:lnTo>
                    <a:lnTo>
                      <a:pt x="729" y="579"/>
                    </a:lnTo>
                    <a:lnTo>
                      <a:pt x="717" y="555"/>
                    </a:lnTo>
                    <a:lnTo>
                      <a:pt x="705" y="530"/>
                    </a:lnTo>
                    <a:lnTo>
                      <a:pt x="691" y="505"/>
                    </a:lnTo>
                    <a:lnTo>
                      <a:pt x="677" y="480"/>
                    </a:lnTo>
                    <a:lnTo>
                      <a:pt x="662" y="454"/>
                    </a:lnTo>
                    <a:lnTo>
                      <a:pt x="635" y="412"/>
                    </a:lnTo>
                    <a:lnTo>
                      <a:pt x="604" y="373"/>
                    </a:lnTo>
                    <a:lnTo>
                      <a:pt x="574" y="338"/>
                    </a:lnTo>
                    <a:lnTo>
                      <a:pt x="541" y="305"/>
                    </a:lnTo>
                    <a:lnTo>
                      <a:pt x="508" y="273"/>
                    </a:lnTo>
                    <a:lnTo>
                      <a:pt x="472" y="243"/>
                    </a:lnTo>
                    <a:lnTo>
                      <a:pt x="436" y="216"/>
                    </a:lnTo>
                    <a:lnTo>
                      <a:pt x="398" y="190"/>
                    </a:lnTo>
                    <a:lnTo>
                      <a:pt x="359" y="165"/>
                    </a:lnTo>
                    <a:lnTo>
                      <a:pt x="320" y="140"/>
                    </a:lnTo>
                    <a:lnTo>
                      <a:pt x="280" y="117"/>
                    </a:lnTo>
                    <a:lnTo>
                      <a:pt x="238" y="94"/>
                    </a:lnTo>
                    <a:lnTo>
                      <a:pt x="197" y="71"/>
                    </a:lnTo>
                    <a:lnTo>
                      <a:pt x="155" y="49"/>
                    </a:lnTo>
                    <a:lnTo>
                      <a:pt x="112" y="25"/>
                    </a:lnTo>
                    <a:lnTo>
                      <a:pt x="69" y="1"/>
                    </a:lnTo>
                    <a:lnTo>
                      <a:pt x="65" y="0"/>
                    </a:lnTo>
                    <a:lnTo>
                      <a:pt x="62" y="2"/>
                    </a:lnTo>
                    <a:lnTo>
                      <a:pt x="61" y="5"/>
                    </a:lnTo>
                    <a:lnTo>
                      <a:pt x="6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12" name="Freeform 268"/>
              <p:cNvSpPr>
                <a:spLocks/>
              </p:cNvSpPr>
              <p:nvPr/>
            </p:nvSpPr>
            <p:spPr bwMode="auto">
              <a:xfrm flipH="1">
                <a:off x="4888" y="2087"/>
                <a:ext cx="91" cy="73"/>
              </a:xfrm>
              <a:custGeom>
                <a:avLst/>
                <a:gdLst>
                  <a:gd name="T0" fmla="*/ 24 w 498"/>
                  <a:gd name="T1" fmla="*/ 62 h 399"/>
                  <a:gd name="T2" fmla="*/ 58 w 498"/>
                  <a:gd name="T3" fmla="*/ 107 h 399"/>
                  <a:gd name="T4" fmla="*/ 90 w 498"/>
                  <a:gd name="T5" fmla="*/ 152 h 399"/>
                  <a:gd name="T6" fmla="*/ 121 w 498"/>
                  <a:gd name="T7" fmla="*/ 198 h 399"/>
                  <a:gd name="T8" fmla="*/ 153 w 498"/>
                  <a:gd name="T9" fmla="*/ 240 h 399"/>
                  <a:gd name="T10" fmla="*/ 189 w 498"/>
                  <a:gd name="T11" fmla="*/ 279 h 399"/>
                  <a:gd name="T12" fmla="*/ 232 w 498"/>
                  <a:gd name="T13" fmla="*/ 315 h 399"/>
                  <a:gd name="T14" fmla="*/ 281 w 498"/>
                  <a:gd name="T15" fmla="*/ 345 h 399"/>
                  <a:gd name="T16" fmla="*/ 319 w 498"/>
                  <a:gd name="T17" fmla="*/ 362 h 399"/>
                  <a:gd name="T18" fmla="*/ 342 w 498"/>
                  <a:gd name="T19" fmla="*/ 369 h 399"/>
                  <a:gd name="T20" fmla="*/ 364 w 498"/>
                  <a:gd name="T21" fmla="*/ 374 h 399"/>
                  <a:gd name="T22" fmla="*/ 387 w 498"/>
                  <a:gd name="T23" fmla="*/ 378 h 399"/>
                  <a:gd name="T24" fmla="*/ 410 w 498"/>
                  <a:gd name="T25" fmla="*/ 380 h 399"/>
                  <a:gd name="T26" fmla="*/ 433 w 498"/>
                  <a:gd name="T27" fmla="*/ 384 h 399"/>
                  <a:gd name="T28" fmla="*/ 458 w 498"/>
                  <a:gd name="T29" fmla="*/ 388 h 399"/>
                  <a:gd name="T30" fmla="*/ 482 w 498"/>
                  <a:gd name="T31" fmla="*/ 395 h 399"/>
                  <a:gd name="T32" fmla="*/ 496 w 498"/>
                  <a:gd name="T33" fmla="*/ 398 h 399"/>
                  <a:gd name="T34" fmla="*/ 498 w 498"/>
                  <a:gd name="T35" fmla="*/ 392 h 399"/>
                  <a:gd name="T36" fmla="*/ 475 w 498"/>
                  <a:gd name="T37" fmla="*/ 379 h 399"/>
                  <a:gd name="T38" fmla="*/ 436 w 498"/>
                  <a:gd name="T39" fmla="*/ 352 h 399"/>
                  <a:gd name="T40" fmla="*/ 401 w 498"/>
                  <a:gd name="T41" fmla="*/ 321 h 399"/>
                  <a:gd name="T42" fmla="*/ 365 w 498"/>
                  <a:gd name="T43" fmla="*/ 291 h 399"/>
                  <a:gd name="T44" fmla="*/ 318 w 498"/>
                  <a:gd name="T45" fmla="*/ 268 h 399"/>
                  <a:gd name="T46" fmla="*/ 271 w 498"/>
                  <a:gd name="T47" fmla="*/ 243 h 399"/>
                  <a:gd name="T48" fmla="*/ 230 w 498"/>
                  <a:gd name="T49" fmla="*/ 213 h 399"/>
                  <a:gd name="T50" fmla="*/ 192 w 498"/>
                  <a:gd name="T51" fmla="*/ 181 h 399"/>
                  <a:gd name="T52" fmla="*/ 158 w 498"/>
                  <a:gd name="T53" fmla="*/ 144 h 399"/>
                  <a:gd name="T54" fmla="*/ 126 w 498"/>
                  <a:gd name="T55" fmla="*/ 107 h 399"/>
                  <a:gd name="T56" fmla="*/ 95 w 498"/>
                  <a:gd name="T57" fmla="*/ 68 h 399"/>
                  <a:gd name="T58" fmla="*/ 61 w 498"/>
                  <a:gd name="T59" fmla="*/ 27 h 399"/>
                  <a:gd name="T60" fmla="*/ 35 w 498"/>
                  <a:gd name="T61" fmla="*/ 1 h 399"/>
                  <a:gd name="T62" fmla="*/ 17 w 498"/>
                  <a:gd name="T63" fmla="*/ 2 h 399"/>
                  <a:gd name="T64" fmla="*/ 3 w 498"/>
                  <a:gd name="T65" fmla="*/ 13 h 399"/>
                  <a:gd name="T66" fmla="*/ 0 w 498"/>
                  <a:gd name="T67" fmla="*/ 3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8" h="399">
                    <a:moveTo>
                      <a:pt x="5" y="39"/>
                    </a:moveTo>
                    <a:lnTo>
                      <a:pt x="24" y="62"/>
                    </a:lnTo>
                    <a:lnTo>
                      <a:pt x="41" y="84"/>
                    </a:lnTo>
                    <a:lnTo>
                      <a:pt x="58" y="107"/>
                    </a:lnTo>
                    <a:lnTo>
                      <a:pt x="74" y="130"/>
                    </a:lnTo>
                    <a:lnTo>
                      <a:pt x="90" y="152"/>
                    </a:lnTo>
                    <a:lnTo>
                      <a:pt x="105" y="175"/>
                    </a:lnTo>
                    <a:lnTo>
                      <a:pt x="121" y="198"/>
                    </a:lnTo>
                    <a:lnTo>
                      <a:pt x="137" y="219"/>
                    </a:lnTo>
                    <a:lnTo>
                      <a:pt x="153" y="240"/>
                    </a:lnTo>
                    <a:lnTo>
                      <a:pt x="171" y="260"/>
                    </a:lnTo>
                    <a:lnTo>
                      <a:pt x="189" y="279"/>
                    </a:lnTo>
                    <a:lnTo>
                      <a:pt x="210" y="297"/>
                    </a:lnTo>
                    <a:lnTo>
                      <a:pt x="232" y="315"/>
                    </a:lnTo>
                    <a:lnTo>
                      <a:pt x="255" y="331"/>
                    </a:lnTo>
                    <a:lnTo>
                      <a:pt x="281" y="345"/>
                    </a:lnTo>
                    <a:lnTo>
                      <a:pt x="309" y="357"/>
                    </a:lnTo>
                    <a:lnTo>
                      <a:pt x="319" y="362"/>
                    </a:lnTo>
                    <a:lnTo>
                      <a:pt x="331" y="366"/>
                    </a:lnTo>
                    <a:lnTo>
                      <a:pt x="342" y="369"/>
                    </a:lnTo>
                    <a:lnTo>
                      <a:pt x="353" y="372"/>
                    </a:lnTo>
                    <a:lnTo>
                      <a:pt x="364" y="374"/>
                    </a:lnTo>
                    <a:lnTo>
                      <a:pt x="375" y="376"/>
                    </a:lnTo>
                    <a:lnTo>
                      <a:pt x="387" y="378"/>
                    </a:lnTo>
                    <a:lnTo>
                      <a:pt x="398" y="379"/>
                    </a:lnTo>
                    <a:lnTo>
                      <a:pt x="410" y="380"/>
                    </a:lnTo>
                    <a:lnTo>
                      <a:pt x="421" y="382"/>
                    </a:lnTo>
                    <a:lnTo>
                      <a:pt x="433" y="384"/>
                    </a:lnTo>
                    <a:lnTo>
                      <a:pt x="445" y="386"/>
                    </a:lnTo>
                    <a:lnTo>
                      <a:pt x="458" y="388"/>
                    </a:lnTo>
                    <a:lnTo>
                      <a:pt x="470" y="391"/>
                    </a:lnTo>
                    <a:lnTo>
                      <a:pt x="482" y="395"/>
                    </a:lnTo>
                    <a:lnTo>
                      <a:pt x="494" y="399"/>
                    </a:lnTo>
                    <a:lnTo>
                      <a:pt x="496" y="398"/>
                    </a:lnTo>
                    <a:lnTo>
                      <a:pt x="498" y="395"/>
                    </a:lnTo>
                    <a:lnTo>
                      <a:pt x="498" y="392"/>
                    </a:lnTo>
                    <a:lnTo>
                      <a:pt x="497" y="389"/>
                    </a:lnTo>
                    <a:lnTo>
                      <a:pt x="475" y="379"/>
                    </a:lnTo>
                    <a:lnTo>
                      <a:pt x="455" y="367"/>
                    </a:lnTo>
                    <a:lnTo>
                      <a:pt x="436" y="352"/>
                    </a:lnTo>
                    <a:lnTo>
                      <a:pt x="418" y="337"/>
                    </a:lnTo>
                    <a:lnTo>
                      <a:pt x="401" y="321"/>
                    </a:lnTo>
                    <a:lnTo>
                      <a:pt x="383" y="305"/>
                    </a:lnTo>
                    <a:lnTo>
                      <a:pt x="365" y="291"/>
                    </a:lnTo>
                    <a:lnTo>
                      <a:pt x="345" y="279"/>
                    </a:lnTo>
                    <a:lnTo>
                      <a:pt x="318" y="268"/>
                    </a:lnTo>
                    <a:lnTo>
                      <a:pt x="294" y="256"/>
                    </a:lnTo>
                    <a:lnTo>
                      <a:pt x="271" y="243"/>
                    </a:lnTo>
                    <a:lnTo>
                      <a:pt x="250" y="229"/>
                    </a:lnTo>
                    <a:lnTo>
                      <a:pt x="230" y="213"/>
                    </a:lnTo>
                    <a:lnTo>
                      <a:pt x="211" y="197"/>
                    </a:lnTo>
                    <a:lnTo>
                      <a:pt x="192" y="181"/>
                    </a:lnTo>
                    <a:lnTo>
                      <a:pt x="175" y="162"/>
                    </a:lnTo>
                    <a:lnTo>
                      <a:pt x="158" y="144"/>
                    </a:lnTo>
                    <a:lnTo>
                      <a:pt x="142" y="126"/>
                    </a:lnTo>
                    <a:lnTo>
                      <a:pt x="126" y="107"/>
                    </a:lnTo>
                    <a:lnTo>
                      <a:pt x="111" y="87"/>
                    </a:lnTo>
                    <a:lnTo>
                      <a:pt x="95" y="68"/>
                    </a:lnTo>
                    <a:lnTo>
                      <a:pt x="78" y="47"/>
                    </a:lnTo>
                    <a:lnTo>
                      <a:pt x="61" y="27"/>
                    </a:lnTo>
                    <a:lnTo>
                      <a:pt x="44" y="7"/>
                    </a:lnTo>
                    <a:lnTo>
                      <a:pt x="35" y="1"/>
                    </a:lnTo>
                    <a:lnTo>
                      <a:pt x="26" y="0"/>
                    </a:lnTo>
                    <a:lnTo>
                      <a:pt x="17" y="2"/>
                    </a:lnTo>
                    <a:lnTo>
                      <a:pt x="9" y="6"/>
                    </a:lnTo>
                    <a:lnTo>
                      <a:pt x="3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13" name="Freeform 269"/>
              <p:cNvSpPr>
                <a:spLocks/>
              </p:cNvSpPr>
              <p:nvPr/>
            </p:nvSpPr>
            <p:spPr bwMode="auto">
              <a:xfrm flipH="1">
                <a:off x="4898" y="2154"/>
                <a:ext cx="82" cy="269"/>
              </a:xfrm>
              <a:custGeom>
                <a:avLst/>
                <a:gdLst>
                  <a:gd name="T0" fmla="*/ 348 w 459"/>
                  <a:gd name="T1" fmla="*/ 27 h 1475"/>
                  <a:gd name="T2" fmla="*/ 286 w 459"/>
                  <a:gd name="T3" fmla="*/ 61 h 1475"/>
                  <a:gd name="T4" fmla="*/ 236 w 459"/>
                  <a:gd name="T5" fmla="*/ 101 h 1475"/>
                  <a:gd name="T6" fmla="*/ 192 w 459"/>
                  <a:gd name="T7" fmla="*/ 155 h 1475"/>
                  <a:gd name="T8" fmla="*/ 126 w 459"/>
                  <a:gd name="T9" fmla="*/ 291 h 1475"/>
                  <a:gd name="T10" fmla="*/ 98 w 459"/>
                  <a:gd name="T11" fmla="*/ 356 h 1475"/>
                  <a:gd name="T12" fmla="*/ 66 w 459"/>
                  <a:gd name="T13" fmla="*/ 417 h 1475"/>
                  <a:gd name="T14" fmla="*/ 37 w 459"/>
                  <a:gd name="T15" fmla="*/ 482 h 1475"/>
                  <a:gd name="T16" fmla="*/ 18 w 459"/>
                  <a:gd name="T17" fmla="*/ 546 h 1475"/>
                  <a:gd name="T18" fmla="*/ 10 w 459"/>
                  <a:gd name="T19" fmla="*/ 600 h 1475"/>
                  <a:gd name="T20" fmla="*/ 4 w 459"/>
                  <a:gd name="T21" fmla="*/ 651 h 1475"/>
                  <a:gd name="T22" fmla="*/ 0 w 459"/>
                  <a:gd name="T23" fmla="*/ 706 h 1475"/>
                  <a:gd name="T24" fmla="*/ 0 w 459"/>
                  <a:gd name="T25" fmla="*/ 761 h 1475"/>
                  <a:gd name="T26" fmla="*/ 0 w 459"/>
                  <a:gd name="T27" fmla="*/ 808 h 1475"/>
                  <a:gd name="T28" fmla="*/ 2 w 459"/>
                  <a:gd name="T29" fmla="*/ 851 h 1475"/>
                  <a:gd name="T30" fmla="*/ 5 w 459"/>
                  <a:gd name="T31" fmla="*/ 897 h 1475"/>
                  <a:gd name="T32" fmla="*/ 10 w 459"/>
                  <a:gd name="T33" fmla="*/ 969 h 1475"/>
                  <a:gd name="T34" fmla="*/ 21 w 459"/>
                  <a:gd name="T35" fmla="*/ 1055 h 1475"/>
                  <a:gd name="T36" fmla="*/ 35 w 459"/>
                  <a:gd name="T37" fmla="*/ 1137 h 1475"/>
                  <a:gd name="T38" fmla="*/ 51 w 459"/>
                  <a:gd name="T39" fmla="*/ 1218 h 1475"/>
                  <a:gd name="T40" fmla="*/ 63 w 459"/>
                  <a:gd name="T41" fmla="*/ 1282 h 1475"/>
                  <a:gd name="T42" fmla="*/ 77 w 459"/>
                  <a:gd name="T43" fmla="*/ 1327 h 1475"/>
                  <a:gd name="T44" fmla="*/ 94 w 459"/>
                  <a:gd name="T45" fmla="*/ 1372 h 1475"/>
                  <a:gd name="T46" fmla="*/ 112 w 459"/>
                  <a:gd name="T47" fmla="*/ 1417 h 1475"/>
                  <a:gd name="T48" fmla="*/ 147 w 459"/>
                  <a:gd name="T49" fmla="*/ 1472 h 1475"/>
                  <a:gd name="T50" fmla="*/ 211 w 459"/>
                  <a:gd name="T51" fmla="*/ 1446 h 1475"/>
                  <a:gd name="T52" fmla="*/ 206 w 459"/>
                  <a:gd name="T53" fmla="*/ 1383 h 1475"/>
                  <a:gd name="T54" fmla="*/ 196 w 459"/>
                  <a:gd name="T55" fmla="*/ 1340 h 1475"/>
                  <a:gd name="T56" fmla="*/ 188 w 459"/>
                  <a:gd name="T57" fmla="*/ 1298 h 1475"/>
                  <a:gd name="T58" fmla="*/ 180 w 459"/>
                  <a:gd name="T59" fmla="*/ 1257 h 1475"/>
                  <a:gd name="T60" fmla="*/ 169 w 459"/>
                  <a:gd name="T61" fmla="*/ 1197 h 1475"/>
                  <a:gd name="T62" fmla="*/ 154 w 459"/>
                  <a:gd name="T63" fmla="*/ 1120 h 1475"/>
                  <a:gd name="T64" fmla="*/ 140 w 459"/>
                  <a:gd name="T65" fmla="*/ 1042 h 1475"/>
                  <a:gd name="T66" fmla="*/ 129 w 459"/>
                  <a:gd name="T67" fmla="*/ 959 h 1475"/>
                  <a:gd name="T68" fmla="*/ 125 w 459"/>
                  <a:gd name="T69" fmla="*/ 892 h 1475"/>
                  <a:gd name="T70" fmla="*/ 122 w 459"/>
                  <a:gd name="T71" fmla="*/ 848 h 1475"/>
                  <a:gd name="T72" fmla="*/ 119 w 459"/>
                  <a:gd name="T73" fmla="*/ 805 h 1475"/>
                  <a:gd name="T74" fmla="*/ 117 w 459"/>
                  <a:gd name="T75" fmla="*/ 760 h 1475"/>
                  <a:gd name="T76" fmla="*/ 118 w 459"/>
                  <a:gd name="T77" fmla="*/ 709 h 1475"/>
                  <a:gd name="T78" fmla="*/ 122 w 459"/>
                  <a:gd name="T79" fmla="*/ 661 h 1475"/>
                  <a:gd name="T80" fmla="*/ 129 w 459"/>
                  <a:gd name="T81" fmla="*/ 619 h 1475"/>
                  <a:gd name="T82" fmla="*/ 138 w 459"/>
                  <a:gd name="T83" fmla="*/ 574 h 1475"/>
                  <a:gd name="T84" fmla="*/ 154 w 459"/>
                  <a:gd name="T85" fmla="*/ 514 h 1475"/>
                  <a:gd name="T86" fmla="*/ 175 w 459"/>
                  <a:gd name="T87" fmla="*/ 452 h 1475"/>
                  <a:gd name="T88" fmla="*/ 194 w 459"/>
                  <a:gd name="T89" fmla="*/ 392 h 1475"/>
                  <a:gd name="T90" fmla="*/ 216 w 459"/>
                  <a:gd name="T91" fmla="*/ 328 h 1475"/>
                  <a:gd name="T92" fmla="*/ 277 w 459"/>
                  <a:gd name="T93" fmla="*/ 210 h 1475"/>
                  <a:gd name="T94" fmla="*/ 309 w 459"/>
                  <a:gd name="T95" fmla="*/ 165 h 1475"/>
                  <a:gd name="T96" fmla="*/ 344 w 459"/>
                  <a:gd name="T97" fmla="*/ 128 h 1475"/>
                  <a:gd name="T98" fmla="*/ 389 w 459"/>
                  <a:gd name="T99" fmla="*/ 96 h 1475"/>
                  <a:gd name="T100" fmla="*/ 448 w 459"/>
                  <a:gd name="T101" fmla="*/ 64 h 1475"/>
                  <a:gd name="T102" fmla="*/ 447 w 459"/>
                  <a:gd name="T103" fmla="*/ 12 h 1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9" h="1475">
                    <a:moveTo>
                      <a:pt x="405" y="3"/>
                    </a:moveTo>
                    <a:lnTo>
                      <a:pt x="385" y="11"/>
                    </a:lnTo>
                    <a:lnTo>
                      <a:pt x="365" y="19"/>
                    </a:lnTo>
                    <a:lnTo>
                      <a:pt x="348" y="27"/>
                    </a:lnTo>
                    <a:lnTo>
                      <a:pt x="330" y="35"/>
                    </a:lnTo>
                    <a:lnTo>
                      <a:pt x="314" y="44"/>
                    </a:lnTo>
                    <a:lnTo>
                      <a:pt x="299" y="52"/>
                    </a:lnTo>
                    <a:lnTo>
                      <a:pt x="286" y="61"/>
                    </a:lnTo>
                    <a:lnTo>
                      <a:pt x="272" y="71"/>
                    </a:lnTo>
                    <a:lnTo>
                      <a:pt x="260" y="80"/>
                    </a:lnTo>
                    <a:lnTo>
                      <a:pt x="248" y="90"/>
                    </a:lnTo>
                    <a:lnTo>
                      <a:pt x="236" y="101"/>
                    </a:lnTo>
                    <a:lnTo>
                      <a:pt x="225" y="113"/>
                    </a:lnTo>
                    <a:lnTo>
                      <a:pt x="214" y="126"/>
                    </a:lnTo>
                    <a:lnTo>
                      <a:pt x="203" y="140"/>
                    </a:lnTo>
                    <a:lnTo>
                      <a:pt x="192" y="155"/>
                    </a:lnTo>
                    <a:lnTo>
                      <a:pt x="181" y="171"/>
                    </a:lnTo>
                    <a:lnTo>
                      <a:pt x="139" y="255"/>
                    </a:lnTo>
                    <a:lnTo>
                      <a:pt x="133" y="273"/>
                    </a:lnTo>
                    <a:lnTo>
                      <a:pt x="126" y="291"/>
                    </a:lnTo>
                    <a:lnTo>
                      <a:pt x="120" y="308"/>
                    </a:lnTo>
                    <a:lnTo>
                      <a:pt x="112" y="325"/>
                    </a:lnTo>
                    <a:lnTo>
                      <a:pt x="105" y="341"/>
                    </a:lnTo>
                    <a:lnTo>
                      <a:pt x="98" y="356"/>
                    </a:lnTo>
                    <a:lnTo>
                      <a:pt x="89" y="371"/>
                    </a:lnTo>
                    <a:lnTo>
                      <a:pt x="82" y="386"/>
                    </a:lnTo>
                    <a:lnTo>
                      <a:pt x="74" y="402"/>
                    </a:lnTo>
                    <a:lnTo>
                      <a:pt x="66" y="417"/>
                    </a:lnTo>
                    <a:lnTo>
                      <a:pt x="59" y="432"/>
                    </a:lnTo>
                    <a:lnTo>
                      <a:pt x="51" y="448"/>
                    </a:lnTo>
                    <a:lnTo>
                      <a:pt x="44" y="465"/>
                    </a:lnTo>
                    <a:lnTo>
                      <a:pt x="37" y="482"/>
                    </a:lnTo>
                    <a:lnTo>
                      <a:pt x="30" y="500"/>
                    </a:lnTo>
                    <a:lnTo>
                      <a:pt x="23" y="518"/>
                    </a:lnTo>
                    <a:lnTo>
                      <a:pt x="21" y="532"/>
                    </a:lnTo>
                    <a:lnTo>
                      <a:pt x="18" y="546"/>
                    </a:lnTo>
                    <a:lnTo>
                      <a:pt x="16" y="559"/>
                    </a:lnTo>
                    <a:lnTo>
                      <a:pt x="14" y="573"/>
                    </a:lnTo>
                    <a:lnTo>
                      <a:pt x="12" y="587"/>
                    </a:lnTo>
                    <a:lnTo>
                      <a:pt x="10" y="600"/>
                    </a:lnTo>
                    <a:lnTo>
                      <a:pt x="8" y="612"/>
                    </a:lnTo>
                    <a:lnTo>
                      <a:pt x="7" y="625"/>
                    </a:lnTo>
                    <a:lnTo>
                      <a:pt x="5" y="638"/>
                    </a:lnTo>
                    <a:lnTo>
                      <a:pt x="4" y="651"/>
                    </a:lnTo>
                    <a:lnTo>
                      <a:pt x="3" y="664"/>
                    </a:lnTo>
                    <a:lnTo>
                      <a:pt x="2" y="677"/>
                    </a:lnTo>
                    <a:lnTo>
                      <a:pt x="1" y="691"/>
                    </a:lnTo>
                    <a:lnTo>
                      <a:pt x="0" y="706"/>
                    </a:lnTo>
                    <a:lnTo>
                      <a:pt x="0" y="720"/>
                    </a:lnTo>
                    <a:lnTo>
                      <a:pt x="0" y="735"/>
                    </a:lnTo>
                    <a:lnTo>
                      <a:pt x="0" y="749"/>
                    </a:lnTo>
                    <a:lnTo>
                      <a:pt x="0" y="761"/>
                    </a:lnTo>
                    <a:lnTo>
                      <a:pt x="0" y="774"/>
                    </a:lnTo>
                    <a:lnTo>
                      <a:pt x="0" y="785"/>
                    </a:lnTo>
                    <a:lnTo>
                      <a:pt x="0" y="797"/>
                    </a:lnTo>
                    <a:lnTo>
                      <a:pt x="0" y="808"/>
                    </a:lnTo>
                    <a:lnTo>
                      <a:pt x="1" y="818"/>
                    </a:lnTo>
                    <a:lnTo>
                      <a:pt x="1" y="829"/>
                    </a:lnTo>
                    <a:lnTo>
                      <a:pt x="1" y="841"/>
                    </a:lnTo>
                    <a:lnTo>
                      <a:pt x="2" y="851"/>
                    </a:lnTo>
                    <a:lnTo>
                      <a:pt x="2" y="862"/>
                    </a:lnTo>
                    <a:lnTo>
                      <a:pt x="3" y="873"/>
                    </a:lnTo>
                    <a:lnTo>
                      <a:pt x="4" y="885"/>
                    </a:lnTo>
                    <a:lnTo>
                      <a:pt x="5" y="897"/>
                    </a:lnTo>
                    <a:lnTo>
                      <a:pt x="6" y="909"/>
                    </a:lnTo>
                    <a:lnTo>
                      <a:pt x="7" y="922"/>
                    </a:lnTo>
                    <a:lnTo>
                      <a:pt x="8" y="945"/>
                    </a:lnTo>
                    <a:lnTo>
                      <a:pt x="10" y="969"/>
                    </a:lnTo>
                    <a:lnTo>
                      <a:pt x="12" y="991"/>
                    </a:lnTo>
                    <a:lnTo>
                      <a:pt x="15" y="1013"/>
                    </a:lnTo>
                    <a:lnTo>
                      <a:pt x="18" y="1034"/>
                    </a:lnTo>
                    <a:lnTo>
                      <a:pt x="21" y="1055"/>
                    </a:lnTo>
                    <a:lnTo>
                      <a:pt x="24" y="1076"/>
                    </a:lnTo>
                    <a:lnTo>
                      <a:pt x="28" y="1097"/>
                    </a:lnTo>
                    <a:lnTo>
                      <a:pt x="31" y="1117"/>
                    </a:lnTo>
                    <a:lnTo>
                      <a:pt x="35" y="1137"/>
                    </a:lnTo>
                    <a:lnTo>
                      <a:pt x="39" y="1157"/>
                    </a:lnTo>
                    <a:lnTo>
                      <a:pt x="43" y="1177"/>
                    </a:lnTo>
                    <a:lnTo>
                      <a:pt x="47" y="1197"/>
                    </a:lnTo>
                    <a:lnTo>
                      <a:pt x="51" y="1218"/>
                    </a:lnTo>
                    <a:lnTo>
                      <a:pt x="54" y="1239"/>
                    </a:lnTo>
                    <a:lnTo>
                      <a:pt x="58" y="1259"/>
                    </a:lnTo>
                    <a:lnTo>
                      <a:pt x="61" y="1270"/>
                    </a:lnTo>
                    <a:lnTo>
                      <a:pt x="63" y="1282"/>
                    </a:lnTo>
                    <a:lnTo>
                      <a:pt x="67" y="1293"/>
                    </a:lnTo>
                    <a:lnTo>
                      <a:pt x="70" y="1304"/>
                    </a:lnTo>
                    <a:lnTo>
                      <a:pt x="73" y="1315"/>
                    </a:lnTo>
                    <a:lnTo>
                      <a:pt x="77" y="1327"/>
                    </a:lnTo>
                    <a:lnTo>
                      <a:pt x="81" y="1338"/>
                    </a:lnTo>
                    <a:lnTo>
                      <a:pt x="85" y="1350"/>
                    </a:lnTo>
                    <a:lnTo>
                      <a:pt x="89" y="1361"/>
                    </a:lnTo>
                    <a:lnTo>
                      <a:pt x="94" y="1372"/>
                    </a:lnTo>
                    <a:lnTo>
                      <a:pt x="99" y="1384"/>
                    </a:lnTo>
                    <a:lnTo>
                      <a:pt x="103" y="1395"/>
                    </a:lnTo>
                    <a:lnTo>
                      <a:pt x="107" y="1406"/>
                    </a:lnTo>
                    <a:lnTo>
                      <a:pt x="112" y="1417"/>
                    </a:lnTo>
                    <a:lnTo>
                      <a:pt x="116" y="1429"/>
                    </a:lnTo>
                    <a:lnTo>
                      <a:pt x="120" y="1440"/>
                    </a:lnTo>
                    <a:lnTo>
                      <a:pt x="132" y="1459"/>
                    </a:lnTo>
                    <a:lnTo>
                      <a:pt x="147" y="1472"/>
                    </a:lnTo>
                    <a:lnTo>
                      <a:pt x="166" y="1475"/>
                    </a:lnTo>
                    <a:lnTo>
                      <a:pt x="184" y="1471"/>
                    </a:lnTo>
                    <a:lnTo>
                      <a:pt x="200" y="1461"/>
                    </a:lnTo>
                    <a:lnTo>
                      <a:pt x="211" y="1446"/>
                    </a:lnTo>
                    <a:lnTo>
                      <a:pt x="218" y="1428"/>
                    </a:lnTo>
                    <a:lnTo>
                      <a:pt x="214" y="1405"/>
                    </a:lnTo>
                    <a:lnTo>
                      <a:pt x="209" y="1394"/>
                    </a:lnTo>
                    <a:lnTo>
                      <a:pt x="206" y="1383"/>
                    </a:lnTo>
                    <a:lnTo>
                      <a:pt x="203" y="1373"/>
                    </a:lnTo>
                    <a:lnTo>
                      <a:pt x="200" y="1362"/>
                    </a:lnTo>
                    <a:lnTo>
                      <a:pt x="198" y="1351"/>
                    </a:lnTo>
                    <a:lnTo>
                      <a:pt x="196" y="1340"/>
                    </a:lnTo>
                    <a:lnTo>
                      <a:pt x="194" y="1329"/>
                    </a:lnTo>
                    <a:lnTo>
                      <a:pt x="192" y="1319"/>
                    </a:lnTo>
                    <a:lnTo>
                      <a:pt x="190" y="1309"/>
                    </a:lnTo>
                    <a:lnTo>
                      <a:pt x="188" y="1298"/>
                    </a:lnTo>
                    <a:lnTo>
                      <a:pt x="186" y="1288"/>
                    </a:lnTo>
                    <a:lnTo>
                      <a:pt x="185" y="1278"/>
                    </a:lnTo>
                    <a:lnTo>
                      <a:pt x="183" y="1267"/>
                    </a:lnTo>
                    <a:lnTo>
                      <a:pt x="180" y="1257"/>
                    </a:lnTo>
                    <a:lnTo>
                      <a:pt x="178" y="1247"/>
                    </a:lnTo>
                    <a:lnTo>
                      <a:pt x="175" y="1237"/>
                    </a:lnTo>
                    <a:lnTo>
                      <a:pt x="172" y="1217"/>
                    </a:lnTo>
                    <a:lnTo>
                      <a:pt x="169" y="1197"/>
                    </a:lnTo>
                    <a:lnTo>
                      <a:pt x="165" y="1177"/>
                    </a:lnTo>
                    <a:lnTo>
                      <a:pt x="162" y="1158"/>
                    </a:lnTo>
                    <a:lnTo>
                      <a:pt x="158" y="1139"/>
                    </a:lnTo>
                    <a:lnTo>
                      <a:pt x="154" y="1120"/>
                    </a:lnTo>
                    <a:lnTo>
                      <a:pt x="151" y="1101"/>
                    </a:lnTo>
                    <a:lnTo>
                      <a:pt x="147" y="1080"/>
                    </a:lnTo>
                    <a:lnTo>
                      <a:pt x="144" y="1061"/>
                    </a:lnTo>
                    <a:lnTo>
                      <a:pt x="140" y="1042"/>
                    </a:lnTo>
                    <a:lnTo>
                      <a:pt x="137" y="1022"/>
                    </a:lnTo>
                    <a:lnTo>
                      <a:pt x="134" y="1002"/>
                    </a:lnTo>
                    <a:lnTo>
                      <a:pt x="132" y="981"/>
                    </a:lnTo>
                    <a:lnTo>
                      <a:pt x="129" y="959"/>
                    </a:lnTo>
                    <a:lnTo>
                      <a:pt x="128" y="938"/>
                    </a:lnTo>
                    <a:lnTo>
                      <a:pt x="126" y="916"/>
                    </a:lnTo>
                    <a:lnTo>
                      <a:pt x="125" y="904"/>
                    </a:lnTo>
                    <a:lnTo>
                      <a:pt x="125" y="892"/>
                    </a:lnTo>
                    <a:lnTo>
                      <a:pt x="124" y="880"/>
                    </a:lnTo>
                    <a:lnTo>
                      <a:pt x="123" y="869"/>
                    </a:lnTo>
                    <a:lnTo>
                      <a:pt x="123" y="858"/>
                    </a:lnTo>
                    <a:lnTo>
                      <a:pt x="122" y="848"/>
                    </a:lnTo>
                    <a:lnTo>
                      <a:pt x="121" y="837"/>
                    </a:lnTo>
                    <a:lnTo>
                      <a:pt x="120" y="826"/>
                    </a:lnTo>
                    <a:lnTo>
                      <a:pt x="120" y="815"/>
                    </a:lnTo>
                    <a:lnTo>
                      <a:pt x="119" y="805"/>
                    </a:lnTo>
                    <a:lnTo>
                      <a:pt x="118" y="794"/>
                    </a:lnTo>
                    <a:lnTo>
                      <a:pt x="118" y="783"/>
                    </a:lnTo>
                    <a:lnTo>
                      <a:pt x="118" y="772"/>
                    </a:lnTo>
                    <a:lnTo>
                      <a:pt x="117" y="760"/>
                    </a:lnTo>
                    <a:lnTo>
                      <a:pt x="117" y="748"/>
                    </a:lnTo>
                    <a:lnTo>
                      <a:pt x="117" y="735"/>
                    </a:lnTo>
                    <a:lnTo>
                      <a:pt x="117" y="721"/>
                    </a:lnTo>
                    <a:lnTo>
                      <a:pt x="118" y="709"/>
                    </a:lnTo>
                    <a:lnTo>
                      <a:pt x="118" y="695"/>
                    </a:lnTo>
                    <a:lnTo>
                      <a:pt x="119" y="684"/>
                    </a:lnTo>
                    <a:lnTo>
                      <a:pt x="120" y="672"/>
                    </a:lnTo>
                    <a:lnTo>
                      <a:pt x="122" y="661"/>
                    </a:lnTo>
                    <a:lnTo>
                      <a:pt x="123" y="650"/>
                    </a:lnTo>
                    <a:lnTo>
                      <a:pt x="125" y="640"/>
                    </a:lnTo>
                    <a:lnTo>
                      <a:pt x="127" y="629"/>
                    </a:lnTo>
                    <a:lnTo>
                      <a:pt x="129" y="619"/>
                    </a:lnTo>
                    <a:lnTo>
                      <a:pt x="131" y="608"/>
                    </a:lnTo>
                    <a:lnTo>
                      <a:pt x="133" y="597"/>
                    </a:lnTo>
                    <a:lnTo>
                      <a:pt x="136" y="586"/>
                    </a:lnTo>
                    <a:lnTo>
                      <a:pt x="138" y="574"/>
                    </a:lnTo>
                    <a:lnTo>
                      <a:pt x="141" y="562"/>
                    </a:lnTo>
                    <a:lnTo>
                      <a:pt x="143" y="550"/>
                    </a:lnTo>
                    <a:lnTo>
                      <a:pt x="149" y="532"/>
                    </a:lnTo>
                    <a:lnTo>
                      <a:pt x="154" y="514"/>
                    </a:lnTo>
                    <a:lnTo>
                      <a:pt x="160" y="498"/>
                    </a:lnTo>
                    <a:lnTo>
                      <a:pt x="165" y="482"/>
                    </a:lnTo>
                    <a:lnTo>
                      <a:pt x="170" y="467"/>
                    </a:lnTo>
                    <a:lnTo>
                      <a:pt x="175" y="452"/>
                    </a:lnTo>
                    <a:lnTo>
                      <a:pt x="180" y="436"/>
                    </a:lnTo>
                    <a:lnTo>
                      <a:pt x="185" y="421"/>
                    </a:lnTo>
                    <a:lnTo>
                      <a:pt x="189" y="407"/>
                    </a:lnTo>
                    <a:lnTo>
                      <a:pt x="194" y="392"/>
                    </a:lnTo>
                    <a:lnTo>
                      <a:pt x="199" y="377"/>
                    </a:lnTo>
                    <a:lnTo>
                      <a:pt x="204" y="361"/>
                    </a:lnTo>
                    <a:lnTo>
                      <a:pt x="209" y="345"/>
                    </a:lnTo>
                    <a:lnTo>
                      <a:pt x="216" y="328"/>
                    </a:lnTo>
                    <a:lnTo>
                      <a:pt x="221" y="310"/>
                    </a:lnTo>
                    <a:lnTo>
                      <a:pt x="227" y="291"/>
                    </a:lnTo>
                    <a:lnTo>
                      <a:pt x="269" y="223"/>
                    </a:lnTo>
                    <a:lnTo>
                      <a:pt x="277" y="210"/>
                    </a:lnTo>
                    <a:lnTo>
                      <a:pt x="285" y="198"/>
                    </a:lnTo>
                    <a:lnTo>
                      <a:pt x="293" y="186"/>
                    </a:lnTo>
                    <a:lnTo>
                      <a:pt x="301" y="175"/>
                    </a:lnTo>
                    <a:lnTo>
                      <a:pt x="309" y="165"/>
                    </a:lnTo>
                    <a:lnTo>
                      <a:pt x="317" y="155"/>
                    </a:lnTo>
                    <a:lnTo>
                      <a:pt x="325" y="145"/>
                    </a:lnTo>
                    <a:lnTo>
                      <a:pt x="335" y="136"/>
                    </a:lnTo>
                    <a:lnTo>
                      <a:pt x="344" y="128"/>
                    </a:lnTo>
                    <a:lnTo>
                      <a:pt x="354" y="120"/>
                    </a:lnTo>
                    <a:lnTo>
                      <a:pt x="365" y="112"/>
                    </a:lnTo>
                    <a:lnTo>
                      <a:pt x="377" y="104"/>
                    </a:lnTo>
                    <a:lnTo>
                      <a:pt x="389" y="96"/>
                    </a:lnTo>
                    <a:lnTo>
                      <a:pt x="403" y="89"/>
                    </a:lnTo>
                    <a:lnTo>
                      <a:pt x="418" y="81"/>
                    </a:lnTo>
                    <a:lnTo>
                      <a:pt x="434" y="74"/>
                    </a:lnTo>
                    <a:lnTo>
                      <a:pt x="448" y="64"/>
                    </a:lnTo>
                    <a:lnTo>
                      <a:pt x="457" y="51"/>
                    </a:lnTo>
                    <a:lnTo>
                      <a:pt x="459" y="37"/>
                    </a:lnTo>
                    <a:lnTo>
                      <a:pt x="455" y="24"/>
                    </a:lnTo>
                    <a:lnTo>
                      <a:pt x="447" y="12"/>
                    </a:lnTo>
                    <a:lnTo>
                      <a:pt x="435" y="3"/>
                    </a:lnTo>
                    <a:lnTo>
                      <a:pt x="421" y="0"/>
                    </a:lnTo>
                    <a:lnTo>
                      <a:pt x="40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14" name="Freeform 270"/>
              <p:cNvSpPr>
                <a:spLocks/>
              </p:cNvSpPr>
              <p:nvPr/>
            </p:nvSpPr>
            <p:spPr bwMode="auto">
              <a:xfrm flipH="1">
                <a:off x="5185" y="2081"/>
                <a:ext cx="187" cy="126"/>
              </a:xfrm>
              <a:custGeom>
                <a:avLst/>
                <a:gdLst>
                  <a:gd name="T0" fmla="*/ 129 w 1033"/>
                  <a:gd name="T1" fmla="*/ 54 h 696"/>
                  <a:gd name="T2" fmla="*/ 132 w 1033"/>
                  <a:gd name="T3" fmla="*/ 124 h 696"/>
                  <a:gd name="T4" fmla="*/ 121 w 1033"/>
                  <a:gd name="T5" fmla="*/ 190 h 696"/>
                  <a:gd name="T6" fmla="*/ 99 w 1033"/>
                  <a:gd name="T7" fmla="*/ 252 h 696"/>
                  <a:gd name="T8" fmla="*/ 66 w 1033"/>
                  <a:gd name="T9" fmla="*/ 310 h 696"/>
                  <a:gd name="T10" fmla="*/ 34 w 1033"/>
                  <a:gd name="T11" fmla="*/ 386 h 696"/>
                  <a:gd name="T12" fmla="*/ 23 w 1033"/>
                  <a:gd name="T13" fmla="*/ 413 h 696"/>
                  <a:gd name="T14" fmla="*/ 10 w 1033"/>
                  <a:gd name="T15" fmla="*/ 438 h 696"/>
                  <a:gd name="T16" fmla="*/ 0 w 1033"/>
                  <a:gd name="T17" fmla="*/ 464 h 696"/>
                  <a:gd name="T18" fmla="*/ 4 w 1033"/>
                  <a:gd name="T19" fmla="*/ 484 h 696"/>
                  <a:gd name="T20" fmla="*/ 20 w 1033"/>
                  <a:gd name="T21" fmla="*/ 494 h 696"/>
                  <a:gd name="T22" fmla="*/ 48 w 1033"/>
                  <a:gd name="T23" fmla="*/ 498 h 696"/>
                  <a:gd name="T24" fmla="*/ 86 w 1033"/>
                  <a:gd name="T25" fmla="*/ 501 h 696"/>
                  <a:gd name="T26" fmla="*/ 128 w 1033"/>
                  <a:gd name="T27" fmla="*/ 506 h 696"/>
                  <a:gd name="T28" fmla="*/ 169 w 1033"/>
                  <a:gd name="T29" fmla="*/ 511 h 696"/>
                  <a:gd name="T30" fmla="*/ 206 w 1033"/>
                  <a:gd name="T31" fmla="*/ 515 h 696"/>
                  <a:gd name="T32" fmla="*/ 259 w 1033"/>
                  <a:gd name="T33" fmla="*/ 524 h 696"/>
                  <a:gd name="T34" fmla="*/ 352 w 1033"/>
                  <a:gd name="T35" fmla="*/ 544 h 696"/>
                  <a:gd name="T36" fmla="*/ 440 w 1033"/>
                  <a:gd name="T37" fmla="*/ 564 h 696"/>
                  <a:gd name="T38" fmla="*/ 526 w 1033"/>
                  <a:gd name="T39" fmla="*/ 586 h 696"/>
                  <a:gd name="T40" fmla="*/ 613 w 1033"/>
                  <a:gd name="T41" fmla="*/ 608 h 696"/>
                  <a:gd name="T42" fmla="*/ 705 w 1033"/>
                  <a:gd name="T43" fmla="*/ 628 h 696"/>
                  <a:gd name="T44" fmla="*/ 772 w 1033"/>
                  <a:gd name="T45" fmla="*/ 639 h 696"/>
                  <a:gd name="T46" fmla="*/ 834 w 1033"/>
                  <a:gd name="T47" fmla="*/ 648 h 696"/>
                  <a:gd name="T48" fmla="*/ 892 w 1033"/>
                  <a:gd name="T49" fmla="*/ 657 h 696"/>
                  <a:gd name="T50" fmla="*/ 949 w 1033"/>
                  <a:gd name="T51" fmla="*/ 670 h 696"/>
                  <a:gd name="T52" fmla="*/ 1008 w 1033"/>
                  <a:gd name="T53" fmla="*/ 688 h 696"/>
                  <a:gd name="T54" fmla="*/ 1033 w 1033"/>
                  <a:gd name="T55" fmla="*/ 694 h 696"/>
                  <a:gd name="T56" fmla="*/ 1012 w 1033"/>
                  <a:gd name="T57" fmla="*/ 680 h 696"/>
                  <a:gd name="T58" fmla="*/ 955 w 1033"/>
                  <a:gd name="T59" fmla="*/ 652 h 696"/>
                  <a:gd name="T60" fmla="*/ 901 w 1033"/>
                  <a:gd name="T61" fmla="*/ 624 h 696"/>
                  <a:gd name="T62" fmla="*/ 847 w 1033"/>
                  <a:gd name="T63" fmla="*/ 597 h 696"/>
                  <a:gd name="T64" fmla="*/ 786 w 1033"/>
                  <a:gd name="T65" fmla="*/ 574 h 696"/>
                  <a:gd name="T66" fmla="*/ 718 w 1033"/>
                  <a:gd name="T67" fmla="*/ 557 h 696"/>
                  <a:gd name="T68" fmla="*/ 626 w 1033"/>
                  <a:gd name="T69" fmla="*/ 538 h 696"/>
                  <a:gd name="T70" fmla="*/ 539 w 1033"/>
                  <a:gd name="T71" fmla="*/ 517 h 696"/>
                  <a:gd name="T72" fmla="*/ 453 w 1033"/>
                  <a:gd name="T73" fmla="*/ 495 h 696"/>
                  <a:gd name="T74" fmla="*/ 365 w 1033"/>
                  <a:gd name="T75" fmla="*/ 474 h 696"/>
                  <a:gd name="T76" fmla="*/ 272 w 1033"/>
                  <a:gd name="T77" fmla="*/ 453 h 696"/>
                  <a:gd name="T78" fmla="*/ 219 w 1033"/>
                  <a:gd name="T79" fmla="*/ 445 h 696"/>
                  <a:gd name="T80" fmla="*/ 180 w 1033"/>
                  <a:gd name="T81" fmla="*/ 443 h 696"/>
                  <a:gd name="T82" fmla="*/ 137 w 1033"/>
                  <a:gd name="T83" fmla="*/ 442 h 696"/>
                  <a:gd name="T84" fmla="*/ 94 w 1033"/>
                  <a:gd name="T85" fmla="*/ 441 h 696"/>
                  <a:gd name="T86" fmla="*/ 55 w 1033"/>
                  <a:gd name="T87" fmla="*/ 439 h 696"/>
                  <a:gd name="T88" fmla="*/ 28 w 1033"/>
                  <a:gd name="T89" fmla="*/ 439 h 696"/>
                  <a:gd name="T90" fmla="*/ 35 w 1033"/>
                  <a:gd name="T91" fmla="*/ 462 h 696"/>
                  <a:gd name="T92" fmla="*/ 53 w 1033"/>
                  <a:gd name="T93" fmla="*/ 478 h 696"/>
                  <a:gd name="T94" fmla="*/ 62 w 1033"/>
                  <a:gd name="T95" fmla="*/ 453 h 696"/>
                  <a:gd name="T96" fmla="*/ 68 w 1033"/>
                  <a:gd name="T97" fmla="*/ 426 h 696"/>
                  <a:gd name="T98" fmla="*/ 76 w 1033"/>
                  <a:gd name="T99" fmla="*/ 395 h 696"/>
                  <a:gd name="T100" fmla="*/ 112 w 1033"/>
                  <a:gd name="T101" fmla="*/ 327 h 696"/>
                  <a:gd name="T102" fmla="*/ 137 w 1033"/>
                  <a:gd name="T103" fmla="*/ 266 h 696"/>
                  <a:gd name="T104" fmla="*/ 150 w 1033"/>
                  <a:gd name="T105" fmla="*/ 200 h 696"/>
                  <a:gd name="T106" fmla="*/ 151 w 1033"/>
                  <a:gd name="T107" fmla="*/ 131 h 696"/>
                  <a:gd name="T108" fmla="*/ 140 w 1033"/>
                  <a:gd name="T109" fmla="*/ 56 h 696"/>
                  <a:gd name="T110" fmla="*/ 125 w 1033"/>
                  <a:gd name="T111" fmla="*/ 1 h 696"/>
                  <a:gd name="T112" fmla="*/ 119 w 1033"/>
                  <a:gd name="T113" fmla="*/ 7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33" h="696">
                    <a:moveTo>
                      <a:pt x="119" y="7"/>
                    </a:moveTo>
                    <a:lnTo>
                      <a:pt x="125" y="31"/>
                    </a:lnTo>
                    <a:lnTo>
                      <a:pt x="129" y="54"/>
                    </a:lnTo>
                    <a:lnTo>
                      <a:pt x="132" y="78"/>
                    </a:lnTo>
                    <a:lnTo>
                      <a:pt x="133" y="102"/>
                    </a:lnTo>
                    <a:lnTo>
                      <a:pt x="132" y="124"/>
                    </a:lnTo>
                    <a:lnTo>
                      <a:pt x="130" y="146"/>
                    </a:lnTo>
                    <a:lnTo>
                      <a:pt x="126" y="168"/>
                    </a:lnTo>
                    <a:lnTo>
                      <a:pt x="121" y="190"/>
                    </a:lnTo>
                    <a:lnTo>
                      <a:pt x="115" y="211"/>
                    </a:lnTo>
                    <a:lnTo>
                      <a:pt x="107" y="232"/>
                    </a:lnTo>
                    <a:lnTo>
                      <a:pt x="99" y="252"/>
                    </a:lnTo>
                    <a:lnTo>
                      <a:pt x="89" y="272"/>
                    </a:lnTo>
                    <a:lnTo>
                      <a:pt x="77" y="291"/>
                    </a:lnTo>
                    <a:lnTo>
                      <a:pt x="66" y="310"/>
                    </a:lnTo>
                    <a:lnTo>
                      <a:pt x="54" y="328"/>
                    </a:lnTo>
                    <a:lnTo>
                      <a:pt x="41" y="347"/>
                    </a:lnTo>
                    <a:lnTo>
                      <a:pt x="34" y="386"/>
                    </a:lnTo>
                    <a:lnTo>
                      <a:pt x="30" y="395"/>
                    </a:lnTo>
                    <a:lnTo>
                      <a:pt x="27" y="404"/>
                    </a:lnTo>
                    <a:lnTo>
                      <a:pt x="23" y="413"/>
                    </a:lnTo>
                    <a:lnTo>
                      <a:pt x="18" y="421"/>
                    </a:lnTo>
                    <a:lnTo>
                      <a:pt x="14" y="429"/>
                    </a:lnTo>
                    <a:lnTo>
                      <a:pt x="10" y="438"/>
                    </a:lnTo>
                    <a:lnTo>
                      <a:pt x="6" y="447"/>
                    </a:lnTo>
                    <a:lnTo>
                      <a:pt x="2" y="456"/>
                    </a:lnTo>
                    <a:lnTo>
                      <a:pt x="0" y="464"/>
                    </a:lnTo>
                    <a:lnTo>
                      <a:pt x="0" y="471"/>
                    </a:lnTo>
                    <a:lnTo>
                      <a:pt x="2" y="479"/>
                    </a:lnTo>
                    <a:lnTo>
                      <a:pt x="4" y="484"/>
                    </a:lnTo>
                    <a:lnTo>
                      <a:pt x="8" y="488"/>
                    </a:lnTo>
                    <a:lnTo>
                      <a:pt x="13" y="492"/>
                    </a:lnTo>
                    <a:lnTo>
                      <a:pt x="20" y="494"/>
                    </a:lnTo>
                    <a:lnTo>
                      <a:pt x="28" y="496"/>
                    </a:lnTo>
                    <a:lnTo>
                      <a:pt x="38" y="497"/>
                    </a:lnTo>
                    <a:lnTo>
                      <a:pt x="48" y="498"/>
                    </a:lnTo>
                    <a:lnTo>
                      <a:pt x="60" y="499"/>
                    </a:lnTo>
                    <a:lnTo>
                      <a:pt x="73" y="500"/>
                    </a:lnTo>
                    <a:lnTo>
                      <a:pt x="86" y="501"/>
                    </a:lnTo>
                    <a:lnTo>
                      <a:pt x="100" y="503"/>
                    </a:lnTo>
                    <a:lnTo>
                      <a:pt x="114" y="504"/>
                    </a:lnTo>
                    <a:lnTo>
                      <a:pt x="128" y="506"/>
                    </a:lnTo>
                    <a:lnTo>
                      <a:pt x="142" y="508"/>
                    </a:lnTo>
                    <a:lnTo>
                      <a:pt x="156" y="509"/>
                    </a:lnTo>
                    <a:lnTo>
                      <a:pt x="169" y="511"/>
                    </a:lnTo>
                    <a:lnTo>
                      <a:pt x="182" y="512"/>
                    </a:lnTo>
                    <a:lnTo>
                      <a:pt x="194" y="514"/>
                    </a:lnTo>
                    <a:lnTo>
                      <a:pt x="206" y="515"/>
                    </a:lnTo>
                    <a:lnTo>
                      <a:pt x="217" y="517"/>
                    </a:lnTo>
                    <a:lnTo>
                      <a:pt x="226" y="518"/>
                    </a:lnTo>
                    <a:lnTo>
                      <a:pt x="259" y="524"/>
                    </a:lnTo>
                    <a:lnTo>
                      <a:pt x="290" y="530"/>
                    </a:lnTo>
                    <a:lnTo>
                      <a:pt x="321" y="537"/>
                    </a:lnTo>
                    <a:lnTo>
                      <a:pt x="352" y="544"/>
                    </a:lnTo>
                    <a:lnTo>
                      <a:pt x="382" y="550"/>
                    </a:lnTo>
                    <a:lnTo>
                      <a:pt x="411" y="557"/>
                    </a:lnTo>
                    <a:lnTo>
                      <a:pt x="440" y="564"/>
                    </a:lnTo>
                    <a:lnTo>
                      <a:pt x="469" y="571"/>
                    </a:lnTo>
                    <a:lnTo>
                      <a:pt x="498" y="578"/>
                    </a:lnTo>
                    <a:lnTo>
                      <a:pt x="526" y="586"/>
                    </a:lnTo>
                    <a:lnTo>
                      <a:pt x="554" y="593"/>
                    </a:lnTo>
                    <a:lnTo>
                      <a:pt x="584" y="601"/>
                    </a:lnTo>
                    <a:lnTo>
                      <a:pt x="613" y="608"/>
                    </a:lnTo>
                    <a:lnTo>
                      <a:pt x="643" y="615"/>
                    </a:lnTo>
                    <a:lnTo>
                      <a:pt x="673" y="621"/>
                    </a:lnTo>
                    <a:lnTo>
                      <a:pt x="705" y="628"/>
                    </a:lnTo>
                    <a:lnTo>
                      <a:pt x="728" y="632"/>
                    </a:lnTo>
                    <a:lnTo>
                      <a:pt x="750" y="636"/>
                    </a:lnTo>
                    <a:lnTo>
                      <a:pt x="772" y="639"/>
                    </a:lnTo>
                    <a:lnTo>
                      <a:pt x="793" y="642"/>
                    </a:lnTo>
                    <a:lnTo>
                      <a:pt x="814" y="645"/>
                    </a:lnTo>
                    <a:lnTo>
                      <a:pt x="834" y="648"/>
                    </a:lnTo>
                    <a:lnTo>
                      <a:pt x="853" y="651"/>
                    </a:lnTo>
                    <a:lnTo>
                      <a:pt x="873" y="654"/>
                    </a:lnTo>
                    <a:lnTo>
                      <a:pt x="892" y="657"/>
                    </a:lnTo>
                    <a:lnTo>
                      <a:pt x="910" y="661"/>
                    </a:lnTo>
                    <a:lnTo>
                      <a:pt x="930" y="665"/>
                    </a:lnTo>
                    <a:lnTo>
                      <a:pt x="949" y="670"/>
                    </a:lnTo>
                    <a:lnTo>
                      <a:pt x="969" y="675"/>
                    </a:lnTo>
                    <a:lnTo>
                      <a:pt x="988" y="681"/>
                    </a:lnTo>
                    <a:lnTo>
                      <a:pt x="1008" y="688"/>
                    </a:lnTo>
                    <a:lnTo>
                      <a:pt x="1028" y="696"/>
                    </a:lnTo>
                    <a:lnTo>
                      <a:pt x="1031" y="696"/>
                    </a:lnTo>
                    <a:lnTo>
                      <a:pt x="1033" y="694"/>
                    </a:lnTo>
                    <a:lnTo>
                      <a:pt x="1033" y="691"/>
                    </a:lnTo>
                    <a:lnTo>
                      <a:pt x="1032" y="689"/>
                    </a:lnTo>
                    <a:lnTo>
                      <a:pt x="1012" y="680"/>
                    </a:lnTo>
                    <a:lnTo>
                      <a:pt x="992" y="671"/>
                    </a:lnTo>
                    <a:lnTo>
                      <a:pt x="974" y="661"/>
                    </a:lnTo>
                    <a:lnTo>
                      <a:pt x="955" y="652"/>
                    </a:lnTo>
                    <a:lnTo>
                      <a:pt x="937" y="642"/>
                    </a:lnTo>
                    <a:lnTo>
                      <a:pt x="919" y="633"/>
                    </a:lnTo>
                    <a:lnTo>
                      <a:pt x="901" y="624"/>
                    </a:lnTo>
                    <a:lnTo>
                      <a:pt x="883" y="615"/>
                    </a:lnTo>
                    <a:lnTo>
                      <a:pt x="865" y="606"/>
                    </a:lnTo>
                    <a:lnTo>
                      <a:pt x="847" y="597"/>
                    </a:lnTo>
                    <a:lnTo>
                      <a:pt x="828" y="589"/>
                    </a:lnTo>
                    <a:lnTo>
                      <a:pt x="807" y="581"/>
                    </a:lnTo>
                    <a:lnTo>
                      <a:pt x="786" y="574"/>
                    </a:lnTo>
                    <a:lnTo>
                      <a:pt x="765" y="568"/>
                    </a:lnTo>
                    <a:lnTo>
                      <a:pt x="742" y="562"/>
                    </a:lnTo>
                    <a:lnTo>
                      <a:pt x="718" y="557"/>
                    </a:lnTo>
                    <a:lnTo>
                      <a:pt x="686" y="551"/>
                    </a:lnTo>
                    <a:lnTo>
                      <a:pt x="656" y="544"/>
                    </a:lnTo>
                    <a:lnTo>
                      <a:pt x="626" y="538"/>
                    </a:lnTo>
                    <a:lnTo>
                      <a:pt x="597" y="531"/>
                    </a:lnTo>
                    <a:lnTo>
                      <a:pt x="568" y="524"/>
                    </a:lnTo>
                    <a:lnTo>
                      <a:pt x="539" y="517"/>
                    </a:lnTo>
                    <a:lnTo>
                      <a:pt x="510" y="510"/>
                    </a:lnTo>
                    <a:lnTo>
                      <a:pt x="482" y="502"/>
                    </a:lnTo>
                    <a:lnTo>
                      <a:pt x="453" y="495"/>
                    </a:lnTo>
                    <a:lnTo>
                      <a:pt x="424" y="488"/>
                    </a:lnTo>
                    <a:lnTo>
                      <a:pt x="395" y="481"/>
                    </a:lnTo>
                    <a:lnTo>
                      <a:pt x="365" y="474"/>
                    </a:lnTo>
                    <a:lnTo>
                      <a:pt x="335" y="466"/>
                    </a:lnTo>
                    <a:lnTo>
                      <a:pt x="303" y="460"/>
                    </a:lnTo>
                    <a:lnTo>
                      <a:pt x="272" y="453"/>
                    </a:lnTo>
                    <a:lnTo>
                      <a:pt x="239" y="447"/>
                    </a:lnTo>
                    <a:lnTo>
                      <a:pt x="229" y="446"/>
                    </a:lnTo>
                    <a:lnTo>
                      <a:pt x="219" y="445"/>
                    </a:lnTo>
                    <a:lnTo>
                      <a:pt x="206" y="444"/>
                    </a:lnTo>
                    <a:lnTo>
                      <a:pt x="193" y="443"/>
                    </a:lnTo>
                    <a:lnTo>
                      <a:pt x="180" y="443"/>
                    </a:lnTo>
                    <a:lnTo>
                      <a:pt x="166" y="442"/>
                    </a:lnTo>
                    <a:lnTo>
                      <a:pt x="151" y="442"/>
                    </a:lnTo>
                    <a:lnTo>
                      <a:pt x="137" y="442"/>
                    </a:lnTo>
                    <a:lnTo>
                      <a:pt x="122" y="441"/>
                    </a:lnTo>
                    <a:lnTo>
                      <a:pt x="108" y="441"/>
                    </a:lnTo>
                    <a:lnTo>
                      <a:pt x="94" y="441"/>
                    </a:lnTo>
                    <a:lnTo>
                      <a:pt x="80" y="440"/>
                    </a:lnTo>
                    <a:lnTo>
                      <a:pt x="67" y="440"/>
                    </a:lnTo>
                    <a:lnTo>
                      <a:pt x="55" y="439"/>
                    </a:lnTo>
                    <a:lnTo>
                      <a:pt x="44" y="438"/>
                    </a:lnTo>
                    <a:lnTo>
                      <a:pt x="34" y="437"/>
                    </a:lnTo>
                    <a:lnTo>
                      <a:pt x="28" y="439"/>
                    </a:lnTo>
                    <a:lnTo>
                      <a:pt x="27" y="444"/>
                    </a:lnTo>
                    <a:lnTo>
                      <a:pt x="30" y="453"/>
                    </a:lnTo>
                    <a:lnTo>
                      <a:pt x="35" y="462"/>
                    </a:lnTo>
                    <a:lnTo>
                      <a:pt x="41" y="470"/>
                    </a:lnTo>
                    <a:lnTo>
                      <a:pt x="47" y="477"/>
                    </a:lnTo>
                    <a:lnTo>
                      <a:pt x="53" y="478"/>
                    </a:lnTo>
                    <a:lnTo>
                      <a:pt x="57" y="473"/>
                    </a:lnTo>
                    <a:lnTo>
                      <a:pt x="60" y="463"/>
                    </a:lnTo>
                    <a:lnTo>
                      <a:pt x="62" y="453"/>
                    </a:lnTo>
                    <a:lnTo>
                      <a:pt x="64" y="444"/>
                    </a:lnTo>
                    <a:lnTo>
                      <a:pt x="66" y="435"/>
                    </a:lnTo>
                    <a:lnTo>
                      <a:pt x="68" y="426"/>
                    </a:lnTo>
                    <a:lnTo>
                      <a:pt x="70" y="416"/>
                    </a:lnTo>
                    <a:lnTo>
                      <a:pt x="73" y="406"/>
                    </a:lnTo>
                    <a:lnTo>
                      <a:pt x="76" y="395"/>
                    </a:lnTo>
                    <a:lnTo>
                      <a:pt x="86" y="366"/>
                    </a:lnTo>
                    <a:lnTo>
                      <a:pt x="100" y="347"/>
                    </a:lnTo>
                    <a:lnTo>
                      <a:pt x="112" y="327"/>
                    </a:lnTo>
                    <a:lnTo>
                      <a:pt x="122" y="307"/>
                    </a:lnTo>
                    <a:lnTo>
                      <a:pt x="130" y="287"/>
                    </a:lnTo>
                    <a:lnTo>
                      <a:pt x="137" y="266"/>
                    </a:lnTo>
                    <a:lnTo>
                      <a:pt x="143" y="245"/>
                    </a:lnTo>
                    <a:lnTo>
                      <a:pt x="147" y="223"/>
                    </a:lnTo>
                    <a:lnTo>
                      <a:pt x="150" y="200"/>
                    </a:lnTo>
                    <a:lnTo>
                      <a:pt x="151" y="178"/>
                    </a:lnTo>
                    <a:lnTo>
                      <a:pt x="152" y="154"/>
                    </a:lnTo>
                    <a:lnTo>
                      <a:pt x="151" y="131"/>
                    </a:lnTo>
                    <a:lnTo>
                      <a:pt x="148" y="107"/>
                    </a:lnTo>
                    <a:lnTo>
                      <a:pt x="145" y="81"/>
                    </a:lnTo>
                    <a:lnTo>
                      <a:pt x="140" y="56"/>
                    </a:lnTo>
                    <a:lnTo>
                      <a:pt x="135" y="30"/>
                    </a:lnTo>
                    <a:lnTo>
                      <a:pt x="128" y="4"/>
                    </a:lnTo>
                    <a:lnTo>
                      <a:pt x="125" y="1"/>
                    </a:lnTo>
                    <a:lnTo>
                      <a:pt x="122" y="0"/>
                    </a:lnTo>
                    <a:lnTo>
                      <a:pt x="120" y="3"/>
                    </a:lnTo>
                    <a:lnTo>
                      <a:pt x="11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15" name="Freeform 271"/>
              <p:cNvSpPr>
                <a:spLocks/>
              </p:cNvSpPr>
              <p:nvPr/>
            </p:nvSpPr>
            <p:spPr bwMode="auto">
              <a:xfrm flipH="1">
                <a:off x="5065" y="2238"/>
                <a:ext cx="219" cy="294"/>
              </a:xfrm>
              <a:custGeom>
                <a:avLst/>
                <a:gdLst>
                  <a:gd name="T0" fmla="*/ 1195 w 1210"/>
                  <a:gd name="T1" fmla="*/ 120 h 1614"/>
                  <a:gd name="T2" fmla="*/ 1182 w 1210"/>
                  <a:gd name="T3" fmla="*/ 282 h 1614"/>
                  <a:gd name="T4" fmla="*/ 1155 w 1210"/>
                  <a:gd name="T5" fmla="*/ 444 h 1614"/>
                  <a:gd name="T6" fmla="*/ 1123 w 1210"/>
                  <a:gd name="T7" fmla="*/ 598 h 1614"/>
                  <a:gd name="T8" fmla="*/ 1095 w 1210"/>
                  <a:gd name="T9" fmla="*/ 692 h 1614"/>
                  <a:gd name="T10" fmla="*/ 1059 w 1210"/>
                  <a:gd name="T11" fmla="*/ 759 h 1614"/>
                  <a:gd name="T12" fmla="*/ 1023 w 1210"/>
                  <a:gd name="T13" fmla="*/ 821 h 1614"/>
                  <a:gd name="T14" fmla="*/ 1000 w 1210"/>
                  <a:gd name="T15" fmla="*/ 886 h 1614"/>
                  <a:gd name="T16" fmla="*/ 1019 w 1210"/>
                  <a:gd name="T17" fmla="*/ 947 h 1614"/>
                  <a:gd name="T18" fmla="*/ 1019 w 1210"/>
                  <a:gd name="T19" fmla="*/ 1007 h 1614"/>
                  <a:gd name="T20" fmla="*/ 995 w 1210"/>
                  <a:gd name="T21" fmla="*/ 1060 h 1614"/>
                  <a:gd name="T22" fmla="*/ 952 w 1210"/>
                  <a:gd name="T23" fmla="*/ 1102 h 1614"/>
                  <a:gd name="T24" fmla="*/ 873 w 1210"/>
                  <a:gd name="T25" fmla="*/ 1134 h 1614"/>
                  <a:gd name="T26" fmla="*/ 752 w 1210"/>
                  <a:gd name="T27" fmla="*/ 1145 h 1614"/>
                  <a:gd name="T28" fmla="*/ 619 w 1210"/>
                  <a:gd name="T29" fmla="*/ 1140 h 1614"/>
                  <a:gd name="T30" fmla="*/ 499 w 1210"/>
                  <a:gd name="T31" fmla="*/ 1124 h 1614"/>
                  <a:gd name="T32" fmla="*/ 445 w 1210"/>
                  <a:gd name="T33" fmla="*/ 1115 h 1614"/>
                  <a:gd name="T34" fmla="*/ 408 w 1210"/>
                  <a:gd name="T35" fmla="*/ 1114 h 1614"/>
                  <a:gd name="T36" fmla="*/ 382 w 1210"/>
                  <a:gd name="T37" fmla="*/ 1114 h 1614"/>
                  <a:gd name="T38" fmla="*/ 358 w 1210"/>
                  <a:gd name="T39" fmla="*/ 1125 h 1614"/>
                  <a:gd name="T40" fmla="*/ 321 w 1210"/>
                  <a:gd name="T41" fmla="*/ 1165 h 1614"/>
                  <a:gd name="T42" fmla="*/ 286 w 1210"/>
                  <a:gd name="T43" fmla="*/ 1211 h 1614"/>
                  <a:gd name="T44" fmla="*/ 254 w 1210"/>
                  <a:gd name="T45" fmla="*/ 1260 h 1614"/>
                  <a:gd name="T46" fmla="*/ 221 w 1210"/>
                  <a:gd name="T47" fmla="*/ 1313 h 1614"/>
                  <a:gd name="T48" fmla="*/ 99 w 1210"/>
                  <a:gd name="T49" fmla="*/ 1459 h 1614"/>
                  <a:gd name="T50" fmla="*/ 48 w 1210"/>
                  <a:gd name="T51" fmla="*/ 1524 h 1614"/>
                  <a:gd name="T52" fmla="*/ 0 w 1210"/>
                  <a:gd name="T53" fmla="*/ 1577 h 1614"/>
                  <a:gd name="T54" fmla="*/ 26 w 1210"/>
                  <a:gd name="T55" fmla="*/ 1614 h 1614"/>
                  <a:gd name="T56" fmla="*/ 74 w 1210"/>
                  <a:gd name="T57" fmla="*/ 1594 h 1614"/>
                  <a:gd name="T58" fmla="*/ 118 w 1210"/>
                  <a:gd name="T59" fmla="*/ 1571 h 1614"/>
                  <a:gd name="T60" fmla="*/ 160 w 1210"/>
                  <a:gd name="T61" fmla="*/ 1550 h 1614"/>
                  <a:gd name="T62" fmla="*/ 201 w 1210"/>
                  <a:gd name="T63" fmla="*/ 1523 h 1614"/>
                  <a:gd name="T64" fmla="*/ 317 w 1210"/>
                  <a:gd name="T65" fmla="*/ 1384 h 1614"/>
                  <a:gd name="T66" fmla="*/ 348 w 1210"/>
                  <a:gd name="T67" fmla="*/ 1335 h 1614"/>
                  <a:gd name="T68" fmla="*/ 375 w 1210"/>
                  <a:gd name="T69" fmla="*/ 1289 h 1614"/>
                  <a:gd name="T70" fmla="*/ 405 w 1210"/>
                  <a:gd name="T71" fmla="*/ 1244 h 1614"/>
                  <a:gd name="T72" fmla="*/ 434 w 1210"/>
                  <a:gd name="T73" fmla="*/ 1208 h 1614"/>
                  <a:gd name="T74" fmla="*/ 400 w 1210"/>
                  <a:gd name="T75" fmla="*/ 1219 h 1614"/>
                  <a:gd name="T76" fmla="*/ 397 w 1210"/>
                  <a:gd name="T77" fmla="*/ 1227 h 1614"/>
                  <a:gd name="T78" fmla="*/ 427 w 1210"/>
                  <a:gd name="T79" fmla="*/ 1233 h 1614"/>
                  <a:gd name="T80" fmla="*/ 480 w 1210"/>
                  <a:gd name="T81" fmla="*/ 1244 h 1614"/>
                  <a:gd name="T82" fmla="*/ 619 w 1210"/>
                  <a:gd name="T83" fmla="*/ 1254 h 1614"/>
                  <a:gd name="T84" fmla="*/ 773 w 1210"/>
                  <a:gd name="T85" fmla="*/ 1249 h 1614"/>
                  <a:gd name="T86" fmla="*/ 913 w 1210"/>
                  <a:gd name="T87" fmla="*/ 1226 h 1614"/>
                  <a:gd name="T88" fmla="*/ 1012 w 1210"/>
                  <a:gd name="T89" fmla="*/ 1184 h 1614"/>
                  <a:gd name="T90" fmla="*/ 1078 w 1210"/>
                  <a:gd name="T91" fmla="*/ 1121 h 1614"/>
                  <a:gd name="T92" fmla="*/ 1113 w 1210"/>
                  <a:gd name="T93" fmla="*/ 1043 h 1614"/>
                  <a:gd name="T94" fmla="*/ 1107 w 1210"/>
                  <a:gd name="T95" fmla="*/ 954 h 1614"/>
                  <a:gd name="T96" fmla="*/ 1072 w 1210"/>
                  <a:gd name="T97" fmla="*/ 867 h 1614"/>
                  <a:gd name="T98" fmla="*/ 1091 w 1210"/>
                  <a:gd name="T99" fmla="*/ 809 h 1614"/>
                  <a:gd name="T100" fmla="*/ 1122 w 1210"/>
                  <a:gd name="T101" fmla="*/ 757 h 1614"/>
                  <a:gd name="T102" fmla="*/ 1152 w 1210"/>
                  <a:gd name="T103" fmla="*/ 699 h 1614"/>
                  <a:gd name="T104" fmla="*/ 1178 w 1210"/>
                  <a:gd name="T105" fmla="*/ 610 h 1614"/>
                  <a:gd name="T106" fmla="*/ 1201 w 1210"/>
                  <a:gd name="T107" fmla="*/ 454 h 1614"/>
                  <a:gd name="T108" fmla="*/ 1210 w 1210"/>
                  <a:gd name="T109" fmla="*/ 288 h 1614"/>
                  <a:gd name="T110" fmla="*/ 1206 w 1210"/>
                  <a:gd name="T111" fmla="*/ 122 h 1614"/>
                  <a:gd name="T112" fmla="*/ 1195 w 1210"/>
                  <a:gd name="T113" fmla="*/ 0 h 1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10" h="1614">
                    <a:moveTo>
                      <a:pt x="1190" y="3"/>
                    </a:moveTo>
                    <a:lnTo>
                      <a:pt x="1193" y="41"/>
                    </a:lnTo>
                    <a:lnTo>
                      <a:pt x="1195" y="79"/>
                    </a:lnTo>
                    <a:lnTo>
                      <a:pt x="1195" y="120"/>
                    </a:lnTo>
                    <a:lnTo>
                      <a:pt x="1193" y="160"/>
                    </a:lnTo>
                    <a:lnTo>
                      <a:pt x="1191" y="200"/>
                    </a:lnTo>
                    <a:lnTo>
                      <a:pt x="1187" y="240"/>
                    </a:lnTo>
                    <a:lnTo>
                      <a:pt x="1182" y="282"/>
                    </a:lnTo>
                    <a:lnTo>
                      <a:pt x="1177" y="323"/>
                    </a:lnTo>
                    <a:lnTo>
                      <a:pt x="1170" y="363"/>
                    </a:lnTo>
                    <a:lnTo>
                      <a:pt x="1162" y="405"/>
                    </a:lnTo>
                    <a:lnTo>
                      <a:pt x="1155" y="444"/>
                    </a:lnTo>
                    <a:lnTo>
                      <a:pt x="1147" y="484"/>
                    </a:lnTo>
                    <a:lnTo>
                      <a:pt x="1139" y="523"/>
                    </a:lnTo>
                    <a:lnTo>
                      <a:pt x="1131" y="561"/>
                    </a:lnTo>
                    <a:lnTo>
                      <a:pt x="1123" y="598"/>
                    </a:lnTo>
                    <a:lnTo>
                      <a:pt x="1115" y="634"/>
                    </a:lnTo>
                    <a:lnTo>
                      <a:pt x="1109" y="654"/>
                    </a:lnTo>
                    <a:lnTo>
                      <a:pt x="1103" y="673"/>
                    </a:lnTo>
                    <a:lnTo>
                      <a:pt x="1095" y="692"/>
                    </a:lnTo>
                    <a:lnTo>
                      <a:pt x="1087" y="709"/>
                    </a:lnTo>
                    <a:lnTo>
                      <a:pt x="1078" y="726"/>
                    </a:lnTo>
                    <a:lnTo>
                      <a:pt x="1069" y="742"/>
                    </a:lnTo>
                    <a:lnTo>
                      <a:pt x="1059" y="759"/>
                    </a:lnTo>
                    <a:lnTo>
                      <a:pt x="1050" y="775"/>
                    </a:lnTo>
                    <a:lnTo>
                      <a:pt x="1040" y="790"/>
                    </a:lnTo>
                    <a:lnTo>
                      <a:pt x="1031" y="806"/>
                    </a:lnTo>
                    <a:lnTo>
                      <a:pt x="1023" y="821"/>
                    </a:lnTo>
                    <a:lnTo>
                      <a:pt x="1015" y="837"/>
                    </a:lnTo>
                    <a:lnTo>
                      <a:pt x="1009" y="852"/>
                    </a:lnTo>
                    <a:lnTo>
                      <a:pt x="1004" y="868"/>
                    </a:lnTo>
                    <a:lnTo>
                      <a:pt x="1000" y="886"/>
                    </a:lnTo>
                    <a:lnTo>
                      <a:pt x="998" y="903"/>
                    </a:lnTo>
                    <a:lnTo>
                      <a:pt x="1007" y="918"/>
                    </a:lnTo>
                    <a:lnTo>
                      <a:pt x="1014" y="932"/>
                    </a:lnTo>
                    <a:lnTo>
                      <a:pt x="1019" y="947"/>
                    </a:lnTo>
                    <a:lnTo>
                      <a:pt x="1022" y="962"/>
                    </a:lnTo>
                    <a:lnTo>
                      <a:pt x="1023" y="977"/>
                    </a:lnTo>
                    <a:lnTo>
                      <a:pt x="1022" y="992"/>
                    </a:lnTo>
                    <a:lnTo>
                      <a:pt x="1019" y="1007"/>
                    </a:lnTo>
                    <a:lnTo>
                      <a:pt x="1015" y="1021"/>
                    </a:lnTo>
                    <a:lnTo>
                      <a:pt x="1010" y="1035"/>
                    </a:lnTo>
                    <a:lnTo>
                      <a:pt x="1003" y="1048"/>
                    </a:lnTo>
                    <a:lnTo>
                      <a:pt x="995" y="1060"/>
                    </a:lnTo>
                    <a:lnTo>
                      <a:pt x="985" y="1072"/>
                    </a:lnTo>
                    <a:lnTo>
                      <a:pt x="975" y="1083"/>
                    </a:lnTo>
                    <a:lnTo>
                      <a:pt x="964" y="1093"/>
                    </a:lnTo>
                    <a:lnTo>
                      <a:pt x="952" y="1102"/>
                    </a:lnTo>
                    <a:lnTo>
                      <a:pt x="940" y="1110"/>
                    </a:lnTo>
                    <a:lnTo>
                      <a:pt x="920" y="1119"/>
                    </a:lnTo>
                    <a:lnTo>
                      <a:pt x="898" y="1127"/>
                    </a:lnTo>
                    <a:lnTo>
                      <a:pt x="873" y="1134"/>
                    </a:lnTo>
                    <a:lnTo>
                      <a:pt x="845" y="1139"/>
                    </a:lnTo>
                    <a:lnTo>
                      <a:pt x="816" y="1142"/>
                    </a:lnTo>
                    <a:lnTo>
                      <a:pt x="784" y="1144"/>
                    </a:lnTo>
                    <a:lnTo>
                      <a:pt x="752" y="1145"/>
                    </a:lnTo>
                    <a:lnTo>
                      <a:pt x="719" y="1145"/>
                    </a:lnTo>
                    <a:lnTo>
                      <a:pt x="686" y="1145"/>
                    </a:lnTo>
                    <a:lnTo>
                      <a:pt x="652" y="1143"/>
                    </a:lnTo>
                    <a:lnTo>
                      <a:pt x="619" y="1140"/>
                    </a:lnTo>
                    <a:lnTo>
                      <a:pt x="587" y="1137"/>
                    </a:lnTo>
                    <a:lnTo>
                      <a:pt x="555" y="1133"/>
                    </a:lnTo>
                    <a:lnTo>
                      <a:pt x="526" y="1128"/>
                    </a:lnTo>
                    <a:lnTo>
                      <a:pt x="499" y="1124"/>
                    </a:lnTo>
                    <a:lnTo>
                      <a:pt x="474" y="1119"/>
                    </a:lnTo>
                    <a:lnTo>
                      <a:pt x="464" y="1117"/>
                    </a:lnTo>
                    <a:lnTo>
                      <a:pt x="454" y="1116"/>
                    </a:lnTo>
                    <a:lnTo>
                      <a:pt x="445" y="1115"/>
                    </a:lnTo>
                    <a:lnTo>
                      <a:pt x="435" y="1115"/>
                    </a:lnTo>
                    <a:lnTo>
                      <a:pt x="426" y="1115"/>
                    </a:lnTo>
                    <a:lnTo>
                      <a:pt x="417" y="1114"/>
                    </a:lnTo>
                    <a:lnTo>
                      <a:pt x="408" y="1114"/>
                    </a:lnTo>
                    <a:lnTo>
                      <a:pt x="399" y="1113"/>
                    </a:lnTo>
                    <a:lnTo>
                      <a:pt x="394" y="1112"/>
                    </a:lnTo>
                    <a:lnTo>
                      <a:pt x="388" y="1113"/>
                    </a:lnTo>
                    <a:lnTo>
                      <a:pt x="382" y="1114"/>
                    </a:lnTo>
                    <a:lnTo>
                      <a:pt x="375" y="1116"/>
                    </a:lnTo>
                    <a:lnTo>
                      <a:pt x="369" y="1119"/>
                    </a:lnTo>
                    <a:lnTo>
                      <a:pt x="363" y="1122"/>
                    </a:lnTo>
                    <a:lnTo>
                      <a:pt x="358" y="1125"/>
                    </a:lnTo>
                    <a:lnTo>
                      <a:pt x="354" y="1129"/>
                    </a:lnTo>
                    <a:lnTo>
                      <a:pt x="342" y="1142"/>
                    </a:lnTo>
                    <a:lnTo>
                      <a:pt x="332" y="1154"/>
                    </a:lnTo>
                    <a:lnTo>
                      <a:pt x="321" y="1165"/>
                    </a:lnTo>
                    <a:lnTo>
                      <a:pt x="311" y="1177"/>
                    </a:lnTo>
                    <a:lnTo>
                      <a:pt x="302" y="1188"/>
                    </a:lnTo>
                    <a:lnTo>
                      <a:pt x="294" y="1200"/>
                    </a:lnTo>
                    <a:lnTo>
                      <a:pt x="286" y="1211"/>
                    </a:lnTo>
                    <a:lnTo>
                      <a:pt x="278" y="1223"/>
                    </a:lnTo>
                    <a:lnTo>
                      <a:pt x="270" y="1235"/>
                    </a:lnTo>
                    <a:lnTo>
                      <a:pt x="262" y="1247"/>
                    </a:lnTo>
                    <a:lnTo>
                      <a:pt x="254" y="1260"/>
                    </a:lnTo>
                    <a:lnTo>
                      <a:pt x="247" y="1273"/>
                    </a:lnTo>
                    <a:lnTo>
                      <a:pt x="238" y="1286"/>
                    </a:lnTo>
                    <a:lnTo>
                      <a:pt x="230" y="1299"/>
                    </a:lnTo>
                    <a:lnTo>
                      <a:pt x="221" y="1313"/>
                    </a:lnTo>
                    <a:lnTo>
                      <a:pt x="212" y="1327"/>
                    </a:lnTo>
                    <a:lnTo>
                      <a:pt x="130" y="1424"/>
                    </a:lnTo>
                    <a:lnTo>
                      <a:pt x="113" y="1442"/>
                    </a:lnTo>
                    <a:lnTo>
                      <a:pt x="99" y="1459"/>
                    </a:lnTo>
                    <a:lnTo>
                      <a:pt x="87" y="1476"/>
                    </a:lnTo>
                    <a:lnTo>
                      <a:pt x="74" y="1492"/>
                    </a:lnTo>
                    <a:lnTo>
                      <a:pt x="61" y="1508"/>
                    </a:lnTo>
                    <a:lnTo>
                      <a:pt x="48" y="1524"/>
                    </a:lnTo>
                    <a:lnTo>
                      <a:pt x="32" y="1539"/>
                    </a:lnTo>
                    <a:lnTo>
                      <a:pt x="14" y="1554"/>
                    </a:lnTo>
                    <a:lnTo>
                      <a:pt x="4" y="1565"/>
                    </a:lnTo>
                    <a:lnTo>
                      <a:pt x="0" y="1577"/>
                    </a:lnTo>
                    <a:lnTo>
                      <a:pt x="1" y="1589"/>
                    </a:lnTo>
                    <a:lnTo>
                      <a:pt x="6" y="1600"/>
                    </a:lnTo>
                    <a:lnTo>
                      <a:pt x="15" y="1609"/>
                    </a:lnTo>
                    <a:lnTo>
                      <a:pt x="26" y="1614"/>
                    </a:lnTo>
                    <a:lnTo>
                      <a:pt x="39" y="1614"/>
                    </a:lnTo>
                    <a:lnTo>
                      <a:pt x="52" y="1608"/>
                    </a:lnTo>
                    <a:lnTo>
                      <a:pt x="63" y="1601"/>
                    </a:lnTo>
                    <a:lnTo>
                      <a:pt x="74" y="1594"/>
                    </a:lnTo>
                    <a:lnTo>
                      <a:pt x="86" y="1588"/>
                    </a:lnTo>
                    <a:lnTo>
                      <a:pt x="96" y="1582"/>
                    </a:lnTo>
                    <a:lnTo>
                      <a:pt x="107" y="1576"/>
                    </a:lnTo>
                    <a:lnTo>
                      <a:pt x="118" y="1571"/>
                    </a:lnTo>
                    <a:lnTo>
                      <a:pt x="129" y="1566"/>
                    </a:lnTo>
                    <a:lnTo>
                      <a:pt x="139" y="1561"/>
                    </a:lnTo>
                    <a:lnTo>
                      <a:pt x="150" y="1555"/>
                    </a:lnTo>
                    <a:lnTo>
                      <a:pt x="160" y="1550"/>
                    </a:lnTo>
                    <a:lnTo>
                      <a:pt x="170" y="1544"/>
                    </a:lnTo>
                    <a:lnTo>
                      <a:pt x="181" y="1537"/>
                    </a:lnTo>
                    <a:lnTo>
                      <a:pt x="191" y="1530"/>
                    </a:lnTo>
                    <a:lnTo>
                      <a:pt x="201" y="1523"/>
                    </a:lnTo>
                    <a:lnTo>
                      <a:pt x="211" y="1514"/>
                    </a:lnTo>
                    <a:lnTo>
                      <a:pt x="221" y="1504"/>
                    </a:lnTo>
                    <a:lnTo>
                      <a:pt x="308" y="1398"/>
                    </a:lnTo>
                    <a:lnTo>
                      <a:pt x="317" y="1384"/>
                    </a:lnTo>
                    <a:lnTo>
                      <a:pt x="326" y="1371"/>
                    </a:lnTo>
                    <a:lnTo>
                      <a:pt x="333" y="1359"/>
                    </a:lnTo>
                    <a:lnTo>
                      <a:pt x="341" y="1347"/>
                    </a:lnTo>
                    <a:lnTo>
                      <a:pt x="348" y="1335"/>
                    </a:lnTo>
                    <a:lnTo>
                      <a:pt x="354" y="1323"/>
                    </a:lnTo>
                    <a:lnTo>
                      <a:pt x="361" y="1312"/>
                    </a:lnTo>
                    <a:lnTo>
                      <a:pt x="368" y="1301"/>
                    </a:lnTo>
                    <a:lnTo>
                      <a:pt x="375" y="1289"/>
                    </a:lnTo>
                    <a:lnTo>
                      <a:pt x="382" y="1278"/>
                    </a:lnTo>
                    <a:lnTo>
                      <a:pt x="389" y="1267"/>
                    </a:lnTo>
                    <a:lnTo>
                      <a:pt x="397" y="1255"/>
                    </a:lnTo>
                    <a:lnTo>
                      <a:pt x="405" y="1244"/>
                    </a:lnTo>
                    <a:lnTo>
                      <a:pt x="414" y="1233"/>
                    </a:lnTo>
                    <a:lnTo>
                      <a:pt x="424" y="1221"/>
                    </a:lnTo>
                    <a:lnTo>
                      <a:pt x="434" y="1210"/>
                    </a:lnTo>
                    <a:lnTo>
                      <a:pt x="434" y="1208"/>
                    </a:lnTo>
                    <a:lnTo>
                      <a:pt x="429" y="1209"/>
                    </a:lnTo>
                    <a:lnTo>
                      <a:pt x="421" y="1211"/>
                    </a:lnTo>
                    <a:lnTo>
                      <a:pt x="410" y="1215"/>
                    </a:lnTo>
                    <a:lnTo>
                      <a:pt x="400" y="1219"/>
                    </a:lnTo>
                    <a:lnTo>
                      <a:pt x="392" y="1222"/>
                    </a:lnTo>
                    <a:lnTo>
                      <a:pt x="388" y="1225"/>
                    </a:lnTo>
                    <a:lnTo>
                      <a:pt x="389" y="1226"/>
                    </a:lnTo>
                    <a:lnTo>
                      <a:pt x="397" y="1227"/>
                    </a:lnTo>
                    <a:lnTo>
                      <a:pt x="405" y="1228"/>
                    </a:lnTo>
                    <a:lnTo>
                      <a:pt x="413" y="1230"/>
                    </a:lnTo>
                    <a:lnTo>
                      <a:pt x="420" y="1231"/>
                    </a:lnTo>
                    <a:lnTo>
                      <a:pt x="427" y="1233"/>
                    </a:lnTo>
                    <a:lnTo>
                      <a:pt x="434" y="1235"/>
                    </a:lnTo>
                    <a:lnTo>
                      <a:pt x="442" y="1237"/>
                    </a:lnTo>
                    <a:lnTo>
                      <a:pt x="451" y="1239"/>
                    </a:lnTo>
                    <a:lnTo>
                      <a:pt x="480" y="1244"/>
                    </a:lnTo>
                    <a:lnTo>
                      <a:pt x="511" y="1248"/>
                    </a:lnTo>
                    <a:lnTo>
                      <a:pt x="545" y="1251"/>
                    </a:lnTo>
                    <a:lnTo>
                      <a:pt x="582" y="1253"/>
                    </a:lnTo>
                    <a:lnTo>
                      <a:pt x="619" y="1254"/>
                    </a:lnTo>
                    <a:lnTo>
                      <a:pt x="657" y="1255"/>
                    </a:lnTo>
                    <a:lnTo>
                      <a:pt x="696" y="1254"/>
                    </a:lnTo>
                    <a:lnTo>
                      <a:pt x="735" y="1252"/>
                    </a:lnTo>
                    <a:lnTo>
                      <a:pt x="773" y="1249"/>
                    </a:lnTo>
                    <a:lnTo>
                      <a:pt x="811" y="1245"/>
                    </a:lnTo>
                    <a:lnTo>
                      <a:pt x="847" y="1240"/>
                    </a:lnTo>
                    <a:lnTo>
                      <a:pt x="881" y="1233"/>
                    </a:lnTo>
                    <a:lnTo>
                      <a:pt x="913" y="1226"/>
                    </a:lnTo>
                    <a:lnTo>
                      <a:pt x="943" y="1218"/>
                    </a:lnTo>
                    <a:lnTo>
                      <a:pt x="969" y="1208"/>
                    </a:lnTo>
                    <a:lnTo>
                      <a:pt x="992" y="1197"/>
                    </a:lnTo>
                    <a:lnTo>
                      <a:pt x="1012" y="1184"/>
                    </a:lnTo>
                    <a:lnTo>
                      <a:pt x="1030" y="1170"/>
                    </a:lnTo>
                    <a:lnTo>
                      <a:pt x="1049" y="1155"/>
                    </a:lnTo>
                    <a:lnTo>
                      <a:pt x="1064" y="1139"/>
                    </a:lnTo>
                    <a:lnTo>
                      <a:pt x="1078" y="1121"/>
                    </a:lnTo>
                    <a:lnTo>
                      <a:pt x="1090" y="1102"/>
                    </a:lnTo>
                    <a:lnTo>
                      <a:pt x="1100" y="1083"/>
                    </a:lnTo>
                    <a:lnTo>
                      <a:pt x="1107" y="1063"/>
                    </a:lnTo>
                    <a:lnTo>
                      <a:pt x="1113" y="1043"/>
                    </a:lnTo>
                    <a:lnTo>
                      <a:pt x="1115" y="1021"/>
                    </a:lnTo>
                    <a:lnTo>
                      <a:pt x="1115" y="999"/>
                    </a:lnTo>
                    <a:lnTo>
                      <a:pt x="1113" y="976"/>
                    </a:lnTo>
                    <a:lnTo>
                      <a:pt x="1107" y="954"/>
                    </a:lnTo>
                    <a:lnTo>
                      <a:pt x="1098" y="931"/>
                    </a:lnTo>
                    <a:lnTo>
                      <a:pt x="1086" y="907"/>
                    </a:lnTo>
                    <a:lnTo>
                      <a:pt x="1070" y="884"/>
                    </a:lnTo>
                    <a:lnTo>
                      <a:pt x="1072" y="867"/>
                    </a:lnTo>
                    <a:lnTo>
                      <a:pt x="1075" y="851"/>
                    </a:lnTo>
                    <a:lnTo>
                      <a:pt x="1079" y="837"/>
                    </a:lnTo>
                    <a:lnTo>
                      <a:pt x="1085" y="823"/>
                    </a:lnTo>
                    <a:lnTo>
                      <a:pt x="1091" y="809"/>
                    </a:lnTo>
                    <a:lnTo>
                      <a:pt x="1098" y="796"/>
                    </a:lnTo>
                    <a:lnTo>
                      <a:pt x="1106" y="783"/>
                    </a:lnTo>
                    <a:lnTo>
                      <a:pt x="1114" y="770"/>
                    </a:lnTo>
                    <a:lnTo>
                      <a:pt x="1122" y="757"/>
                    </a:lnTo>
                    <a:lnTo>
                      <a:pt x="1130" y="743"/>
                    </a:lnTo>
                    <a:lnTo>
                      <a:pt x="1137" y="729"/>
                    </a:lnTo>
                    <a:lnTo>
                      <a:pt x="1145" y="715"/>
                    </a:lnTo>
                    <a:lnTo>
                      <a:pt x="1152" y="699"/>
                    </a:lnTo>
                    <a:lnTo>
                      <a:pt x="1159" y="683"/>
                    </a:lnTo>
                    <a:lnTo>
                      <a:pt x="1164" y="666"/>
                    </a:lnTo>
                    <a:lnTo>
                      <a:pt x="1170" y="647"/>
                    </a:lnTo>
                    <a:lnTo>
                      <a:pt x="1178" y="610"/>
                    </a:lnTo>
                    <a:lnTo>
                      <a:pt x="1185" y="573"/>
                    </a:lnTo>
                    <a:lnTo>
                      <a:pt x="1191" y="534"/>
                    </a:lnTo>
                    <a:lnTo>
                      <a:pt x="1196" y="494"/>
                    </a:lnTo>
                    <a:lnTo>
                      <a:pt x="1201" y="454"/>
                    </a:lnTo>
                    <a:lnTo>
                      <a:pt x="1204" y="413"/>
                    </a:lnTo>
                    <a:lnTo>
                      <a:pt x="1207" y="372"/>
                    </a:lnTo>
                    <a:lnTo>
                      <a:pt x="1209" y="329"/>
                    </a:lnTo>
                    <a:lnTo>
                      <a:pt x="1210" y="288"/>
                    </a:lnTo>
                    <a:lnTo>
                      <a:pt x="1210" y="246"/>
                    </a:lnTo>
                    <a:lnTo>
                      <a:pt x="1209" y="204"/>
                    </a:lnTo>
                    <a:lnTo>
                      <a:pt x="1208" y="162"/>
                    </a:lnTo>
                    <a:lnTo>
                      <a:pt x="1206" y="122"/>
                    </a:lnTo>
                    <a:lnTo>
                      <a:pt x="1203" y="81"/>
                    </a:lnTo>
                    <a:lnTo>
                      <a:pt x="1200" y="41"/>
                    </a:lnTo>
                    <a:lnTo>
                      <a:pt x="1196" y="3"/>
                    </a:lnTo>
                    <a:lnTo>
                      <a:pt x="1195" y="0"/>
                    </a:lnTo>
                    <a:lnTo>
                      <a:pt x="1192" y="0"/>
                    </a:lnTo>
                    <a:lnTo>
                      <a:pt x="1189" y="1"/>
                    </a:lnTo>
                    <a:lnTo>
                      <a:pt x="119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16" name="Freeform 272"/>
              <p:cNvSpPr>
                <a:spLocks/>
              </p:cNvSpPr>
              <p:nvPr/>
            </p:nvSpPr>
            <p:spPr bwMode="auto">
              <a:xfrm flipH="1">
                <a:off x="5305" y="2178"/>
                <a:ext cx="133" cy="277"/>
              </a:xfrm>
              <a:custGeom>
                <a:avLst/>
                <a:gdLst>
                  <a:gd name="T0" fmla="*/ 623 w 728"/>
                  <a:gd name="T1" fmla="*/ 99 h 1522"/>
                  <a:gd name="T2" fmla="*/ 628 w 728"/>
                  <a:gd name="T3" fmla="*/ 205 h 1522"/>
                  <a:gd name="T4" fmla="*/ 636 w 728"/>
                  <a:gd name="T5" fmla="*/ 304 h 1522"/>
                  <a:gd name="T6" fmla="*/ 647 w 728"/>
                  <a:gd name="T7" fmla="*/ 402 h 1522"/>
                  <a:gd name="T8" fmla="*/ 659 w 728"/>
                  <a:gd name="T9" fmla="*/ 503 h 1522"/>
                  <a:gd name="T10" fmla="*/ 670 w 728"/>
                  <a:gd name="T11" fmla="*/ 577 h 1522"/>
                  <a:gd name="T12" fmla="*/ 689 w 728"/>
                  <a:gd name="T13" fmla="*/ 565 h 1522"/>
                  <a:gd name="T14" fmla="*/ 698 w 728"/>
                  <a:gd name="T15" fmla="*/ 545 h 1522"/>
                  <a:gd name="T16" fmla="*/ 702 w 728"/>
                  <a:gd name="T17" fmla="*/ 541 h 1522"/>
                  <a:gd name="T18" fmla="*/ 600 w 728"/>
                  <a:gd name="T19" fmla="*/ 520 h 1522"/>
                  <a:gd name="T20" fmla="*/ 538 w 728"/>
                  <a:gd name="T21" fmla="*/ 536 h 1522"/>
                  <a:gd name="T22" fmla="*/ 483 w 728"/>
                  <a:gd name="T23" fmla="*/ 552 h 1522"/>
                  <a:gd name="T24" fmla="*/ 430 w 728"/>
                  <a:gd name="T25" fmla="*/ 573 h 1522"/>
                  <a:gd name="T26" fmla="*/ 380 w 728"/>
                  <a:gd name="T27" fmla="*/ 599 h 1522"/>
                  <a:gd name="T28" fmla="*/ 331 w 728"/>
                  <a:gd name="T29" fmla="*/ 633 h 1522"/>
                  <a:gd name="T30" fmla="*/ 265 w 728"/>
                  <a:gd name="T31" fmla="*/ 692 h 1522"/>
                  <a:gd name="T32" fmla="*/ 199 w 728"/>
                  <a:gd name="T33" fmla="*/ 769 h 1522"/>
                  <a:gd name="T34" fmla="*/ 142 w 728"/>
                  <a:gd name="T35" fmla="*/ 854 h 1522"/>
                  <a:gd name="T36" fmla="*/ 91 w 728"/>
                  <a:gd name="T37" fmla="*/ 944 h 1522"/>
                  <a:gd name="T38" fmla="*/ 46 w 728"/>
                  <a:gd name="T39" fmla="*/ 1040 h 1522"/>
                  <a:gd name="T40" fmla="*/ 0 w 728"/>
                  <a:gd name="T41" fmla="*/ 1262 h 1522"/>
                  <a:gd name="T42" fmla="*/ 5 w 728"/>
                  <a:gd name="T43" fmla="*/ 1309 h 1522"/>
                  <a:gd name="T44" fmla="*/ 16 w 728"/>
                  <a:gd name="T45" fmla="*/ 1355 h 1522"/>
                  <a:gd name="T46" fmla="*/ 29 w 728"/>
                  <a:gd name="T47" fmla="*/ 1398 h 1522"/>
                  <a:gd name="T48" fmla="*/ 41 w 728"/>
                  <a:gd name="T49" fmla="*/ 1443 h 1522"/>
                  <a:gd name="T50" fmla="*/ 48 w 728"/>
                  <a:gd name="T51" fmla="*/ 1491 h 1522"/>
                  <a:gd name="T52" fmla="*/ 64 w 728"/>
                  <a:gd name="T53" fmla="*/ 1522 h 1522"/>
                  <a:gd name="T54" fmla="*/ 79 w 728"/>
                  <a:gd name="T55" fmla="*/ 1491 h 1522"/>
                  <a:gd name="T56" fmla="*/ 86 w 728"/>
                  <a:gd name="T57" fmla="*/ 1444 h 1522"/>
                  <a:gd name="T58" fmla="*/ 100 w 728"/>
                  <a:gd name="T59" fmla="*/ 1401 h 1522"/>
                  <a:gd name="T60" fmla="*/ 114 w 728"/>
                  <a:gd name="T61" fmla="*/ 1359 h 1522"/>
                  <a:gd name="T62" fmla="*/ 125 w 728"/>
                  <a:gd name="T63" fmla="*/ 1315 h 1522"/>
                  <a:gd name="T64" fmla="*/ 130 w 728"/>
                  <a:gd name="T65" fmla="*/ 1268 h 1522"/>
                  <a:gd name="T66" fmla="*/ 167 w 728"/>
                  <a:gd name="T67" fmla="*/ 1080 h 1522"/>
                  <a:gd name="T68" fmla="*/ 203 w 728"/>
                  <a:gd name="T69" fmla="*/ 995 h 1522"/>
                  <a:gd name="T70" fmla="*/ 243 w 728"/>
                  <a:gd name="T71" fmla="*/ 913 h 1522"/>
                  <a:gd name="T72" fmla="*/ 288 w 728"/>
                  <a:gd name="T73" fmla="*/ 838 h 1522"/>
                  <a:gd name="T74" fmla="*/ 343 w 728"/>
                  <a:gd name="T75" fmla="*/ 769 h 1522"/>
                  <a:gd name="T76" fmla="*/ 400 w 728"/>
                  <a:gd name="T77" fmla="*/ 716 h 1522"/>
                  <a:gd name="T78" fmla="*/ 438 w 728"/>
                  <a:gd name="T79" fmla="*/ 684 h 1522"/>
                  <a:gd name="T80" fmla="*/ 475 w 728"/>
                  <a:gd name="T81" fmla="*/ 656 h 1522"/>
                  <a:gd name="T82" fmla="*/ 513 w 728"/>
                  <a:gd name="T83" fmla="*/ 634 h 1522"/>
                  <a:gd name="T84" fmla="*/ 556 w 728"/>
                  <a:gd name="T85" fmla="*/ 615 h 1522"/>
                  <a:gd name="T86" fmla="*/ 606 w 728"/>
                  <a:gd name="T87" fmla="*/ 599 h 1522"/>
                  <a:gd name="T88" fmla="*/ 725 w 728"/>
                  <a:gd name="T89" fmla="*/ 595 h 1522"/>
                  <a:gd name="T90" fmla="*/ 702 w 728"/>
                  <a:gd name="T91" fmla="*/ 594 h 1522"/>
                  <a:gd name="T92" fmla="*/ 694 w 728"/>
                  <a:gd name="T93" fmla="*/ 595 h 1522"/>
                  <a:gd name="T94" fmla="*/ 720 w 728"/>
                  <a:gd name="T95" fmla="*/ 579 h 1522"/>
                  <a:gd name="T96" fmla="*/ 711 w 728"/>
                  <a:gd name="T97" fmla="*/ 496 h 1522"/>
                  <a:gd name="T98" fmla="*/ 697 w 728"/>
                  <a:gd name="T99" fmla="*/ 397 h 1522"/>
                  <a:gd name="T100" fmla="*/ 683 w 728"/>
                  <a:gd name="T101" fmla="*/ 299 h 1522"/>
                  <a:gd name="T102" fmla="*/ 672 w 728"/>
                  <a:gd name="T103" fmla="*/ 202 h 1522"/>
                  <a:gd name="T104" fmla="*/ 665 w 728"/>
                  <a:gd name="T105" fmla="*/ 97 h 1522"/>
                  <a:gd name="T106" fmla="*/ 662 w 728"/>
                  <a:gd name="T107" fmla="*/ 12 h 1522"/>
                  <a:gd name="T108" fmla="*/ 643 w 728"/>
                  <a:gd name="T109" fmla="*/ 0 h 1522"/>
                  <a:gd name="T110" fmla="*/ 624 w 728"/>
                  <a:gd name="T111" fmla="*/ 12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28" h="1522">
                    <a:moveTo>
                      <a:pt x="622" y="22"/>
                    </a:moveTo>
                    <a:lnTo>
                      <a:pt x="622" y="60"/>
                    </a:lnTo>
                    <a:lnTo>
                      <a:pt x="623" y="99"/>
                    </a:lnTo>
                    <a:lnTo>
                      <a:pt x="624" y="135"/>
                    </a:lnTo>
                    <a:lnTo>
                      <a:pt x="626" y="170"/>
                    </a:lnTo>
                    <a:lnTo>
                      <a:pt x="628" y="205"/>
                    </a:lnTo>
                    <a:lnTo>
                      <a:pt x="630" y="239"/>
                    </a:lnTo>
                    <a:lnTo>
                      <a:pt x="633" y="272"/>
                    </a:lnTo>
                    <a:lnTo>
                      <a:pt x="636" y="304"/>
                    </a:lnTo>
                    <a:lnTo>
                      <a:pt x="640" y="338"/>
                    </a:lnTo>
                    <a:lnTo>
                      <a:pt x="643" y="370"/>
                    </a:lnTo>
                    <a:lnTo>
                      <a:pt x="647" y="402"/>
                    </a:lnTo>
                    <a:lnTo>
                      <a:pt x="651" y="435"/>
                    </a:lnTo>
                    <a:lnTo>
                      <a:pt x="655" y="469"/>
                    </a:lnTo>
                    <a:lnTo>
                      <a:pt x="659" y="503"/>
                    </a:lnTo>
                    <a:lnTo>
                      <a:pt x="663" y="537"/>
                    </a:lnTo>
                    <a:lnTo>
                      <a:pt x="667" y="573"/>
                    </a:lnTo>
                    <a:lnTo>
                      <a:pt x="670" y="577"/>
                    </a:lnTo>
                    <a:lnTo>
                      <a:pt x="675" y="576"/>
                    </a:lnTo>
                    <a:lnTo>
                      <a:pt x="682" y="571"/>
                    </a:lnTo>
                    <a:lnTo>
                      <a:pt x="689" y="565"/>
                    </a:lnTo>
                    <a:lnTo>
                      <a:pt x="695" y="557"/>
                    </a:lnTo>
                    <a:lnTo>
                      <a:pt x="698" y="550"/>
                    </a:lnTo>
                    <a:lnTo>
                      <a:pt x="698" y="545"/>
                    </a:lnTo>
                    <a:lnTo>
                      <a:pt x="694" y="543"/>
                    </a:lnTo>
                    <a:lnTo>
                      <a:pt x="696" y="543"/>
                    </a:lnTo>
                    <a:lnTo>
                      <a:pt x="702" y="541"/>
                    </a:lnTo>
                    <a:lnTo>
                      <a:pt x="710" y="540"/>
                    </a:lnTo>
                    <a:lnTo>
                      <a:pt x="713" y="540"/>
                    </a:lnTo>
                    <a:lnTo>
                      <a:pt x="600" y="520"/>
                    </a:lnTo>
                    <a:lnTo>
                      <a:pt x="579" y="525"/>
                    </a:lnTo>
                    <a:lnTo>
                      <a:pt x="558" y="531"/>
                    </a:lnTo>
                    <a:lnTo>
                      <a:pt x="538" y="536"/>
                    </a:lnTo>
                    <a:lnTo>
                      <a:pt x="519" y="541"/>
                    </a:lnTo>
                    <a:lnTo>
                      <a:pt x="501" y="547"/>
                    </a:lnTo>
                    <a:lnTo>
                      <a:pt x="483" y="552"/>
                    </a:lnTo>
                    <a:lnTo>
                      <a:pt x="465" y="558"/>
                    </a:lnTo>
                    <a:lnTo>
                      <a:pt x="447" y="565"/>
                    </a:lnTo>
                    <a:lnTo>
                      <a:pt x="430" y="573"/>
                    </a:lnTo>
                    <a:lnTo>
                      <a:pt x="413" y="581"/>
                    </a:lnTo>
                    <a:lnTo>
                      <a:pt x="396" y="589"/>
                    </a:lnTo>
                    <a:lnTo>
                      <a:pt x="380" y="599"/>
                    </a:lnTo>
                    <a:lnTo>
                      <a:pt x="364" y="609"/>
                    </a:lnTo>
                    <a:lnTo>
                      <a:pt x="348" y="621"/>
                    </a:lnTo>
                    <a:lnTo>
                      <a:pt x="331" y="633"/>
                    </a:lnTo>
                    <a:lnTo>
                      <a:pt x="314" y="647"/>
                    </a:lnTo>
                    <a:lnTo>
                      <a:pt x="289" y="669"/>
                    </a:lnTo>
                    <a:lnTo>
                      <a:pt x="265" y="692"/>
                    </a:lnTo>
                    <a:lnTo>
                      <a:pt x="243" y="718"/>
                    </a:lnTo>
                    <a:lnTo>
                      <a:pt x="221" y="743"/>
                    </a:lnTo>
                    <a:lnTo>
                      <a:pt x="199" y="769"/>
                    </a:lnTo>
                    <a:lnTo>
                      <a:pt x="179" y="796"/>
                    </a:lnTo>
                    <a:lnTo>
                      <a:pt x="160" y="824"/>
                    </a:lnTo>
                    <a:lnTo>
                      <a:pt x="142" y="854"/>
                    </a:lnTo>
                    <a:lnTo>
                      <a:pt x="124" y="883"/>
                    </a:lnTo>
                    <a:lnTo>
                      <a:pt x="107" y="913"/>
                    </a:lnTo>
                    <a:lnTo>
                      <a:pt x="91" y="944"/>
                    </a:lnTo>
                    <a:lnTo>
                      <a:pt x="75" y="976"/>
                    </a:lnTo>
                    <a:lnTo>
                      <a:pt x="60" y="1008"/>
                    </a:lnTo>
                    <a:lnTo>
                      <a:pt x="46" y="1040"/>
                    </a:lnTo>
                    <a:lnTo>
                      <a:pt x="33" y="1073"/>
                    </a:lnTo>
                    <a:lnTo>
                      <a:pt x="20" y="1107"/>
                    </a:lnTo>
                    <a:lnTo>
                      <a:pt x="0" y="1262"/>
                    </a:lnTo>
                    <a:lnTo>
                      <a:pt x="1" y="1278"/>
                    </a:lnTo>
                    <a:lnTo>
                      <a:pt x="2" y="1294"/>
                    </a:lnTo>
                    <a:lnTo>
                      <a:pt x="5" y="1309"/>
                    </a:lnTo>
                    <a:lnTo>
                      <a:pt x="8" y="1324"/>
                    </a:lnTo>
                    <a:lnTo>
                      <a:pt x="11" y="1340"/>
                    </a:lnTo>
                    <a:lnTo>
                      <a:pt x="16" y="1355"/>
                    </a:lnTo>
                    <a:lnTo>
                      <a:pt x="20" y="1369"/>
                    </a:lnTo>
                    <a:lnTo>
                      <a:pt x="25" y="1384"/>
                    </a:lnTo>
                    <a:lnTo>
                      <a:pt x="29" y="1398"/>
                    </a:lnTo>
                    <a:lnTo>
                      <a:pt x="33" y="1413"/>
                    </a:lnTo>
                    <a:lnTo>
                      <a:pt x="38" y="1428"/>
                    </a:lnTo>
                    <a:lnTo>
                      <a:pt x="41" y="1443"/>
                    </a:lnTo>
                    <a:lnTo>
                      <a:pt x="44" y="1459"/>
                    </a:lnTo>
                    <a:lnTo>
                      <a:pt x="47" y="1475"/>
                    </a:lnTo>
                    <a:lnTo>
                      <a:pt x="48" y="1491"/>
                    </a:lnTo>
                    <a:lnTo>
                      <a:pt x="49" y="1508"/>
                    </a:lnTo>
                    <a:lnTo>
                      <a:pt x="54" y="1519"/>
                    </a:lnTo>
                    <a:lnTo>
                      <a:pt x="64" y="1522"/>
                    </a:lnTo>
                    <a:lnTo>
                      <a:pt x="73" y="1519"/>
                    </a:lnTo>
                    <a:lnTo>
                      <a:pt x="78" y="1508"/>
                    </a:lnTo>
                    <a:lnTo>
                      <a:pt x="79" y="1491"/>
                    </a:lnTo>
                    <a:lnTo>
                      <a:pt x="80" y="1476"/>
                    </a:lnTo>
                    <a:lnTo>
                      <a:pt x="83" y="1459"/>
                    </a:lnTo>
                    <a:lnTo>
                      <a:pt x="86" y="1444"/>
                    </a:lnTo>
                    <a:lnTo>
                      <a:pt x="91" y="1429"/>
                    </a:lnTo>
                    <a:lnTo>
                      <a:pt x="95" y="1415"/>
                    </a:lnTo>
                    <a:lnTo>
                      <a:pt x="100" y="1401"/>
                    </a:lnTo>
                    <a:lnTo>
                      <a:pt x="105" y="1387"/>
                    </a:lnTo>
                    <a:lnTo>
                      <a:pt x="109" y="1373"/>
                    </a:lnTo>
                    <a:lnTo>
                      <a:pt x="114" y="1359"/>
                    </a:lnTo>
                    <a:lnTo>
                      <a:pt x="118" y="1345"/>
                    </a:lnTo>
                    <a:lnTo>
                      <a:pt x="122" y="1329"/>
                    </a:lnTo>
                    <a:lnTo>
                      <a:pt x="125" y="1315"/>
                    </a:lnTo>
                    <a:lnTo>
                      <a:pt x="128" y="1300"/>
                    </a:lnTo>
                    <a:lnTo>
                      <a:pt x="129" y="1284"/>
                    </a:lnTo>
                    <a:lnTo>
                      <a:pt x="130" y="1268"/>
                    </a:lnTo>
                    <a:lnTo>
                      <a:pt x="143" y="1139"/>
                    </a:lnTo>
                    <a:lnTo>
                      <a:pt x="155" y="1110"/>
                    </a:lnTo>
                    <a:lnTo>
                      <a:pt x="167" y="1080"/>
                    </a:lnTo>
                    <a:lnTo>
                      <a:pt x="179" y="1051"/>
                    </a:lnTo>
                    <a:lnTo>
                      <a:pt x="191" y="1022"/>
                    </a:lnTo>
                    <a:lnTo>
                      <a:pt x="203" y="995"/>
                    </a:lnTo>
                    <a:lnTo>
                      <a:pt x="216" y="967"/>
                    </a:lnTo>
                    <a:lnTo>
                      <a:pt x="229" y="939"/>
                    </a:lnTo>
                    <a:lnTo>
                      <a:pt x="243" y="913"/>
                    </a:lnTo>
                    <a:lnTo>
                      <a:pt x="257" y="887"/>
                    </a:lnTo>
                    <a:lnTo>
                      <a:pt x="272" y="862"/>
                    </a:lnTo>
                    <a:lnTo>
                      <a:pt x="288" y="838"/>
                    </a:lnTo>
                    <a:lnTo>
                      <a:pt x="305" y="813"/>
                    </a:lnTo>
                    <a:lnTo>
                      <a:pt x="323" y="790"/>
                    </a:lnTo>
                    <a:lnTo>
                      <a:pt x="343" y="769"/>
                    </a:lnTo>
                    <a:lnTo>
                      <a:pt x="364" y="748"/>
                    </a:lnTo>
                    <a:lnTo>
                      <a:pt x="386" y="728"/>
                    </a:lnTo>
                    <a:lnTo>
                      <a:pt x="400" y="716"/>
                    </a:lnTo>
                    <a:lnTo>
                      <a:pt x="413" y="705"/>
                    </a:lnTo>
                    <a:lnTo>
                      <a:pt x="425" y="694"/>
                    </a:lnTo>
                    <a:lnTo>
                      <a:pt x="438" y="684"/>
                    </a:lnTo>
                    <a:lnTo>
                      <a:pt x="451" y="674"/>
                    </a:lnTo>
                    <a:lnTo>
                      <a:pt x="463" y="665"/>
                    </a:lnTo>
                    <a:lnTo>
                      <a:pt x="475" y="656"/>
                    </a:lnTo>
                    <a:lnTo>
                      <a:pt x="488" y="648"/>
                    </a:lnTo>
                    <a:lnTo>
                      <a:pt x="500" y="641"/>
                    </a:lnTo>
                    <a:lnTo>
                      <a:pt x="513" y="634"/>
                    </a:lnTo>
                    <a:lnTo>
                      <a:pt x="527" y="627"/>
                    </a:lnTo>
                    <a:lnTo>
                      <a:pt x="541" y="621"/>
                    </a:lnTo>
                    <a:lnTo>
                      <a:pt x="556" y="615"/>
                    </a:lnTo>
                    <a:lnTo>
                      <a:pt x="572" y="609"/>
                    </a:lnTo>
                    <a:lnTo>
                      <a:pt x="589" y="604"/>
                    </a:lnTo>
                    <a:lnTo>
                      <a:pt x="606" y="599"/>
                    </a:lnTo>
                    <a:lnTo>
                      <a:pt x="726" y="599"/>
                    </a:lnTo>
                    <a:lnTo>
                      <a:pt x="728" y="597"/>
                    </a:lnTo>
                    <a:lnTo>
                      <a:pt x="725" y="595"/>
                    </a:lnTo>
                    <a:lnTo>
                      <a:pt x="718" y="595"/>
                    </a:lnTo>
                    <a:lnTo>
                      <a:pt x="710" y="594"/>
                    </a:lnTo>
                    <a:lnTo>
                      <a:pt x="702" y="594"/>
                    </a:lnTo>
                    <a:lnTo>
                      <a:pt x="695" y="595"/>
                    </a:lnTo>
                    <a:lnTo>
                      <a:pt x="692" y="595"/>
                    </a:lnTo>
                    <a:lnTo>
                      <a:pt x="694" y="595"/>
                    </a:lnTo>
                    <a:lnTo>
                      <a:pt x="707" y="593"/>
                    </a:lnTo>
                    <a:lnTo>
                      <a:pt x="715" y="588"/>
                    </a:lnTo>
                    <a:lnTo>
                      <a:pt x="720" y="579"/>
                    </a:lnTo>
                    <a:lnTo>
                      <a:pt x="720" y="565"/>
                    </a:lnTo>
                    <a:lnTo>
                      <a:pt x="716" y="530"/>
                    </a:lnTo>
                    <a:lnTo>
                      <a:pt x="711" y="496"/>
                    </a:lnTo>
                    <a:lnTo>
                      <a:pt x="706" y="463"/>
                    </a:lnTo>
                    <a:lnTo>
                      <a:pt x="702" y="429"/>
                    </a:lnTo>
                    <a:lnTo>
                      <a:pt x="697" y="397"/>
                    </a:lnTo>
                    <a:lnTo>
                      <a:pt x="692" y="364"/>
                    </a:lnTo>
                    <a:lnTo>
                      <a:pt x="687" y="332"/>
                    </a:lnTo>
                    <a:lnTo>
                      <a:pt x="683" y="299"/>
                    </a:lnTo>
                    <a:lnTo>
                      <a:pt x="679" y="267"/>
                    </a:lnTo>
                    <a:lnTo>
                      <a:pt x="675" y="235"/>
                    </a:lnTo>
                    <a:lnTo>
                      <a:pt x="672" y="202"/>
                    </a:lnTo>
                    <a:lnTo>
                      <a:pt x="669" y="167"/>
                    </a:lnTo>
                    <a:lnTo>
                      <a:pt x="667" y="133"/>
                    </a:lnTo>
                    <a:lnTo>
                      <a:pt x="665" y="97"/>
                    </a:lnTo>
                    <a:lnTo>
                      <a:pt x="664" y="60"/>
                    </a:lnTo>
                    <a:lnTo>
                      <a:pt x="664" y="22"/>
                    </a:lnTo>
                    <a:lnTo>
                      <a:pt x="662" y="12"/>
                    </a:lnTo>
                    <a:lnTo>
                      <a:pt x="657" y="6"/>
                    </a:lnTo>
                    <a:lnTo>
                      <a:pt x="651" y="2"/>
                    </a:lnTo>
                    <a:lnTo>
                      <a:pt x="643" y="0"/>
                    </a:lnTo>
                    <a:lnTo>
                      <a:pt x="635" y="2"/>
                    </a:lnTo>
                    <a:lnTo>
                      <a:pt x="629" y="6"/>
                    </a:lnTo>
                    <a:lnTo>
                      <a:pt x="624" y="12"/>
                    </a:lnTo>
                    <a:lnTo>
                      <a:pt x="62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17" name="Freeform 273"/>
              <p:cNvSpPr>
                <a:spLocks/>
              </p:cNvSpPr>
              <p:nvPr/>
            </p:nvSpPr>
            <p:spPr bwMode="auto">
              <a:xfrm flipH="1">
                <a:off x="5255" y="2424"/>
                <a:ext cx="372" cy="433"/>
              </a:xfrm>
              <a:custGeom>
                <a:avLst/>
                <a:gdLst>
                  <a:gd name="T0" fmla="*/ 1358 w 2044"/>
                  <a:gd name="T1" fmla="*/ 402 h 2370"/>
                  <a:gd name="T2" fmla="*/ 1701 w 2044"/>
                  <a:gd name="T3" fmla="*/ 583 h 2370"/>
                  <a:gd name="T4" fmla="*/ 1937 w 2044"/>
                  <a:gd name="T5" fmla="*/ 612 h 2370"/>
                  <a:gd name="T6" fmla="*/ 1995 w 2044"/>
                  <a:gd name="T7" fmla="*/ 659 h 2370"/>
                  <a:gd name="T8" fmla="*/ 1630 w 2044"/>
                  <a:gd name="T9" fmla="*/ 981 h 2370"/>
                  <a:gd name="T10" fmla="*/ 1181 w 2044"/>
                  <a:gd name="T11" fmla="*/ 1258 h 2370"/>
                  <a:gd name="T12" fmla="*/ 969 w 2044"/>
                  <a:gd name="T13" fmla="*/ 1525 h 2370"/>
                  <a:gd name="T14" fmla="*/ 881 w 2044"/>
                  <a:gd name="T15" fmla="*/ 1685 h 2370"/>
                  <a:gd name="T16" fmla="*/ 933 w 2044"/>
                  <a:gd name="T17" fmla="*/ 1741 h 2370"/>
                  <a:gd name="T18" fmla="*/ 1043 w 2044"/>
                  <a:gd name="T19" fmla="*/ 1823 h 2370"/>
                  <a:gd name="T20" fmla="*/ 869 w 2044"/>
                  <a:gd name="T21" fmla="*/ 1848 h 2370"/>
                  <a:gd name="T22" fmla="*/ 855 w 2044"/>
                  <a:gd name="T23" fmla="*/ 1942 h 2370"/>
                  <a:gd name="T24" fmla="*/ 975 w 2044"/>
                  <a:gd name="T25" fmla="*/ 2039 h 2370"/>
                  <a:gd name="T26" fmla="*/ 945 w 2044"/>
                  <a:gd name="T27" fmla="*/ 1990 h 2370"/>
                  <a:gd name="T28" fmla="*/ 810 w 2044"/>
                  <a:gd name="T29" fmla="*/ 2014 h 2370"/>
                  <a:gd name="T30" fmla="*/ 913 w 2044"/>
                  <a:gd name="T31" fmla="*/ 2203 h 2370"/>
                  <a:gd name="T32" fmla="*/ 690 w 2044"/>
                  <a:gd name="T33" fmla="*/ 2299 h 2370"/>
                  <a:gd name="T34" fmla="*/ 325 w 2044"/>
                  <a:gd name="T35" fmla="*/ 2175 h 2370"/>
                  <a:gd name="T36" fmla="*/ 160 w 2044"/>
                  <a:gd name="T37" fmla="*/ 1980 h 2370"/>
                  <a:gd name="T38" fmla="*/ 66 w 2044"/>
                  <a:gd name="T39" fmla="*/ 1674 h 2370"/>
                  <a:gd name="T40" fmla="*/ 106 w 2044"/>
                  <a:gd name="T41" fmla="*/ 1534 h 2370"/>
                  <a:gd name="T42" fmla="*/ 192 w 2044"/>
                  <a:gd name="T43" fmla="*/ 1428 h 2370"/>
                  <a:gd name="T44" fmla="*/ 263 w 2044"/>
                  <a:gd name="T45" fmla="*/ 1399 h 2370"/>
                  <a:gd name="T46" fmla="*/ 250 w 2044"/>
                  <a:gd name="T47" fmla="*/ 1191 h 2370"/>
                  <a:gd name="T48" fmla="*/ 268 w 2044"/>
                  <a:gd name="T49" fmla="*/ 1021 h 2370"/>
                  <a:gd name="T50" fmla="*/ 337 w 2044"/>
                  <a:gd name="T51" fmla="*/ 817 h 2370"/>
                  <a:gd name="T52" fmla="*/ 537 w 2044"/>
                  <a:gd name="T53" fmla="*/ 671 h 2370"/>
                  <a:gd name="T54" fmla="*/ 699 w 2044"/>
                  <a:gd name="T55" fmla="*/ 634 h 2370"/>
                  <a:gd name="T56" fmla="*/ 685 w 2044"/>
                  <a:gd name="T57" fmla="*/ 489 h 2370"/>
                  <a:gd name="T58" fmla="*/ 719 w 2044"/>
                  <a:gd name="T59" fmla="*/ 297 h 2370"/>
                  <a:gd name="T60" fmla="*/ 896 w 2044"/>
                  <a:gd name="T61" fmla="*/ 39 h 2370"/>
                  <a:gd name="T62" fmla="*/ 968 w 2044"/>
                  <a:gd name="T63" fmla="*/ 4 h 2370"/>
                  <a:gd name="T64" fmla="*/ 683 w 2044"/>
                  <a:gd name="T65" fmla="*/ 202 h 2370"/>
                  <a:gd name="T66" fmla="*/ 609 w 2044"/>
                  <a:gd name="T67" fmla="*/ 442 h 2370"/>
                  <a:gd name="T68" fmla="*/ 624 w 2044"/>
                  <a:gd name="T69" fmla="*/ 591 h 2370"/>
                  <a:gd name="T70" fmla="*/ 595 w 2044"/>
                  <a:gd name="T71" fmla="*/ 591 h 2370"/>
                  <a:gd name="T72" fmla="*/ 305 w 2044"/>
                  <a:gd name="T73" fmla="*/ 721 h 2370"/>
                  <a:gd name="T74" fmla="*/ 219 w 2044"/>
                  <a:gd name="T75" fmla="*/ 935 h 2370"/>
                  <a:gd name="T76" fmla="*/ 186 w 2044"/>
                  <a:gd name="T77" fmla="*/ 1129 h 2370"/>
                  <a:gd name="T78" fmla="*/ 255 w 2044"/>
                  <a:gd name="T79" fmla="*/ 1327 h 2370"/>
                  <a:gd name="T80" fmla="*/ 149 w 2044"/>
                  <a:gd name="T81" fmla="*/ 1377 h 2370"/>
                  <a:gd name="T82" fmla="*/ 23 w 2044"/>
                  <a:gd name="T83" fmla="*/ 1511 h 2370"/>
                  <a:gd name="T84" fmla="*/ 0 w 2044"/>
                  <a:gd name="T85" fmla="*/ 1677 h 2370"/>
                  <a:gd name="T86" fmla="*/ 104 w 2044"/>
                  <a:gd name="T87" fmla="*/ 2008 h 2370"/>
                  <a:gd name="T88" fmla="*/ 285 w 2044"/>
                  <a:gd name="T89" fmla="*/ 2231 h 2370"/>
                  <a:gd name="T90" fmla="*/ 691 w 2044"/>
                  <a:gd name="T91" fmla="*/ 2370 h 2370"/>
                  <a:gd name="T92" fmla="*/ 976 w 2044"/>
                  <a:gd name="T93" fmla="*/ 2241 h 2370"/>
                  <a:gd name="T94" fmla="*/ 855 w 2044"/>
                  <a:gd name="T95" fmla="*/ 2039 h 2370"/>
                  <a:gd name="T96" fmla="*/ 1032 w 2044"/>
                  <a:gd name="T97" fmla="*/ 2062 h 2370"/>
                  <a:gd name="T98" fmla="*/ 933 w 2044"/>
                  <a:gd name="T99" fmla="*/ 1894 h 2370"/>
                  <a:gd name="T100" fmla="*/ 839 w 2044"/>
                  <a:gd name="T101" fmla="*/ 1930 h 2370"/>
                  <a:gd name="T102" fmla="*/ 1000 w 2044"/>
                  <a:gd name="T103" fmla="*/ 1903 h 2370"/>
                  <a:gd name="T104" fmla="*/ 1129 w 2044"/>
                  <a:gd name="T105" fmla="*/ 1722 h 2370"/>
                  <a:gd name="T106" fmla="*/ 911 w 2044"/>
                  <a:gd name="T107" fmla="*/ 1690 h 2370"/>
                  <a:gd name="T108" fmla="*/ 938 w 2044"/>
                  <a:gd name="T109" fmla="*/ 1717 h 2370"/>
                  <a:gd name="T110" fmla="*/ 1029 w 2044"/>
                  <a:gd name="T111" fmla="*/ 1563 h 2370"/>
                  <a:gd name="T112" fmla="*/ 1225 w 2044"/>
                  <a:gd name="T113" fmla="*/ 1308 h 2370"/>
                  <a:gd name="T114" fmla="*/ 1661 w 2044"/>
                  <a:gd name="T115" fmla="*/ 1028 h 2370"/>
                  <a:gd name="T116" fmla="*/ 1998 w 2044"/>
                  <a:gd name="T117" fmla="*/ 718 h 2370"/>
                  <a:gd name="T118" fmla="*/ 2035 w 2044"/>
                  <a:gd name="T119" fmla="*/ 567 h 2370"/>
                  <a:gd name="T120" fmla="*/ 1871 w 2044"/>
                  <a:gd name="T121" fmla="*/ 557 h 2370"/>
                  <a:gd name="T122" fmla="*/ 1590 w 2044"/>
                  <a:gd name="T123" fmla="*/ 458 h 2370"/>
                  <a:gd name="T124" fmla="*/ 1203 w 2044"/>
                  <a:gd name="T125" fmla="*/ 243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44" h="2370">
                    <a:moveTo>
                      <a:pt x="1024" y="58"/>
                    </a:moveTo>
                    <a:lnTo>
                      <a:pt x="1044" y="93"/>
                    </a:lnTo>
                    <a:lnTo>
                      <a:pt x="1065" y="127"/>
                    </a:lnTo>
                    <a:lnTo>
                      <a:pt x="1086" y="158"/>
                    </a:lnTo>
                    <a:lnTo>
                      <a:pt x="1109" y="188"/>
                    </a:lnTo>
                    <a:lnTo>
                      <a:pt x="1134" y="216"/>
                    </a:lnTo>
                    <a:lnTo>
                      <a:pt x="1158" y="244"/>
                    </a:lnTo>
                    <a:lnTo>
                      <a:pt x="1184" y="269"/>
                    </a:lnTo>
                    <a:lnTo>
                      <a:pt x="1211" y="293"/>
                    </a:lnTo>
                    <a:lnTo>
                      <a:pt x="1238" y="317"/>
                    </a:lnTo>
                    <a:lnTo>
                      <a:pt x="1267" y="339"/>
                    </a:lnTo>
                    <a:lnTo>
                      <a:pt x="1297" y="360"/>
                    </a:lnTo>
                    <a:lnTo>
                      <a:pt x="1327" y="382"/>
                    </a:lnTo>
                    <a:lnTo>
                      <a:pt x="1358" y="402"/>
                    </a:lnTo>
                    <a:lnTo>
                      <a:pt x="1391" y="421"/>
                    </a:lnTo>
                    <a:lnTo>
                      <a:pt x="1424" y="440"/>
                    </a:lnTo>
                    <a:lnTo>
                      <a:pt x="1458" y="459"/>
                    </a:lnTo>
                    <a:lnTo>
                      <a:pt x="1479" y="471"/>
                    </a:lnTo>
                    <a:lnTo>
                      <a:pt x="1500" y="483"/>
                    </a:lnTo>
                    <a:lnTo>
                      <a:pt x="1522" y="496"/>
                    </a:lnTo>
                    <a:lnTo>
                      <a:pt x="1543" y="507"/>
                    </a:lnTo>
                    <a:lnTo>
                      <a:pt x="1565" y="519"/>
                    </a:lnTo>
                    <a:lnTo>
                      <a:pt x="1587" y="530"/>
                    </a:lnTo>
                    <a:lnTo>
                      <a:pt x="1610" y="541"/>
                    </a:lnTo>
                    <a:lnTo>
                      <a:pt x="1633" y="552"/>
                    </a:lnTo>
                    <a:lnTo>
                      <a:pt x="1655" y="562"/>
                    </a:lnTo>
                    <a:lnTo>
                      <a:pt x="1678" y="573"/>
                    </a:lnTo>
                    <a:lnTo>
                      <a:pt x="1701" y="583"/>
                    </a:lnTo>
                    <a:lnTo>
                      <a:pt x="1725" y="592"/>
                    </a:lnTo>
                    <a:lnTo>
                      <a:pt x="1749" y="601"/>
                    </a:lnTo>
                    <a:lnTo>
                      <a:pt x="1773" y="610"/>
                    </a:lnTo>
                    <a:lnTo>
                      <a:pt x="1797" y="620"/>
                    </a:lnTo>
                    <a:lnTo>
                      <a:pt x="1821" y="628"/>
                    </a:lnTo>
                    <a:lnTo>
                      <a:pt x="1835" y="628"/>
                    </a:lnTo>
                    <a:lnTo>
                      <a:pt x="1850" y="627"/>
                    </a:lnTo>
                    <a:lnTo>
                      <a:pt x="1863" y="626"/>
                    </a:lnTo>
                    <a:lnTo>
                      <a:pt x="1876" y="624"/>
                    </a:lnTo>
                    <a:lnTo>
                      <a:pt x="1888" y="622"/>
                    </a:lnTo>
                    <a:lnTo>
                      <a:pt x="1900" y="620"/>
                    </a:lnTo>
                    <a:lnTo>
                      <a:pt x="1912" y="616"/>
                    </a:lnTo>
                    <a:lnTo>
                      <a:pt x="1925" y="614"/>
                    </a:lnTo>
                    <a:lnTo>
                      <a:pt x="1937" y="612"/>
                    </a:lnTo>
                    <a:lnTo>
                      <a:pt x="1949" y="609"/>
                    </a:lnTo>
                    <a:lnTo>
                      <a:pt x="1961" y="607"/>
                    </a:lnTo>
                    <a:lnTo>
                      <a:pt x="1974" y="605"/>
                    </a:lnTo>
                    <a:lnTo>
                      <a:pt x="1987" y="603"/>
                    </a:lnTo>
                    <a:lnTo>
                      <a:pt x="2000" y="602"/>
                    </a:lnTo>
                    <a:lnTo>
                      <a:pt x="2014" y="601"/>
                    </a:lnTo>
                    <a:lnTo>
                      <a:pt x="2028" y="601"/>
                    </a:lnTo>
                    <a:lnTo>
                      <a:pt x="2030" y="597"/>
                    </a:lnTo>
                    <a:lnTo>
                      <a:pt x="2024" y="588"/>
                    </a:lnTo>
                    <a:lnTo>
                      <a:pt x="2016" y="581"/>
                    </a:lnTo>
                    <a:lnTo>
                      <a:pt x="2012" y="582"/>
                    </a:lnTo>
                    <a:lnTo>
                      <a:pt x="2010" y="613"/>
                    </a:lnTo>
                    <a:lnTo>
                      <a:pt x="2004" y="639"/>
                    </a:lnTo>
                    <a:lnTo>
                      <a:pt x="1995" y="659"/>
                    </a:lnTo>
                    <a:lnTo>
                      <a:pt x="1984" y="676"/>
                    </a:lnTo>
                    <a:lnTo>
                      <a:pt x="1971" y="690"/>
                    </a:lnTo>
                    <a:lnTo>
                      <a:pt x="1956" y="702"/>
                    </a:lnTo>
                    <a:lnTo>
                      <a:pt x="1942" y="714"/>
                    </a:lnTo>
                    <a:lnTo>
                      <a:pt x="1928" y="728"/>
                    </a:lnTo>
                    <a:lnTo>
                      <a:pt x="1900" y="759"/>
                    </a:lnTo>
                    <a:lnTo>
                      <a:pt x="1870" y="789"/>
                    </a:lnTo>
                    <a:lnTo>
                      <a:pt x="1838" y="818"/>
                    </a:lnTo>
                    <a:lnTo>
                      <a:pt x="1805" y="847"/>
                    </a:lnTo>
                    <a:lnTo>
                      <a:pt x="1772" y="876"/>
                    </a:lnTo>
                    <a:lnTo>
                      <a:pt x="1738" y="903"/>
                    </a:lnTo>
                    <a:lnTo>
                      <a:pt x="1702" y="930"/>
                    </a:lnTo>
                    <a:lnTo>
                      <a:pt x="1666" y="956"/>
                    </a:lnTo>
                    <a:lnTo>
                      <a:pt x="1630" y="981"/>
                    </a:lnTo>
                    <a:lnTo>
                      <a:pt x="1592" y="1006"/>
                    </a:lnTo>
                    <a:lnTo>
                      <a:pt x="1555" y="1029"/>
                    </a:lnTo>
                    <a:lnTo>
                      <a:pt x="1518" y="1052"/>
                    </a:lnTo>
                    <a:lnTo>
                      <a:pt x="1479" y="1073"/>
                    </a:lnTo>
                    <a:lnTo>
                      <a:pt x="1442" y="1094"/>
                    </a:lnTo>
                    <a:lnTo>
                      <a:pt x="1405" y="1113"/>
                    </a:lnTo>
                    <a:lnTo>
                      <a:pt x="1367" y="1133"/>
                    </a:lnTo>
                    <a:lnTo>
                      <a:pt x="1337" y="1148"/>
                    </a:lnTo>
                    <a:lnTo>
                      <a:pt x="1309" y="1165"/>
                    </a:lnTo>
                    <a:lnTo>
                      <a:pt x="1281" y="1181"/>
                    </a:lnTo>
                    <a:lnTo>
                      <a:pt x="1255" y="1199"/>
                    </a:lnTo>
                    <a:lnTo>
                      <a:pt x="1229" y="1218"/>
                    </a:lnTo>
                    <a:lnTo>
                      <a:pt x="1204" y="1237"/>
                    </a:lnTo>
                    <a:lnTo>
                      <a:pt x="1181" y="1258"/>
                    </a:lnTo>
                    <a:lnTo>
                      <a:pt x="1159" y="1278"/>
                    </a:lnTo>
                    <a:lnTo>
                      <a:pt x="1137" y="1299"/>
                    </a:lnTo>
                    <a:lnTo>
                      <a:pt x="1115" y="1321"/>
                    </a:lnTo>
                    <a:lnTo>
                      <a:pt x="1096" y="1344"/>
                    </a:lnTo>
                    <a:lnTo>
                      <a:pt x="1077" y="1368"/>
                    </a:lnTo>
                    <a:lnTo>
                      <a:pt x="1058" y="1393"/>
                    </a:lnTo>
                    <a:lnTo>
                      <a:pt x="1041" y="1417"/>
                    </a:lnTo>
                    <a:lnTo>
                      <a:pt x="1024" y="1443"/>
                    </a:lnTo>
                    <a:lnTo>
                      <a:pt x="1008" y="1469"/>
                    </a:lnTo>
                    <a:lnTo>
                      <a:pt x="999" y="1480"/>
                    </a:lnTo>
                    <a:lnTo>
                      <a:pt x="991" y="1492"/>
                    </a:lnTo>
                    <a:lnTo>
                      <a:pt x="983" y="1503"/>
                    </a:lnTo>
                    <a:lnTo>
                      <a:pt x="976" y="1515"/>
                    </a:lnTo>
                    <a:lnTo>
                      <a:pt x="969" y="1525"/>
                    </a:lnTo>
                    <a:lnTo>
                      <a:pt x="962" y="1536"/>
                    </a:lnTo>
                    <a:lnTo>
                      <a:pt x="956" y="1547"/>
                    </a:lnTo>
                    <a:lnTo>
                      <a:pt x="949" y="1558"/>
                    </a:lnTo>
                    <a:lnTo>
                      <a:pt x="943" y="1570"/>
                    </a:lnTo>
                    <a:lnTo>
                      <a:pt x="937" y="1581"/>
                    </a:lnTo>
                    <a:lnTo>
                      <a:pt x="931" y="1593"/>
                    </a:lnTo>
                    <a:lnTo>
                      <a:pt x="925" y="1605"/>
                    </a:lnTo>
                    <a:lnTo>
                      <a:pt x="919" y="1617"/>
                    </a:lnTo>
                    <a:lnTo>
                      <a:pt x="913" y="1630"/>
                    </a:lnTo>
                    <a:lnTo>
                      <a:pt x="907" y="1644"/>
                    </a:lnTo>
                    <a:lnTo>
                      <a:pt x="901" y="1657"/>
                    </a:lnTo>
                    <a:lnTo>
                      <a:pt x="894" y="1666"/>
                    </a:lnTo>
                    <a:lnTo>
                      <a:pt x="888" y="1676"/>
                    </a:lnTo>
                    <a:lnTo>
                      <a:pt x="881" y="1685"/>
                    </a:lnTo>
                    <a:lnTo>
                      <a:pt x="875" y="1694"/>
                    </a:lnTo>
                    <a:lnTo>
                      <a:pt x="869" y="1703"/>
                    </a:lnTo>
                    <a:lnTo>
                      <a:pt x="864" y="1714"/>
                    </a:lnTo>
                    <a:lnTo>
                      <a:pt x="858" y="1725"/>
                    </a:lnTo>
                    <a:lnTo>
                      <a:pt x="852" y="1738"/>
                    </a:lnTo>
                    <a:lnTo>
                      <a:pt x="848" y="1751"/>
                    </a:lnTo>
                    <a:lnTo>
                      <a:pt x="849" y="1763"/>
                    </a:lnTo>
                    <a:lnTo>
                      <a:pt x="853" y="1773"/>
                    </a:lnTo>
                    <a:lnTo>
                      <a:pt x="859" y="1780"/>
                    </a:lnTo>
                    <a:lnTo>
                      <a:pt x="868" y="1785"/>
                    </a:lnTo>
                    <a:lnTo>
                      <a:pt x="878" y="1786"/>
                    </a:lnTo>
                    <a:lnTo>
                      <a:pt x="890" y="1782"/>
                    </a:lnTo>
                    <a:lnTo>
                      <a:pt x="901" y="1774"/>
                    </a:lnTo>
                    <a:lnTo>
                      <a:pt x="933" y="1741"/>
                    </a:lnTo>
                    <a:lnTo>
                      <a:pt x="953" y="1736"/>
                    </a:lnTo>
                    <a:lnTo>
                      <a:pt x="974" y="1731"/>
                    </a:lnTo>
                    <a:lnTo>
                      <a:pt x="995" y="1728"/>
                    </a:lnTo>
                    <a:lnTo>
                      <a:pt x="1017" y="1727"/>
                    </a:lnTo>
                    <a:lnTo>
                      <a:pt x="1035" y="1729"/>
                    </a:lnTo>
                    <a:lnTo>
                      <a:pt x="1050" y="1735"/>
                    </a:lnTo>
                    <a:lnTo>
                      <a:pt x="1062" y="1746"/>
                    </a:lnTo>
                    <a:lnTo>
                      <a:pt x="1069" y="1764"/>
                    </a:lnTo>
                    <a:lnTo>
                      <a:pt x="1071" y="1779"/>
                    </a:lnTo>
                    <a:lnTo>
                      <a:pt x="1069" y="1791"/>
                    </a:lnTo>
                    <a:lnTo>
                      <a:pt x="1066" y="1802"/>
                    </a:lnTo>
                    <a:lnTo>
                      <a:pt x="1060" y="1810"/>
                    </a:lnTo>
                    <a:lnTo>
                      <a:pt x="1052" y="1817"/>
                    </a:lnTo>
                    <a:lnTo>
                      <a:pt x="1043" y="1823"/>
                    </a:lnTo>
                    <a:lnTo>
                      <a:pt x="1032" y="1827"/>
                    </a:lnTo>
                    <a:lnTo>
                      <a:pt x="1020" y="1830"/>
                    </a:lnTo>
                    <a:lnTo>
                      <a:pt x="1006" y="1833"/>
                    </a:lnTo>
                    <a:lnTo>
                      <a:pt x="992" y="1834"/>
                    </a:lnTo>
                    <a:lnTo>
                      <a:pt x="979" y="1835"/>
                    </a:lnTo>
                    <a:lnTo>
                      <a:pt x="965" y="1836"/>
                    </a:lnTo>
                    <a:lnTo>
                      <a:pt x="951" y="1836"/>
                    </a:lnTo>
                    <a:lnTo>
                      <a:pt x="938" y="1837"/>
                    </a:lnTo>
                    <a:lnTo>
                      <a:pt x="925" y="1837"/>
                    </a:lnTo>
                    <a:lnTo>
                      <a:pt x="914" y="1838"/>
                    </a:lnTo>
                    <a:lnTo>
                      <a:pt x="896" y="1841"/>
                    </a:lnTo>
                    <a:lnTo>
                      <a:pt x="883" y="1844"/>
                    </a:lnTo>
                    <a:lnTo>
                      <a:pt x="875" y="1846"/>
                    </a:lnTo>
                    <a:lnTo>
                      <a:pt x="869" y="1848"/>
                    </a:lnTo>
                    <a:lnTo>
                      <a:pt x="863" y="1851"/>
                    </a:lnTo>
                    <a:lnTo>
                      <a:pt x="856" y="1855"/>
                    </a:lnTo>
                    <a:lnTo>
                      <a:pt x="846" y="1860"/>
                    </a:lnTo>
                    <a:lnTo>
                      <a:pt x="830" y="1867"/>
                    </a:lnTo>
                    <a:lnTo>
                      <a:pt x="818" y="1875"/>
                    </a:lnTo>
                    <a:lnTo>
                      <a:pt x="810" y="1884"/>
                    </a:lnTo>
                    <a:lnTo>
                      <a:pt x="805" y="1894"/>
                    </a:lnTo>
                    <a:lnTo>
                      <a:pt x="804" y="1904"/>
                    </a:lnTo>
                    <a:lnTo>
                      <a:pt x="806" y="1914"/>
                    </a:lnTo>
                    <a:lnTo>
                      <a:pt x="812" y="1923"/>
                    </a:lnTo>
                    <a:lnTo>
                      <a:pt x="822" y="1930"/>
                    </a:lnTo>
                    <a:lnTo>
                      <a:pt x="836" y="1936"/>
                    </a:lnTo>
                    <a:lnTo>
                      <a:pt x="846" y="1939"/>
                    </a:lnTo>
                    <a:lnTo>
                      <a:pt x="855" y="1942"/>
                    </a:lnTo>
                    <a:lnTo>
                      <a:pt x="864" y="1945"/>
                    </a:lnTo>
                    <a:lnTo>
                      <a:pt x="873" y="1947"/>
                    </a:lnTo>
                    <a:lnTo>
                      <a:pt x="882" y="1949"/>
                    </a:lnTo>
                    <a:lnTo>
                      <a:pt x="892" y="1952"/>
                    </a:lnTo>
                    <a:lnTo>
                      <a:pt x="901" y="1955"/>
                    </a:lnTo>
                    <a:lnTo>
                      <a:pt x="911" y="1958"/>
                    </a:lnTo>
                    <a:lnTo>
                      <a:pt x="933" y="1967"/>
                    </a:lnTo>
                    <a:lnTo>
                      <a:pt x="948" y="1973"/>
                    </a:lnTo>
                    <a:lnTo>
                      <a:pt x="957" y="1978"/>
                    </a:lnTo>
                    <a:lnTo>
                      <a:pt x="961" y="1983"/>
                    </a:lnTo>
                    <a:lnTo>
                      <a:pt x="964" y="1990"/>
                    </a:lnTo>
                    <a:lnTo>
                      <a:pt x="966" y="2000"/>
                    </a:lnTo>
                    <a:lnTo>
                      <a:pt x="969" y="2017"/>
                    </a:lnTo>
                    <a:lnTo>
                      <a:pt x="975" y="2039"/>
                    </a:lnTo>
                    <a:lnTo>
                      <a:pt x="981" y="2045"/>
                    </a:lnTo>
                    <a:lnTo>
                      <a:pt x="989" y="2044"/>
                    </a:lnTo>
                    <a:lnTo>
                      <a:pt x="999" y="2037"/>
                    </a:lnTo>
                    <a:lnTo>
                      <a:pt x="1010" y="2026"/>
                    </a:lnTo>
                    <a:lnTo>
                      <a:pt x="1017" y="2013"/>
                    </a:lnTo>
                    <a:lnTo>
                      <a:pt x="1021" y="2002"/>
                    </a:lnTo>
                    <a:lnTo>
                      <a:pt x="1020" y="1993"/>
                    </a:lnTo>
                    <a:lnTo>
                      <a:pt x="1012" y="1990"/>
                    </a:lnTo>
                    <a:lnTo>
                      <a:pt x="1001" y="1990"/>
                    </a:lnTo>
                    <a:lnTo>
                      <a:pt x="990" y="1990"/>
                    </a:lnTo>
                    <a:lnTo>
                      <a:pt x="979" y="1990"/>
                    </a:lnTo>
                    <a:lnTo>
                      <a:pt x="967" y="1990"/>
                    </a:lnTo>
                    <a:lnTo>
                      <a:pt x="956" y="1990"/>
                    </a:lnTo>
                    <a:lnTo>
                      <a:pt x="945" y="1990"/>
                    </a:lnTo>
                    <a:lnTo>
                      <a:pt x="933" y="1990"/>
                    </a:lnTo>
                    <a:lnTo>
                      <a:pt x="922" y="1990"/>
                    </a:lnTo>
                    <a:lnTo>
                      <a:pt x="910" y="1990"/>
                    </a:lnTo>
                    <a:lnTo>
                      <a:pt x="899" y="1990"/>
                    </a:lnTo>
                    <a:lnTo>
                      <a:pt x="889" y="1991"/>
                    </a:lnTo>
                    <a:lnTo>
                      <a:pt x="877" y="1992"/>
                    </a:lnTo>
                    <a:lnTo>
                      <a:pt x="867" y="1993"/>
                    </a:lnTo>
                    <a:lnTo>
                      <a:pt x="857" y="1994"/>
                    </a:lnTo>
                    <a:lnTo>
                      <a:pt x="848" y="1995"/>
                    </a:lnTo>
                    <a:lnTo>
                      <a:pt x="839" y="1997"/>
                    </a:lnTo>
                    <a:lnTo>
                      <a:pt x="829" y="2000"/>
                    </a:lnTo>
                    <a:lnTo>
                      <a:pt x="821" y="2003"/>
                    </a:lnTo>
                    <a:lnTo>
                      <a:pt x="815" y="2008"/>
                    </a:lnTo>
                    <a:lnTo>
                      <a:pt x="810" y="2014"/>
                    </a:lnTo>
                    <a:lnTo>
                      <a:pt x="808" y="2022"/>
                    </a:lnTo>
                    <a:lnTo>
                      <a:pt x="807" y="2030"/>
                    </a:lnTo>
                    <a:lnTo>
                      <a:pt x="807" y="2039"/>
                    </a:lnTo>
                    <a:lnTo>
                      <a:pt x="810" y="2049"/>
                    </a:lnTo>
                    <a:lnTo>
                      <a:pt x="817" y="2066"/>
                    </a:lnTo>
                    <a:lnTo>
                      <a:pt x="827" y="2083"/>
                    </a:lnTo>
                    <a:lnTo>
                      <a:pt x="838" y="2099"/>
                    </a:lnTo>
                    <a:lnTo>
                      <a:pt x="850" y="2115"/>
                    </a:lnTo>
                    <a:lnTo>
                      <a:pt x="863" y="2130"/>
                    </a:lnTo>
                    <a:lnTo>
                      <a:pt x="875" y="2146"/>
                    </a:lnTo>
                    <a:lnTo>
                      <a:pt x="888" y="2160"/>
                    </a:lnTo>
                    <a:lnTo>
                      <a:pt x="898" y="2175"/>
                    </a:lnTo>
                    <a:lnTo>
                      <a:pt x="907" y="2189"/>
                    </a:lnTo>
                    <a:lnTo>
                      <a:pt x="913" y="2203"/>
                    </a:lnTo>
                    <a:lnTo>
                      <a:pt x="916" y="2216"/>
                    </a:lnTo>
                    <a:lnTo>
                      <a:pt x="916" y="2230"/>
                    </a:lnTo>
                    <a:lnTo>
                      <a:pt x="912" y="2244"/>
                    </a:lnTo>
                    <a:lnTo>
                      <a:pt x="903" y="2257"/>
                    </a:lnTo>
                    <a:lnTo>
                      <a:pt x="889" y="2272"/>
                    </a:lnTo>
                    <a:lnTo>
                      <a:pt x="868" y="2286"/>
                    </a:lnTo>
                    <a:lnTo>
                      <a:pt x="844" y="2289"/>
                    </a:lnTo>
                    <a:lnTo>
                      <a:pt x="821" y="2291"/>
                    </a:lnTo>
                    <a:lnTo>
                      <a:pt x="798" y="2294"/>
                    </a:lnTo>
                    <a:lnTo>
                      <a:pt x="776" y="2296"/>
                    </a:lnTo>
                    <a:lnTo>
                      <a:pt x="753" y="2297"/>
                    </a:lnTo>
                    <a:lnTo>
                      <a:pt x="732" y="2298"/>
                    </a:lnTo>
                    <a:lnTo>
                      <a:pt x="711" y="2299"/>
                    </a:lnTo>
                    <a:lnTo>
                      <a:pt x="690" y="2299"/>
                    </a:lnTo>
                    <a:lnTo>
                      <a:pt x="669" y="2299"/>
                    </a:lnTo>
                    <a:lnTo>
                      <a:pt x="648" y="2298"/>
                    </a:lnTo>
                    <a:lnTo>
                      <a:pt x="626" y="2297"/>
                    </a:lnTo>
                    <a:lnTo>
                      <a:pt x="606" y="2295"/>
                    </a:lnTo>
                    <a:lnTo>
                      <a:pt x="585" y="2292"/>
                    </a:lnTo>
                    <a:lnTo>
                      <a:pt x="565" y="2288"/>
                    </a:lnTo>
                    <a:lnTo>
                      <a:pt x="544" y="2284"/>
                    </a:lnTo>
                    <a:lnTo>
                      <a:pt x="522" y="2279"/>
                    </a:lnTo>
                    <a:lnTo>
                      <a:pt x="409" y="2230"/>
                    </a:lnTo>
                    <a:lnTo>
                      <a:pt x="390" y="2219"/>
                    </a:lnTo>
                    <a:lnTo>
                      <a:pt x="373" y="2208"/>
                    </a:lnTo>
                    <a:lnTo>
                      <a:pt x="356" y="2197"/>
                    </a:lnTo>
                    <a:lnTo>
                      <a:pt x="340" y="2186"/>
                    </a:lnTo>
                    <a:lnTo>
                      <a:pt x="325" y="2175"/>
                    </a:lnTo>
                    <a:lnTo>
                      <a:pt x="311" y="2163"/>
                    </a:lnTo>
                    <a:lnTo>
                      <a:pt x="297" y="2152"/>
                    </a:lnTo>
                    <a:lnTo>
                      <a:pt x="282" y="2139"/>
                    </a:lnTo>
                    <a:lnTo>
                      <a:pt x="269" y="2127"/>
                    </a:lnTo>
                    <a:lnTo>
                      <a:pt x="257" y="2114"/>
                    </a:lnTo>
                    <a:lnTo>
                      <a:pt x="244" y="2100"/>
                    </a:lnTo>
                    <a:lnTo>
                      <a:pt x="232" y="2086"/>
                    </a:lnTo>
                    <a:lnTo>
                      <a:pt x="221" y="2071"/>
                    </a:lnTo>
                    <a:lnTo>
                      <a:pt x="209" y="2055"/>
                    </a:lnTo>
                    <a:lnTo>
                      <a:pt x="197" y="2038"/>
                    </a:lnTo>
                    <a:lnTo>
                      <a:pt x="186" y="2020"/>
                    </a:lnTo>
                    <a:lnTo>
                      <a:pt x="178" y="2006"/>
                    </a:lnTo>
                    <a:lnTo>
                      <a:pt x="169" y="1993"/>
                    </a:lnTo>
                    <a:lnTo>
                      <a:pt x="160" y="1980"/>
                    </a:lnTo>
                    <a:lnTo>
                      <a:pt x="152" y="1966"/>
                    </a:lnTo>
                    <a:lnTo>
                      <a:pt x="144" y="1952"/>
                    </a:lnTo>
                    <a:lnTo>
                      <a:pt x="136" y="1938"/>
                    </a:lnTo>
                    <a:lnTo>
                      <a:pt x="128" y="1924"/>
                    </a:lnTo>
                    <a:lnTo>
                      <a:pt x="121" y="1909"/>
                    </a:lnTo>
                    <a:lnTo>
                      <a:pt x="114" y="1894"/>
                    </a:lnTo>
                    <a:lnTo>
                      <a:pt x="108" y="1877"/>
                    </a:lnTo>
                    <a:lnTo>
                      <a:pt x="102" y="1860"/>
                    </a:lnTo>
                    <a:lnTo>
                      <a:pt x="96" y="1843"/>
                    </a:lnTo>
                    <a:lnTo>
                      <a:pt x="91" y="1825"/>
                    </a:lnTo>
                    <a:lnTo>
                      <a:pt x="86" y="1805"/>
                    </a:lnTo>
                    <a:lnTo>
                      <a:pt x="82" y="1785"/>
                    </a:lnTo>
                    <a:lnTo>
                      <a:pt x="79" y="1764"/>
                    </a:lnTo>
                    <a:lnTo>
                      <a:pt x="66" y="1674"/>
                    </a:lnTo>
                    <a:lnTo>
                      <a:pt x="68" y="1651"/>
                    </a:lnTo>
                    <a:lnTo>
                      <a:pt x="69" y="1631"/>
                    </a:lnTo>
                    <a:lnTo>
                      <a:pt x="70" y="1615"/>
                    </a:lnTo>
                    <a:lnTo>
                      <a:pt x="72" y="1603"/>
                    </a:lnTo>
                    <a:lnTo>
                      <a:pt x="73" y="1593"/>
                    </a:lnTo>
                    <a:lnTo>
                      <a:pt x="75" y="1585"/>
                    </a:lnTo>
                    <a:lnTo>
                      <a:pt x="76" y="1579"/>
                    </a:lnTo>
                    <a:lnTo>
                      <a:pt x="79" y="1574"/>
                    </a:lnTo>
                    <a:lnTo>
                      <a:pt x="82" y="1569"/>
                    </a:lnTo>
                    <a:lnTo>
                      <a:pt x="85" y="1564"/>
                    </a:lnTo>
                    <a:lnTo>
                      <a:pt x="89" y="1558"/>
                    </a:lnTo>
                    <a:lnTo>
                      <a:pt x="94" y="1552"/>
                    </a:lnTo>
                    <a:lnTo>
                      <a:pt x="100" y="1544"/>
                    </a:lnTo>
                    <a:lnTo>
                      <a:pt x="106" y="1534"/>
                    </a:lnTo>
                    <a:lnTo>
                      <a:pt x="114" y="1521"/>
                    </a:lnTo>
                    <a:lnTo>
                      <a:pt x="123" y="1504"/>
                    </a:lnTo>
                    <a:lnTo>
                      <a:pt x="125" y="1488"/>
                    </a:lnTo>
                    <a:lnTo>
                      <a:pt x="125" y="1477"/>
                    </a:lnTo>
                    <a:lnTo>
                      <a:pt x="126" y="1468"/>
                    </a:lnTo>
                    <a:lnTo>
                      <a:pt x="126" y="1461"/>
                    </a:lnTo>
                    <a:lnTo>
                      <a:pt x="128" y="1456"/>
                    </a:lnTo>
                    <a:lnTo>
                      <a:pt x="131" y="1452"/>
                    </a:lnTo>
                    <a:lnTo>
                      <a:pt x="137" y="1447"/>
                    </a:lnTo>
                    <a:lnTo>
                      <a:pt x="146" y="1440"/>
                    </a:lnTo>
                    <a:lnTo>
                      <a:pt x="169" y="1431"/>
                    </a:lnTo>
                    <a:lnTo>
                      <a:pt x="182" y="1427"/>
                    </a:lnTo>
                    <a:lnTo>
                      <a:pt x="189" y="1427"/>
                    </a:lnTo>
                    <a:lnTo>
                      <a:pt x="192" y="1428"/>
                    </a:lnTo>
                    <a:lnTo>
                      <a:pt x="194" y="1428"/>
                    </a:lnTo>
                    <a:lnTo>
                      <a:pt x="197" y="1423"/>
                    </a:lnTo>
                    <a:lnTo>
                      <a:pt x="204" y="1412"/>
                    </a:lnTo>
                    <a:lnTo>
                      <a:pt x="218" y="1392"/>
                    </a:lnTo>
                    <a:lnTo>
                      <a:pt x="218" y="1391"/>
                    </a:lnTo>
                    <a:lnTo>
                      <a:pt x="215" y="1391"/>
                    </a:lnTo>
                    <a:lnTo>
                      <a:pt x="210" y="1393"/>
                    </a:lnTo>
                    <a:lnTo>
                      <a:pt x="204" y="1396"/>
                    </a:lnTo>
                    <a:lnTo>
                      <a:pt x="197" y="1399"/>
                    </a:lnTo>
                    <a:lnTo>
                      <a:pt x="193" y="1402"/>
                    </a:lnTo>
                    <a:lnTo>
                      <a:pt x="190" y="1404"/>
                    </a:lnTo>
                    <a:lnTo>
                      <a:pt x="192" y="1405"/>
                    </a:lnTo>
                    <a:lnTo>
                      <a:pt x="232" y="1404"/>
                    </a:lnTo>
                    <a:lnTo>
                      <a:pt x="263" y="1399"/>
                    </a:lnTo>
                    <a:lnTo>
                      <a:pt x="284" y="1391"/>
                    </a:lnTo>
                    <a:lnTo>
                      <a:pt x="299" y="1377"/>
                    </a:lnTo>
                    <a:lnTo>
                      <a:pt x="306" y="1360"/>
                    </a:lnTo>
                    <a:lnTo>
                      <a:pt x="308" y="1337"/>
                    </a:lnTo>
                    <a:lnTo>
                      <a:pt x="305" y="1309"/>
                    </a:lnTo>
                    <a:lnTo>
                      <a:pt x="299" y="1275"/>
                    </a:lnTo>
                    <a:lnTo>
                      <a:pt x="289" y="1266"/>
                    </a:lnTo>
                    <a:lnTo>
                      <a:pt x="280" y="1257"/>
                    </a:lnTo>
                    <a:lnTo>
                      <a:pt x="272" y="1247"/>
                    </a:lnTo>
                    <a:lnTo>
                      <a:pt x="267" y="1236"/>
                    </a:lnTo>
                    <a:lnTo>
                      <a:pt x="261" y="1226"/>
                    </a:lnTo>
                    <a:lnTo>
                      <a:pt x="257" y="1214"/>
                    </a:lnTo>
                    <a:lnTo>
                      <a:pt x="253" y="1203"/>
                    </a:lnTo>
                    <a:lnTo>
                      <a:pt x="250" y="1191"/>
                    </a:lnTo>
                    <a:lnTo>
                      <a:pt x="250" y="1173"/>
                    </a:lnTo>
                    <a:lnTo>
                      <a:pt x="250" y="1156"/>
                    </a:lnTo>
                    <a:lnTo>
                      <a:pt x="251" y="1141"/>
                    </a:lnTo>
                    <a:lnTo>
                      <a:pt x="251" y="1127"/>
                    </a:lnTo>
                    <a:lnTo>
                      <a:pt x="252" y="1113"/>
                    </a:lnTo>
                    <a:lnTo>
                      <a:pt x="253" y="1102"/>
                    </a:lnTo>
                    <a:lnTo>
                      <a:pt x="254" y="1091"/>
                    </a:lnTo>
                    <a:lnTo>
                      <a:pt x="255" y="1080"/>
                    </a:lnTo>
                    <a:lnTo>
                      <a:pt x="257" y="1070"/>
                    </a:lnTo>
                    <a:lnTo>
                      <a:pt x="259" y="1061"/>
                    </a:lnTo>
                    <a:lnTo>
                      <a:pt x="261" y="1051"/>
                    </a:lnTo>
                    <a:lnTo>
                      <a:pt x="263" y="1041"/>
                    </a:lnTo>
                    <a:lnTo>
                      <a:pt x="266" y="1031"/>
                    </a:lnTo>
                    <a:lnTo>
                      <a:pt x="268" y="1021"/>
                    </a:lnTo>
                    <a:lnTo>
                      <a:pt x="272" y="1009"/>
                    </a:lnTo>
                    <a:lnTo>
                      <a:pt x="275" y="996"/>
                    </a:lnTo>
                    <a:lnTo>
                      <a:pt x="280" y="976"/>
                    </a:lnTo>
                    <a:lnTo>
                      <a:pt x="286" y="957"/>
                    </a:lnTo>
                    <a:lnTo>
                      <a:pt x="292" y="940"/>
                    </a:lnTo>
                    <a:lnTo>
                      <a:pt x="296" y="923"/>
                    </a:lnTo>
                    <a:lnTo>
                      <a:pt x="301" y="908"/>
                    </a:lnTo>
                    <a:lnTo>
                      <a:pt x="306" y="894"/>
                    </a:lnTo>
                    <a:lnTo>
                      <a:pt x="311" y="880"/>
                    </a:lnTo>
                    <a:lnTo>
                      <a:pt x="316" y="866"/>
                    </a:lnTo>
                    <a:lnTo>
                      <a:pt x="321" y="854"/>
                    </a:lnTo>
                    <a:lnTo>
                      <a:pt x="326" y="841"/>
                    </a:lnTo>
                    <a:lnTo>
                      <a:pt x="332" y="829"/>
                    </a:lnTo>
                    <a:lnTo>
                      <a:pt x="337" y="817"/>
                    </a:lnTo>
                    <a:lnTo>
                      <a:pt x="343" y="804"/>
                    </a:lnTo>
                    <a:lnTo>
                      <a:pt x="350" y="791"/>
                    </a:lnTo>
                    <a:lnTo>
                      <a:pt x="356" y="778"/>
                    </a:lnTo>
                    <a:lnTo>
                      <a:pt x="363" y="764"/>
                    </a:lnTo>
                    <a:lnTo>
                      <a:pt x="412" y="712"/>
                    </a:lnTo>
                    <a:lnTo>
                      <a:pt x="425" y="706"/>
                    </a:lnTo>
                    <a:lnTo>
                      <a:pt x="439" y="700"/>
                    </a:lnTo>
                    <a:lnTo>
                      <a:pt x="452" y="694"/>
                    </a:lnTo>
                    <a:lnTo>
                      <a:pt x="465" y="689"/>
                    </a:lnTo>
                    <a:lnTo>
                      <a:pt x="479" y="685"/>
                    </a:lnTo>
                    <a:lnTo>
                      <a:pt x="493" y="681"/>
                    </a:lnTo>
                    <a:lnTo>
                      <a:pt x="507" y="677"/>
                    </a:lnTo>
                    <a:lnTo>
                      <a:pt x="521" y="674"/>
                    </a:lnTo>
                    <a:lnTo>
                      <a:pt x="537" y="671"/>
                    </a:lnTo>
                    <a:lnTo>
                      <a:pt x="553" y="669"/>
                    </a:lnTo>
                    <a:lnTo>
                      <a:pt x="569" y="667"/>
                    </a:lnTo>
                    <a:lnTo>
                      <a:pt x="586" y="666"/>
                    </a:lnTo>
                    <a:lnTo>
                      <a:pt x="603" y="664"/>
                    </a:lnTo>
                    <a:lnTo>
                      <a:pt x="622" y="664"/>
                    </a:lnTo>
                    <a:lnTo>
                      <a:pt x="641" y="663"/>
                    </a:lnTo>
                    <a:lnTo>
                      <a:pt x="662" y="663"/>
                    </a:lnTo>
                    <a:lnTo>
                      <a:pt x="671" y="662"/>
                    </a:lnTo>
                    <a:lnTo>
                      <a:pt x="678" y="661"/>
                    </a:lnTo>
                    <a:lnTo>
                      <a:pt x="685" y="658"/>
                    </a:lnTo>
                    <a:lnTo>
                      <a:pt x="690" y="654"/>
                    </a:lnTo>
                    <a:lnTo>
                      <a:pt x="695" y="648"/>
                    </a:lnTo>
                    <a:lnTo>
                      <a:pt x="698" y="642"/>
                    </a:lnTo>
                    <a:lnTo>
                      <a:pt x="699" y="634"/>
                    </a:lnTo>
                    <a:lnTo>
                      <a:pt x="700" y="625"/>
                    </a:lnTo>
                    <a:lnTo>
                      <a:pt x="700" y="612"/>
                    </a:lnTo>
                    <a:lnTo>
                      <a:pt x="699" y="601"/>
                    </a:lnTo>
                    <a:lnTo>
                      <a:pt x="699" y="590"/>
                    </a:lnTo>
                    <a:lnTo>
                      <a:pt x="698" y="579"/>
                    </a:lnTo>
                    <a:lnTo>
                      <a:pt x="697" y="569"/>
                    </a:lnTo>
                    <a:lnTo>
                      <a:pt x="696" y="558"/>
                    </a:lnTo>
                    <a:lnTo>
                      <a:pt x="694" y="548"/>
                    </a:lnTo>
                    <a:lnTo>
                      <a:pt x="693" y="539"/>
                    </a:lnTo>
                    <a:lnTo>
                      <a:pt x="691" y="529"/>
                    </a:lnTo>
                    <a:lnTo>
                      <a:pt x="690" y="519"/>
                    </a:lnTo>
                    <a:lnTo>
                      <a:pt x="688" y="510"/>
                    </a:lnTo>
                    <a:lnTo>
                      <a:pt x="687" y="500"/>
                    </a:lnTo>
                    <a:lnTo>
                      <a:pt x="685" y="489"/>
                    </a:lnTo>
                    <a:lnTo>
                      <a:pt x="684" y="479"/>
                    </a:lnTo>
                    <a:lnTo>
                      <a:pt x="682" y="469"/>
                    </a:lnTo>
                    <a:lnTo>
                      <a:pt x="681" y="459"/>
                    </a:lnTo>
                    <a:lnTo>
                      <a:pt x="681" y="441"/>
                    </a:lnTo>
                    <a:lnTo>
                      <a:pt x="682" y="426"/>
                    </a:lnTo>
                    <a:lnTo>
                      <a:pt x="682" y="412"/>
                    </a:lnTo>
                    <a:lnTo>
                      <a:pt x="683" y="400"/>
                    </a:lnTo>
                    <a:lnTo>
                      <a:pt x="684" y="388"/>
                    </a:lnTo>
                    <a:lnTo>
                      <a:pt x="685" y="377"/>
                    </a:lnTo>
                    <a:lnTo>
                      <a:pt x="686" y="366"/>
                    </a:lnTo>
                    <a:lnTo>
                      <a:pt x="687" y="352"/>
                    </a:lnTo>
                    <a:lnTo>
                      <a:pt x="698" y="332"/>
                    </a:lnTo>
                    <a:lnTo>
                      <a:pt x="708" y="314"/>
                    </a:lnTo>
                    <a:lnTo>
                      <a:pt x="719" y="297"/>
                    </a:lnTo>
                    <a:lnTo>
                      <a:pt x="728" y="280"/>
                    </a:lnTo>
                    <a:lnTo>
                      <a:pt x="737" y="262"/>
                    </a:lnTo>
                    <a:lnTo>
                      <a:pt x="744" y="244"/>
                    </a:lnTo>
                    <a:lnTo>
                      <a:pt x="750" y="223"/>
                    </a:lnTo>
                    <a:lnTo>
                      <a:pt x="755" y="200"/>
                    </a:lnTo>
                    <a:lnTo>
                      <a:pt x="763" y="183"/>
                    </a:lnTo>
                    <a:lnTo>
                      <a:pt x="774" y="164"/>
                    </a:lnTo>
                    <a:lnTo>
                      <a:pt x="787" y="145"/>
                    </a:lnTo>
                    <a:lnTo>
                      <a:pt x="802" y="125"/>
                    </a:lnTo>
                    <a:lnTo>
                      <a:pt x="819" y="104"/>
                    </a:lnTo>
                    <a:lnTo>
                      <a:pt x="836" y="86"/>
                    </a:lnTo>
                    <a:lnTo>
                      <a:pt x="855" y="68"/>
                    </a:lnTo>
                    <a:lnTo>
                      <a:pt x="875" y="52"/>
                    </a:lnTo>
                    <a:lnTo>
                      <a:pt x="896" y="39"/>
                    </a:lnTo>
                    <a:lnTo>
                      <a:pt x="916" y="29"/>
                    </a:lnTo>
                    <a:lnTo>
                      <a:pt x="936" y="22"/>
                    </a:lnTo>
                    <a:lnTo>
                      <a:pt x="956" y="19"/>
                    </a:lnTo>
                    <a:lnTo>
                      <a:pt x="974" y="20"/>
                    </a:lnTo>
                    <a:lnTo>
                      <a:pt x="992" y="27"/>
                    </a:lnTo>
                    <a:lnTo>
                      <a:pt x="1009" y="40"/>
                    </a:lnTo>
                    <a:lnTo>
                      <a:pt x="1024" y="58"/>
                    </a:lnTo>
                    <a:lnTo>
                      <a:pt x="1027" y="59"/>
                    </a:lnTo>
                    <a:lnTo>
                      <a:pt x="1030" y="58"/>
                    </a:lnTo>
                    <a:lnTo>
                      <a:pt x="1032" y="55"/>
                    </a:lnTo>
                    <a:lnTo>
                      <a:pt x="1031" y="51"/>
                    </a:lnTo>
                    <a:lnTo>
                      <a:pt x="1013" y="29"/>
                    </a:lnTo>
                    <a:lnTo>
                      <a:pt x="991" y="14"/>
                    </a:lnTo>
                    <a:lnTo>
                      <a:pt x="968" y="4"/>
                    </a:lnTo>
                    <a:lnTo>
                      <a:pt x="944" y="0"/>
                    </a:lnTo>
                    <a:lnTo>
                      <a:pt x="919" y="1"/>
                    </a:lnTo>
                    <a:lnTo>
                      <a:pt x="893" y="6"/>
                    </a:lnTo>
                    <a:lnTo>
                      <a:pt x="866" y="15"/>
                    </a:lnTo>
                    <a:lnTo>
                      <a:pt x="839" y="27"/>
                    </a:lnTo>
                    <a:lnTo>
                      <a:pt x="814" y="42"/>
                    </a:lnTo>
                    <a:lnTo>
                      <a:pt x="789" y="60"/>
                    </a:lnTo>
                    <a:lnTo>
                      <a:pt x="765" y="79"/>
                    </a:lnTo>
                    <a:lnTo>
                      <a:pt x="744" y="99"/>
                    </a:lnTo>
                    <a:lnTo>
                      <a:pt x="725" y="120"/>
                    </a:lnTo>
                    <a:lnTo>
                      <a:pt x="709" y="141"/>
                    </a:lnTo>
                    <a:lnTo>
                      <a:pt x="696" y="162"/>
                    </a:lnTo>
                    <a:lnTo>
                      <a:pt x="687" y="181"/>
                    </a:lnTo>
                    <a:lnTo>
                      <a:pt x="683" y="202"/>
                    </a:lnTo>
                    <a:lnTo>
                      <a:pt x="676" y="221"/>
                    </a:lnTo>
                    <a:lnTo>
                      <a:pt x="669" y="241"/>
                    </a:lnTo>
                    <a:lnTo>
                      <a:pt x="660" y="258"/>
                    </a:lnTo>
                    <a:lnTo>
                      <a:pt x="650" y="276"/>
                    </a:lnTo>
                    <a:lnTo>
                      <a:pt x="639" y="293"/>
                    </a:lnTo>
                    <a:lnTo>
                      <a:pt x="629" y="311"/>
                    </a:lnTo>
                    <a:lnTo>
                      <a:pt x="619" y="330"/>
                    </a:lnTo>
                    <a:lnTo>
                      <a:pt x="617" y="346"/>
                    </a:lnTo>
                    <a:lnTo>
                      <a:pt x="614" y="361"/>
                    </a:lnTo>
                    <a:lnTo>
                      <a:pt x="613" y="376"/>
                    </a:lnTo>
                    <a:lnTo>
                      <a:pt x="611" y="391"/>
                    </a:lnTo>
                    <a:lnTo>
                      <a:pt x="610" y="407"/>
                    </a:lnTo>
                    <a:lnTo>
                      <a:pt x="610" y="423"/>
                    </a:lnTo>
                    <a:lnTo>
                      <a:pt x="609" y="442"/>
                    </a:lnTo>
                    <a:lnTo>
                      <a:pt x="609" y="462"/>
                    </a:lnTo>
                    <a:lnTo>
                      <a:pt x="610" y="472"/>
                    </a:lnTo>
                    <a:lnTo>
                      <a:pt x="612" y="481"/>
                    </a:lnTo>
                    <a:lnTo>
                      <a:pt x="613" y="492"/>
                    </a:lnTo>
                    <a:lnTo>
                      <a:pt x="614" y="502"/>
                    </a:lnTo>
                    <a:lnTo>
                      <a:pt x="616" y="511"/>
                    </a:lnTo>
                    <a:lnTo>
                      <a:pt x="617" y="521"/>
                    </a:lnTo>
                    <a:lnTo>
                      <a:pt x="618" y="530"/>
                    </a:lnTo>
                    <a:lnTo>
                      <a:pt x="620" y="540"/>
                    </a:lnTo>
                    <a:lnTo>
                      <a:pt x="621" y="550"/>
                    </a:lnTo>
                    <a:lnTo>
                      <a:pt x="622" y="560"/>
                    </a:lnTo>
                    <a:lnTo>
                      <a:pt x="623" y="570"/>
                    </a:lnTo>
                    <a:lnTo>
                      <a:pt x="623" y="580"/>
                    </a:lnTo>
                    <a:lnTo>
                      <a:pt x="624" y="591"/>
                    </a:lnTo>
                    <a:lnTo>
                      <a:pt x="625" y="602"/>
                    </a:lnTo>
                    <a:lnTo>
                      <a:pt x="625" y="613"/>
                    </a:lnTo>
                    <a:lnTo>
                      <a:pt x="625" y="625"/>
                    </a:lnTo>
                    <a:lnTo>
                      <a:pt x="628" y="631"/>
                    </a:lnTo>
                    <a:lnTo>
                      <a:pt x="634" y="630"/>
                    </a:lnTo>
                    <a:lnTo>
                      <a:pt x="643" y="625"/>
                    </a:lnTo>
                    <a:lnTo>
                      <a:pt x="653" y="616"/>
                    </a:lnTo>
                    <a:lnTo>
                      <a:pt x="662" y="606"/>
                    </a:lnTo>
                    <a:lnTo>
                      <a:pt x="667" y="597"/>
                    </a:lnTo>
                    <a:lnTo>
                      <a:pt x="668" y="591"/>
                    </a:lnTo>
                    <a:lnTo>
                      <a:pt x="662" y="588"/>
                    </a:lnTo>
                    <a:lnTo>
                      <a:pt x="638" y="588"/>
                    </a:lnTo>
                    <a:lnTo>
                      <a:pt x="616" y="589"/>
                    </a:lnTo>
                    <a:lnTo>
                      <a:pt x="595" y="591"/>
                    </a:lnTo>
                    <a:lnTo>
                      <a:pt x="574" y="593"/>
                    </a:lnTo>
                    <a:lnTo>
                      <a:pt x="555" y="596"/>
                    </a:lnTo>
                    <a:lnTo>
                      <a:pt x="536" y="599"/>
                    </a:lnTo>
                    <a:lnTo>
                      <a:pt x="517" y="603"/>
                    </a:lnTo>
                    <a:lnTo>
                      <a:pt x="500" y="607"/>
                    </a:lnTo>
                    <a:lnTo>
                      <a:pt x="483" y="612"/>
                    </a:lnTo>
                    <a:lnTo>
                      <a:pt x="467" y="618"/>
                    </a:lnTo>
                    <a:lnTo>
                      <a:pt x="451" y="624"/>
                    </a:lnTo>
                    <a:lnTo>
                      <a:pt x="436" y="630"/>
                    </a:lnTo>
                    <a:lnTo>
                      <a:pt x="421" y="636"/>
                    </a:lnTo>
                    <a:lnTo>
                      <a:pt x="405" y="643"/>
                    </a:lnTo>
                    <a:lnTo>
                      <a:pt x="390" y="650"/>
                    </a:lnTo>
                    <a:lnTo>
                      <a:pt x="376" y="657"/>
                    </a:lnTo>
                    <a:lnTo>
                      <a:pt x="305" y="721"/>
                    </a:lnTo>
                    <a:lnTo>
                      <a:pt x="298" y="736"/>
                    </a:lnTo>
                    <a:lnTo>
                      <a:pt x="291" y="752"/>
                    </a:lnTo>
                    <a:lnTo>
                      <a:pt x="284" y="766"/>
                    </a:lnTo>
                    <a:lnTo>
                      <a:pt x="277" y="780"/>
                    </a:lnTo>
                    <a:lnTo>
                      <a:pt x="271" y="794"/>
                    </a:lnTo>
                    <a:lnTo>
                      <a:pt x="265" y="808"/>
                    </a:lnTo>
                    <a:lnTo>
                      <a:pt x="259" y="822"/>
                    </a:lnTo>
                    <a:lnTo>
                      <a:pt x="253" y="836"/>
                    </a:lnTo>
                    <a:lnTo>
                      <a:pt x="247" y="850"/>
                    </a:lnTo>
                    <a:lnTo>
                      <a:pt x="241" y="865"/>
                    </a:lnTo>
                    <a:lnTo>
                      <a:pt x="235" y="882"/>
                    </a:lnTo>
                    <a:lnTo>
                      <a:pt x="230" y="899"/>
                    </a:lnTo>
                    <a:lnTo>
                      <a:pt x="224" y="917"/>
                    </a:lnTo>
                    <a:lnTo>
                      <a:pt x="219" y="935"/>
                    </a:lnTo>
                    <a:lnTo>
                      <a:pt x="213" y="955"/>
                    </a:lnTo>
                    <a:lnTo>
                      <a:pt x="208" y="977"/>
                    </a:lnTo>
                    <a:lnTo>
                      <a:pt x="204" y="991"/>
                    </a:lnTo>
                    <a:lnTo>
                      <a:pt x="201" y="1005"/>
                    </a:lnTo>
                    <a:lnTo>
                      <a:pt x="198" y="1017"/>
                    </a:lnTo>
                    <a:lnTo>
                      <a:pt x="195" y="1029"/>
                    </a:lnTo>
                    <a:lnTo>
                      <a:pt x="193" y="1041"/>
                    </a:lnTo>
                    <a:lnTo>
                      <a:pt x="191" y="1052"/>
                    </a:lnTo>
                    <a:lnTo>
                      <a:pt x="190" y="1064"/>
                    </a:lnTo>
                    <a:lnTo>
                      <a:pt x="189" y="1075"/>
                    </a:lnTo>
                    <a:lnTo>
                      <a:pt x="188" y="1088"/>
                    </a:lnTo>
                    <a:lnTo>
                      <a:pt x="187" y="1100"/>
                    </a:lnTo>
                    <a:lnTo>
                      <a:pt x="187" y="1114"/>
                    </a:lnTo>
                    <a:lnTo>
                      <a:pt x="186" y="1129"/>
                    </a:lnTo>
                    <a:lnTo>
                      <a:pt x="186" y="1145"/>
                    </a:lnTo>
                    <a:lnTo>
                      <a:pt x="186" y="1162"/>
                    </a:lnTo>
                    <a:lnTo>
                      <a:pt x="186" y="1181"/>
                    </a:lnTo>
                    <a:lnTo>
                      <a:pt x="186" y="1201"/>
                    </a:lnTo>
                    <a:lnTo>
                      <a:pt x="192" y="1218"/>
                    </a:lnTo>
                    <a:lnTo>
                      <a:pt x="198" y="1233"/>
                    </a:lnTo>
                    <a:lnTo>
                      <a:pt x="204" y="1246"/>
                    </a:lnTo>
                    <a:lnTo>
                      <a:pt x="211" y="1259"/>
                    </a:lnTo>
                    <a:lnTo>
                      <a:pt x="219" y="1270"/>
                    </a:lnTo>
                    <a:lnTo>
                      <a:pt x="228" y="1281"/>
                    </a:lnTo>
                    <a:lnTo>
                      <a:pt x="240" y="1292"/>
                    </a:lnTo>
                    <a:lnTo>
                      <a:pt x="253" y="1304"/>
                    </a:lnTo>
                    <a:lnTo>
                      <a:pt x="256" y="1318"/>
                    </a:lnTo>
                    <a:lnTo>
                      <a:pt x="255" y="1327"/>
                    </a:lnTo>
                    <a:lnTo>
                      <a:pt x="253" y="1334"/>
                    </a:lnTo>
                    <a:lnTo>
                      <a:pt x="247" y="1338"/>
                    </a:lnTo>
                    <a:lnTo>
                      <a:pt x="238" y="1340"/>
                    </a:lnTo>
                    <a:lnTo>
                      <a:pt x="226" y="1340"/>
                    </a:lnTo>
                    <a:lnTo>
                      <a:pt x="211" y="1340"/>
                    </a:lnTo>
                    <a:lnTo>
                      <a:pt x="192" y="1340"/>
                    </a:lnTo>
                    <a:lnTo>
                      <a:pt x="185" y="1341"/>
                    </a:lnTo>
                    <a:lnTo>
                      <a:pt x="178" y="1344"/>
                    </a:lnTo>
                    <a:lnTo>
                      <a:pt x="172" y="1348"/>
                    </a:lnTo>
                    <a:lnTo>
                      <a:pt x="165" y="1353"/>
                    </a:lnTo>
                    <a:lnTo>
                      <a:pt x="156" y="1366"/>
                    </a:lnTo>
                    <a:lnTo>
                      <a:pt x="151" y="1373"/>
                    </a:lnTo>
                    <a:lnTo>
                      <a:pt x="149" y="1377"/>
                    </a:lnTo>
                    <a:lnTo>
                      <a:pt x="149" y="1377"/>
                    </a:lnTo>
                    <a:lnTo>
                      <a:pt x="147" y="1377"/>
                    </a:lnTo>
                    <a:lnTo>
                      <a:pt x="143" y="1378"/>
                    </a:lnTo>
                    <a:lnTo>
                      <a:pt x="134" y="1382"/>
                    </a:lnTo>
                    <a:lnTo>
                      <a:pt x="120" y="1389"/>
                    </a:lnTo>
                    <a:lnTo>
                      <a:pt x="99" y="1399"/>
                    </a:lnTo>
                    <a:lnTo>
                      <a:pt x="83" y="1404"/>
                    </a:lnTo>
                    <a:lnTo>
                      <a:pt x="71" y="1407"/>
                    </a:lnTo>
                    <a:lnTo>
                      <a:pt x="62" y="1410"/>
                    </a:lnTo>
                    <a:lnTo>
                      <a:pt x="56" y="1416"/>
                    </a:lnTo>
                    <a:lnTo>
                      <a:pt x="52" y="1428"/>
                    </a:lnTo>
                    <a:lnTo>
                      <a:pt x="47" y="1447"/>
                    </a:lnTo>
                    <a:lnTo>
                      <a:pt x="42" y="1476"/>
                    </a:lnTo>
                    <a:lnTo>
                      <a:pt x="32" y="1495"/>
                    </a:lnTo>
                    <a:lnTo>
                      <a:pt x="23" y="1511"/>
                    </a:lnTo>
                    <a:lnTo>
                      <a:pt x="16" y="1523"/>
                    </a:lnTo>
                    <a:lnTo>
                      <a:pt x="11" y="1533"/>
                    </a:lnTo>
                    <a:lnTo>
                      <a:pt x="7" y="1540"/>
                    </a:lnTo>
                    <a:lnTo>
                      <a:pt x="5" y="1547"/>
                    </a:lnTo>
                    <a:lnTo>
                      <a:pt x="3" y="1552"/>
                    </a:lnTo>
                    <a:lnTo>
                      <a:pt x="2" y="1558"/>
                    </a:lnTo>
                    <a:lnTo>
                      <a:pt x="2" y="1564"/>
                    </a:lnTo>
                    <a:lnTo>
                      <a:pt x="2" y="1572"/>
                    </a:lnTo>
                    <a:lnTo>
                      <a:pt x="2" y="1581"/>
                    </a:lnTo>
                    <a:lnTo>
                      <a:pt x="2" y="1593"/>
                    </a:lnTo>
                    <a:lnTo>
                      <a:pt x="2" y="1607"/>
                    </a:lnTo>
                    <a:lnTo>
                      <a:pt x="2" y="1626"/>
                    </a:lnTo>
                    <a:lnTo>
                      <a:pt x="1" y="1649"/>
                    </a:lnTo>
                    <a:lnTo>
                      <a:pt x="0" y="1677"/>
                    </a:lnTo>
                    <a:lnTo>
                      <a:pt x="4" y="1771"/>
                    </a:lnTo>
                    <a:lnTo>
                      <a:pt x="8" y="1795"/>
                    </a:lnTo>
                    <a:lnTo>
                      <a:pt x="13" y="1818"/>
                    </a:lnTo>
                    <a:lnTo>
                      <a:pt x="18" y="1839"/>
                    </a:lnTo>
                    <a:lnTo>
                      <a:pt x="25" y="1859"/>
                    </a:lnTo>
                    <a:lnTo>
                      <a:pt x="32" y="1879"/>
                    </a:lnTo>
                    <a:lnTo>
                      <a:pt x="39" y="1898"/>
                    </a:lnTo>
                    <a:lnTo>
                      <a:pt x="48" y="1915"/>
                    </a:lnTo>
                    <a:lnTo>
                      <a:pt x="57" y="1932"/>
                    </a:lnTo>
                    <a:lnTo>
                      <a:pt x="66" y="1948"/>
                    </a:lnTo>
                    <a:lnTo>
                      <a:pt x="75" y="1964"/>
                    </a:lnTo>
                    <a:lnTo>
                      <a:pt x="85" y="1979"/>
                    </a:lnTo>
                    <a:lnTo>
                      <a:pt x="94" y="1993"/>
                    </a:lnTo>
                    <a:lnTo>
                      <a:pt x="104" y="2008"/>
                    </a:lnTo>
                    <a:lnTo>
                      <a:pt x="114" y="2023"/>
                    </a:lnTo>
                    <a:lnTo>
                      <a:pt x="123" y="2038"/>
                    </a:lnTo>
                    <a:lnTo>
                      <a:pt x="133" y="2052"/>
                    </a:lnTo>
                    <a:lnTo>
                      <a:pt x="146" y="2073"/>
                    </a:lnTo>
                    <a:lnTo>
                      <a:pt x="158" y="2092"/>
                    </a:lnTo>
                    <a:lnTo>
                      <a:pt x="172" y="2110"/>
                    </a:lnTo>
                    <a:lnTo>
                      <a:pt x="185" y="2128"/>
                    </a:lnTo>
                    <a:lnTo>
                      <a:pt x="198" y="2145"/>
                    </a:lnTo>
                    <a:lnTo>
                      <a:pt x="211" y="2161"/>
                    </a:lnTo>
                    <a:lnTo>
                      <a:pt x="225" y="2176"/>
                    </a:lnTo>
                    <a:lnTo>
                      <a:pt x="239" y="2191"/>
                    </a:lnTo>
                    <a:lnTo>
                      <a:pt x="254" y="2205"/>
                    </a:lnTo>
                    <a:lnTo>
                      <a:pt x="269" y="2218"/>
                    </a:lnTo>
                    <a:lnTo>
                      <a:pt x="285" y="2231"/>
                    </a:lnTo>
                    <a:lnTo>
                      <a:pt x="302" y="2244"/>
                    </a:lnTo>
                    <a:lnTo>
                      <a:pt x="319" y="2257"/>
                    </a:lnTo>
                    <a:lnTo>
                      <a:pt x="337" y="2270"/>
                    </a:lnTo>
                    <a:lnTo>
                      <a:pt x="356" y="2282"/>
                    </a:lnTo>
                    <a:lnTo>
                      <a:pt x="376" y="2295"/>
                    </a:lnTo>
                    <a:lnTo>
                      <a:pt x="499" y="2347"/>
                    </a:lnTo>
                    <a:lnTo>
                      <a:pt x="522" y="2352"/>
                    </a:lnTo>
                    <a:lnTo>
                      <a:pt x="546" y="2357"/>
                    </a:lnTo>
                    <a:lnTo>
                      <a:pt x="570" y="2360"/>
                    </a:lnTo>
                    <a:lnTo>
                      <a:pt x="593" y="2363"/>
                    </a:lnTo>
                    <a:lnTo>
                      <a:pt x="617" y="2366"/>
                    </a:lnTo>
                    <a:lnTo>
                      <a:pt x="641" y="2368"/>
                    </a:lnTo>
                    <a:lnTo>
                      <a:pt x="667" y="2369"/>
                    </a:lnTo>
                    <a:lnTo>
                      <a:pt x="691" y="2370"/>
                    </a:lnTo>
                    <a:lnTo>
                      <a:pt x="716" y="2370"/>
                    </a:lnTo>
                    <a:lnTo>
                      <a:pt x="740" y="2370"/>
                    </a:lnTo>
                    <a:lnTo>
                      <a:pt x="766" y="2369"/>
                    </a:lnTo>
                    <a:lnTo>
                      <a:pt x="792" y="2367"/>
                    </a:lnTo>
                    <a:lnTo>
                      <a:pt x="817" y="2365"/>
                    </a:lnTo>
                    <a:lnTo>
                      <a:pt x="843" y="2363"/>
                    </a:lnTo>
                    <a:lnTo>
                      <a:pt x="868" y="2360"/>
                    </a:lnTo>
                    <a:lnTo>
                      <a:pt x="895" y="2356"/>
                    </a:lnTo>
                    <a:lnTo>
                      <a:pt x="923" y="2337"/>
                    </a:lnTo>
                    <a:lnTo>
                      <a:pt x="944" y="2319"/>
                    </a:lnTo>
                    <a:lnTo>
                      <a:pt x="960" y="2300"/>
                    </a:lnTo>
                    <a:lnTo>
                      <a:pt x="970" y="2281"/>
                    </a:lnTo>
                    <a:lnTo>
                      <a:pt x="975" y="2260"/>
                    </a:lnTo>
                    <a:lnTo>
                      <a:pt x="976" y="2241"/>
                    </a:lnTo>
                    <a:lnTo>
                      <a:pt x="974" y="2221"/>
                    </a:lnTo>
                    <a:lnTo>
                      <a:pt x="968" y="2201"/>
                    </a:lnTo>
                    <a:lnTo>
                      <a:pt x="960" y="2180"/>
                    </a:lnTo>
                    <a:lnTo>
                      <a:pt x="951" y="2159"/>
                    </a:lnTo>
                    <a:lnTo>
                      <a:pt x="940" y="2137"/>
                    </a:lnTo>
                    <a:lnTo>
                      <a:pt x="928" y="2115"/>
                    </a:lnTo>
                    <a:lnTo>
                      <a:pt x="916" y="2093"/>
                    </a:lnTo>
                    <a:lnTo>
                      <a:pt x="904" y="2070"/>
                    </a:lnTo>
                    <a:lnTo>
                      <a:pt x="894" y="2047"/>
                    </a:lnTo>
                    <a:lnTo>
                      <a:pt x="884" y="2023"/>
                    </a:lnTo>
                    <a:lnTo>
                      <a:pt x="879" y="2017"/>
                    </a:lnTo>
                    <a:lnTo>
                      <a:pt x="872" y="2019"/>
                    </a:lnTo>
                    <a:lnTo>
                      <a:pt x="863" y="2027"/>
                    </a:lnTo>
                    <a:lnTo>
                      <a:pt x="855" y="2039"/>
                    </a:lnTo>
                    <a:lnTo>
                      <a:pt x="849" y="2052"/>
                    </a:lnTo>
                    <a:lnTo>
                      <a:pt x="846" y="2064"/>
                    </a:lnTo>
                    <a:lnTo>
                      <a:pt x="848" y="2072"/>
                    </a:lnTo>
                    <a:lnTo>
                      <a:pt x="855" y="2075"/>
                    </a:lnTo>
                    <a:lnTo>
                      <a:pt x="871" y="2072"/>
                    </a:lnTo>
                    <a:lnTo>
                      <a:pt x="889" y="2069"/>
                    </a:lnTo>
                    <a:lnTo>
                      <a:pt x="908" y="2067"/>
                    </a:lnTo>
                    <a:lnTo>
                      <a:pt x="929" y="2066"/>
                    </a:lnTo>
                    <a:lnTo>
                      <a:pt x="949" y="2066"/>
                    </a:lnTo>
                    <a:lnTo>
                      <a:pt x="970" y="2065"/>
                    </a:lnTo>
                    <a:lnTo>
                      <a:pt x="991" y="2065"/>
                    </a:lnTo>
                    <a:lnTo>
                      <a:pt x="1012" y="2065"/>
                    </a:lnTo>
                    <a:lnTo>
                      <a:pt x="1023" y="2064"/>
                    </a:lnTo>
                    <a:lnTo>
                      <a:pt x="1032" y="2062"/>
                    </a:lnTo>
                    <a:lnTo>
                      <a:pt x="1040" y="2057"/>
                    </a:lnTo>
                    <a:lnTo>
                      <a:pt x="1045" y="2052"/>
                    </a:lnTo>
                    <a:lnTo>
                      <a:pt x="1049" y="2045"/>
                    </a:lnTo>
                    <a:lnTo>
                      <a:pt x="1050" y="2037"/>
                    </a:lnTo>
                    <a:lnTo>
                      <a:pt x="1050" y="2027"/>
                    </a:lnTo>
                    <a:lnTo>
                      <a:pt x="1047" y="2017"/>
                    </a:lnTo>
                    <a:lnTo>
                      <a:pt x="1037" y="1980"/>
                    </a:lnTo>
                    <a:lnTo>
                      <a:pt x="1031" y="1956"/>
                    </a:lnTo>
                    <a:lnTo>
                      <a:pt x="1026" y="1939"/>
                    </a:lnTo>
                    <a:lnTo>
                      <a:pt x="1021" y="1929"/>
                    </a:lnTo>
                    <a:lnTo>
                      <a:pt x="1012" y="1922"/>
                    </a:lnTo>
                    <a:lnTo>
                      <a:pt x="995" y="1915"/>
                    </a:lnTo>
                    <a:lnTo>
                      <a:pt x="970" y="1907"/>
                    </a:lnTo>
                    <a:lnTo>
                      <a:pt x="933" y="1894"/>
                    </a:lnTo>
                    <a:lnTo>
                      <a:pt x="924" y="1890"/>
                    </a:lnTo>
                    <a:lnTo>
                      <a:pt x="915" y="1886"/>
                    </a:lnTo>
                    <a:lnTo>
                      <a:pt x="906" y="1882"/>
                    </a:lnTo>
                    <a:lnTo>
                      <a:pt x="897" y="1879"/>
                    </a:lnTo>
                    <a:lnTo>
                      <a:pt x="886" y="1876"/>
                    </a:lnTo>
                    <a:lnTo>
                      <a:pt x="877" y="1873"/>
                    </a:lnTo>
                    <a:lnTo>
                      <a:pt x="868" y="1870"/>
                    </a:lnTo>
                    <a:lnTo>
                      <a:pt x="859" y="1867"/>
                    </a:lnTo>
                    <a:lnTo>
                      <a:pt x="845" y="1867"/>
                    </a:lnTo>
                    <a:lnTo>
                      <a:pt x="836" y="1874"/>
                    </a:lnTo>
                    <a:lnTo>
                      <a:pt x="831" y="1887"/>
                    </a:lnTo>
                    <a:lnTo>
                      <a:pt x="830" y="1903"/>
                    </a:lnTo>
                    <a:lnTo>
                      <a:pt x="833" y="1918"/>
                    </a:lnTo>
                    <a:lnTo>
                      <a:pt x="839" y="1930"/>
                    </a:lnTo>
                    <a:lnTo>
                      <a:pt x="849" y="1937"/>
                    </a:lnTo>
                    <a:lnTo>
                      <a:pt x="862" y="1936"/>
                    </a:lnTo>
                    <a:lnTo>
                      <a:pt x="874" y="1930"/>
                    </a:lnTo>
                    <a:lnTo>
                      <a:pt x="882" y="1925"/>
                    </a:lnTo>
                    <a:lnTo>
                      <a:pt x="888" y="1923"/>
                    </a:lnTo>
                    <a:lnTo>
                      <a:pt x="892" y="1921"/>
                    </a:lnTo>
                    <a:lnTo>
                      <a:pt x="896" y="1919"/>
                    </a:lnTo>
                    <a:lnTo>
                      <a:pt x="902" y="1918"/>
                    </a:lnTo>
                    <a:lnTo>
                      <a:pt x="911" y="1916"/>
                    </a:lnTo>
                    <a:lnTo>
                      <a:pt x="924" y="1913"/>
                    </a:lnTo>
                    <a:lnTo>
                      <a:pt x="942" y="1911"/>
                    </a:lnTo>
                    <a:lnTo>
                      <a:pt x="961" y="1909"/>
                    </a:lnTo>
                    <a:lnTo>
                      <a:pt x="981" y="1906"/>
                    </a:lnTo>
                    <a:lnTo>
                      <a:pt x="1000" y="1903"/>
                    </a:lnTo>
                    <a:lnTo>
                      <a:pt x="1021" y="1899"/>
                    </a:lnTo>
                    <a:lnTo>
                      <a:pt x="1041" y="1894"/>
                    </a:lnTo>
                    <a:lnTo>
                      <a:pt x="1059" y="1886"/>
                    </a:lnTo>
                    <a:lnTo>
                      <a:pt x="1077" y="1879"/>
                    </a:lnTo>
                    <a:lnTo>
                      <a:pt x="1093" y="1870"/>
                    </a:lnTo>
                    <a:lnTo>
                      <a:pt x="1108" y="1859"/>
                    </a:lnTo>
                    <a:lnTo>
                      <a:pt x="1120" y="1847"/>
                    </a:lnTo>
                    <a:lnTo>
                      <a:pt x="1131" y="1832"/>
                    </a:lnTo>
                    <a:lnTo>
                      <a:pt x="1139" y="1816"/>
                    </a:lnTo>
                    <a:lnTo>
                      <a:pt x="1143" y="1797"/>
                    </a:lnTo>
                    <a:lnTo>
                      <a:pt x="1144" y="1776"/>
                    </a:lnTo>
                    <a:lnTo>
                      <a:pt x="1141" y="1751"/>
                    </a:lnTo>
                    <a:lnTo>
                      <a:pt x="1136" y="1735"/>
                    </a:lnTo>
                    <a:lnTo>
                      <a:pt x="1129" y="1722"/>
                    </a:lnTo>
                    <a:lnTo>
                      <a:pt x="1119" y="1710"/>
                    </a:lnTo>
                    <a:lnTo>
                      <a:pt x="1108" y="1701"/>
                    </a:lnTo>
                    <a:lnTo>
                      <a:pt x="1095" y="1693"/>
                    </a:lnTo>
                    <a:lnTo>
                      <a:pt x="1081" y="1687"/>
                    </a:lnTo>
                    <a:lnTo>
                      <a:pt x="1065" y="1682"/>
                    </a:lnTo>
                    <a:lnTo>
                      <a:pt x="1049" y="1679"/>
                    </a:lnTo>
                    <a:lnTo>
                      <a:pt x="1032" y="1677"/>
                    </a:lnTo>
                    <a:lnTo>
                      <a:pt x="1014" y="1677"/>
                    </a:lnTo>
                    <a:lnTo>
                      <a:pt x="996" y="1677"/>
                    </a:lnTo>
                    <a:lnTo>
                      <a:pt x="978" y="1678"/>
                    </a:lnTo>
                    <a:lnTo>
                      <a:pt x="960" y="1680"/>
                    </a:lnTo>
                    <a:lnTo>
                      <a:pt x="943" y="1683"/>
                    </a:lnTo>
                    <a:lnTo>
                      <a:pt x="927" y="1686"/>
                    </a:lnTo>
                    <a:lnTo>
                      <a:pt x="911" y="1690"/>
                    </a:lnTo>
                    <a:lnTo>
                      <a:pt x="862" y="1725"/>
                    </a:lnTo>
                    <a:lnTo>
                      <a:pt x="854" y="1734"/>
                    </a:lnTo>
                    <a:lnTo>
                      <a:pt x="853" y="1745"/>
                    </a:lnTo>
                    <a:lnTo>
                      <a:pt x="858" y="1756"/>
                    </a:lnTo>
                    <a:lnTo>
                      <a:pt x="867" y="1767"/>
                    </a:lnTo>
                    <a:lnTo>
                      <a:pt x="878" y="1774"/>
                    </a:lnTo>
                    <a:lnTo>
                      <a:pt x="891" y="1776"/>
                    </a:lnTo>
                    <a:lnTo>
                      <a:pt x="902" y="1774"/>
                    </a:lnTo>
                    <a:lnTo>
                      <a:pt x="911" y="1764"/>
                    </a:lnTo>
                    <a:lnTo>
                      <a:pt x="915" y="1753"/>
                    </a:lnTo>
                    <a:lnTo>
                      <a:pt x="920" y="1743"/>
                    </a:lnTo>
                    <a:lnTo>
                      <a:pt x="926" y="1734"/>
                    </a:lnTo>
                    <a:lnTo>
                      <a:pt x="932" y="1726"/>
                    </a:lnTo>
                    <a:lnTo>
                      <a:pt x="938" y="1717"/>
                    </a:lnTo>
                    <a:lnTo>
                      <a:pt x="945" y="1709"/>
                    </a:lnTo>
                    <a:lnTo>
                      <a:pt x="952" y="1701"/>
                    </a:lnTo>
                    <a:lnTo>
                      <a:pt x="959" y="1693"/>
                    </a:lnTo>
                    <a:lnTo>
                      <a:pt x="965" y="1680"/>
                    </a:lnTo>
                    <a:lnTo>
                      <a:pt x="971" y="1668"/>
                    </a:lnTo>
                    <a:lnTo>
                      <a:pt x="977" y="1656"/>
                    </a:lnTo>
                    <a:lnTo>
                      <a:pt x="983" y="1644"/>
                    </a:lnTo>
                    <a:lnTo>
                      <a:pt x="989" y="1631"/>
                    </a:lnTo>
                    <a:lnTo>
                      <a:pt x="996" y="1620"/>
                    </a:lnTo>
                    <a:lnTo>
                      <a:pt x="1002" y="1608"/>
                    </a:lnTo>
                    <a:lnTo>
                      <a:pt x="1009" y="1597"/>
                    </a:lnTo>
                    <a:lnTo>
                      <a:pt x="1016" y="1586"/>
                    </a:lnTo>
                    <a:lnTo>
                      <a:pt x="1022" y="1574"/>
                    </a:lnTo>
                    <a:lnTo>
                      <a:pt x="1029" y="1563"/>
                    </a:lnTo>
                    <a:lnTo>
                      <a:pt x="1036" y="1552"/>
                    </a:lnTo>
                    <a:lnTo>
                      <a:pt x="1043" y="1542"/>
                    </a:lnTo>
                    <a:lnTo>
                      <a:pt x="1051" y="1531"/>
                    </a:lnTo>
                    <a:lnTo>
                      <a:pt x="1058" y="1520"/>
                    </a:lnTo>
                    <a:lnTo>
                      <a:pt x="1066" y="1509"/>
                    </a:lnTo>
                    <a:lnTo>
                      <a:pt x="1081" y="1484"/>
                    </a:lnTo>
                    <a:lnTo>
                      <a:pt x="1096" y="1460"/>
                    </a:lnTo>
                    <a:lnTo>
                      <a:pt x="1112" y="1436"/>
                    </a:lnTo>
                    <a:lnTo>
                      <a:pt x="1130" y="1413"/>
                    </a:lnTo>
                    <a:lnTo>
                      <a:pt x="1147" y="1391"/>
                    </a:lnTo>
                    <a:lnTo>
                      <a:pt x="1166" y="1369"/>
                    </a:lnTo>
                    <a:lnTo>
                      <a:pt x="1185" y="1348"/>
                    </a:lnTo>
                    <a:lnTo>
                      <a:pt x="1204" y="1328"/>
                    </a:lnTo>
                    <a:lnTo>
                      <a:pt x="1225" y="1308"/>
                    </a:lnTo>
                    <a:lnTo>
                      <a:pt x="1246" y="1289"/>
                    </a:lnTo>
                    <a:lnTo>
                      <a:pt x="1270" y="1271"/>
                    </a:lnTo>
                    <a:lnTo>
                      <a:pt x="1293" y="1254"/>
                    </a:lnTo>
                    <a:lnTo>
                      <a:pt x="1317" y="1236"/>
                    </a:lnTo>
                    <a:lnTo>
                      <a:pt x="1343" y="1220"/>
                    </a:lnTo>
                    <a:lnTo>
                      <a:pt x="1370" y="1205"/>
                    </a:lnTo>
                    <a:lnTo>
                      <a:pt x="1397" y="1191"/>
                    </a:lnTo>
                    <a:lnTo>
                      <a:pt x="1435" y="1172"/>
                    </a:lnTo>
                    <a:lnTo>
                      <a:pt x="1473" y="1151"/>
                    </a:lnTo>
                    <a:lnTo>
                      <a:pt x="1512" y="1129"/>
                    </a:lnTo>
                    <a:lnTo>
                      <a:pt x="1549" y="1105"/>
                    </a:lnTo>
                    <a:lnTo>
                      <a:pt x="1587" y="1080"/>
                    </a:lnTo>
                    <a:lnTo>
                      <a:pt x="1625" y="1055"/>
                    </a:lnTo>
                    <a:lnTo>
                      <a:pt x="1661" y="1028"/>
                    </a:lnTo>
                    <a:lnTo>
                      <a:pt x="1698" y="1001"/>
                    </a:lnTo>
                    <a:lnTo>
                      <a:pt x="1734" y="972"/>
                    </a:lnTo>
                    <a:lnTo>
                      <a:pt x="1769" y="943"/>
                    </a:lnTo>
                    <a:lnTo>
                      <a:pt x="1803" y="914"/>
                    </a:lnTo>
                    <a:lnTo>
                      <a:pt x="1836" y="884"/>
                    </a:lnTo>
                    <a:lnTo>
                      <a:pt x="1870" y="852"/>
                    </a:lnTo>
                    <a:lnTo>
                      <a:pt x="1901" y="821"/>
                    </a:lnTo>
                    <a:lnTo>
                      <a:pt x="1931" y="790"/>
                    </a:lnTo>
                    <a:lnTo>
                      <a:pt x="1960" y="758"/>
                    </a:lnTo>
                    <a:lnTo>
                      <a:pt x="1969" y="750"/>
                    </a:lnTo>
                    <a:lnTo>
                      <a:pt x="1976" y="741"/>
                    </a:lnTo>
                    <a:lnTo>
                      <a:pt x="1984" y="733"/>
                    </a:lnTo>
                    <a:lnTo>
                      <a:pt x="1991" y="726"/>
                    </a:lnTo>
                    <a:lnTo>
                      <a:pt x="1998" y="718"/>
                    </a:lnTo>
                    <a:lnTo>
                      <a:pt x="2005" y="710"/>
                    </a:lnTo>
                    <a:lnTo>
                      <a:pt x="2012" y="702"/>
                    </a:lnTo>
                    <a:lnTo>
                      <a:pt x="2018" y="693"/>
                    </a:lnTo>
                    <a:lnTo>
                      <a:pt x="2023" y="683"/>
                    </a:lnTo>
                    <a:lnTo>
                      <a:pt x="2029" y="673"/>
                    </a:lnTo>
                    <a:lnTo>
                      <a:pt x="2033" y="661"/>
                    </a:lnTo>
                    <a:lnTo>
                      <a:pt x="2037" y="649"/>
                    </a:lnTo>
                    <a:lnTo>
                      <a:pt x="2040" y="635"/>
                    </a:lnTo>
                    <a:lnTo>
                      <a:pt x="2042" y="619"/>
                    </a:lnTo>
                    <a:lnTo>
                      <a:pt x="2044" y="601"/>
                    </a:lnTo>
                    <a:lnTo>
                      <a:pt x="2044" y="582"/>
                    </a:lnTo>
                    <a:lnTo>
                      <a:pt x="2043" y="575"/>
                    </a:lnTo>
                    <a:lnTo>
                      <a:pt x="2040" y="570"/>
                    </a:lnTo>
                    <a:lnTo>
                      <a:pt x="2035" y="567"/>
                    </a:lnTo>
                    <a:lnTo>
                      <a:pt x="2028" y="566"/>
                    </a:lnTo>
                    <a:lnTo>
                      <a:pt x="2014" y="566"/>
                    </a:lnTo>
                    <a:lnTo>
                      <a:pt x="2001" y="566"/>
                    </a:lnTo>
                    <a:lnTo>
                      <a:pt x="1988" y="565"/>
                    </a:lnTo>
                    <a:lnTo>
                      <a:pt x="1976" y="564"/>
                    </a:lnTo>
                    <a:lnTo>
                      <a:pt x="1963" y="564"/>
                    </a:lnTo>
                    <a:lnTo>
                      <a:pt x="1951" y="563"/>
                    </a:lnTo>
                    <a:lnTo>
                      <a:pt x="1940" y="562"/>
                    </a:lnTo>
                    <a:lnTo>
                      <a:pt x="1929" y="561"/>
                    </a:lnTo>
                    <a:lnTo>
                      <a:pt x="1918" y="560"/>
                    </a:lnTo>
                    <a:lnTo>
                      <a:pt x="1907" y="559"/>
                    </a:lnTo>
                    <a:lnTo>
                      <a:pt x="1895" y="558"/>
                    </a:lnTo>
                    <a:lnTo>
                      <a:pt x="1883" y="558"/>
                    </a:lnTo>
                    <a:lnTo>
                      <a:pt x="1871" y="557"/>
                    </a:lnTo>
                    <a:lnTo>
                      <a:pt x="1858" y="556"/>
                    </a:lnTo>
                    <a:lnTo>
                      <a:pt x="1844" y="556"/>
                    </a:lnTo>
                    <a:lnTo>
                      <a:pt x="1830" y="556"/>
                    </a:lnTo>
                    <a:lnTo>
                      <a:pt x="1807" y="549"/>
                    </a:lnTo>
                    <a:lnTo>
                      <a:pt x="1785" y="541"/>
                    </a:lnTo>
                    <a:lnTo>
                      <a:pt x="1762" y="533"/>
                    </a:lnTo>
                    <a:lnTo>
                      <a:pt x="1740" y="525"/>
                    </a:lnTo>
                    <a:lnTo>
                      <a:pt x="1718" y="516"/>
                    </a:lnTo>
                    <a:lnTo>
                      <a:pt x="1696" y="508"/>
                    </a:lnTo>
                    <a:lnTo>
                      <a:pt x="1675" y="499"/>
                    </a:lnTo>
                    <a:lnTo>
                      <a:pt x="1653" y="488"/>
                    </a:lnTo>
                    <a:lnTo>
                      <a:pt x="1632" y="478"/>
                    </a:lnTo>
                    <a:lnTo>
                      <a:pt x="1612" y="469"/>
                    </a:lnTo>
                    <a:lnTo>
                      <a:pt x="1590" y="458"/>
                    </a:lnTo>
                    <a:lnTo>
                      <a:pt x="1570" y="448"/>
                    </a:lnTo>
                    <a:lnTo>
                      <a:pt x="1550" y="437"/>
                    </a:lnTo>
                    <a:lnTo>
                      <a:pt x="1530" y="426"/>
                    </a:lnTo>
                    <a:lnTo>
                      <a:pt x="1510" y="415"/>
                    </a:lnTo>
                    <a:lnTo>
                      <a:pt x="1491" y="404"/>
                    </a:lnTo>
                    <a:lnTo>
                      <a:pt x="1456" y="386"/>
                    </a:lnTo>
                    <a:lnTo>
                      <a:pt x="1423" y="369"/>
                    </a:lnTo>
                    <a:lnTo>
                      <a:pt x="1390" y="351"/>
                    </a:lnTo>
                    <a:lnTo>
                      <a:pt x="1356" y="335"/>
                    </a:lnTo>
                    <a:lnTo>
                      <a:pt x="1324" y="318"/>
                    </a:lnTo>
                    <a:lnTo>
                      <a:pt x="1293" y="300"/>
                    </a:lnTo>
                    <a:lnTo>
                      <a:pt x="1262" y="282"/>
                    </a:lnTo>
                    <a:lnTo>
                      <a:pt x="1232" y="263"/>
                    </a:lnTo>
                    <a:lnTo>
                      <a:pt x="1203" y="243"/>
                    </a:lnTo>
                    <a:lnTo>
                      <a:pt x="1175" y="221"/>
                    </a:lnTo>
                    <a:lnTo>
                      <a:pt x="1148" y="198"/>
                    </a:lnTo>
                    <a:lnTo>
                      <a:pt x="1122" y="173"/>
                    </a:lnTo>
                    <a:lnTo>
                      <a:pt x="1098" y="147"/>
                    </a:lnTo>
                    <a:lnTo>
                      <a:pt x="1075" y="118"/>
                    </a:lnTo>
                    <a:lnTo>
                      <a:pt x="1054" y="85"/>
                    </a:lnTo>
                    <a:lnTo>
                      <a:pt x="1034" y="51"/>
                    </a:lnTo>
                    <a:lnTo>
                      <a:pt x="1031" y="50"/>
                    </a:lnTo>
                    <a:lnTo>
                      <a:pt x="1027" y="51"/>
                    </a:lnTo>
                    <a:lnTo>
                      <a:pt x="1024" y="54"/>
                    </a:lnTo>
                    <a:lnTo>
                      <a:pt x="1024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18" name="Freeform 274"/>
              <p:cNvSpPr>
                <a:spLocks/>
              </p:cNvSpPr>
              <p:nvPr/>
            </p:nvSpPr>
            <p:spPr bwMode="auto">
              <a:xfrm flipH="1">
                <a:off x="5332" y="2674"/>
                <a:ext cx="407" cy="381"/>
              </a:xfrm>
              <a:custGeom>
                <a:avLst/>
                <a:gdLst>
                  <a:gd name="T0" fmla="*/ 537 w 2247"/>
                  <a:gd name="T1" fmla="*/ 3 h 2089"/>
                  <a:gd name="T2" fmla="*/ 305 w 2247"/>
                  <a:gd name="T3" fmla="*/ 2 h 2089"/>
                  <a:gd name="T4" fmla="*/ 91 w 2247"/>
                  <a:gd name="T5" fmla="*/ 27 h 2089"/>
                  <a:gd name="T6" fmla="*/ 0 w 2247"/>
                  <a:gd name="T7" fmla="*/ 134 h 2089"/>
                  <a:gd name="T8" fmla="*/ 3 w 2247"/>
                  <a:gd name="T9" fmla="*/ 250 h 2089"/>
                  <a:gd name="T10" fmla="*/ 28 w 2247"/>
                  <a:gd name="T11" fmla="*/ 595 h 2089"/>
                  <a:gd name="T12" fmla="*/ 146 w 2247"/>
                  <a:gd name="T13" fmla="*/ 957 h 2089"/>
                  <a:gd name="T14" fmla="*/ 210 w 2247"/>
                  <a:gd name="T15" fmla="*/ 1091 h 2089"/>
                  <a:gd name="T16" fmla="*/ 349 w 2247"/>
                  <a:gd name="T17" fmla="*/ 1298 h 2089"/>
                  <a:gd name="T18" fmla="*/ 496 w 2247"/>
                  <a:gd name="T19" fmla="*/ 1491 h 2089"/>
                  <a:gd name="T20" fmla="*/ 752 w 2247"/>
                  <a:gd name="T21" fmla="*/ 1761 h 2089"/>
                  <a:gd name="T22" fmla="*/ 1166 w 2247"/>
                  <a:gd name="T23" fmla="*/ 1992 h 2089"/>
                  <a:gd name="T24" fmla="*/ 1539 w 2247"/>
                  <a:gd name="T25" fmla="*/ 2074 h 2089"/>
                  <a:gd name="T26" fmla="*/ 1856 w 2247"/>
                  <a:gd name="T27" fmla="*/ 2086 h 2089"/>
                  <a:gd name="T28" fmla="*/ 1985 w 2247"/>
                  <a:gd name="T29" fmla="*/ 2086 h 2089"/>
                  <a:gd name="T30" fmla="*/ 2110 w 2247"/>
                  <a:gd name="T31" fmla="*/ 2052 h 2089"/>
                  <a:gd name="T32" fmla="*/ 2242 w 2247"/>
                  <a:gd name="T33" fmla="*/ 1938 h 2089"/>
                  <a:gd name="T34" fmla="*/ 2022 w 2247"/>
                  <a:gd name="T35" fmla="*/ 1546 h 2089"/>
                  <a:gd name="T36" fmla="*/ 1759 w 2247"/>
                  <a:gd name="T37" fmla="*/ 1406 h 2089"/>
                  <a:gd name="T38" fmla="*/ 1510 w 2247"/>
                  <a:gd name="T39" fmla="*/ 1338 h 2089"/>
                  <a:gd name="T40" fmla="*/ 1453 w 2247"/>
                  <a:gd name="T41" fmla="*/ 1348 h 2089"/>
                  <a:gd name="T42" fmla="*/ 1619 w 2247"/>
                  <a:gd name="T43" fmla="*/ 1267 h 2089"/>
                  <a:gd name="T44" fmla="*/ 1913 w 2247"/>
                  <a:gd name="T45" fmla="*/ 1047 h 2089"/>
                  <a:gd name="T46" fmla="*/ 1988 w 2247"/>
                  <a:gd name="T47" fmla="*/ 953 h 2089"/>
                  <a:gd name="T48" fmla="*/ 1795 w 2247"/>
                  <a:gd name="T49" fmla="*/ 845 h 2089"/>
                  <a:gd name="T50" fmla="*/ 1599 w 2247"/>
                  <a:gd name="T51" fmla="*/ 793 h 2089"/>
                  <a:gd name="T52" fmla="*/ 1522 w 2247"/>
                  <a:gd name="T53" fmla="*/ 895 h 2089"/>
                  <a:gd name="T54" fmla="*/ 1420 w 2247"/>
                  <a:gd name="T55" fmla="*/ 1097 h 2089"/>
                  <a:gd name="T56" fmla="*/ 1244 w 2247"/>
                  <a:gd name="T57" fmla="*/ 1237 h 2089"/>
                  <a:gd name="T58" fmla="*/ 1345 w 2247"/>
                  <a:gd name="T59" fmla="*/ 1264 h 2089"/>
                  <a:gd name="T60" fmla="*/ 1517 w 2247"/>
                  <a:gd name="T61" fmla="*/ 1041 h 2089"/>
                  <a:gd name="T62" fmla="*/ 1616 w 2247"/>
                  <a:gd name="T63" fmla="*/ 867 h 2089"/>
                  <a:gd name="T64" fmla="*/ 1803 w 2247"/>
                  <a:gd name="T65" fmla="*/ 919 h 2089"/>
                  <a:gd name="T66" fmla="*/ 1963 w 2247"/>
                  <a:gd name="T67" fmla="*/ 1002 h 2089"/>
                  <a:gd name="T68" fmla="*/ 1820 w 2247"/>
                  <a:gd name="T69" fmla="*/ 1024 h 2089"/>
                  <a:gd name="T70" fmla="*/ 1515 w 2247"/>
                  <a:gd name="T71" fmla="*/ 1212 h 2089"/>
                  <a:gd name="T72" fmla="*/ 1350 w 2247"/>
                  <a:gd name="T73" fmla="*/ 1386 h 2089"/>
                  <a:gd name="T74" fmla="*/ 1542 w 2247"/>
                  <a:gd name="T75" fmla="*/ 1447 h 2089"/>
                  <a:gd name="T76" fmla="*/ 1773 w 2247"/>
                  <a:gd name="T77" fmla="*/ 1513 h 2089"/>
                  <a:gd name="T78" fmla="*/ 2039 w 2247"/>
                  <a:gd name="T79" fmla="*/ 1658 h 2089"/>
                  <a:gd name="T80" fmla="*/ 2170 w 2247"/>
                  <a:gd name="T81" fmla="*/ 1969 h 2089"/>
                  <a:gd name="T82" fmla="*/ 2068 w 2247"/>
                  <a:gd name="T83" fmla="*/ 1979 h 2089"/>
                  <a:gd name="T84" fmla="*/ 1951 w 2247"/>
                  <a:gd name="T85" fmla="*/ 1987 h 2089"/>
                  <a:gd name="T86" fmla="*/ 1829 w 2247"/>
                  <a:gd name="T87" fmla="*/ 1997 h 2089"/>
                  <a:gd name="T88" fmla="*/ 1472 w 2247"/>
                  <a:gd name="T89" fmla="*/ 1968 h 2089"/>
                  <a:gd name="T90" fmla="*/ 1112 w 2247"/>
                  <a:gd name="T91" fmla="*/ 1862 h 2089"/>
                  <a:gd name="T92" fmla="*/ 752 w 2247"/>
                  <a:gd name="T93" fmla="*/ 1625 h 2089"/>
                  <a:gd name="T94" fmla="*/ 545 w 2247"/>
                  <a:gd name="T95" fmla="*/ 1390 h 2089"/>
                  <a:gd name="T96" fmla="*/ 398 w 2247"/>
                  <a:gd name="T97" fmla="*/ 1202 h 2089"/>
                  <a:gd name="T98" fmla="*/ 240 w 2247"/>
                  <a:gd name="T99" fmla="*/ 918 h 2089"/>
                  <a:gd name="T100" fmla="*/ 100 w 2247"/>
                  <a:gd name="T101" fmla="*/ 581 h 2089"/>
                  <a:gd name="T102" fmla="*/ 73 w 2247"/>
                  <a:gd name="T103" fmla="*/ 251 h 2089"/>
                  <a:gd name="T104" fmla="*/ 64 w 2247"/>
                  <a:gd name="T105" fmla="*/ 141 h 2089"/>
                  <a:gd name="T106" fmla="*/ 49 w 2247"/>
                  <a:gd name="T107" fmla="*/ 116 h 2089"/>
                  <a:gd name="T108" fmla="*/ 232 w 2247"/>
                  <a:gd name="T109" fmla="*/ 77 h 2089"/>
                  <a:gd name="T110" fmla="*/ 451 w 2247"/>
                  <a:gd name="T111" fmla="*/ 47 h 2089"/>
                  <a:gd name="T112" fmla="*/ 677 w 2247"/>
                  <a:gd name="T113" fmla="*/ 46 h 2089"/>
                  <a:gd name="T114" fmla="*/ 754 w 2247"/>
                  <a:gd name="T115" fmla="*/ 26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47" h="2089">
                    <a:moveTo>
                      <a:pt x="748" y="24"/>
                    </a:moveTo>
                    <a:lnTo>
                      <a:pt x="725" y="21"/>
                    </a:lnTo>
                    <a:lnTo>
                      <a:pt x="702" y="18"/>
                    </a:lnTo>
                    <a:lnTo>
                      <a:pt x="679" y="16"/>
                    </a:lnTo>
                    <a:lnTo>
                      <a:pt x="655" y="13"/>
                    </a:lnTo>
                    <a:lnTo>
                      <a:pt x="631" y="10"/>
                    </a:lnTo>
                    <a:lnTo>
                      <a:pt x="608" y="8"/>
                    </a:lnTo>
                    <a:lnTo>
                      <a:pt x="585" y="6"/>
                    </a:lnTo>
                    <a:lnTo>
                      <a:pt x="562" y="5"/>
                    </a:lnTo>
                    <a:lnTo>
                      <a:pt x="537" y="3"/>
                    </a:lnTo>
                    <a:lnTo>
                      <a:pt x="514" y="2"/>
                    </a:lnTo>
                    <a:lnTo>
                      <a:pt x="491" y="1"/>
                    </a:lnTo>
                    <a:lnTo>
                      <a:pt x="467" y="1"/>
                    </a:lnTo>
                    <a:lnTo>
                      <a:pt x="444" y="0"/>
                    </a:lnTo>
                    <a:lnTo>
                      <a:pt x="420" y="0"/>
                    </a:lnTo>
                    <a:lnTo>
                      <a:pt x="397" y="0"/>
                    </a:lnTo>
                    <a:lnTo>
                      <a:pt x="374" y="0"/>
                    </a:lnTo>
                    <a:lnTo>
                      <a:pt x="351" y="0"/>
                    </a:lnTo>
                    <a:lnTo>
                      <a:pt x="329" y="1"/>
                    </a:lnTo>
                    <a:lnTo>
                      <a:pt x="305" y="2"/>
                    </a:lnTo>
                    <a:lnTo>
                      <a:pt x="283" y="3"/>
                    </a:lnTo>
                    <a:lnTo>
                      <a:pt x="261" y="5"/>
                    </a:lnTo>
                    <a:lnTo>
                      <a:pt x="239" y="6"/>
                    </a:lnTo>
                    <a:lnTo>
                      <a:pt x="217" y="8"/>
                    </a:lnTo>
                    <a:lnTo>
                      <a:pt x="196" y="10"/>
                    </a:lnTo>
                    <a:lnTo>
                      <a:pt x="174" y="14"/>
                    </a:lnTo>
                    <a:lnTo>
                      <a:pt x="153" y="17"/>
                    </a:lnTo>
                    <a:lnTo>
                      <a:pt x="132" y="20"/>
                    </a:lnTo>
                    <a:lnTo>
                      <a:pt x="111" y="23"/>
                    </a:lnTo>
                    <a:lnTo>
                      <a:pt x="91" y="27"/>
                    </a:lnTo>
                    <a:lnTo>
                      <a:pt x="72" y="31"/>
                    </a:lnTo>
                    <a:lnTo>
                      <a:pt x="51" y="35"/>
                    </a:lnTo>
                    <a:lnTo>
                      <a:pt x="32" y="40"/>
                    </a:lnTo>
                    <a:lnTo>
                      <a:pt x="21" y="45"/>
                    </a:lnTo>
                    <a:lnTo>
                      <a:pt x="12" y="51"/>
                    </a:lnTo>
                    <a:lnTo>
                      <a:pt x="5" y="59"/>
                    </a:lnTo>
                    <a:lnTo>
                      <a:pt x="3" y="69"/>
                    </a:lnTo>
                    <a:lnTo>
                      <a:pt x="0" y="111"/>
                    </a:lnTo>
                    <a:lnTo>
                      <a:pt x="0" y="123"/>
                    </a:lnTo>
                    <a:lnTo>
                      <a:pt x="0" y="134"/>
                    </a:lnTo>
                    <a:lnTo>
                      <a:pt x="0" y="147"/>
                    </a:lnTo>
                    <a:lnTo>
                      <a:pt x="0" y="159"/>
                    </a:lnTo>
                    <a:lnTo>
                      <a:pt x="0" y="171"/>
                    </a:lnTo>
                    <a:lnTo>
                      <a:pt x="0" y="183"/>
                    </a:lnTo>
                    <a:lnTo>
                      <a:pt x="1" y="194"/>
                    </a:lnTo>
                    <a:lnTo>
                      <a:pt x="1" y="206"/>
                    </a:lnTo>
                    <a:lnTo>
                      <a:pt x="1" y="217"/>
                    </a:lnTo>
                    <a:lnTo>
                      <a:pt x="1" y="229"/>
                    </a:lnTo>
                    <a:lnTo>
                      <a:pt x="2" y="240"/>
                    </a:lnTo>
                    <a:lnTo>
                      <a:pt x="3" y="250"/>
                    </a:lnTo>
                    <a:lnTo>
                      <a:pt x="3" y="260"/>
                    </a:lnTo>
                    <a:lnTo>
                      <a:pt x="4" y="271"/>
                    </a:lnTo>
                    <a:lnTo>
                      <a:pt x="5" y="280"/>
                    </a:lnTo>
                    <a:lnTo>
                      <a:pt x="6" y="289"/>
                    </a:lnTo>
                    <a:lnTo>
                      <a:pt x="0" y="383"/>
                    </a:lnTo>
                    <a:lnTo>
                      <a:pt x="4" y="428"/>
                    </a:lnTo>
                    <a:lnTo>
                      <a:pt x="8" y="471"/>
                    </a:lnTo>
                    <a:lnTo>
                      <a:pt x="14" y="513"/>
                    </a:lnTo>
                    <a:lnTo>
                      <a:pt x="21" y="555"/>
                    </a:lnTo>
                    <a:lnTo>
                      <a:pt x="28" y="595"/>
                    </a:lnTo>
                    <a:lnTo>
                      <a:pt x="37" y="634"/>
                    </a:lnTo>
                    <a:lnTo>
                      <a:pt x="46" y="673"/>
                    </a:lnTo>
                    <a:lnTo>
                      <a:pt x="56" y="710"/>
                    </a:lnTo>
                    <a:lnTo>
                      <a:pt x="68" y="747"/>
                    </a:lnTo>
                    <a:lnTo>
                      <a:pt x="79" y="784"/>
                    </a:lnTo>
                    <a:lnTo>
                      <a:pt x="92" y="819"/>
                    </a:lnTo>
                    <a:lnTo>
                      <a:pt x="105" y="854"/>
                    </a:lnTo>
                    <a:lnTo>
                      <a:pt x="118" y="888"/>
                    </a:lnTo>
                    <a:lnTo>
                      <a:pt x="132" y="924"/>
                    </a:lnTo>
                    <a:lnTo>
                      <a:pt x="146" y="957"/>
                    </a:lnTo>
                    <a:lnTo>
                      <a:pt x="161" y="991"/>
                    </a:lnTo>
                    <a:lnTo>
                      <a:pt x="168" y="1006"/>
                    </a:lnTo>
                    <a:lnTo>
                      <a:pt x="174" y="1020"/>
                    </a:lnTo>
                    <a:lnTo>
                      <a:pt x="180" y="1033"/>
                    </a:lnTo>
                    <a:lnTo>
                      <a:pt x="186" y="1044"/>
                    </a:lnTo>
                    <a:lnTo>
                      <a:pt x="192" y="1055"/>
                    </a:lnTo>
                    <a:lnTo>
                      <a:pt x="197" y="1065"/>
                    </a:lnTo>
                    <a:lnTo>
                      <a:pt x="201" y="1074"/>
                    </a:lnTo>
                    <a:lnTo>
                      <a:pt x="206" y="1083"/>
                    </a:lnTo>
                    <a:lnTo>
                      <a:pt x="210" y="1091"/>
                    </a:lnTo>
                    <a:lnTo>
                      <a:pt x="215" y="1099"/>
                    </a:lnTo>
                    <a:lnTo>
                      <a:pt x="220" y="1108"/>
                    </a:lnTo>
                    <a:lnTo>
                      <a:pt x="225" y="1116"/>
                    </a:lnTo>
                    <a:lnTo>
                      <a:pt x="230" y="1125"/>
                    </a:lnTo>
                    <a:lnTo>
                      <a:pt x="236" y="1135"/>
                    </a:lnTo>
                    <a:lnTo>
                      <a:pt x="242" y="1145"/>
                    </a:lnTo>
                    <a:lnTo>
                      <a:pt x="249" y="1157"/>
                    </a:lnTo>
                    <a:lnTo>
                      <a:pt x="321" y="1257"/>
                    </a:lnTo>
                    <a:lnTo>
                      <a:pt x="335" y="1277"/>
                    </a:lnTo>
                    <a:lnTo>
                      <a:pt x="349" y="1298"/>
                    </a:lnTo>
                    <a:lnTo>
                      <a:pt x="363" y="1317"/>
                    </a:lnTo>
                    <a:lnTo>
                      <a:pt x="378" y="1337"/>
                    </a:lnTo>
                    <a:lnTo>
                      <a:pt x="392" y="1356"/>
                    </a:lnTo>
                    <a:lnTo>
                      <a:pt x="406" y="1376"/>
                    </a:lnTo>
                    <a:lnTo>
                      <a:pt x="421" y="1395"/>
                    </a:lnTo>
                    <a:lnTo>
                      <a:pt x="437" y="1415"/>
                    </a:lnTo>
                    <a:lnTo>
                      <a:pt x="452" y="1434"/>
                    </a:lnTo>
                    <a:lnTo>
                      <a:pt x="466" y="1453"/>
                    </a:lnTo>
                    <a:lnTo>
                      <a:pt x="481" y="1472"/>
                    </a:lnTo>
                    <a:lnTo>
                      <a:pt x="496" y="1491"/>
                    </a:lnTo>
                    <a:lnTo>
                      <a:pt x="511" y="1509"/>
                    </a:lnTo>
                    <a:lnTo>
                      <a:pt x="526" y="1528"/>
                    </a:lnTo>
                    <a:lnTo>
                      <a:pt x="541" y="1547"/>
                    </a:lnTo>
                    <a:lnTo>
                      <a:pt x="557" y="1565"/>
                    </a:lnTo>
                    <a:lnTo>
                      <a:pt x="587" y="1601"/>
                    </a:lnTo>
                    <a:lnTo>
                      <a:pt x="618" y="1635"/>
                    </a:lnTo>
                    <a:lnTo>
                      <a:pt x="650" y="1669"/>
                    </a:lnTo>
                    <a:lnTo>
                      <a:pt x="683" y="1701"/>
                    </a:lnTo>
                    <a:lnTo>
                      <a:pt x="717" y="1732"/>
                    </a:lnTo>
                    <a:lnTo>
                      <a:pt x="752" y="1761"/>
                    </a:lnTo>
                    <a:lnTo>
                      <a:pt x="788" y="1791"/>
                    </a:lnTo>
                    <a:lnTo>
                      <a:pt x="825" y="1818"/>
                    </a:lnTo>
                    <a:lnTo>
                      <a:pt x="863" y="1844"/>
                    </a:lnTo>
                    <a:lnTo>
                      <a:pt x="902" y="1868"/>
                    </a:lnTo>
                    <a:lnTo>
                      <a:pt x="943" y="1892"/>
                    </a:lnTo>
                    <a:lnTo>
                      <a:pt x="985" y="1914"/>
                    </a:lnTo>
                    <a:lnTo>
                      <a:pt x="1027" y="1936"/>
                    </a:lnTo>
                    <a:lnTo>
                      <a:pt x="1073" y="1956"/>
                    </a:lnTo>
                    <a:lnTo>
                      <a:pt x="1118" y="1975"/>
                    </a:lnTo>
                    <a:lnTo>
                      <a:pt x="1166" y="1992"/>
                    </a:lnTo>
                    <a:lnTo>
                      <a:pt x="1198" y="2003"/>
                    </a:lnTo>
                    <a:lnTo>
                      <a:pt x="1232" y="2013"/>
                    </a:lnTo>
                    <a:lnTo>
                      <a:pt x="1267" y="2022"/>
                    </a:lnTo>
                    <a:lnTo>
                      <a:pt x="1303" y="2031"/>
                    </a:lnTo>
                    <a:lnTo>
                      <a:pt x="1340" y="2040"/>
                    </a:lnTo>
                    <a:lnTo>
                      <a:pt x="1377" y="2049"/>
                    </a:lnTo>
                    <a:lnTo>
                      <a:pt x="1417" y="2056"/>
                    </a:lnTo>
                    <a:lnTo>
                      <a:pt x="1456" y="2063"/>
                    </a:lnTo>
                    <a:lnTo>
                      <a:pt x="1497" y="2069"/>
                    </a:lnTo>
                    <a:lnTo>
                      <a:pt x="1539" y="2074"/>
                    </a:lnTo>
                    <a:lnTo>
                      <a:pt x="1580" y="2078"/>
                    </a:lnTo>
                    <a:lnTo>
                      <a:pt x="1623" y="2082"/>
                    </a:lnTo>
                    <a:lnTo>
                      <a:pt x="1667" y="2085"/>
                    </a:lnTo>
                    <a:lnTo>
                      <a:pt x="1711" y="2087"/>
                    </a:lnTo>
                    <a:lnTo>
                      <a:pt x="1756" y="2089"/>
                    </a:lnTo>
                    <a:lnTo>
                      <a:pt x="1801" y="2089"/>
                    </a:lnTo>
                    <a:lnTo>
                      <a:pt x="1816" y="2088"/>
                    </a:lnTo>
                    <a:lnTo>
                      <a:pt x="1830" y="2087"/>
                    </a:lnTo>
                    <a:lnTo>
                      <a:pt x="1843" y="2086"/>
                    </a:lnTo>
                    <a:lnTo>
                      <a:pt x="1856" y="2086"/>
                    </a:lnTo>
                    <a:lnTo>
                      <a:pt x="1870" y="2086"/>
                    </a:lnTo>
                    <a:lnTo>
                      <a:pt x="1883" y="2085"/>
                    </a:lnTo>
                    <a:lnTo>
                      <a:pt x="1895" y="2085"/>
                    </a:lnTo>
                    <a:lnTo>
                      <a:pt x="1908" y="2085"/>
                    </a:lnTo>
                    <a:lnTo>
                      <a:pt x="1920" y="2085"/>
                    </a:lnTo>
                    <a:lnTo>
                      <a:pt x="1932" y="2085"/>
                    </a:lnTo>
                    <a:lnTo>
                      <a:pt x="1945" y="2085"/>
                    </a:lnTo>
                    <a:lnTo>
                      <a:pt x="1958" y="2086"/>
                    </a:lnTo>
                    <a:lnTo>
                      <a:pt x="1971" y="2086"/>
                    </a:lnTo>
                    <a:lnTo>
                      <a:pt x="1985" y="2086"/>
                    </a:lnTo>
                    <a:lnTo>
                      <a:pt x="2000" y="2086"/>
                    </a:lnTo>
                    <a:lnTo>
                      <a:pt x="2015" y="2086"/>
                    </a:lnTo>
                    <a:lnTo>
                      <a:pt x="2028" y="2083"/>
                    </a:lnTo>
                    <a:lnTo>
                      <a:pt x="2040" y="2079"/>
                    </a:lnTo>
                    <a:lnTo>
                      <a:pt x="2052" y="2075"/>
                    </a:lnTo>
                    <a:lnTo>
                      <a:pt x="2064" y="2071"/>
                    </a:lnTo>
                    <a:lnTo>
                      <a:pt x="2075" y="2067"/>
                    </a:lnTo>
                    <a:lnTo>
                      <a:pt x="2087" y="2062"/>
                    </a:lnTo>
                    <a:lnTo>
                      <a:pt x="2098" y="2057"/>
                    </a:lnTo>
                    <a:lnTo>
                      <a:pt x="2110" y="2052"/>
                    </a:lnTo>
                    <a:lnTo>
                      <a:pt x="2121" y="2048"/>
                    </a:lnTo>
                    <a:lnTo>
                      <a:pt x="2132" y="2042"/>
                    </a:lnTo>
                    <a:lnTo>
                      <a:pt x="2143" y="2037"/>
                    </a:lnTo>
                    <a:lnTo>
                      <a:pt x="2154" y="2033"/>
                    </a:lnTo>
                    <a:lnTo>
                      <a:pt x="2166" y="2029"/>
                    </a:lnTo>
                    <a:lnTo>
                      <a:pt x="2177" y="2025"/>
                    </a:lnTo>
                    <a:lnTo>
                      <a:pt x="2189" y="2021"/>
                    </a:lnTo>
                    <a:lnTo>
                      <a:pt x="2202" y="2018"/>
                    </a:lnTo>
                    <a:lnTo>
                      <a:pt x="2227" y="1979"/>
                    </a:lnTo>
                    <a:lnTo>
                      <a:pt x="2242" y="1938"/>
                    </a:lnTo>
                    <a:lnTo>
                      <a:pt x="2247" y="1895"/>
                    </a:lnTo>
                    <a:lnTo>
                      <a:pt x="2243" y="1852"/>
                    </a:lnTo>
                    <a:lnTo>
                      <a:pt x="2231" y="1810"/>
                    </a:lnTo>
                    <a:lnTo>
                      <a:pt x="2211" y="1767"/>
                    </a:lnTo>
                    <a:lnTo>
                      <a:pt x="2188" y="1725"/>
                    </a:lnTo>
                    <a:lnTo>
                      <a:pt x="2159" y="1685"/>
                    </a:lnTo>
                    <a:lnTo>
                      <a:pt x="2128" y="1646"/>
                    </a:lnTo>
                    <a:lnTo>
                      <a:pt x="2093" y="1610"/>
                    </a:lnTo>
                    <a:lnTo>
                      <a:pt x="2057" y="1577"/>
                    </a:lnTo>
                    <a:lnTo>
                      <a:pt x="2022" y="1546"/>
                    </a:lnTo>
                    <a:lnTo>
                      <a:pt x="1986" y="1519"/>
                    </a:lnTo>
                    <a:lnTo>
                      <a:pt x="1954" y="1496"/>
                    </a:lnTo>
                    <a:lnTo>
                      <a:pt x="1924" y="1477"/>
                    </a:lnTo>
                    <a:lnTo>
                      <a:pt x="1898" y="1464"/>
                    </a:lnTo>
                    <a:lnTo>
                      <a:pt x="1877" y="1454"/>
                    </a:lnTo>
                    <a:lnTo>
                      <a:pt x="1853" y="1445"/>
                    </a:lnTo>
                    <a:lnTo>
                      <a:pt x="1831" y="1435"/>
                    </a:lnTo>
                    <a:lnTo>
                      <a:pt x="1807" y="1426"/>
                    </a:lnTo>
                    <a:lnTo>
                      <a:pt x="1783" y="1416"/>
                    </a:lnTo>
                    <a:lnTo>
                      <a:pt x="1759" y="1406"/>
                    </a:lnTo>
                    <a:lnTo>
                      <a:pt x="1733" y="1397"/>
                    </a:lnTo>
                    <a:lnTo>
                      <a:pt x="1708" y="1388"/>
                    </a:lnTo>
                    <a:lnTo>
                      <a:pt x="1683" y="1380"/>
                    </a:lnTo>
                    <a:lnTo>
                      <a:pt x="1658" y="1372"/>
                    </a:lnTo>
                    <a:lnTo>
                      <a:pt x="1633" y="1365"/>
                    </a:lnTo>
                    <a:lnTo>
                      <a:pt x="1607" y="1358"/>
                    </a:lnTo>
                    <a:lnTo>
                      <a:pt x="1582" y="1352"/>
                    </a:lnTo>
                    <a:lnTo>
                      <a:pt x="1558" y="1347"/>
                    </a:lnTo>
                    <a:lnTo>
                      <a:pt x="1534" y="1342"/>
                    </a:lnTo>
                    <a:lnTo>
                      <a:pt x="1510" y="1338"/>
                    </a:lnTo>
                    <a:lnTo>
                      <a:pt x="1502" y="1339"/>
                    </a:lnTo>
                    <a:lnTo>
                      <a:pt x="1493" y="1343"/>
                    </a:lnTo>
                    <a:lnTo>
                      <a:pt x="1484" y="1348"/>
                    </a:lnTo>
                    <a:lnTo>
                      <a:pt x="1475" y="1353"/>
                    </a:lnTo>
                    <a:lnTo>
                      <a:pt x="1466" y="1358"/>
                    </a:lnTo>
                    <a:lnTo>
                      <a:pt x="1459" y="1361"/>
                    </a:lnTo>
                    <a:lnTo>
                      <a:pt x="1454" y="1361"/>
                    </a:lnTo>
                    <a:lnTo>
                      <a:pt x="1451" y="1357"/>
                    </a:lnTo>
                    <a:lnTo>
                      <a:pt x="1450" y="1351"/>
                    </a:lnTo>
                    <a:lnTo>
                      <a:pt x="1453" y="1348"/>
                    </a:lnTo>
                    <a:lnTo>
                      <a:pt x="1458" y="1346"/>
                    </a:lnTo>
                    <a:lnTo>
                      <a:pt x="1464" y="1345"/>
                    </a:lnTo>
                    <a:lnTo>
                      <a:pt x="1471" y="1346"/>
                    </a:lnTo>
                    <a:lnTo>
                      <a:pt x="1478" y="1347"/>
                    </a:lnTo>
                    <a:lnTo>
                      <a:pt x="1484" y="1348"/>
                    </a:lnTo>
                    <a:lnTo>
                      <a:pt x="1489" y="1348"/>
                    </a:lnTo>
                    <a:lnTo>
                      <a:pt x="1524" y="1329"/>
                    </a:lnTo>
                    <a:lnTo>
                      <a:pt x="1557" y="1310"/>
                    </a:lnTo>
                    <a:lnTo>
                      <a:pt x="1588" y="1289"/>
                    </a:lnTo>
                    <a:lnTo>
                      <a:pt x="1619" y="1267"/>
                    </a:lnTo>
                    <a:lnTo>
                      <a:pt x="1649" y="1245"/>
                    </a:lnTo>
                    <a:lnTo>
                      <a:pt x="1678" y="1223"/>
                    </a:lnTo>
                    <a:lnTo>
                      <a:pt x="1706" y="1201"/>
                    </a:lnTo>
                    <a:lnTo>
                      <a:pt x="1734" y="1178"/>
                    </a:lnTo>
                    <a:lnTo>
                      <a:pt x="1763" y="1156"/>
                    </a:lnTo>
                    <a:lnTo>
                      <a:pt x="1792" y="1132"/>
                    </a:lnTo>
                    <a:lnTo>
                      <a:pt x="1821" y="1110"/>
                    </a:lnTo>
                    <a:lnTo>
                      <a:pt x="1850" y="1089"/>
                    </a:lnTo>
                    <a:lnTo>
                      <a:pt x="1882" y="1067"/>
                    </a:lnTo>
                    <a:lnTo>
                      <a:pt x="1913" y="1047"/>
                    </a:lnTo>
                    <a:lnTo>
                      <a:pt x="1946" y="1027"/>
                    </a:lnTo>
                    <a:lnTo>
                      <a:pt x="1981" y="1008"/>
                    </a:lnTo>
                    <a:lnTo>
                      <a:pt x="1992" y="1002"/>
                    </a:lnTo>
                    <a:lnTo>
                      <a:pt x="1999" y="995"/>
                    </a:lnTo>
                    <a:lnTo>
                      <a:pt x="2004" y="988"/>
                    </a:lnTo>
                    <a:lnTo>
                      <a:pt x="2006" y="981"/>
                    </a:lnTo>
                    <a:lnTo>
                      <a:pt x="2006" y="974"/>
                    </a:lnTo>
                    <a:lnTo>
                      <a:pt x="2003" y="967"/>
                    </a:lnTo>
                    <a:lnTo>
                      <a:pt x="1997" y="960"/>
                    </a:lnTo>
                    <a:lnTo>
                      <a:pt x="1988" y="953"/>
                    </a:lnTo>
                    <a:lnTo>
                      <a:pt x="1943" y="921"/>
                    </a:lnTo>
                    <a:lnTo>
                      <a:pt x="1927" y="911"/>
                    </a:lnTo>
                    <a:lnTo>
                      <a:pt x="1911" y="902"/>
                    </a:lnTo>
                    <a:lnTo>
                      <a:pt x="1894" y="892"/>
                    </a:lnTo>
                    <a:lnTo>
                      <a:pt x="1878" y="884"/>
                    </a:lnTo>
                    <a:lnTo>
                      <a:pt x="1861" y="875"/>
                    </a:lnTo>
                    <a:lnTo>
                      <a:pt x="1845" y="867"/>
                    </a:lnTo>
                    <a:lnTo>
                      <a:pt x="1828" y="859"/>
                    </a:lnTo>
                    <a:lnTo>
                      <a:pt x="1812" y="852"/>
                    </a:lnTo>
                    <a:lnTo>
                      <a:pt x="1795" y="845"/>
                    </a:lnTo>
                    <a:lnTo>
                      <a:pt x="1778" y="838"/>
                    </a:lnTo>
                    <a:lnTo>
                      <a:pt x="1760" y="831"/>
                    </a:lnTo>
                    <a:lnTo>
                      <a:pt x="1742" y="825"/>
                    </a:lnTo>
                    <a:lnTo>
                      <a:pt x="1724" y="818"/>
                    </a:lnTo>
                    <a:lnTo>
                      <a:pt x="1706" y="812"/>
                    </a:lnTo>
                    <a:lnTo>
                      <a:pt x="1687" y="807"/>
                    </a:lnTo>
                    <a:lnTo>
                      <a:pt x="1668" y="801"/>
                    </a:lnTo>
                    <a:lnTo>
                      <a:pt x="1642" y="796"/>
                    </a:lnTo>
                    <a:lnTo>
                      <a:pt x="1618" y="793"/>
                    </a:lnTo>
                    <a:lnTo>
                      <a:pt x="1599" y="793"/>
                    </a:lnTo>
                    <a:lnTo>
                      <a:pt x="1584" y="794"/>
                    </a:lnTo>
                    <a:lnTo>
                      <a:pt x="1571" y="798"/>
                    </a:lnTo>
                    <a:lnTo>
                      <a:pt x="1560" y="803"/>
                    </a:lnTo>
                    <a:lnTo>
                      <a:pt x="1551" y="811"/>
                    </a:lnTo>
                    <a:lnTo>
                      <a:pt x="1545" y="820"/>
                    </a:lnTo>
                    <a:lnTo>
                      <a:pt x="1539" y="831"/>
                    </a:lnTo>
                    <a:lnTo>
                      <a:pt x="1534" y="845"/>
                    </a:lnTo>
                    <a:lnTo>
                      <a:pt x="1530" y="860"/>
                    </a:lnTo>
                    <a:lnTo>
                      <a:pt x="1526" y="877"/>
                    </a:lnTo>
                    <a:lnTo>
                      <a:pt x="1522" y="895"/>
                    </a:lnTo>
                    <a:lnTo>
                      <a:pt x="1518" y="917"/>
                    </a:lnTo>
                    <a:lnTo>
                      <a:pt x="1513" y="939"/>
                    </a:lnTo>
                    <a:lnTo>
                      <a:pt x="1505" y="963"/>
                    </a:lnTo>
                    <a:lnTo>
                      <a:pt x="1498" y="980"/>
                    </a:lnTo>
                    <a:lnTo>
                      <a:pt x="1489" y="998"/>
                    </a:lnTo>
                    <a:lnTo>
                      <a:pt x="1478" y="1017"/>
                    </a:lnTo>
                    <a:lnTo>
                      <a:pt x="1465" y="1038"/>
                    </a:lnTo>
                    <a:lnTo>
                      <a:pt x="1451" y="1057"/>
                    </a:lnTo>
                    <a:lnTo>
                      <a:pt x="1436" y="1077"/>
                    </a:lnTo>
                    <a:lnTo>
                      <a:pt x="1420" y="1097"/>
                    </a:lnTo>
                    <a:lnTo>
                      <a:pt x="1403" y="1116"/>
                    </a:lnTo>
                    <a:lnTo>
                      <a:pt x="1384" y="1134"/>
                    </a:lnTo>
                    <a:lnTo>
                      <a:pt x="1366" y="1152"/>
                    </a:lnTo>
                    <a:lnTo>
                      <a:pt x="1347" y="1169"/>
                    </a:lnTo>
                    <a:lnTo>
                      <a:pt x="1329" y="1185"/>
                    </a:lnTo>
                    <a:lnTo>
                      <a:pt x="1311" y="1198"/>
                    </a:lnTo>
                    <a:lnTo>
                      <a:pt x="1293" y="1210"/>
                    </a:lnTo>
                    <a:lnTo>
                      <a:pt x="1276" y="1220"/>
                    </a:lnTo>
                    <a:lnTo>
                      <a:pt x="1259" y="1228"/>
                    </a:lnTo>
                    <a:lnTo>
                      <a:pt x="1244" y="1237"/>
                    </a:lnTo>
                    <a:lnTo>
                      <a:pt x="1237" y="1250"/>
                    </a:lnTo>
                    <a:lnTo>
                      <a:pt x="1234" y="1264"/>
                    </a:lnTo>
                    <a:lnTo>
                      <a:pt x="1238" y="1278"/>
                    </a:lnTo>
                    <a:lnTo>
                      <a:pt x="1245" y="1291"/>
                    </a:lnTo>
                    <a:lnTo>
                      <a:pt x="1256" y="1300"/>
                    </a:lnTo>
                    <a:lnTo>
                      <a:pt x="1272" y="1303"/>
                    </a:lnTo>
                    <a:lnTo>
                      <a:pt x="1289" y="1300"/>
                    </a:lnTo>
                    <a:lnTo>
                      <a:pt x="1307" y="1291"/>
                    </a:lnTo>
                    <a:lnTo>
                      <a:pt x="1326" y="1278"/>
                    </a:lnTo>
                    <a:lnTo>
                      <a:pt x="1345" y="1264"/>
                    </a:lnTo>
                    <a:lnTo>
                      <a:pt x="1364" y="1247"/>
                    </a:lnTo>
                    <a:lnTo>
                      <a:pt x="1383" y="1228"/>
                    </a:lnTo>
                    <a:lnTo>
                      <a:pt x="1403" y="1207"/>
                    </a:lnTo>
                    <a:lnTo>
                      <a:pt x="1422" y="1185"/>
                    </a:lnTo>
                    <a:lnTo>
                      <a:pt x="1440" y="1162"/>
                    </a:lnTo>
                    <a:lnTo>
                      <a:pt x="1457" y="1137"/>
                    </a:lnTo>
                    <a:lnTo>
                      <a:pt x="1474" y="1113"/>
                    </a:lnTo>
                    <a:lnTo>
                      <a:pt x="1489" y="1088"/>
                    </a:lnTo>
                    <a:lnTo>
                      <a:pt x="1503" y="1064"/>
                    </a:lnTo>
                    <a:lnTo>
                      <a:pt x="1517" y="1041"/>
                    </a:lnTo>
                    <a:lnTo>
                      <a:pt x="1528" y="1017"/>
                    </a:lnTo>
                    <a:lnTo>
                      <a:pt x="1537" y="995"/>
                    </a:lnTo>
                    <a:lnTo>
                      <a:pt x="1545" y="975"/>
                    </a:lnTo>
                    <a:lnTo>
                      <a:pt x="1553" y="946"/>
                    </a:lnTo>
                    <a:lnTo>
                      <a:pt x="1558" y="921"/>
                    </a:lnTo>
                    <a:lnTo>
                      <a:pt x="1563" y="900"/>
                    </a:lnTo>
                    <a:lnTo>
                      <a:pt x="1569" y="884"/>
                    </a:lnTo>
                    <a:lnTo>
                      <a:pt x="1578" y="874"/>
                    </a:lnTo>
                    <a:lnTo>
                      <a:pt x="1593" y="868"/>
                    </a:lnTo>
                    <a:lnTo>
                      <a:pt x="1616" y="867"/>
                    </a:lnTo>
                    <a:lnTo>
                      <a:pt x="1649" y="872"/>
                    </a:lnTo>
                    <a:lnTo>
                      <a:pt x="1667" y="877"/>
                    </a:lnTo>
                    <a:lnTo>
                      <a:pt x="1685" y="882"/>
                    </a:lnTo>
                    <a:lnTo>
                      <a:pt x="1703" y="888"/>
                    </a:lnTo>
                    <a:lnTo>
                      <a:pt x="1720" y="892"/>
                    </a:lnTo>
                    <a:lnTo>
                      <a:pt x="1737" y="897"/>
                    </a:lnTo>
                    <a:lnTo>
                      <a:pt x="1755" y="903"/>
                    </a:lnTo>
                    <a:lnTo>
                      <a:pt x="1771" y="909"/>
                    </a:lnTo>
                    <a:lnTo>
                      <a:pt x="1787" y="914"/>
                    </a:lnTo>
                    <a:lnTo>
                      <a:pt x="1803" y="919"/>
                    </a:lnTo>
                    <a:lnTo>
                      <a:pt x="1819" y="925"/>
                    </a:lnTo>
                    <a:lnTo>
                      <a:pt x="1834" y="931"/>
                    </a:lnTo>
                    <a:lnTo>
                      <a:pt x="1850" y="938"/>
                    </a:lnTo>
                    <a:lnTo>
                      <a:pt x="1865" y="945"/>
                    </a:lnTo>
                    <a:lnTo>
                      <a:pt x="1881" y="952"/>
                    </a:lnTo>
                    <a:lnTo>
                      <a:pt x="1896" y="960"/>
                    </a:lnTo>
                    <a:lnTo>
                      <a:pt x="1911" y="969"/>
                    </a:lnTo>
                    <a:lnTo>
                      <a:pt x="1949" y="1004"/>
                    </a:lnTo>
                    <a:lnTo>
                      <a:pt x="1957" y="1007"/>
                    </a:lnTo>
                    <a:lnTo>
                      <a:pt x="1963" y="1002"/>
                    </a:lnTo>
                    <a:lnTo>
                      <a:pt x="1968" y="992"/>
                    </a:lnTo>
                    <a:lnTo>
                      <a:pt x="1970" y="980"/>
                    </a:lnTo>
                    <a:lnTo>
                      <a:pt x="1970" y="967"/>
                    </a:lnTo>
                    <a:lnTo>
                      <a:pt x="1967" y="956"/>
                    </a:lnTo>
                    <a:lnTo>
                      <a:pt x="1962" y="949"/>
                    </a:lnTo>
                    <a:lnTo>
                      <a:pt x="1953" y="950"/>
                    </a:lnTo>
                    <a:lnTo>
                      <a:pt x="1918" y="968"/>
                    </a:lnTo>
                    <a:lnTo>
                      <a:pt x="1885" y="986"/>
                    </a:lnTo>
                    <a:lnTo>
                      <a:pt x="1851" y="1005"/>
                    </a:lnTo>
                    <a:lnTo>
                      <a:pt x="1820" y="1024"/>
                    </a:lnTo>
                    <a:lnTo>
                      <a:pt x="1789" y="1043"/>
                    </a:lnTo>
                    <a:lnTo>
                      <a:pt x="1759" y="1062"/>
                    </a:lnTo>
                    <a:lnTo>
                      <a:pt x="1728" y="1081"/>
                    </a:lnTo>
                    <a:lnTo>
                      <a:pt x="1699" y="1100"/>
                    </a:lnTo>
                    <a:lnTo>
                      <a:pt x="1669" y="1118"/>
                    </a:lnTo>
                    <a:lnTo>
                      <a:pt x="1640" y="1137"/>
                    </a:lnTo>
                    <a:lnTo>
                      <a:pt x="1609" y="1157"/>
                    </a:lnTo>
                    <a:lnTo>
                      <a:pt x="1579" y="1175"/>
                    </a:lnTo>
                    <a:lnTo>
                      <a:pt x="1547" y="1193"/>
                    </a:lnTo>
                    <a:lnTo>
                      <a:pt x="1515" y="1212"/>
                    </a:lnTo>
                    <a:lnTo>
                      <a:pt x="1481" y="1229"/>
                    </a:lnTo>
                    <a:lnTo>
                      <a:pt x="1447" y="1247"/>
                    </a:lnTo>
                    <a:lnTo>
                      <a:pt x="1430" y="1253"/>
                    </a:lnTo>
                    <a:lnTo>
                      <a:pt x="1411" y="1262"/>
                    </a:lnTo>
                    <a:lnTo>
                      <a:pt x="1392" y="1274"/>
                    </a:lnTo>
                    <a:lnTo>
                      <a:pt x="1373" y="1290"/>
                    </a:lnTo>
                    <a:lnTo>
                      <a:pt x="1358" y="1308"/>
                    </a:lnTo>
                    <a:lnTo>
                      <a:pt x="1348" y="1330"/>
                    </a:lnTo>
                    <a:lnTo>
                      <a:pt x="1345" y="1356"/>
                    </a:lnTo>
                    <a:lnTo>
                      <a:pt x="1350" y="1386"/>
                    </a:lnTo>
                    <a:lnTo>
                      <a:pt x="1358" y="1400"/>
                    </a:lnTo>
                    <a:lnTo>
                      <a:pt x="1373" y="1412"/>
                    </a:lnTo>
                    <a:lnTo>
                      <a:pt x="1392" y="1421"/>
                    </a:lnTo>
                    <a:lnTo>
                      <a:pt x="1414" y="1427"/>
                    </a:lnTo>
                    <a:lnTo>
                      <a:pt x="1436" y="1432"/>
                    </a:lnTo>
                    <a:lnTo>
                      <a:pt x="1459" y="1435"/>
                    </a:lnTo>
                    <a:lnTo>
                      <a:pt x="1479" y="1437"/>
                    </a:lnTo>
                    <a:lnTo>
                      <a:pt x="1496" y="1439"/>
                    </a:lnTo>
                    <a:lnTo>
                      <a:pt x="1519" y="1443"/>
                    </a:lnTo>
                    <a:lnTo>
                      <a:pt x="1542" y="1447"/>
                    </a:lnTo>
                    <a:lnTo>
                      <a:pt x="1565" y="1452"/>
                    </a:lnTo>
                    <a:lnTo>
                      <a:pt x="1588" y="1457"/>
                    </a:lnTo>
                    <a:lnTo>
                      <a:pt x="1612" y="1463"/>
                    </a:lnTo>
                    <a:lnTo>
                      <a:pt x="1636" y="1469"/>
                    </a:lnTo>
                    <a:lnTo>
                      <a:pt x="1659" y="1476"/>
                    </a:lnTo>
                    <a:lnTo>
                      <a:pt x="1682" y="1483"/>
                    </a:lnTo>
                    <a:lnTo>
                      <a:pt x="1705" y="1490"/>
                    </a:lnTo>
                    <a:lnTo>
                      <a:pt x="1727" y="1497"/>
                    </a:lnTo>
                    <a:lnTo>
                      <a:pt x="1751" y="1505"/>
                    </a:lnTo>
                    <a:lnTo>
                      <a:pt x="1773" y="1513"/>
                    </a:lnTo>
                    <a:lnTo>
                      <a:pt x="1794" y="1522"/>
                    </a:lnTo>
                    <a:lnTo>
                      <a:pt x="1815" y="1530"/>
                    </a:lnTo>
                    <a:lnTo>
                      <a:pt x="1835" y="1540"/>
                    </a:lnTo>
                    <a:lnTo>
                      <a:pt x="1855" y="1549"/>
                    </a:lnTo>
                    <a:lnTo>
                      <a:pt x="1878" y="1560"/>
                    </a:lnTo>
                    <a:lnTo>
                      <a:pt x="1906" y="1574"/>
                    </a:lnTo>
                    <a:lnTo>
                      <a:pt x="1936" y="1592"/>
                    </a:lnTo>
                    <a:lnTo>
                      <a:pt x="1969" y="1611"/>
                    </a:lnTo>
                    <a:lnTo>
                      <a:pt x="2004" y="1633"/>
                    </a:lnTo>
                    <a:lnTo>
                      <a:pt x="2039" y="1658"/>
                    </a:lnTo>
                    <a:lnTo>
                      <a:pt x="2072" y="1685"/>
                    </a:lnTo>
                    <a:lnTo>
                      <a:pt x="2105" y="1713"/>
                    </a:lnTo>
                    <a:lnTo>
                      <a:pt x="2135" y="1742"/>
                    </a:lnTo>
                    <a:lnTo>
                      <a:pt x="2160" y="1772"/>
                    </a:lnTo>
                    <a:lnTo>
                      <a:pt x="2180" y="1805"/>
                    </a:lnTo>
                    <a:lnTo>
                      <a:pt x="2194" y="1837"/>
                    </a:lnTo>
                    <a:lnTo>
                      <a:pt x="2202" y="1870"/>
                    </a:lnTo>
                    <a:lnTo>
                      <a:pt x="2201" y="1903"/>
                    </a:lnTo>
                    <a:lnTo>
                      <a:pt x="2190" y="1936"/>
                    </a:lnTo>
                    <a:lnTo>
                      <a:pt x="2170" y="1969"/>
                    </a:lnTo>
                    <a:lnTo>
                      <a:pt x="2158" y="1972"/>
                    </a:lnTo>
                    <a:lnTo>
                      <a:pt x="2146" y="1974"/>
                    </a:lnTo>
                    <a:lnTo>
                      <a:pt x="2135" y="1976"/>
                    </a:lnTo>
                    <a:lnTo>
                      <a:pt x="2125" y="1977"/>
                    </a:lnTo>
                    <a:lnTo>
                      <a:pt x="2115" y="1978"/>
                    </a:lnTo>
                    <a:lnTo>
                      <a:pt x="2105" y="1978"/>
                    </a:lnTo>
                    <a:lnTo>
                      <a:pt x="2096" y="1979"/>
                    </a:lnTo>
                    <a:lnTo>
                      <a:pt x="2087" y="1979"/>
                    </a:lnTo>
                    <a:lnTo>
                      <a:pt x="2078" y="1979"/>
                    </a:lnTo>
                    <a:lnTo>
                      <a:pt x="2068" y="1979"/>
                    </a:lnTo>
                    <a:lnTo>
                      <a:pt x="2059" y="1980"/>
                    </a:lnTo>
                    <a:lnTo>
                      <a:pt x="2049" y="1980"/>
                    </a:lnTo>
                    <a:lnTo>
                      <a:pt x="2039" y="1981"/>
                    </a:lnTo>
                    <a:lnTo>
                      <a:pt x="2028" y="1982"/>
                    </a:lnTo>
                    <a:lnTo>
                      <a:pt x="2017" y="1984"/>
                    </a:lnTo>
                    <a:lnTo>
                      <a:pt x="2005" y="1986"/>
                    </a:lnTo>
                    <a:lnTo>
                      <a:pt x="1991" y="1986"/>
                    </a:lnTo>
                    <a:lnTo>
                      <a:pt x="1976" y="1986"/>
                    </a:lnTo>
                    <a:lnTo>
                      <a:pt x="1964" y="1987"/>
                    </a:lnTo>
                    <a:lnTo>
                      <a:pt x="1951" y="1987"/>
                    </a:lnTo>
                    <a:lnTo>
                      <a:pt x="1939" y="1988"/>
                    </a:lnTo>
                    <a:lnTo>
                      <a:pt x="1927" y="1989"/>
                    </a:lnTo>
                    <a:lnTo>
                      <a:pt x="1916" y="1990"/>
                    </a:lnTo>
                    <a:lnTo>
                      <a:pt x="1904" y="1991"/>
                    </a:lnTo>
                    <a:lnTo>
                      <a:pt x="1893" y="1992"/>
                    </a:lnTo>
                    <a:lnTo>
                      <a:pt x="1881" y="1993"/>
                    </a:lnTo>
                    <a:lnTo>
                      <a:pt x="1868" y="1994"/>
                    </a:lnTo>
                    <a:lnTo>
                      <a:pt x="1855" y="1995"/>
                    </a:lnTo>
                    <a:lnTo>
                      <a:pt x="1843" y="1996"/>
                    </a:lnTo>
                    <a:lnTo>
                      <a:pt x="1829" y="1997"/>
                    </a:lnTo>
                    <a:lnTo>
                      <a:pt x="1816" y="1997"/>
                    </a:lnTo>
                    <a:lnTo>
                      <a:pt x="1801" y="1998"/>
                    </a:lnTo>
                    <a:lnTo>
                      <a:pt x="1758" y="1997"/>
                    </a:lnTo>
                    <a:lnTo>
                      <a:pt x="1714" y="1996"/>
                    </a:lnTo>
                    <a:lnTo>
                      <a:pt x="1672" y="1993"/>
                    </a:lnTo>
                    <a:lnTo>
                      <a:pt x="1631" y="1990"/>
                    </a:lnTo>
                    <a:lnTo>
                      <a:pt x="1590" y="1986"/>
                    </a:lnTo>
                    <a:lnTo>
                      <a:pt x="1550" y="1981"/>
                    </a:lnTo>
                    <a:lnTo>
                      <a:pt x="1511" y="1975"/>
                    </a:lnTo>
                    <a:lnTo>
                      <a:pt x="1472" y="1968"/>
                    </a:lnTo>
                    <a:lnTo>
                      <a:pt x="1435" y="1961"/>
                    </a:lnTo>
                    <a:lnTo>
                      <a:pt x="1399" y="1953"/>
                    </a:lnTo>
                    <a:lnTo>
                      <a:pt x="1362" y="1945"/>
                    </a:lnTo>
                    <a:lnTo>
                      <a:pt x="1328" y="1936"/>
                    </a:lnTo>
                    <a:lnTo>
                      <a:pt x="1294" y="1927"/>
                    </a:lnTo>
                    <a:lnTo>
                      <a:pt x="1260" y="1916"/>
                    </a:lnTo>
                    <a:lnTo>
                      <a:pt x="1229" y="1906"/>
                    </a:lnTo>
                    <a:lnTo>
                      <a:pt x="1198" y="1895"/>
                    </a:lnTo>
                    <a:lnTo>
                      <a:pt x="1155" y="1879"/>
                    </a:lnTo>
                    <a:lnTo>
                      <a:pt x="1112" y="1862"/>
                    </a:lnTo>
                    <a:lnTo>
                      <a:pt x="1071" y="1844"/>
                    </a:lnTo>
                    <a:lnTo>
                      <a:pt x="1032" y="1824"/>
                    </a:lnTo>
                    <a:lnTo>
                      <a:pt x="992" y="1804"/>
                    </a:lnTo>
                    <a:lnTo>
                      <a:pt x="955" y="1781"/>
                    </a:lnTo>
                    <a:lnTo>
                      <a:pt x="919" y="1758"/>
                    </a:lnTo>
                    <a:lnTo>
                      <a:pt x="883" y="1734"/>
                    </a:lnTo>
                    <a:lnTo>
                      <a:pt x="849" y="1708"/>
                    </a:lnTo>
                    <a:lnTo>
                      <a:pt x="816" y="1682"/>
                    </a:lnTo>
                    <a:lnTo>
                      <a:pt x="783" y="1654"/>
                    </a:lnTo>
                    <a:lnTo>
                      <a:pt x="752" y="1625"/>
                    </a:lnTo>
                    <a:lnTo>
                      <a:pt x="721" y="1596"/>
                    </a:lnTo>
                    <a:lnTo>
                      <a:pt x="692" y="1565"/>
                    </a:lnTo>
                    <a:lnTo>
                      <a:pt x="662" y="1533"/>
                    </a:lnTo>
                    <a:lnTo>
                      <a:pt x="634" y="1500"/>
                    </a:lnTo>
                    <a:lnTo>
                      <a:pt x="619" y="1482"/>
                    </a:lnTo>
                    <a:lnTo>
                      <a:pt x="605" y="1464"/>
                    </a:lnTo>
                    <a:lnTo>
                      <a:pt x="590" y="1445"/>
                    </a:lnTo>
                    <a:lnTo>
                      <a:pt x="575" y="1427"/>
                    </a:lnTo>
                    <a:lnTo>
                      <a:pt x="561" y="1408"/>
                    </a:lnTo>
                    <a:lnTo>
                      <a:pt x="545" y="1390"/>
                    </a:lnTo>
                    <a:lnTo>
                      <a:pt x="530" y="1372"/>
                    </a:lnTo>
                    <a:lnTo>
                      <a:pt x="515" y="1353"/>
                    </a:lnTo>
                    <a:lnTo>
                      <a:pt x="500" y="1335"/>
                    </a:lnTo>
                    <a:lnTo>
                      <a:pt x="485" y="1316"/>
                    </a:lnTo>
                    <a:lnTo>
                      <a:pt x="471" y="1298"/>
                    </a:lnTo>
                    <a:lnTo>
                      <a:pt x="456" y="1278"/>
                    </a:lnTo>
                    <a:lnTo>
                      <a:pt x="441" y="1259"/>
                    </a:lnTo>
                    <a:lnTo>
                      <a:pt x="426" y="1240"/>
                    </a:lnTo>
                    <a:lnTo>
                      <a:pt x="412" y="1221"/>
                    </a:lnTo>
                    <a:lnTo>
                      <a:pt x="398" y="1202"/>
                    </a:lnTo>
                    <a:lnTo>
                      <a:pt x="334" y="1102"/>
                    </a:lnTo>
                    <a:lnTo>
                      <a:pt x="322" y="1082"/>
                    </a:lnTo>
                    <a:lnTo>
                      <a:pt x="312" y="1065"/>
                    </a:lnTo>
                    <a:lnTo>
                      <a:pt x="302" y="1049"/>
                    </a:lnTo>
                    <a:lnTo>
                      <a:pt x="294" y="1034"/>
                    </a:lnTo>
                    <a:lnTo>
                      <a:pt x="286" y="1016"/>
                    </a:lnTo>
                    <a:lnTo>
                      <a:pt x="277" y="998"/>
                    </a:lnTo>
                    <a:lnTo>
                      <a:pt x="267" y="976"/>
                    </a:lnTo>
                    <a:lnTo>
                      <a:pt x="255" y="950"/>
                    </a:lnTo>
                    <a:lnTo>
                      <a:pt x="240" y="918"/>
                    </a:lnTo>
                    <a:lnTo>
                      <a:pt x="225" y="884"/>
                    </a:lnTo>
                    <a:lnTo>
                      <a:pt x="210" y="852"/>
                    </a:lnTo>
                    <a:lnTo>
                      <a:pt x="195" y="820"/>
                    </a:lnTo>
                    <a:lnTo>
                      <a:pt x="179" y="787"/>
                    </a:lnTo>
                    <a:lnTo>
                      <a:pt x="165" y="754"/>
                    </a:lnTo>
                    <a:lnTo>
                      <a:pt x="150" y="721"/>
                    </a:lnTo>
                    <a:lnTo>
                      <a:pt x="137" y="687"/>
                    </a:lnTo>
                    <a:lnTo>
                      <a:pt x="124" y="653"/>
                    </a:lnTo>
                    <a:lnTo>
                      <a:pt x="112" y="617"/>
                    </a:lnTo>
                    <a:lnTo>
                      <a:pt x="100" y="581"/>
                    </a:lnTo>
                    <a:lnTo>
                      <a:pt x="90" y="545"/>
                    </a:lnTo>
                    <a:lnTo>
                      <a:pt x="82" y="506"/>
                    </a:lnTo>
                    <a:lnTo>
                      <a:pt x="75" y="466"/>
                    </a:lnTo>
                    <a:lnTo>
                      <a:pt x="69" y="426"/>
                    </a:lnTo>
                    <a:lnTo>
                      <a:pt x="64" y="383"/>
                    </a:lnTo>
                    <a:lnTo>
                      <a:pt x="78" y="289"/>
                    </a:lnTo>
                    <a:lnTo>
                      <a:pt x="77" y="280"/>
                    </a:lnTo>
                    <a:lnTo>
                      <a:pt x="75" y="271"/>
                    </a:lnTo>
                    <a:lnTo>
                      <a:pt x="74" y="261"/>
                    </a:lnTo>
                    <a:lnTo>
                      <a:pt x="73" y="251"/>
                    </a:lnTo>
                    <a:lnTo>
                      <a:pt x="72" y="241"/>
                    </a:lnTo>
                    <a:lnTo>
                      <a:pt x="71" y="231"/>
                    </a:lnTo>
                    <a:lnTo>
                      <a:pt x="70" y="220"/>
                    </a:lnTo>
                    <a:lnTo>
                      <a:pt x="69" y="209"/>
                    </a:lnTo>
                    <a:lnTo>
                      <a:pt x="68" y="198"/>
                    </a:lnTo>
                    <a:lnTo>
                      <a:pt x="66" y="187"/>
                    </a:lnTo>
                    <a:lnTo>
                      <a:pt x="66" y="175"/>
                    </a:lnTo>
                    <a:lnTo>
                      <a:pt x="65" y="164"/>
                    </a:lnTo>
                    <a:lnTo>
                      <a:pt x="65" y="152"/>
                    </a:lnTo>
                    <a:lnTo>
                      <a:pt x="64" y="141"/>
                    </a:lnTo>
                    <a:lnTo>
                      <a:pt x="64" y="128"/>
                    </a:lnTo>
                    <a:lnTo>
                      <a:pt x="64" y="117"/>
                    </a:lnTo>
                    <a:lnTo>
                      <a:pt x="81" y="88"/>
                    </a:lnTo>
                    <a:lnTo>
                      <a:pt x="80" y="87"/>
                    </a:lnTo>
                    <a:lnTo>
                      <a:pt x="76" y="89"/>
                    </a:lnTo>
                    <a:lnTo>
                      <a:pt x="70" y="94"/>
                    </a:lnTo>
                    <a:lnTo>
                      <a:pt x="62" y="100"/>
                    </a:lnTo>
                    <a:lnTo>
                      <a:pt x="55" y="107"/>
                    </a:lnTo>
                    <a:lnTo>
                      <a:pt x="50" y="112"/>
                    </a:lnTo>
                    <a:lnTo>
                      <a:pt x="49" y="116"/>
                    </a:lnTo>
                    <a:lnTo>
                      <a:pt x="51" y="117"/>
                    </a:lnTo>
                    <a:lnTo>
                      <a:pt x="71" y="112"/>
                    </a:lnTo>
                    <a:lnTo>
                      <a:pt x="90" y="108"/>
                    </a:lnTo>
                    <a:lnTo>
                      <a:pt x="109" y="103"/>
                    </a:lnTo>
                    <a:lnTo>
                      <a:pt x="129" y="98"/>
                    </a:lnTo>
                    <a:lnTo>
                      <a:pt x="149" y="94"/>
                    </a:lnTo>
                    <a:lnTo>
                      <a:pt x="169" y="89"/>
                    </a:lnTo>
                    <a:lnTo>
                      <a:pt x="190" y="85"/>
                    </a:lnTo>
                    <a:lnTo>
                      <a:pt x="211" y="81"/>
                    </a:lnTo>
                    <a:lnTo>
                      <a:pt x="232" y="77"/>
                    </a:lnTo>
                    <a:lnTo>
                      <a:pt x="253" y="73"/>
                    </a:lnTo>
                    <a:lnTo>
                      <a:pt x="274" y="69"/>
                    </a:lnTo>
                    <a:lnTo>
                      <a:pt x="295" y="66"/>
                    </a:lnTo>
                    <a:lnTo>
                      <a:pt x="318" y="63"/>
                    </a:lnTo>
                    <a:lnTo>
                      <a:pt x="340" y="59"/>
                    </a:lnTo>
                    <a:lnTo>
                      <a:pt x="361" y="57"/>
                    </a:lnTo>
                    <a:lnTo>
                      <a:pt x="383" y="54"/>
                    </a:lnTo>
                    <a:lnTo>
                      <a:pt x="405" y="51"/>
                    </a:lnTo>
                    <a:lnTo>
                      <a:pt x="428" y="49"/>
                    </a:lnTo>
                    <a:lnTo>
                      <a:pt x="451" y="47"/>
                    </a:lnTo>
                    <a:lnTo>
                      <a:pt x="473" y="46"/>
                    </a:lnTo>
                    <a:lnTo>
                      <a:pt x="495" y="44"/>
                    </a:lnTo>
                    <a:lnTo>
                      <a:pt x="518" y="43"/>
                    </a:lnTo>
                    <a:lnTo>
                      <a:pt x="540" y="43"/>
                    </a:lnTo>
                    <a:lnTo>
                      <a:pt x="564" y="42"/>
                    </a:lnTo>
                    <a:lnTo>
                      <a:pt x="586" y="42"/>
                    </a:lnTo>
                    <a:lnTo>
                      <a:pt x="609" y="43"/>
                    </a:lnTo>
                    <a:lnTo>
                      <a:pt x="631" y="43"/>
                    </a:lnTo>
                    <a:lnTo>
                      <a:pt x="654" y="44"/>
                    </a:lnTo>
                    <a:lnTo>
                      <a:pt x="677" y="46"/>
                    </a:lnTo>
                    <a:lnTo>
                      <a:pt x="699" y="48"/>
                    </a:lnTo>
                    <a:lnTo>
                      <a:pt x="722" y="50"/>
                    </a:lnTo>
                    <a:lnTo>
                      <a:pt x="744" y="53"/>
                    </a:lnTo>
                    <a:lnTo>
                      <a:pt x="751" y="53"/>
                    </a:lnTo>
                    <a:lnTo>
                      <a:pt x="756" y="50"/>
                    </a:lnTo>
                    <a:lnTo>
                      <a:pt x="759" y="46"/>
                    </a:lnTo>
                    <a:lnTo>
                      <a:pt x="761" y="41"/>
                    </a:lnTo>
                    <a:lnTo>
                      <a:pt x="760" y="35"/>
                    </a:lnTo>
                    <a:lnTo>
                      <a:pt x="758" y="30"/>
                    </a:lnTo>
                    <a:lnTo>
                      <a:pt x="754" y="26"/>
                    </a:lnTo>
                    <a:lnTo>
                      <a:pt x="74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19" name="Freeform 275"/>
              <p:cNvSpPr>
                <a:spLocks/>
              </p:cNvSpPr>
              <p:nvPr/>
            </p:nvSpPr>
            <p:spPr bwMode="auto">
              <a:xfrm flipH="1">
                <a:off x="5556" y="2688"/>
                <a:ext cx="152" cy="170"/>
              </a:xfrm>
              <a:custGeom>
                <a:avLst/>
                <a:gdLst>
                  <a:gd name="T0" fmla="*/ 55 w 842"/>
                  <a:gd name="T1" fmla="*/ 108 h 934"/>
                  <a:gd name="T2" fmla="*/ 117 w 842"/>
                  <a:gd name="T3" fmla="*/ 104 h 934"/>
                  <a:gd name="T4" fmla="*/ 170 w 842"/>
                  <a:gd name="T5" fmla="*/ 99 h 934"/>
                  <a:gd name="T6" fmla="*/ 218 w 842"/>
                  <a:gd name="T7" fmla="*/ 94 h 934"/>
                  <a:gd name="T8" fmla="*/ 269 w 842"/>
                  <a:gd name="T9" fmla="*/ 86 h 934"/>
                  <a:gd name="T10" fmla="*/ 313 w 842"/>
                  <a:gd name="T11" fmla="*/ 80 h 934"/>
                  <a:gd name="T12" fmla="*/ 330 w 842"/>
                  <a:gd name="T13" fmla="*/ 77 h 934"/>
                  <a:gd name="T14" fmla="*/ 344 w 842"/>
                  <a:gd name="T15" fmla="*/ 78 h 934"/>
                  <a:gd name="T16" fmla="*/ 335 w 842"/>
                  <a:gd name="T17" fmla="*/ 143 h 934"/>
                  <a:gd name="T18" fmla="*/ 320 w 842"/>
                  <a:gd name="T19" fmla="*/ 232 h 934"/>
                  <a:gd name="T20" fmla="*/ 315 w 842"/>
                  <a:gd name="T21" fmla="*/ 316 h 934"/>
                  <a:gd name="T22" fmla="*/ 322 w 842"/>
                  <a:gd name="T23" fmla="*/ 397 h 934"/>
                  <a:gd name="T24" fmla="*/ 343 w 842"/>
                  <a:gd name="T25" fmla="*/ 475 h 934"/>
                  <a:gd name="T26" fmla="*/ 375 w 842"/>
                  <a:gd name="T27" fmla="*/ 541 h 934"/>
                  <a:gd name="T28" fmla="*/ 400 w 842"/>
                  <a:gd name="T29" fmla="*/ 585 h 934"/>
                  <a:gd name="T30" fmla="*/ 423 w 842"/>
                  <a:gd name="T31" fmla="*/ 623 h 934"/>
                  <a:gd name="T32" fmla="*/ 448 w 842"/>
                  <a:gd name="T33" fmla="*/ 659 h 934"/>
                  <a:gd name="T34" fmla="*/ 476 w 842"/>
                  <a:gd name="T35" fmla="*/ 696 h 934"/>
                  <a:gd name="T36" fmla="*/ 510 w 842"/>
                  <a:gd name="T37" fmla="*/ 736 h 934"/>
                  <a:gd name="T38" fmla="*/ 566 w 842"/>
                  <a:gd name="T39" fmla="*/ 779 h 934"/>
                  <a:gd name="T40" fmla="*/ 626 w 842"/>
                  <a:gd name="T41" fmla="*/ 815 h 934"/>
                  <a:gd name="T42" fmla="*/ 686 w 842"/>
                  <a:gd name="T43" fmla="*/ 849 h 934"/>
                  <a:gd name="T44" fmla="*/ 749 w 842"/>
                  <a:gd name="T45" fmla="*/ 882 h 934"/>
                  <a:gd name="T46" fmla="*/ 812 w 842"/>
                  <a:gd name="T47" fmla="*/ 919 h 934"/>
                  <a:gd name="T48" fmla="*/ 841 w 842"/>
                  <a:gd name="T49" fmla="*/ 931 h 934"/>
                  <a:gd name="T50" fmla="*/ 820 w 842"/>
                  <a:gd name="T51" fmla="*/ 909 h 934"/>
                  <a:gd name="T52" fmla="*/ 764 w 842"/>
                  <a:gd name="T53" fmla="*/ 866 h 934"/>
                  <a:gd name="T54" fmla="*/ 712 w 842"/>
                  <a:gd name="T55" fmla="*/ 821 h 934"/>
                  <a:gd name="T56" fmla="*/ 663 w 842"/>
                  <a:gd name="T57" fmla="*/ 777 h 934"/>
                  <a:gd name="T58" fmla="*/ 612 w 842"/>
                  <a:gd name="T59" fmla="*/ 732 h 934"/>
                  <a:gd name="T60" fmla="*/ 558 w 842"/>
                  <a:gd name="T61" fmla="*/ 683 h 934"/>
                  <a:gd name="T62" fmla="*/ 529 w 842"/>
                  <a:gd name="T63" fmla="*/ 648 h 934"/>
                  <a:gd name="T64" fmla="*/ 504 w 842"/>
                  <a:gd name="T65" fmla="*/ 615 h 934"/>
                  <a:gd name="T66" fmla="*/ 481 w 842"/>
                  <a:gd name="T67" fmla="*/ 582 h 934"/>
                  <a:gd name="T68" fmla="*/ 460 w 842"/>
                  <a:gd name="T69" fmla="*/ 547 h 934"/>
                  <a:gd name="T70" fmla="*/ 439 w 842"/>
                  <a:gd name="T71" fmla="*/ 508 h 934"/>
                  <a:gd name="T72" fmla="*/ 409 w 842"/>
                  <a:gd name="T73" fmla="*/ 447 h 934"/>
                  <a:gd name="T74" fmla="*/ 385 w 842"/>
                  <a:gd name="T75" fmla="*/ 374 h 934"/>
                  <a:gd name="T76" fmla="*/ 370 w 842"/>
                  <a:gd name="T77" fmla="*/ 297 h 934"/>
                  <a:gd name="T78" fmla="*/ 367 w 842"/>
                  <a:gd name="T79" fmla="*/ 218 h 934"/>
                  <a:gd name="T80" fmla="*/ 375 w 842"/>
                  <a:gd name="T81" fmla="*/ 135 h 934"/>
                  <a:gd name="T82" fmla="*/ 380 w 842"/>
                  <a:gd name="T83" fmla="*/ 67 h 934"/>
                  <a:gd name="T84" fmla="*/ 354 w 842"/>
                  <a:gd name="T85" fmla="*/ 30 h 934"/>
                  <a:gd name="T86" fmla="*/ 321 w 842"/>
                  <a:gd name="T87" fmla="*/ 5 h 934"/>
                  <a:gd name="T88" fmla="*/ 271 w 842"/>
                  <a:gd name="T89" fmla="*/ 12 h 934"/>
                  <a:gd name="T90" fmla="*/ 220 w 842"/>
                  <a:gd name="T91" fmla="*/ 34 h 934"/>
                  <a:gd name="T92" fmla="*/ 171 w 842"/>
                  <a:gd name="T93" fmla="*/ 57 h 934"/>
                  <a:gd name="T94" fmla="*/ 117 w 842"/>
                  <a:gd name="T95" fmla="*/ 80 h 934"/>
                  <a:gd name="T96" fmla="*/ 54 w 842"/>
                  <a:gd name="T97" fmla="*/ 96 h 934"/>
                  <a:gd name="T98" fmla="*/ 1 w 842"/>
                  <a:gd name="T99" fmla="*/ 103 h 934"/>
                  <a:gd name="T100" fmla="*/ 4 w 842"/>
                  <a:gd name="T101" fmla="*/ 111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2" h="934">
                    <a:moveTo>
                      <a:pt x="4" y="111"/>
                    </a:moveTo>
                    <a:lnTo>
                      <a:pt x="31" y="109"/>
                    </a:lnTo>
                    <a:lnTo>
                      <a:pt x="55" y="108"/>
                    </a:lnTo>
                    <a:lnTo>
                      <a:pt x="77" y="106"/>
                    </a:lnTo>
                    <a:lnTo>
                      <a:pt x="98" y="105"/>
                    </a:lnTo>
                    <a:lnTo>
                      <a:pt x="117" y="104"/>
                    </a:lnTo>
                    <a:lnTo>
                      <a:pt x="135" y="102"/>
                    </a:lnTo>
                    <a:lnTo>
                      <a:pt x="154" y="101"/>
                    </a:lnTo>
                    <a:lnTo>
                      <a:pt x="170" y="99"/>
                    </a:lnTo>
                    <a:lnTo>
                      <a:pt x="186" y="98"/>
                    </a:lnTo>
                    <a:lnTo>
                      <a:pt x="202" y="96"/>
                    </a:lnTo>
                    <a:lnTo>
                      <a:pt x="218" y="94"/>
                    </a:lnTo>
                    <a:lnTo>
                      <a:pt x="234" y="92"/>
                    </a:lnTo>
                    <a:lnTo>
                      <a:pt x="250" y="89"/>
                    </a:lnTo>
                    <a:lnTo>
                      <a:pt x="269" y="86"/>
                    </a:lnTo>
                    <a:lnTo>
                      <a:pt x="287" y="83"/>
                    </a:lnTo>
                    <a:lnTo>
                      <a:pt x="306" y="79"/>
                    </a:lnTo>
                    <a:lnTo>
                      <a:pt x="313" y="80"/>
                    </a:lnTo>
                    <a:lnTo>
                      <a:pt x="319" y="80"/>
                    </a:lnTo>
                    <a:lnTo>
                      <a:pt x="325" y="78"/>
                    </a:lnTo>
                    <a:lnTo>
                      <a:pt x="330" y="77"/>
                    </a:lnTo>
                    <a:lnTo>
                      <a:pt x="335" y="76"/>
                    </a:lnTo>
                    <a:lnTo>
                      <a:pt x="340" y="76"/>
                    </a:lnTo>
                    <a:lnTo>
                      <a:pt x="344" y="78"/>
                    </a:lnTo>
                    <a:lnTo>
                      <a:pt x="348" y="82"/>
                    </a:lnTo>
                    <a:lnTo>
                      <a:pt x="341" y="113"/>
                    </a:lnTo>
                    <a:lnTo>
                      <a:pt x="335" y="143"/>
                    </a:lnTo>
                    <a:lnTo>
                      <a:pt x="329" y="173"/>
                    </a:lnTo>
                    <a:lnTo>
                      <a:pt x="324" y="204"/>
                    </a:lnTo>
                    <a:lnTo>
                      <a:pt x="320" y="232"/>
                    </a:lnTo>
                    <a:lnTo>
                      <a:pt x="317" y="261"/>
                    </a:lnTo>
                    <a:lnTo>
                      <a:pt x="316" y="289"/>
                    </a:lnTo>
                    <a:lnTo>
                      <a:pt x="315" y="316"/>
                    </a:lnTo>
                    <a:lnTo>
                      <a:pt x="316" y="344"/>
                    </a:lnTo>
                    <a:lnTo>
                      <a:pt x="318" y="371"/>
                    </a:lnTo>
                    <a:lnTo>
                      <a:pt x="322" y="397"/>
                    </a:lnTo>
                    <a:lnTo>
                      <a:pt x="327" y="423"/>
                    </a:lnTo>
                    <a:lnTo>
                      <a:pt x="334" y="450"/>
                    </a:lnTo>
                    <a:lnTo>
                      <a:pt x="343" y="475"/>
                    </a:lnTo>
                    <a:lnTo>
                      <a:pt x="354" y="500"/>
                    </a:lnTo>
                    <a:lnTo>
                      <a:pt x="367" y="525"/>
                    </a:lnTo>
                    <a:lnTo>
                      <a:pt x="375" y="541"/>
                    </a:lnTo>
                    <a:lnTo>
                      <a:pt x="384" y="556"/>
                    </a:lnTo>
                    <a:lnTo>
                      <a:pt x="392" y="570"/>
                    </a:lnTo>
                    <a:lnTo>
                      <a:pt x="400" y="585"/>
                    </a:lnTo>
                    <a:lnTo>
                      <a:pt x="408" y="598"/>
                    </a:lnTo>
                    <a:lnTo>
                      <a:pt x="416" y="611"/>
                    </a:lnTo>
                    <a:lnTo>
                      <a:pt x="423" y="623"/>
                    </a:lnTo>
                    <a:lnTo>
                      <a:pt x="431" y="635"/>
                    </a:lnTo>
                    <a:lnTo>
                      <a:pt x="440" y="647"/>
                    </a:lnTo>
                    <a:lnTo>
                      <a:pt x="448" y="659"/>
                    </a:lnTo>
                    <a:lnTo>
                      <a:pt x="457" y="671"/>
                    </a:lnTo>
                    <a:lnTo>
                      <a:pt x="466" y="683"/>
                    </a:lnTo>
                    <a:lnTo>
                      <a:pt x="476" y="696"/>
                    </a:lnTo>
                    <a:lnTo>
                      <a:pt x="486" y="709"/>
                    </a:lnTo>
                    <a:lnTo>
                      <a:pt x="498" y="722"/>
                    </a:lnTo>
                    <a:lnTo>
                      <a:pt x="510" y="736"/>
                    </a:lnTo>
                    <a:lnTo>
                      <a:pt x="528" y="752"/>
                    </a:lnTo>
                    <a:lnTo>
                      <a:pt x="547" y="766"/>
                    </a:lnTo>
                    <a:lnTo>
                      <a:pt x="566" y="779"/>
                    </a:lnTo>
                    <a:lnTo>
                      <a:pt x="585" y="792"/>
                    </a:lnTo>
                    <a:lnTo>
                      <a:pt x="605" y="804"/>
                    </a:lnTo>
                    <a:lnTo>
                      <a:pt x="626" y="815"/>
                    </a:lnTo>
                    <a:lnTo>
                      <a:pt x="646" y="827"/>
                    </a:lnTo>
                    <a:lnTo>
                      <a:pt x="666" y="838"/>
                    </a:lnTo>
                    <a:lnTo>
                      <a:pt x="686" y="849"/>
                    </a:lnTo>
                    <a:lnTo>
                      <a:pt x="707" y="859"/>
                    </a:lnTo>
                    <a:lnTo>
                      <a:pt x="727" y="870"/>
                    </a:lnTo>
                    <a:lnTo>
                      <a:pt x="749" y="882"/>
                    </a:lnTo>
                    <a:lnTo>
                      <a:pt x="770" y="893"/>
                    </a:lnTo>
                    <a:lnTo>
                      <a:pt x="791" y="906"/>
                    </a:lnTo>
                    <a:lnTo>
                      <a:pt x="812" y="919"/>
                    </a:lnTo>
                    <a:lnTo>
                      <a:pt x="833" y="933"/>
                    </a:lnTo>
                    <a:lnTo>
                      <a:pt x="838" y="934"/>
                    </a:lnTo>
                    <a:lnTo>
                      <a:pt x="841" y="931"/>
                    </a:lnTo>
                    <a:lnTo>
                      <a:pt x="842" y="927"/>
                    </a:lnTo>
                    <a:lnTo>
                      <a:pt x="840" y="923"/>
                    </a:lnTo>
                    <a:lnTo>
                      <a:pt x="820" y="909"/>
                    </a:lnTo>
                    <a:lnTo>
                      <a:pt x="801" y="894"/>
                    </a:lnTo>
                    <a:lnTo>
                      <a:pt x="782" y="880"/>
                    </a:lnTo>
                    <a:lnTo>
                      <a:pt x="764" y="866"/>
                    </a:lnTo>
                    <a:lnTo>
                      <a:pt x="747" y="851"/>
                    </a:lnTo>
                    <a:lnTo>
                      <a:pt x="729" y="837"/>
                    </a:lnTo>
                    <a:lnTo>
                      <a:pt x="712" y="821"/>
                    </a:lnTo>
                    <a:lnTo>
                      <a:pt x="696" y="807"/>
                    </a:lnTo>
                    <a:lnTo>
                      <a:pt x="679" y="792"/>
                    </a:lnTo>
                    <a:lnTo>
                      <a:pt x="663" y="777"/>
                    </a:lnTo>
                    <a:lnTo>
                      <a:pt x="646" y="762"/>
                    </a:lnTo>
                    <a:lnTo>
                      <a:pt x="630" y="747"/>
                    </a:lnTo>
                    <a:lnTo>
                      <a:pt x="612" y="732"/>
                    </a:lnTo>
                    <a:lnTo>
                      <a:pt x="594" y="716"/>
                    </a:lnTo>
                    <a:lnTo>
                      <a:pt x="576" y="700"/>
                    </a:lnTo>
                    <a:lnTo>
                      <a:pt x="558" y="683"/>
                    </a:lnTo>
                    <a:lnTo>
                      <a:pt x="548" y="671"/>
                    </a:lnTo>
                    <a:lnTo>
                      <a:pt x="538" y="659"/>
                    </a:lnTo>
                    <a:lnTo>
                      <a:pt x="529" y="648"/>
                    </a:lnTo>
                    <a:lnTo>
                      <a:pt x="520" y="636"/>
                    </a:lnTo>
                    <a:lnTo>
                      <a:pt x="512" y="626"/>
                    </a:lnTo>
                    <a:lnTo>
                      <a:pt x="504" y="615"/>
                    </a:lnTo>
                    <a:lnTo>
                      <a:pt x="495" y="604"/>
                    </a:lnTo>
                    <a:lnTo>
                      <a:pt x="488" y="593"/>
                    </a:lnTo>
                    <a:lnTo>
                      <a:pt x="481" y="582"/>
                    </a:lnTo>
                    <a:lnTo>
                      <a:pt x="474" y="570"/>
                    </a:lnTo>
                    <a:lnTo>
                      <a:pt x="467" y="559"/>
                    </a:lnTo>
                    <a:lnTo>
                      <a:pt x="460" y="547"/>
                    </a:lnTo>
                    <a:lnTo>
                      <a:pt x="453" y="534"/>
                    </a:lnTo>
                    <a:lnTo>
                      <a:pt x="446" y="521"/>
                    </a:lnTo>
                    <a:lnTo>
                      <a:pt x="439" y="508"/>
                    </a:lnTo>
                    <a:lnTo>
                      <a:pt x="432" y="493"/>
                    </a:lnTo>
                    <a:lnTo>
                      <a:pt x="420" y="470"/>
                    </a:lnTo>
                    <a:lnTo>
                      <a:pt x="409" y="447"/>
                    </a:lnTo>
                    <a:lnTo>
                      <a:pt x="400" y="423"/>
                    </a:lnTo>
                    <a:lnTo>
                      <a:pt x="392" y="399"/>
                    </a:lnTo>
                    <a:lnTo>
                      <a:pt x="385" y="374"/>
                    </a:lnTo>
                    <a:lnTo>
                      <a:pt x="379" y="349"/>
                    </a:lnTo>
                    <a:lnTo>
                      <a:pt x="374" y="324"/>
                    </a:lnTo>
                    <a:lnTo>
                      <a:pt x="370" y="297"/>
                    </a:lnTo>
                    <a:lnTo>
                      <a:pt x="368" y="271"/>
                    </a:lnTo>
                    <a:lnTo>
                      <a:pt x="367" y="245"/>
                    </a:lnTo>
                    <a:lnTo>
                      <a:pt x="367" y="218"/>
                    </a:lnTo>
                    <a:lnTo>
                      <a:pt x="369" y="191"/>
                    </a:lnTo>
                    <a:lnTo>
                      <a:pt x="371" y="163"/>
                    </a:lnTo>
                    <a:lnTo>
                      <a:pt x="375" y="135"/>
                    </a:lnTo>
                    <a:lnTo>
                      <a:pt x="381" y="107"/>
                    </a:lnTo>
                    <a:lnTo>
                      <a:pt x="387" y="79"/>
                    </a:lnTo>
                    <a:lnTo>
                      <a:pt x="380" y="67"/>
                    </a:lnTo>
                    <a:lnTo>
                      <a:pt x="372" y="53"/>
                    </a:lnTo>
                    <a:lnTo>
                      <a:pt x="363" y="41"/>
                    </a:lnTo>
                    <a:lnTo>
                      <a:pt x="354" y="30"/>
                    </a:lnTo>
                    <a:lnTo>
                      <a:pt x="343" y="20"/>
                    </a:lnTo>
                    <a:lnTo>
                      <a:pt x="332" y="12"/>
                    </a:lnTo>
                    <a:lnTo>
                      <a:pt x="321" y="5"/>
                    </a:lnTo>
                    <a:lnTo>
                      <a:pt x="309" y="0"/>
                    </a:lnTo>
                    <a:lnTo>
                      <a:pt x="290" y="5"/>
                    </a:lnTo>
                    <a:lnTo>
                      <a:pt x="271" y="12"/>
                    </a:lnTo>
                    <a:lnTo>
                      <a:pt x="253" y="18"/>
                    </a:lnTo>
                    <a:lnTo>
                      <a:pt x="236" y="26"/>
                    </a:lnTo>
                    <a:lnTo>
                      <a:pt x="220" y="34"/>
                    </a:lnTo>
                    <a:lnTo>
                      <a:pt x="203" y="41"/>
                    </a:lnTo>
                    <a:lnTo>
                      <a:pt x="187" y="50"/>
                    </a:lnTo>
                    <a:lnTo>
                      <a:pt x="171" y="57"/>
                    </a:lnTo>
                    <a:lnTo>
                      <a:pt x="154" y="66"/>
                    </a:lnTo>
                    <a:lnTo>
                      <a:pt x="135" y="74"/>
                    </a:lnTo>
                    <a:lnTo>
                      <a:pt x="117" y="80"/>
                    </a:lnTo>
                    <a:lnTo>
                      <a:pt x="97" y="86"/>
                    </a:lnTo>
                    <a:lnTo>
                      <a:pt x="77" y="92"/>
                    </a:lnTo>
                    <a:lnTo>
                      <a:pt x="54" y="96"/>
                    </a:lnTo>
                    <a:lnTo>
                      <a:pt x="31" y="99"/>
                    </a:lnTo>
                    <a:lnTo>
                      <a:pt x="4" y="101"/>
                    </a:lnTo>
                    <a:lnTo>
                      <a:pt x="1" y="103"/>
                    </a:lnTo>
                    <a:lnTo>
                      <a:pt x="0" y="106"/>
                    </a:lnTo>
                    <a:lnTo>
                      <a:pt x="1" y="109"/>
                    </a:lnTo>
                    <a:lnTo>
                      <a:pt x="4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20" name="Freeform 276"/>
              <p:cNvSpPr>
                <a:spLocks/>
              </p:cNvSpPr>
              <p:nvPr/>
            </p:nvSpPr>
            <p:spPr bwMode="auto">
              <a:xfrm flipH="1">
                <a:off x="5597" y="2715"/>
                <a:ext cx="115" cy="149"/>
              </a:xfrm>
              <a:custGeom>
                <a:avLst/>
                <a:gdLst>
                  <a:gd name="T0" fmla="*/ 45 w 632"/>
                  <a:gd name="T1" fmla="*/ 94 h 815"/>
                  <a:gd name="T2" fmla="*/ 83 w 632"/>
                  <a:gd name="T3" fmla="*/ 91 h 815"/>
                  <a:gd name="T4" fmla="*/ 116 w 632"/>
                  <a:gd name="T5" fmla="*/ 88 h 815"/>
                  <a:gd name="T6" fmla="*/ 147 w 632"/>
                  <a:gd name="T7" fmla="*/ 83 h 815"/>
                  <a:gd name="T8" fmla="*/ 179 w 632"/>
                  <a:gd name="T9" fmla="*/ 75 h 815"/>
                  <a:gd name="T10" fmla="*/ 239 w 632"/>
                  <a:gd name="T11" fmla="*/ 40 h 815"/>
                  <a:gd name="T12" fmla="*/ 234 w 632"/>
                  <a:gd name="T13" fmla="*/ 29 h 815"/>
                  <a:gd name="T14" fmla="*/ 216 w 632"/>
                  <a:gd name="T15" fmla="*/ 22 h 815"/>
                  <a:gd name="T16" fmla="*/ 239 w 632"/>
                  <a:gd name="T17" fmla="*/ 75 h 815"/>
                  <a:gd name="T18" fmla="*/ 247 w 632"/>
                  <a:gd name="T19" fmla="*/ 144 h 815"/>
                  <a:gd name="T20" fmla="*/ 253 w 632"/>
                  <a:gd name="T21" fmla="*/ 213 h 815"/>
                  <a:gd name="T22" fmla="*/ 260 w 632"/>
                  <a:gd name="T23" fmla="*/ 281 h 815"/>
                  <a:gd name="T24" fmla="*/ 270 w 632"/>
                  <a:gd name="T25" fmla="*/ 346 h 815"/>
                  <a:gd name="T26" fmla="*/ 286 w 632"/>
                  <a:gd name="T27" fmla="*/ 408 h 815"/>
                  <a:gd name="T28" fmla="*/ 305 w 632"/>
                  <a:gd name="T29" fmla="*/ 455 h 815"/>
                  <a:gd name="T30" fmla="*/ 324 w 632"/>
                  <a:gd name="T31" fmla="*/ 496 h 815"/>
                  <a:gd name="T32" fmla="*/ 343 w 632"/>
                  <a:gd name="T33" fmla="*/ 538 h 815"/>
                  <a:gd name="T34" fmla="*/ 362 w 632"/>
                  <a:gd name="T35" fmla="*/ 580 h 815"/>
                  <a:gd name="T36" fmla="*/ 382 w 632"/>
                  <a:gd name="T37" fmla="*/ 620 h 815"/>
                  <a:gd name="T38" fmla="*/ 410 w 632"/>
                  <a:gd name="T39" fmla="*/ 662 h 815"/>
                  <a:gd name="T40" fmla="*/ 449 w 632"/>
                  <a:gd name="T41" fmla="*/ 703 h 815"/>
                  <a:gd name="T42" fmla="*/ 489 w 632"/>
                  <a:gd name="T43" fmla="*/ 733 h 815"/>
                  <a:gd name="T44" fmla="*/ 531 w 632"/>
                  <a:gd name="T45" fmla="*/ 758 h 815"/>
                  <a:gd name="T46" fmla="*/ 575 w 632"/>
                  <a:gd name="T47" fmla="*/ 783 h 815"/>
                  <a:gd name="T48" fmla="*/ 625 w 632"/>
                  <a:gd name="T49" fmla="*/ 814 h 815"/>
                  <a:gd name="T50" fmla="*/ 632 w 632"/>
                  <a:gd name="T51" fmla="*/ 810 h 815"/>
                  <a:gd name="T52" fmla="*/ 600 w 632"/>
                  <a:gd name="T53" fmla="*/ 784 h 815"/>
                  <a:gd name="T54" fmla="*/ 564 w 632"/>
                  <a:gd name="T55" fmla="*/ 751 h 815"/>
                  <a:gd name="T56" fmla="*/ 536 w 632"/>
                  <a:gd name="T57" fmla="*/ 717 h 815"/>
                  <a:gd name="T58" fmla="*/ 509 w 632"/>
                  <a:gd name="T59" fmla="*/ 681 h 815"/>
                  <a:gd name="T60" fmla="*/ 480 w 632"/>
                  <a:gd name="T61" fmla="*/ 638 h 815"/>
                  <a:gd name="T62" fmla="*/ 450 w 632"/>
                  <a:gd name="T63" fmla="*/ 594 h 815"/>
                  <a:gd name="T64" fmla="*/ 428 w 632"/>
                  <a:gd name="T65" fmla="*/ 559 h 815"/>
                  <a:gd name="T66" fmla="*/ 406 w 632"/>
                  <a:gd name="T67" fmla="*/ 520 h 815"/>
                  <a:gd name="T68" fmla="*/ 384 w 632"/>
                  <a:gd name="T69" fmla="*/ 482 h 815"/>
                  <a:gd name="T70" fmla="*/ 363 w 632"/>
                  <a:gd name="T71" fmla="*/ 444 h 815"/>
                  <a:gd name="T72" fmla="*/ 343 w 632"/>
                  <a:gd name="T73" fmla="*/ 405 h 815"/>
                  <a:gd name="T74" fmla="*/ 325 w 632"/>
                  <a:gd name="T75" fmla="*/ 347 h 815"/>
                  <a:gd name="T76" fmla="*/ 307 w 632"/>
                  <a:gd name="T77" fmla="*/ 287 h 815"/>
                  <a:gd name="T78" fmla="*/ 290 w 632"/>
                  <a:gd name="T79" fmla="*/ 224 h 815"/>
                  <a:gd name="T80" fmla="*/ 274 w 632"/>
                  <a:gd name="T81" fmla="*/ 159 h 815"/>
                  <a:gd name="T82" fmla="*/ 262 w 632"/>
                  <a:gd name="T83" fmla="*/ 92 h 815"/>
                  <a:gd name="T84" fmla="*/ 250 w 632"/>
                  <a:gd name="T85" fmla="*/ 5 h 815"/>
                  <a:gd name="T86" fmla="*/ 227 w 632"/>
                  <a:gd name="T87" fmla="*/ 0 h 815"/>
                  <a:gd name="T88" fmla="*/ 160 w 632"/>
                  <a:gd name="T89" fmla="*/ 15 h 815"/>
                  <a:gd name="T90" fmla="*/ 131 w 632"/>
                  <a:gd name="T91" fmla="*/ 28 h 815"/>
                  <a:gd name="T92" fmla="*/ 104 w 632"/>
                  <a:gd name="T93" fmla="*/ 43 h 815"/>
                  <a:gd name="T94" fmla="*/ 75 w 632"/>
                  <a:gd name="T95" fmla="*/ 55 h 815"/>
                  <a:gd name="T96" fmla="*/ 41 w 632"/>
                  <a:gd name="T97" fmla="*/ 63 h 815"/>
                  <a:gd name="T98" fmla="*/ 2 w 632"/>
                  <a:gd name="T99" fmla="*/ 71 h 815"/>
                  <a:gd name="T100" fmla="*/ 16 w 632"/>
                  <a:gd name="T101" fmla="*/ 95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32" h="815">
                    <a:moveTo>
                      <a:pt x="16" y="95"/>
                    </a:moveTo>
                    <a:lnTo>
                      <a:pt x="31" y="94"/>
                    </a:lnTo>
                    <a:lnTo>
                      <a:pt x="45" y="94"/>
                    </a:lnTo>
                    <a:lnTo>
                      <a:pt x="58" y="93"/>
                    </a:lnTo>
                    <a:lnTo>
                      <a:pt x="71" y="92"/>
                    </a:lnTo>
                    <a:lnTo>
                      <a:pt x="83" y="91"/>
                    </a:lnTo>
                    <a:lnTo>
                      <a:pt x="94" y="90"/>
                    </a:lnTo>
                    <a:lnTo>
                      <a:pt x="105" y="89"/>
                    </a:lnTo>
                    <a:lnTo>
                      <a:pt x="116" y="88"/>
                    </a:lnTo>
                    <a:lnTo>
                      <a:pt x="126" y="86"/>
                    </a:lnTo>
                    <a:lnTo>
                      <a:pt x="136" y="85"/>
                    </a:lnTo>
                    <a:lnTo>
                      <a:pt x="147" y="83"/>
                    </a:lnTo>
                    <a:lnTo>
                      <a:pt x="158" y="81"/>
                    </a:lnTo>
                    <a:lnTo>
                      <a:pt x="168" y="78"/>
                    </a:lnTo>
                    <a:lnTo>
                      <a:pt x="179" y="75"/>
                    </a:lnTo>
                    <a:lnTo>
                      <a:pt x="190" y="72"/>
                    </a:lnTo>
                    <a:lnTo>
                      <a:pt x="201" y="69"/>
                    </a:lnTo>
                    <a:lnTo>
                      <a:pt x="239" y="40"/>
                    </a:lnTo>
                    <a:lnTo>
                      <a:pt x="241" y="36"/>
                    </a:lnTo>
                    <a:lnTo>
                      <a:pt x="239" y="33"/>
                    </a:lnTo>
                    <a:lnTo>
                      <a:pt x="234" y="29"/>
                    </a:lnTo>
                    <a:lnTo>
                      <a:pt x="228" y="25"/>
                    </a:lnTo>
                    <a:lnTo>
                      <a:pt x="221" y="23"/>
                    </a:lnTo>
                    <a:lnTo>
                      <a:pt x="216" y="22"/>
                    </a:lnTo>
                    <a:lnTo>
                      <a:pt x="213" y="23"/>
                    </a:lnTo>
                    <a:lnTo>
                      <a:pt x="214" y="26"/>
                    </a:lnTo>
                    <a:lnTo>
                      <a:pt x="239" y="75"/>
                    </a:lnTo>
                    <a:lnTo>
                      <a:pt x="242" y="98"/>
                    </a:lnTo>
                    <a:lnTo>
                      <a:pt x="244" y="121"/>
                    </a:lnTo>
                    <a:lnTo>
                      <a:pt x="247" y="144"/>
                    </a:lnTo>
                    <a:lnTo>
                      <a:pt x="249" y="168"/>
                    </a:lnTo>
                    <a:lnTo>
                      <a:pt x="251" y="191"/>
                    </a:lnTo>
                    <a:lnTo>
                      <a:pt x="253" y="213"/>
                    </a:lnTo>
                    <a:lnTo>
                      <a:pt x="255" y="236"/>
                    </a:lnTo>
                    <a:lnTo>
                      <a:pt x="258" y="258"/>
                    </a:lnTo>
                    <a:lnTo>
                      <a:pt x="260" y="281"/>
                    </a:lnTo>
                    <a:lnTo>
                      <a:pt x="263" y="304"/>
                    </a:lnTo>
                    <a:lnTo>
                      <a:pt x="266" y="325"/>
                    </a:lnTo>
                    <a:lnTo>
                      <a:pt x="270" y="346"/>
                    </a:lnTo>
                    <a:lnTo>
                      <a:pt x="274" y="367"/>
                    </a:lnTo>
                    <a:lnTo>
                      <a:pt x="280" y="388"/>
                    </a:lnTo>
                    <a:lnTo>
                      <a:pt x="286" y="408"/>
                    </a:lnTo>
                    <a:lnTo>
                      <a:pt x="292" y="428"/>
                    </a:lnTo>
                    <a:lnTo>
                      <a:pt x="299" y="441"/>
                    </a:lnTo>
                    <a:lnTo>
                      <a:pt x="305" y="455"/>
                    </a:lnTo>
                    <a:lnTo>
                      <a:pt x="311" y="469"/>
                    </a:lnTo>
                    <a:lnTo>
                      <a:pt x="318" y="483"/>
                    </a:lnTo>
                    <a:lnTo>
                      <a:pt x="324" y="496"/>
                    </a:lnTo>
                    <a:lnTo>
                      <a:pt x="330" y="510"/>
                    </a:lnTo>
                    <a:lnTo>
                      <a:pt x="337" y="524"/>
                    </a:lnTo>
                    <a:lnTo>
                      <a:pt x="343" y="538"/>
                    </a:lnTo>
                    <a:lnTo>
                      <a:pt x="349" y="553"/>
                    </a:lnTo>
                    <a:lnTo>
                      <a:pt x="356" y="567"/>
                    </a:lnTo>
                    <a:lnTo>
                      <a:pt x="362" y="580"/>
                    </a:lnTo>
                    <a:lnTo>
                      <a:pt x="369" y="594"/>
                    </a:lnTo>
                    <a:lnTo>
                      <a:pt x="375" y="607"/>
                    </a:lnTo>
                    <a:lnTo>
                      <a:pt x="382" y="620"/>
                    </a:lnTo>
                    <a:lnTo>
                      <a:pt x="388" y="633"/>
                    </a:lnTo>
                    <a:lnTo>
                      <a:pt x="396" y="645"/>
                    </a:lnTo>
                    <a:lnTo>
                      <a:pt x="410" y="662"/>
                    </a:lnTo>
                    <a:lnTo>
                      <a:pt x="423" y="677"/>
                    </a:lnTo>
                    <a:lnTo>
                      <a:pt x="436" y="691"/>
                    </a:lnTo>
                    <a:lnTo>
                      <a:pt x="449" y="703"/>
                    </a:lnTo>
                    <a:lnTo>
                      <a:pt x="462" y="714"/>
                    </a:lnTo>
                    <a:lnTo>
                      <a:pt x="475" y="724"/>
                    </a:lnTo>
                    <a:lnTo>
                      <a:pt x="489" y="733"/>
                    </a:lnTo>
                    <a:lnTo>
                      <a:pt x="502" y="741"/>
                    </a:lnTo>
                    <a:lnTo>
                      <a:pt x="517" y="750"/>
                    </a:lnTo>
                    <a:lnTo>
                      <a:pt x="531" y="758"/>
                    </a:lnTo>
                    <a:lnTo>
                      <a:pt x="545" y="766"/>
                    </a:lnTo>
                    <a:lnTo>
                      <a:pt x="560" y="774"/>
                    </a:lnTo>
                    <a:lnTo>
                      <a:pt x="575" y="783"/>
                    </a:lnTo>
                    <a:lnTo>
                      <a:pt x="591" y="792"/>
                    </a:lnTo>
                    <a:lnTo>
                      <a:pt x="608" y="803"/>
                    </a:lnTo>
                    <a:lnTo>
                      <a:pt x="625" y="814"/>
                    </a:lnTo>
                    <a:lnTo>
                      <a:pt x="629" y="815"/>
                    </a:lnTo>
                    <a:lnTo>
                      <a:pt x="631" y="813"/>
                    </a:lnTo>
                    <a:lnTo>
                      <a:pt x="632" y="810"/>
                    </a:lnTo>
                    <a:lnTo>
                      <a:pt x="631" y="807"/>
                    </a:lnTo>
                    <a:lnTo>
                      <a:pt x="615" y="795"/>
                    </a:lnTo>
                    <a:lnTo>
                      <a:pt x="600" y="784"/>
                    </a:lnTo>
                    <a:lnTo>
                      <a:pt x="587" y="773"/>
                    </a:lnTo>
                    <a:lnTo>
                      <a:pt x="575" y="762"/>
                    </a:lnTo>
                    <a:lnTo>
                      <a:pt x="564" y="751"/>
                    </a:lnTo>
                    <a:lnTo>
                      <a:pt x="554" y="740"/>
                    </a:lnTo>
                    <a:lnTo>
                      <a:pt x="545" y="729"/>
                    </a:lnTo>
                    <a:lnTo>
                      <a:pt x="536" y="717"/>
                    </a:lnTo>
                    <a:lnTo>
                      <a:pt x="527" y="706"/>
                    </a:lnTo>
                    <a:lnTo>
                      <a:pt x="518" y="693"/>
                    </a:lnTo>
                    <a:lnTo>
                      <a:pt x="509" y="681"/>
                    </a:lnTo>
                    <a:lnTo>
                      <a:pt x="500" y="666"/>
                    </a:lnTo>
                    <a:lnTo>
                      <a:pt x="490" y="653"/>
                    </a:lnTo>
                    <a:lnTo>
                      <a:pt x="480" y="638"/>
                    </a:lnTo>
                    <a:lnTo>
                      <a:pt x="469" y="622"/>
                    </a:lnTo>
                    <a:lnTo>
                      <a:pt x="457" y="606"/>
                    </a:lnTo>
                    <a:lnTo>
                      <a:pt x="450" y="594"/>
                    </a:lnTo>
                    <a:lnTo>
                      <a:pt x="442" y="583"/>
                    </a:lnTo>
                    <a:lnTo>
                      <a:pt x="435" y="571"/>
                    </a:lnTo>
                    <a:lnTo>
                      <a:pt x="428" y="559"/>
                    </a:lnTo>
                    <a:lnTo>
                      <a:pt x="421" y="545"/>
                    </a:lnTo>
                    <a:lnTo>
                      <a:pt x="413" y="533"/>
                    </a:lnTo>
                    <a:lnTo>
                      <a:pt x="406" y="520"/>
                    </a:lnTo>
                    <a:lnTo>
                      <a:pt x="399" y="508"/>
                    </a:lnTo>
                    <a:lnTo>
                      <a:pt x="391" y="495"/>
                    </a:lnTo>
                    <a:lnTo>
                      <a:pt x="384" y="482"/>
                    </a:lnTo>
                    <a:lnTo>
                      <a:pt x="377" y="470"/>
                    </a:lnTo>
                    <a:lnTo>
                      <a:pt x="370" y="457"/>
                    </a:lnTo>
                    <a:lnTo>
                      <a:pt x="363" y="444"/>
                    </a:lnTo>
                    <a:lnTo>
                      <a:pt x="356" y="431"/>
                    </a:lnTo>
                    <a:lnTo>
                      <a:pt x="350" y="418"/>
                    </a:lnTo>
                    <a:lnTo>
                      <a:pt x="343" y="405"/>
                    </a:lnTo>
                    <a:lnTo>
                      <a:pt x="337" y="386"/>
                    </a:lnTo>
                    <a:lnTo>
                      <a:pt x="331" y="367"/>
                    </a:lnTo>
                    <a:lnTo>
                      <a:pt x="325" y="347"/>
                    </a:lnTo>
                    <a:lnTo>
                      <a:pt x="319" y="328"/>
                    </a:lnTo>
                    <a:lnTo>
                      <a:pt x="313" y="308"/>
                    </a:lnTo>
                    <a:lnTo>
                      <a:pt x="307" y="287"/>
                    </a:lnTo>
                    <a:lnTo>
                      <a:pt x="301" y="266"/>
                    </a:lnTo>
                    <a:lnTo>
                      <a:pt x="296" y="245"/>
                    </a:lnTo>
                    <a:lnTo>
                      <a:pt x="290" y="224"/>
                    </a:lnTo>
                    <a:lnTo>
                      <a:pt x="285" y="203"/>
                    </a:lnTo>
                    <a:lnTo>
                      <a:pt x="280" y="181"/>
                    </a:lnTo>
                    <a:lnTo>
                      <a:pt x="274" y="159"/>
                    </a:lnTo>
                    <a:lnTo>
                      <a:pt x="270" y="137"/>
                    </a:lnTo>
                    <a:lnTo>
                      <a:pt x="266" y="114"/>
                    </a:lnTo>
                    <a:lnTo>
                      <a:pt x="262" y="92"/>
                    </a:lnTo>
                    <a:lnTo>
                      <a:pt x="259" y="69"/>
                    </a:lnTo>
                    <a:lnTo>
                      <a:pt x="252" y="13"/>
                    </a:lnTo>
                    <a:lnTo>
                      <a:pt x="250" y="5"/>
                    </a:lnTo>
                    <a:lnTo>
                      <a:pt x="244" y="2"/>
                    </a:lnTo>
                    <a:lnTo>
                      <a:pt x="236" y="0"/>
                    </a:lnTo>
                    <a:lnTo>
                      <a:pt x="227" y="0"/>
                    </a:lnTo>
                    <a:lnTo>
                      <a:pt x="182" y="7"/>
                    </a:lnTo>
                    <a:lnTo>
                      <a:pt x="171" y="11"/>
                    </a:lnTo>
                    <a:lnTo>
                      <a:pt x="160" y="15"/>
                    </a:lnTo>
                    <a:lnTo>
                      <a:pt x="150" y="19"/>
                    </a:lnTo>
                    <a:lnTo>
                      <a:pt x="140" y="24"/>
                    </a:lnTo>
                    <a:lnTo>
                      <a:pt x="131" y="28"/>
                    </a:lnTo>
                    <a:lnTo>
                      <a:pt x="122" y="33"/>
                    </a:lnTo>
                    <a:lnTo>
                      <a:pt x="113" y="37"/>
                    </a:lnTo>
                    <a:lnTo>
                      <a:pt x="104" y="43"/>
                    </a:lnTo>
                    <a:lnTo>
                      <a:pt x="94" y="47"/>
                    </a:lnTo>
                    <a:lnTo>
                      <a:pt x="85" y="51"/>
                    </a:lnTo>
                    <a:lnTo>
                      <a:pt x="75" y="55"/>
                    </a:lnTo>
                    <a:lnTo>
                      <a:pt x="64" y="58"/>
                    </a:lnTo>
                    <a:lnTo>
                      <a:pt x="53" y="61"/>
                    </a:lnTo>
                    <a:lnTo>
                      <a:pt x="41" y="63"/>
                    </a:lnTo>
                    <a:lnTo>
                      <a:pt x="27" y="65"/>
                    </a:lnTo>
                    <a:lnTo>
                      <a:pt x="13" y="66"/>
                    </a:lnTo>
                    <a:lnTo>
                      <a:pt x="2" y="71"/>
                    </a:lnTo>
                    <a:lnTo>
                      <a:pt x="0" y="80"/>
                    </a:lnTo>
                    <a:lnTo>
                      <a:pt x="4" y="90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21" name="Freeform 277"/>
              <p:cNvSpPr>
                <a:spLocks/>
              </p:cNvSpPr>
              <p:nvPr/>
            </p:nvSpPr>
            <p:spPr bwMode="auto">
              <a:xfrm flipH="1">
                <a:off x="5372" y="2690"/>
                <a:ext cx="360" cy="324"/>
              </a:xfrm>
              <a:custGeom>
                <a:avLst/>
                <a:gdLst>
                  <a:gd name="T0" fmla="*/ 1896 w 1985"/>
                  <a:gd name="T1" fmla="*/ 1762 h 1777"/>
                  <a:gd name="T2" fmla="*/ 1780 w 1985"/>
                  <a:gd name="T3" fmla="*/ 1758 h 1777"/>
                  <a:gd name="T4" fmla="*/ 1673 w 1985"/>
                  <a:gd name="T5" fmla="*/ 1737 h 1777"/>
                  <a:gd name="T6" fmla="*/ 1571 w 1985"/>
                  <a:gd name="T7" fmla="*/ 1706 h 1777"/>
                  <a:gd name="T8" fmla="*/ 1467 w 1985"/>
                  <a:gd name="T9" fmla="*/ 1675 h 1777"/>
                  <a:gd name="T10" fmla="*/ 1352 w 1985"/>
                  <a:gd name="T11" fmla="*/ 1643 h 1777"/>
                  <a:gd name="T12" fmla="*/ 1225 w 1985"/>
                  <a:gd name="T13" fmla="*/ 1597 h 1777"/>
                  <a:gd name="T14" fmla="*/ 1109 w 1985"/>
                  <a:gd name="T15" fmla="*/ 1547 h 1777"/>
                  <a:gd name="T16" fmla="*/ 999 w 1985"/>
                  <a:gd name="T17" fmla="*/ 1495 h 1777"/>
                  <a:gd name="T18" fmla="*/ 890 w 1985"/>
                  <a:gd name="T19" fmla="*/ 1438 h 1777"/>
                  <a:gd name="T20" fmla="*/ 778 w 1985"/>
                  <a:gd name="T21" fmla="*/ 1376 h 1777"/>
                  <a:gd name="T22" fmla="*/ 711 w 1985"/>
                  <a:gd name="T23" fmla="*/ 1331 h 1777"/>
                  <a:gd name="T24" fmla="*/ 655 w 1985"/>
                  <a:gd name="T25" fmla="*/ 1283 h 1777"/>
                  <a:gd name="T26" fmla="*/ 604 w 1985"/>
                  <a:gd name="T27" fmla="*/ 1232 h 1777"/>
                  <a:gd name="T28" fmla="*/ 559 w 1985"/>
                  <a:gd name="T29" fmla="*/ 1178 h 1777"/>
                  <a:gd name="T30" fmla="*/ 515 w 1985"/>
                  <a:gd name="T31" fmla="*/ 1121 h 1777"/>
                  <a:gd name="T32" fmla="*/ 449 w 1985"/>
                  <a:gd name="T33" fmla="*/ 1046 h 1777"/>
                  <a:gd name="T34" fmla="*/ 377 w 1985"/>
                  <a:gd name="T35" fmla="*/ 955 h 1777"/>
                  <a:gd name="T36" fmla="*/ 310 w 1985"/>
                  <a:gd name="T37" fmla="*/ 854 h 1777"/>
                  <a:gd name="T38" fmla="*/ 245 w 1985"/>
                  <a:gd name="T39" fmla="*/ 749 h 1777"/>
                  <a:gd name="T40" fmla="*/ 185 w 1985"/>
                  <a:gd name="T41" fmla="*/ 645 h 1777"/>
                  <a:gd name="T42" fmla="*/ 137 w 1985"/>
                  <a:gd name="T43" fmla="*/ 545 h 1777"/>
                  <a:gd name="T44" fmla="*/ 115 w 1985"/>
                  <a:gd name="T45" fmla="*/ 452 h 1777"/>
                  <a:gd name="T46" fmla="*/ 102 w 1985"/>
                  <a:gd name="T47" fmla="*/ 362 h 1777"/>
                  <a:gd name="T48" fmla="*/ 97 w 1985"/>
                  <a:gd name="T49" fmla="*/ 271 h 1777"/>
                  <a:gd name="T50" fmla="*/ 97 w 1985"/>
                  <a:gd name="T51" fmla="*/ 171 h 1777"/>
                  <a:gd name="T52" fmla="*/ 104 w 1985"/>
                  <a:gd name="T53" fmla="*/ 56 h 1777"/>
                  <a:gd name="T54" fmla="*/ 75 w 1985"/>
                  <a:gd name="T55" fmla="*/ 5 h 1777"/>
                  <a:gd name="T56" fmla="*/ 21 w 1985"/>
                  <a:gd name="T57" fmla="*/ 10 h 1777"/>
                  <a:gd name="T58" fmla="*/ 1 w 1985"/>
                  <a:gd name="T59" fmla="*/ 89 h 1777"/>
                  <a:gd name="T60" fmla="*/ 4 w 1985"/>
                  <a:gd name="T61" fmla="*/ 206 h 1777"/>
                  <a:gd name="T62" fmla="*/ 22 w 1985"/>
                  <a:gd name="T63" fmla="*/ 307 h 1777"/>
                  <a:gd name="T64" fmla="*/ 50 w 1985"/>
                  <a:gd name="T65" fmla="*/ 400 h 1777"/>
                  <a:gd name="T66" fmla="*/ 82 w 1985"/>
                  <a:gd name="T67" fmla="*/ 494 h 1777"/>
                  <a:gd name="T68" fmla="*/ 114 w 1985"/>
                  <a:gd name="T69" fmla="*/ 596 h 1777"/>
                  <a:gd name="T70" fmla="*/ 171 w 1985"/>
                  <a:gd name="T71" fmla="*/ 700 h 1777"/>
                  <a:gd name="T72" fmla="*/ 227 w 1985"/>
                  <a:gd name="T73" fmla="*/ 810 h 1777"/>
                  <a:gd name="T74" fmla="*/ 286 w 1985"/>
                  <a:gd name="T75" fmla="*/ 922 h 1777"/>
                  <a:gd name="T76" fmla="*/ 350 w 1985"/>
                  <a:gd name="T77" fmla="*/ 1028 h 1777"/>
                  <a:gd name="T78" fmla="*/ 422 w 1985"/>
                  <a:gd name="T79" fmla="*/ 1122 h 1777"/>
                  <a:gd name="T80" fmla="*/ 479 w 1985"/>
                  <a:gd name="T81" fmla="*/ 1190 h 1777"/>
                  <a:gd name="T82" fmla="*/ 525 w 1985"/>
                  <a:gd name="T83" fmla="*/ 1250 h 1777"/>
                  <a:gd name="T84" fmla="*/ 573 w 1985"/>
                  <a:gd name="T85" fmla="*/ 1306 h 1777"/>
                  <a:gd name="T86" fmla="*/ 626 w 1985"/>
                  <a:gd name="T87" fmla="*/ 1361 h 1777"/>
                  <a:gd name="T88" fmla="*/ 690 w 1985"/>
                  <a:gd name="T89" fmla="*/ 1412 h 1777"/>
                  <a:gd name="T90" fmla="*/ 778 w 1985"/>
                  <a:gd name="T91" fmla="*/ 1467 h 1777"/>
                  <a:gd name="T92" fmla="*/ 892 w 1985"/>
                  <a:gd name="T93" fmla="*/ 1526 h 1777"/>
                  <a:gd name="T94" fmla="*/ 1005 w 1985"/>
                  <a:gd name="T95" fmla="*/ 1579 h 1777"/>
                  <a:gd name="T96" fmla="*/ 1122 w 1985"/>
                  <a:gd name="T97" fmla="*/ 1626 h 1777"/>
                  <a:gd name="T98" fmla="*/ 1246 w 1985"/>
                  <a:gd name="T99" fmla="*/ 1671 h 1777"/>
                  <a:gd name="T100" fmla="*/ 1381 w 1985"/>
                  <a:gd name="T101" fmla="*/ 1717 h 1777"/>
                  <a:gd name="T102" fmla="*/ 1490 w 1985"/>
                  <a:gd name="T103" fmla="*/ 1740 h 1777"/>
                  <a:gd name="T104" fmla="*/ 1596 w 1985"/>
                  <a:gd name="T105" fmla="*/ 1760 h 1777"/>
                  <a:gd name="T106" fmla="*/ 1703 w 1985"/>
                  <a:gd name="T107" fmla="*/ 1773 h 1777"/>
                  <a:gd name="T108" fmla="*/ 1817 w 1985"/>
                  <a:gd name="T109" fmla="*/ 1776 h 1777"/>
                  <a:gd name="T110" fmla="*/ 1939 w 1985"/>
                  <a:gd name="T111" fmla="*/ 1765 h 1777"/>
                  <a:gd name="T112" fmla="*/ 1985 w 1985"/>
                  <a:gd name="T113" fmla="*/ 1754 h 1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85" h="1777">
                    <a:moveTo>
                      <a:pt x="1980" y="1752"/>
                    </a:moveTo>
                    <a:lnTo>
                      <a:pt x="1937" y="1759"/>
                    </a:lnTo>
                    <a:lnTo>
                      <a:pt x="1896" y="1762"/>
                    </a:lnTo>
                    <a:lnTo>
                      <a:pt x="1856" y="1763"/>
                    </a:lnTo>
                    <a:lnTo>
                      <a:pt x="1817" y="1762"/>
                    </a:lnTo>
                    <a:lnTo>
                      <a:pt x="1780" y="1758"/>
                    </a:lnTo>
                    <a:lnTo>
                      <a:pt x="1744" y="1752"/>
                    </a:lnTo>
                    <a:lnTo>
                      <a:pt x="1708" y="1745"/>
                    </a:lnTo>
                    <a:lnTo>
                      <a:pt x="1673" y="1737"/>
                    </a:lnTo>
                    <a:lnTo>
                      <a:pt x="1639" y="1727"/>
                    </a:lnTo>
                    <a:lnTo>
                      <a:pt x="1605" y="1717"/>
                    </a:lnTo>
                    <a:lnTo>
                      <a:pt x="1571" y="1706"/>
                    </a:lnTo>
                    <a:lnTo>
                      <a:pt x="1537" y="1695"/>
                    </a:lnTo>
                    <a:lnTo>
                      <a:pt x="1503" y="1685"/>
                    </a:lnTo>
                    <a:lnTo>
                      <a:pt x="1467" y="1675"/>
                    </a:lnTo>
                    <a:lnTo>
                      <a:pt x="1433" y="1666"/>
                    </a:lnTo>
                    <a:lnTo>
                      <a:pt x="1397" y="1658"/>
                    </a:lnTo>
                    <a:lnTo>
                      <a:pt x="1352" y="1643"/>
                    </a:lnTo>
                    <a:lnTo>
                      <a:pt x="1308" y="1628"/>
                    </a:lnTo>
                    <a:lnTo>
                      <a:pt x="1266" y="1612"/>
                    </a:lnTo>
                    <a:lnTo>
                      <a:pt x="1225" y="1597"/>
                    </a:lnTo>
                    <a:lnTo>
                      <a:pt x="1185" y="1581"/>
                    </a:lnTo>
                    <a:lnTo>
                      <a:pt x="1147" y="1564"/>
                    </a:lnTo>
                    <a:lnTo>
                      <a:pt x="1109" y="1547"/>
                    </a:lnTo>
                    <a:lnTo>
                      <a:pt x="1072" y="1530"/>
                    </a:lnTo>
                    <a:lnTo>
                      <a:pt x="1035" y="1513"/>
                    </a:lnTo>
                    <a:lnTo>
                      <a:pt x="999" y="1495"/>
                    </a:lnTo>
                    <a:lnTo>
                      <a:pt x="962" y="1477"/>
                    </a:lnTo>
                    <a:lnTo>
                      <a:pt x="926" y="1458"/>
                    </a:lnTo>
                    <a:lnTo>
                      <a:pt x="890" y="1438"/>
                    </a:lnTo>
                    <a:lnTo>
                      <a:pt x="853" y="1418"/>
                    </a:lnTo>
                    <a:lnTo>
                      <a:pt x="816" y="1397"/>
                    </a:lnTo>
                    <a:lnTo>
                      <a:pt x="778" y="1376"/>
                    </a:lnTo>
                    <a:lnTo>
                      <a:pt x="755" y="1361"/>
                    </a:lnTo>
                    <a:lnTo>
                      <a:pt x="732" y="1347"/>
                    </a:lnTo>
                    <a:lnTo>
                      <a:pt x="711" y="1331"/>
                    </a:lnTo>
                    <a:lnTo>
                      <a:pt x="691" y="1315"/>
                    </a:lnTo>
                    <a:lnTo>
                      <a:pt x="672" y="1299"/>
                    </a:lnTo>
                    <a:lnTo>
                      <a:pt x="655" y="1283"/>
                    </a:lnTo>
                    <a:lnTo>
                      <a:pt x="637" y="1266"/>
                    </a:lnTo>
                    <a:lnTo>
                      <a:pt x="620" y="1249"/>
                    </a:lnTo>
                    <a:lnTo>
                      <a:pt x="604" y="1232"/>
                    </a:lnTo>
                    <a:lnTo>
                      <a:pt x="589" y="1215"/>
                    </a:lnTo>
                    <a:lnTo>
                      <a:pt x="574" y="1197"/>
                    </a:lnTo>
                    <a:lnTo>
                      <a:pt x="559" y="1178"/>
                    </a:lnTo>
                    <a:lnTo>
                      <a:pt x="544" y="1159"/>
                    </a:lnTo>
                    <a:lnTo>
                      <a:pt x="530" y="1140"/>
                    </a:lnTo>
                    <a:lnTo>
                      <a:pt x="515" y="1121"/>
                    </a:lnTo>
                    <a:lnTo>
                      <a:pt x="499" y="1101"/>
                    </a:lnTo>
                    <a:lnTo>
                      <a:pt x="474" y="1075"/>
                    </a:lnTo>
                    <a:lnTo>
                      <a:pt x="449" y="1046"/>
                    </a:lnTo>
                    <a:lnTo>
                      <a:pt x="425" y="1017"/>
                    </a:lnTo>
                    <a:lnTo>
                      <a:pt x="401" y="986"/>
                    </a:lnTo>
                    <a:lnTo>
                      <a:pt x="377" y="955"/>
                    </a:lnTo>
                    <a:lnTo>
                      <a:pt x="354" y="921"/>
                    </a:lnTo>
                    <a:lnTo>
                      <a:pt x="332" y="888"/>
                    </a:lnTo>
                    <a:lnTo>
                      <a:pt x="310" y="854"/>
                    </a:lnTo>
                    <a:lnTo>
                      <a:pt x="288" y="819"/>
                    </a:lnTo>
                    <a:lnTo>
                      <a:pt x="266" y="784"/>
                    </a:lnTo>
                    <a:lnTo>
                      <a:pt x="245" y="749"/>
                    </a:lnTo>
                    <a:lnTo>
                      <a:pt x="224" y="715"/>
                    </a:lnTo>
                    <a:lnTo>
                      <a:pt x="204" y="679"/>
                    </a:lnTo>
                    <a:lnTo>
                      <a:pt x="185" y="645"/>
                    </a:lnTo>
                    <a:lnTo>
                      <a:pt x="166" y="612"/>
                    </a:lnTo>
                    <a:lnTo>
                      <a:pt x="146" y="580"/>
                    </a:lnTo>
                    <a:lnTo>
                      <a:pt x="137" y="545"/>
                    </a:lnTo>
                    <a:lnTo>
                      <a:pt x="129" y="513"/>
                    </a:lnTo>
                    <a:lnTo>
                      <a:pt x="121" y="482"/>
                    </a:lnTo>
                    <a:lnTo>
                      <a:pt x="115" y="452"/>
                    </a:lnTo>
                    <a:lnTo>
                      <a:pt x="110" y="421"/>
                    </a:lnTo>
                    <a:lnTo>
                      <a:pt x="106" y="392"/>
                    </a:lnTo>
                    <a:lnTo>
                      <a:pt x="102" y="362"/>
                    </a:lnTo>
                    <a:lnTo>
                      <a:pt x="100" y="333"/>
                    </a:lnTo>
                    <a:lnTo>
                      <a:pt x="98" y="302"/>
                    </a:lnTo>
                    <a:lnTo>
                      <a:pt x="97" y="271"/>
                    </a:lnTo>
                    <a:lnTo>
                      <a:pt x="96" y="239"/>
                    </a:lnTo>
                    <a:lnTo>
                      <a:pt x="97" y="206"/>
                    </a:lnTo>
                    <a:lnTo>
                      <a:pt x="97" y="171"/>
                    </a:lnTo>
                    <a:lnTo>
                      <a:pt x="99" y="135"/>
                    </a:lnTo>
                    <a:lnTo>
                      <a:pt x="101" y="96"/>
                    </a:lnTo>
                    <a:lnTo>
                      <a:pt x="104" y="56"/>
                    </a:lnTo>
                    <a:lnTo>
                      <a:pt x="101" y="32"/>
                    </a:lnTo>
                    <a:lnTo>
                      <a:pt x="90" y="16"/>
                    </a:lnTo>
                    <a:lnTo>
                      <a:pt x="75" y="5"/>
                    </a:lnTo>
                    <a:lnTo>
                      <a:pt x="57" y="0"/>
                    </a:lnTo>
                    <a:lnTo>
                      <a:pt x="38" y="2"/>
                    </a:lnTo>
                    <a:lnTo>
                      <a:pt x="21" y="10"/>
                    </a:lnTo>
                    <a:lnTo>
                      <a:pt x="9" y="24"/>
                    </a:lnTo>
                    <a:lnTo>
                      <a:pt x="3" y="45"/>
                    </a:lnTo>
                    <a:lnTo>
                      <a:pt x="1" y="89"/>
                    </a:lnTo>
                    <a:lnTo>
                      <a:pt x="0" y="130"/>
                    </a:lnTo>
                    <a:lnTo>
                      <a:pt x="1" y="168"/>
                    </a:lnTo>
                    <a:lnTo>
                      <a:pt x="4" y="206"/>
                    </a:lnTo>
                    <a:lnTo>
                      <a:pt x="9" y="240"/>
                    </a:lnTo>
                    <a:lnTo>
                      <a:pt x="15" y="274"/>
                    </a:lnTo>
                    <a:lnTo>
                      <a:pt x="22" y="307"/>
                    </a:lnTo>
                    <a:lnTo>
                      <a:pt x="31" y="338"/>
                    </a:lnTo>
                    <a:lnTo>
                      <a:pt x="40" y="369"/>
                    </a:lnTo>
                    <a:lnTo>
                      <a:pt x="50" y="400"/>
                    </a:lnTo>
                    <a:lnTo>
                      <a:pt x="60" y="430"/>
                    </a:lnTo>
                    <a:lnTo>
                      <a:pt x="71" y="462"/>
                    </a:lnTo>
                    <a:lnTo>
                      <a:pt x="82" y="494"/>
                    </a:lnTo>
                    <a:lnTo>
                      <a:pt x="93" y="526"/>
                    </a:lnTo>
                    <a:lnTo>
                      <a:pt x="103" y="561"/>
                    </a:lnTo>
                    <a:lnTo>
                      <a:pt x="114" y="596"/>
                    </a:lnTo>
                    <a:lnTo>
                      <a:pt x="133" y="629"/>
                    </a:lnTo>
                    <a:lnTo>
                      <a:pt x="153" y="664"/>
                    </a:lnTo>
                    <a:lnTo>
                      <a:pt x="171" y="700"/>
                    </a:lnTo>
                    <a:lnTo>
                      <a:pt x="190" y="736"/>
                    </a:lnTo>
                    <a:lnTo>
                      <a:pt x="208" y="773"/>
                    </a:lnTo>
                    <a:lnTo>
                      <a:pt x="227" y="810"/>
                    </a:lnTo>
                    <a:lnTo>
                      <a:pt x="246" y="848"/>
                    </a:lnTo>
                    <a:lnTo>
                      <a:pt x="266" y="885"/>
                    </a:lnTo>
                    <a:lnTo>
                      <a:pt x="286" y="922"/>
                    </a:lnTo>
                    <a:lnTo>
                      <a:pt x="307" y="958"/>
                    </a:lnTo>
                    <a:lnTo>
                      <a:pt x="328" y="994"/>
                    </a:lnTo>
                    <a:lnTo>
                      <a:pt x="350" y="1028"/>
                    </a:lnTo>
                    <a:lnTo>
                      <a:pt x="372" y="1060"/>
                    </a:lnTo>
                    <a:lnTo>
                      <a:pt x="397" y="1093"/>
                    </a:lnTo>
                    <a:lnTo>
                      <a:pt x="422" y="1122"/>
                    </a:lnTo>
                    <a:lnTo>
                      <a:pt x="448" y="1150"/>
                    </a:lnTo>
                    <a:lnTo>
                      <a:pt x="463" y="1170"/>
                    </a:lnTo>
                    <a:lnTo>
                      <a:pt x="479" y="1190"/>
                    </a:lnTo>
                    <a:lnTo>
                      <a:pt x="494" y="1211"/>
                    </a:lnTo>
                    <a:lnTo>
                      <a:pt x="510" y="1231"/>
                    </a:lnTo>
                    <a:lnTo>
                      <a:pt x="525" y="1250"/>
                    </a:lnTo>
                    <a:lnTo>
                      <a:pt x="540" y="1269"/>
                    </a:lnTo>
                    <a:lnTo>
                      <a:pt x="556" y="1288"/>
                    </a:lnTo>
                    <a:lnTo>
                      <a:pt x="573" y="1306"/>
                    </a:lnTo>
                    <a:lnTo>
                      <a:pt x="590" y="1326"/>
                    </a:lnTo>
                    <a:lnTo>
                      <a:pt x="607" y="1343"/>
                    </a:lnTo>
                    <a:lnTo>
                      <a:pt x="626" y="1361"/>
                    </a:lnTo>
                    <a:lnTo>
                      <a:pt x="647" y="1378"/>
                    </a:lnTo>
                    <a:lnTo>
                      <a:pt x="668" y="1395"/>
                    </a:lnTo>
                    <a:lnTo>
                      <a:pt x="690" y="1412"/>
                    </a:lnTo>
                    <a:lnTo>
                      <a:pt x="714" y="1428"/>
                    </a:lnTo>
                    <a:lnTo>
                      <a:pt x="739" y="1444"/>
                    </a:lnTo>
                    <a:lnTo>
                      <a:pt x="778" y="1467"/>
                    </a:lnTo>
                    <a:lnTo>
                      <a:pt x="816" y="1487"/>
                    </a:lnTo>
                    <a:lnTo>
                      <a:pt x="853" y="1507"/>
                    </a:lnTo>
                    <a:lnTo>
                      <a:pt x="892" y="1526"/>
                    </a:lnTo>
                    <a:lnTo>
                      <a:pt x="929" y="1544"/>
                    </a:lnTo>
                    <a:lnTo>
                      <a:pt x="966" y="1561"/>
                    </a:lnTo>
                    <a:lnTo>
                      <a:pt x="1005" y="1579"/>
                    </a:lnTo>
                    <a:lnTo>
                      <a:pt x="1043" y="1595"/>
                    </a:lnTo>
                    <a:lnTo>
                      <a:pt x="1081" y="1611"/>
                    </a:lnTo>
                    <a:lnTo>
                      <a:pt x="1122" y="1626"/>
                    </a:lnTo>
                    <a:lnTo>
                      <a:pt x="1162" y="1641"/>
                    </a:lnTo>
                    <a:lnTo>
                      <a:pt x="1203" y="1656"/>
                    </a:lnTo>
                    <a:lnTo>
                      <a:pt x="1246" y="1671"/>
                    </a:lnTo>
                    <a:lnTo>
                      <a:pt x="1289" y="1686"/>
                    </a:lnTo>
                    <a:lnTo>
                      <a:pt x="1334" y="1701"/>
                    </a:lnTo>
                    <a:lnTo>
                      <a:pt x="1381" y="1717"/>
                    </a:lnTo>
                    <a:lnTo>
                      <a:pt x="1417" y="1725"/>
                    </a:lnTo>
                    <a:lnTo>
                      <a:pt x="1453" y="1732"/>
                    </a:lnTo>
                    <a:lnTo>
                      <a:pt x="1490" y="1740"/>
                    </a:lnTo>
                    <a:lnTo>
                      <a:pt x="1525" y="1747"/>
                    </a:lnTo>
                    <a:lnTo>
                      <a:pt x="1560" y="1754"/>
                    </a:lnTo>
                    <a:lnTo>
                      <a:pt x="1596" y="1760"/>
                    </a:lnTo>
                    <a:lnTo>
                      <a:pt x="1632" y="1765"/>
                    </a:lnTo>
                    <a:lnTo>
                      <a:pt x="1667" y="1770"/>
                    </a:lnTo>
                    <a:lnTo>
                      <a:pt x="1703" y="1773"/>
                    </a:lnTo>
                    <a:lnTo>
                      <a:pt x="1741" y="1776"/>
                    </a:lnTo>
                    <a:lnTo>
                      <a:pt x="1778" y="1777"/>
                    </a:lnTo>
                    <a:lnTo>
                      <a:pt x="1817" y="1776"/>
                    </a:lnTo>
                    <a:lnTo>
                      <a:pt x="1857" y="1774"/>
                    </a:lnTo>
                    <a:lnTo>
                      <a:pt x="1897" y="1771"/>
                    </a:lnTo>
                    <a:lnTo>
                      <a:pt x="1939" y="1765"/>
                    </a:lnTo>
                    <a:lnTo>
                      <a:pt x="1983" y="1758"/>
                    </a:lnTo>
                    <a:lnTo>
                      <a:pt x="1985" y="1757"/>
                    </a:lnTo>
                    <a:lnTo>
                      <a:pt x="1985" y="1754"/>
                    </a:lnTo>
                    <a:lnTo>
                      <a:pt x="1983" y="1752"/>
                    </a:lnTo>
                    <a:lnTo>
                      <a:pt x="1980" y="17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22" name="Freeform 278"/>
              <p:cNvSpPr>
                <a:spLocks/>
              </p:cNvSpPr>
              <p:nvPr/>
            </p:nvSpPr>
            <p:spPr bwMode="auto">
              <a:xfrm flipH="1">
                <a:off x="5353" y="2858"/>
                <a:ext cx="220" cy="69"/>
              </a:xfrm>
              <a:custGeom>
                <a:avLst/>
                <a:gdLst>
                  <a:gd name="T0" fmla="*/ 753 w 1216"/>
                  <a:gd name="T1" fmla="*/ 230 h 377"/>
                  <a:gd name="T2" fmla="*/ 914 w 1216"/>
                  <a:gd name="T3" fmla="*/ 216 h 377"/>
                  <a:gd name="T4" fmla="*/ 1075 w 1216"/>
                  <a:gd name="T5" fmla="*/ 241 h 377"/>
                  <a:gd name="T6" fmla="*/ 1145 w 1216"/>
                  <a:gd name="T7" fmla="*/ 275 h 377"/>
                  <a:gd name="T8" fmla="*/ 1132 w 1216"/>
                  <a:gd name="T9" fmla="*/ 296 h 377"/>
                  <a:gd name="T10" fmla="*/ 1061 w 1216"/>
                  <a:gd name="T11" fmla="*/ 302 h 377"/>
                  <a:gd name="T12" fmla="*/ 972 w 1216"/>
                  <a:gd name="T13" fmla="*/ 294 h 377"/>
                  <a:gd name="T14" fmla="*/ 889 w 1216"/>
                  <a:gd name="T15" fmla="*/ 286 h 377"/>
                  <a:gd name="T16" fmla="*/ 827 w 1216"/>
                  <a:gd name="T17" fmla="*/ 283 h 377"/>
                  <a:gd name="T18" fmla="*/ 775 w 1216"/>
                  <a:gd name="T19" fmla="*/ 276 h 377"/>
                  <a:gd name="T20" fmla="*/ 720 w 1216"/>
                  <a:gd name="T21" fmla="*/ 268 h 377"/>
                  <a:gd name="T22" fmla="*/ 651 w 1216"/>
                  <a:gd name="T23" fmla="*/ 262 h 377"/>
                  <a:gd name="T24" fmla="*/ 581 w 1216"/>
                  <a:gd name="T25" fmla="*/ 256 h 377"/>
                  <a:gd name="T26" fmla="*/ 581 w 1216"/>
                  <a:gd name="T27" fmla="*/ 312 h 377"/>
                  <a:gd name="T28" fmla="*/ 634 w 1216"/>
                  <a:gd name="T29" fmla="*/ 283 h 377"/>
                  <a:gd name="T30" fmla="*/ 701 w 1216"/>
                  <a:gd name="T31" fmla="*/ 181 h 377"/>
                  <a:gd name="T32" fmla="*/ 735 w 1216"/>
                  <a:gd name="T33" fmla="*/ 75 h 377"/>
                  <a:gd name="T34" fmla="*/ 687 w 1216"/>
                  <a:gd name="T35" fmla="*/ 1 h 377"/>
                  <a:gd name="T36" fmla="*/ 646 w 1216"/>
                  <a:gd name="T37" fmla="*/ 42 h 377"/>
                  <a:gd name="T38" fmla="*/ 596 w 1216"/>
                  <a:gd name="T39" fmla="*/ 121 h 377"/>
                  <a:gd name="T40" fmla="*/ 556 w 1216"/>
                  <a:gd name="T41" fmla="*/ 204 h 377"/>
                  <a:gd name="T42" fmla="*/ 524 w 1216"/>
                  <a:gd name="T43" fmla="*/ 294 h 377"/>
                  <a:gd name="T44" fmla="*/ 518 w 1216"/>
                  <a:gd name="T45" fmla="*/ 318 h 377"/>
                  <a:gd name="T46" fmla="*/ 421 w 1216"/>
                  <a:gd name="T47" fmla="*/ 303 h 377"/>
                  <a:gd name="T48" fmla="*/ 278 w 1216"/>
                  <a:gd name="T49" fmla="*/ 270 h 377"/>
                  <a:gd name="T50" fmla="*/ 130 w 1216"/>
                  <a:gd name="T51" fmla="*/ 256 h 377"/>
                  <a:gd name="T52" fmla="*/ 7 w 1216"/>
                  <a:gd name="T53" fmla="*/ 285 h 377"/>
                  <a:gd name="T54" fmla="*/ 34 w 1216"/>
                  <a:gd name="T55" fmla="*/ 360 h 377"/>
                  <a:gd name="T56" fmla="*/ 170 w 1216"/>
                  <a:gd name="T57" fmla="*/ 348 h 377"/>
                  <a:gd name="T58" fmla="*/ 314 w 1216"/>
                  <a:gd name="T59" fmla="*/ 347 h 377"/>
                  <a:gd name="T60" fmla="*/ 452 w 1216"/>
                  <a:gd name="T61" fmla="*/ 360 h 377"/>
                  <a:gd name="T62" fmla="*/ 554 w 1216"/>
                  <a:gd name="T63" fmla="*/ 365 h 377"/>
                  <a:gd name="T64" fmla="*/ 581 w 1216"/>
                  <a:gd name="T65" fmla="*/ 296 h 377"/>
                  <a:gd name="T66" fmla="*/ 610 w 1216"/>
                  <a:gd name="T67" fmla="*/ 205 h 377"/>
                  <a:gd name="T68" fmla="*/ 639 w 1216"/>
                  <a:gd name="T69" fmla="*/ 126 h 377"/>
                  <a:gd name="T70" fmla="*/ 685 w 1216"/>
                  <a:gd name="T71" fmla="*/ 48 h 377"/>
                  <a:gd name="T72" fmla="*/ 685 w 1216"/>
                  <a:gd name="T73" fmla="*/ 26 h 377"/>
                  <a:gd name="T74" fmla="*/ 689 w 1216"/>
                  <a:gd name="T75" fmla="*/ 47 h 377"/>
                  <a:gd name="T76" fmla="*/ 686 w 1216"/>
                  <a:gd name="T77" fmla="*/ 120 h 377"/>
                  <a:gd name="T78" fmla="*/ 614 w 1216"/>
                  <a:gd name="T79" fmla="*/ 200 h 377"/>
                  <a:gd name="T80" fmla="*/ 545 w 1216"/>
                  <a:gd name="T81" fmla="*/ 274 h 377"/>
                  <a:gd name="T82" fmla="*/ 543 w 1216"/>
                  <a:gd name="T83" fmla="*/ 325 h 377"/>
                  <a:gd name="T84" fmla="*/ 606 w 1216"/>
                  <a:gd name="T85" fmla="*/ 339 h 377"/>
                  <a:gd name="T86" fmla="*/ 673 w 1216"/>
                  <a:gd name="T87" fmla="*/ 354 h 377"/>
                  <a:gd name="T88" fmla="*/ 738 w 1216"/>
                  <a:gd name="T89" fmla="*/ 359 h 377"/>
                  <a:gd name="T90" fmla="*/ 792 w 1216"/>
                  <a:gd name="T91" fmla="*/ 366 h 377"/>
                  <a:gd name="T92" fmla="*/ 850 w 1216"/>
                  <a:gd name="T93" fmla="*/ 372 h 377"/>
                  <a:gd name="T94" fmla="*/ 925 w 1216"/>
                  <a:gd name="T95" fmla="*/ 374 h 377"/>
                  <a:gd name="T96" fmla="*/ 1025 w 1216"/>
                  <a:gd name="T97" fmla="*/ 377 h 377"/>
                  <a:gd name="T98" fmla="*/ 1119 w 1216"/>
                  <a:gd name="T99" fmla="*/ 372 h 377"/>
                  <a:gd name="T100" fmla="*/ 1201 w 1216"/>
                  <a:gd name="T101" fmla="*/ 333 h 377"/>
                  <a:gd name="T102" fmla="*/ 1183 w 1216"/>
                  <a:gd name="T103" fmla="*/ 225 h 377"/>
                  <a:gd name="T104" fmla="*/ 1028 w 1216"/>
                  <a:gd name="T105" fmla="*/ 177 h 377"/>
                  <a:gd name="T106" fmla="*/ 856 w 1216"/>
                  <a:gd name="T107" fmla="*/ 187 h 377"/>
                  <a:gd name="T108" fmla="*/ 691 w 1216"/>
                  <a:gd name="T109" fmla="*/ 233 h 377"/>
                  <a:gd name="T110" fmla="*/ 632 w 1216"/>
                  <a:gd name="T111" fmla="*/ 265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16" h="377">
                    <a:moveTo>
                      <a:pt x="636" y="266"/>
                    </a:moveTo>
                    <a:lnTo>
                      <a:pt x="663" y="255"/>
                    </a:lnTo>
                    <a:lnTo>
                      <a:pt x="692" y="246"/>
                    </a:lnTo>
                    <a:lnTo>
                      <a:pt x="722" y="237"/>
                    </a:lnTo>
                    <a:lnTo>
                      <a:pt x="753" y="230"/>
                    </a:lnTo>
                    <a:lnTo>
                      <a:pt x="784" y="225"/>
                    </a:lnTo>
                    <a:lnTo>
                      <a:pt x="815" y="220"/>
                    </a:lnTo>
                    <a:lnTo>
                      <a:pt x="849" y="217"/>
                    </a:lnTo>
                    <a:lnTo>
                      <a:pt x="881" y="216"/>
                    </a:lnTo>
                    <a:lnTo>
                      <a:pt x="914" y="216"/>
                    </a:lnTo>
                    <a:lnTo>
                      <a:pt x="946" y="218"/>
                    </a:lnTo>
                    <a:lnTo>
                      <a:pt x="980" y="221"/>
                    </a:lnTo>
                    <a:lnTo>
                      <a:pt x="1012" y="226"/>
                    </a:lnTo>
                    <a:lnTo>
                      <a:pt x="1043" y="233"/>
                    </a:lnTo>
                    <a:lnTo>
                      <a:pt x="1075" y="241"/>
                    </a:lnTo>
                    <a:lnTo>
                      <a:pt x="1106" y="251"/>
                    </a:lnTo>
                    <a:lnTo>
                      <a:pt x="1135" y="263"/>
                    </a:lnTo>
                    <a:lnTo>
                      <a:pt x="1140" y="266"/>
                    </a:lnTo>
                    <a:lnTo>
                      <a:pt x="1144" y="270"/>
                    </a:lnTo>
                    <a:lnTo>
                      <a:pt x="1145" y="275"/>
                    </a:lnTo>
                    <a:lnTo>
                      <a:pt x="1146" y="280"/>
                    </a:lnTo>
                    <a:lnTo>
                      <a:pt x="1144" y="285"/>
                    </a:lnTo>
                    <a:lnTo>
                      <a:pt x="1141" y="289"/>
                    </a:lnTo>
                    <a:lnTo>
                      <a:pt x="1137" y="293"/>
                    </a:lnTo>
                    <a:lnTo>
                      <a:pt x="1132" y="296"/>
                    </a:lnTo>
                    <a:lnTo>
                      <a:pt x="1121" y="299"/>
                    </a:lnTo>
                    <a:lnTo>
                      <a:pt x="1108" y="301"/>
                    </a:lnTo>
                    <a:lnTo>
                      <a:pt x="1094" y="302"/>
                    </a:lnTo>
                    <a:lnTo>
                      <a:pt x="1079" y="302"/>
                    </a:lnTo>
                    <a:lnTo>
                      <a:pt x="1061" y="302"/>
                    </a:lnTo>
                    <a:lnTo>
                      <a:pt x="1044" y="301"/>
                    </a:lnTo>
                    <a:lnTo>
                      <a:pt x="1026" y="300"/>
                    </a:lnTo>
                    <a:lnTo>
                      <a:pt x="1009" y="298"/>
                    </a:lnTo>
                    <a:lnTo>
                      <a:pt x="990" y="296"/>
                    </a:lnTo>
                    <a:lnTo>
                      <a:pt x="972" y="294"/>
                    </a:lnTo>
                    <a:lnTo>
                      <a:pt x="955" y="292"/>
                    </a:lnTo>
                    <a:lnTo>
                      <a:pt x="936" y="290"/>
                    </a:lnTo>
                    <a:lnTo>
                      <a:pt x="920" y="289"/>
                    </a:lnTo>
                    <a:lnTo>
                      <a:pt x="904" y="287"/>
                    </a:lnTo>
                    <a:lnTo>
                      <a:pt x="889" y="286"/>
                    </a:lnTo>
                    <a:lnTo>
                      <a:pt x="876" y="286"/>
                    </a:lnTo>
                    <a:lnTo>
                      <a:pt x="863" y="286"/>
                    </a:lnTo>
                    <a:lnTo>
                      <a:pt x="851" y="285"/>
                    </a:lnTo>
                    <a:lnTo>
                      <a:pt x="839" y="285"/>
                    </a:lnTo>
                    <a:lnTo>
                      <a:pt x="827" y="283"/>
                    </a:lnTo>
                    <a:lnTo>
                      <a:pt x="816" y="282"/>
                    </a:lnTo>
                    <a:lnTo>
                      <a:pt x="806" y="281"/>
                    </a:lnTo>
                    <a:lnTo>
                      <a:pt x="795" y="279"/>
                    </a:lnTo>
                    <a:lnTo>
                      <a:pt x="785" y="278"/>
                    </a:lnTo>
                    <a:lnTo>
                      <a:pt x="775" y="276"/>
                    </a:lnTo>
                    <a:lnTo>
                      <a:pt x="764" y="274"/>
                    </a:lnTo>
                    <a:lnTo>
                      <a:pt x="754" y="273"/>
                    </a:lnTo>
                    <a:lnTo>
                      <a:pt x="743" y="270"/>
                    </a:lnTo>
                    <a:lnTo>
                      <a:pt x="732" y="269"/>
                    </a:lnTo>
                    <a:lnTo>
                      <a:pt x="720" y="268"/>
                    </a:lnTo>
                    <a:lnTo>
                      <a:pt x="707" y="267"/>
                    </a:lnTo>
                    <a:lnTo>
                      <a:pt x="694" y="266"/>
                    </a:lnTo>
                    <a:lnTo>
                      <a:pt x="679" y="265"/>
                    </a:lnTo>
                    <a:lnTo>
                      <a:pt x="665" y="263"/>
                    </a:lnTo>
                    <a:lnTo>
                      <a:pt x="651" y="262"/>
                    </a:lnTo>
                    <a:lnTo>
                      <a:pt x="638" y="260"/>
                    </a:lnTo>
                    <a:lnTo>
                      <a:pt x="624" y="258"/>
                    </a:lnTo>
                    <a:lnTo>
                      <a:pt x="611" y="257"/>
                    </a:lnTo>
                    <a:lnTo>
                      <a:pt x="597" y="256"/>
                    </a:lnTo>
                    <a:lnTo>
                      <a:pt x="581" y="256"/>
                    </a:lnTo>
                    <a:lnTo>
                      <a:pt x="569" y="259"/>
                    </a:lnTo>
                    <a:lnTo>
                      <a:pt x="565" y="269"/>
                    </a:lnTo>
                    <a:lnTo>
                      <a:pt x="566" y="284"/>
                    </a:lnTo>
                    <a:lnTo>
                      <a:pt x="572" y="299"/>
                    </a:lnTo>
                    <a:lnTo>
                      <a:pt x="581" y="312"/>
                    </a:lnTo>
                    <a:lnTo>
                      <a:pt x="591" y="322"/>
                    </a:lnTo>
                    <a:lnTo>
                      <a:pt x="602" y="325"/>
                    </a:lnTo>
                    <a:lnTo>
                      <a:pt x="611" y="318"/>
                    </a:lnTo>
                    <a:lnTo>
                      <a:pt x="622" y="301"/>
                    </a:lnTo>
                    <a:lnTo>
                      <a:pt x="634" y="283"/>
                    </a:lnTo>
                    <a:lnTo>
                      <a:pt x="647" y="263"/>
                    </a:lnTo>
                    <a:lnTo>
                      <a:pt x="661" y="243"/>
                    </a:lnTo>
                    <a:lnTo>
                      <a:pt x="675" y="223"/>
                    </a:lnTo>
                    <a:lnTo>
                      <a:pt x="688" y="202"/>
                    </a:lnTo>
                    <a:lnTo>
                      <a:pt x="701" y="181"/>
                    </a:lnTo>
                    <a:lnTo>
                      <a:pt x="714" y="159"/>
                    </a:lnTo>
                    <a:lnTo>
                      <a:pt x="723" y="137"/>
                    </a:lnTo>
                    <a:lnTo>
                      <a:pt x="730" y="116"/>
                    </a:lnTo>
                    <a:lnTo>
                      <a:pt x="734" y="95"/>
                    </a:lnTo>
                    <a:lnTo>
                      <a:pt x="735" y="75"/>
                    </a:lnTo>
                    <a:lnTo>
                      <a:pt x="732" y="56"/>
                    </a:lnTo>
                    <a:lnTo>
                      <a:pt x="725" y="38"/>
                    </a:lnTo>
                    <a:lnTo>
                      <a:pt x="712" y="21"/>
                    </a:lnTo>
                    <a:lnTo>
                      <a:pt x="694" y="4"/>
                    </a:lnTo>
                    <a:lnTo>
                      <a:pt x="687" y="1"/>
                    </a:lnTo>
                    <a:lnTo>
                      <a:pt x="682" y="0"/>
                    </a:lnTo>
                    <a:lnTo>
                      <a:pt x="677" y="2"/>
                    </a:lnTo>
                    <a:lnTo>
                      <a:pt x="672" y="7"/>
                    </a:lnTo>
                    <a:lnTo>
                      <a:pt x="659" y="25"/>
                    </a:lnTo>
                    <a:lnTo>
                      <a:pt x="646" y="42"/>
                    </a:lnTo>
                    <a:lnTo>
                      <a:pt x="635" y="58"/>
                    </a:lnTo>
                    <a:lnTo>
                      <a:pt x="624" y="74"/>
                    </a:lnTo>
                    <a:lnTo>
                      <a:pt x="614" y="90"/>
                    </a:lnTo>
                    <a:lnTo>
                      <a:pt x="605" y="106"/>
                    </a:lnTo>
                    <a:lnTo>
                      <a:pt x="596" y="121"/>
                    </a:lnTo>
                    <a:lnTo>
                      <a:pt x="587" y="137"/>
                    </a:lnTo>
                    <a:lnTo>
                      <a:pt x="579" y="154"/>
                    </a:lnTo>
                    <a:lnTo>
                      <a:pt x="571" y="170"/>
                    </a:lnTo>
                    <a:lnTo>
                      <a:pt x="563" y="187"/>
                    </a:lnTo>
                    <a:lnTo>
                      <a:pt x="556" y="204"/>
                    </a:lnTo>
                    <a:lnTo>
                      <a:pt x="549" y="222"/>
                    </a:lnTo>
                    <a:lnTo>
                      <a:pt x="541" y="240"/>
                    </a:lnTo>
                    <a:lnTo>
                      <a:pt x="534" y="259"/>
                    </a:lnTo>
                    <a:lnTo>
                      <a:pt x="526" y="280"/>
                    </a:lnTo>
                    <a:lnTo>
                      <a:pt x="524" y="294"/>
                    </a:lnTo>
                    <a:lnTo>
                      <a:pt x="524" y="303"/>
                    </a:lnTo>
                    <a:lnTo>
                      <a:pt x="524" y="310"/>
                    </a:lnTo>
                    <a:lnTo>
                      <a:pt x="523" y="314"/>
                    </a:lnTo>
                    <a:lnTo>
                      <a:pt x="522" y="317"/>
                    </a:lnTo>
                    <a:lnTo>
                      <a:pt x="518" y="318"/>
                    </a:lnTo>
                    <a:lnTo>
                      <a:pt x="513" y="320"/>
                    </a:lnTo>
                    <a:lnTo>
                      <a:pt x="504" y="322"/>
                    </a:lnTo>
                    <a:lnTo>
                      <a:pt x="477" y="316"/>
                    </a:lnTo>
                    <a:lnTo>
                      <a:pt x="449" y="309"/>
                    </a:lnTo>
                    <a:lnTo>
                      <a:pt x="421" y="303"/>
                    </a:lnTo>
                    <a:lnTo>
                      <a:pt x="393" y="296"/>
                    </a:lnTo>
                    <a:lnTo>
                      <a:pt x="365" y="289"/>
                    </a:lnTo>
                    <a:lnTo>
                      <a:pt x="336" y="283"/>
                    </a:lnTo>
                    <a:lnTo>
                      <a:pt x="307" y="277"/>
                    </a:lnTo>
                    <a:lnTo>
                      <a:pt x="278" y="270"/>
                    </a:lnTo>
                    <a:lnTo>
                      <a:pt x="249" y="265"/>
                    </a:lnTo>
                    <a:lnTo>
                      <a:pt x="219" y="261"/>
                    </a:lnTo>
                    <a:lnTo>
                      <a:pt x="189" y="258"/>
                    </a:lnTo>
                    <a:lnTo>
                      <a:pt x="160" y="257"/>
                    </a:lnTo>
                    <a:lnTo>
                      <a:pt x="130" y="256"/>
                    </a:lnTo>
                    <a:lnTo>
                      <a:pt x="99" y="257"/>
                    </a:lnTo>
                    <a:lnTo>
                      <a:pt x="70" y="259"/>
                    </a:lnTo>
                    <a:lnTo>
                      <a:pt x="40" y="263"/>
                    </a:lnTo>
                    <a:lnTo>
                      <a:pt x="20" y="271"/>
                    </a:lnTo>
                    <a:lnTo>
                      <a:pt x="7" y="285"/>
                    </a:lnTo>
                    <a:lnTo>
                      <a:pt x="0" y="302"/>
                    </a:lnTo>
                    <a:lnTo>
                      <a:pt x="0" y="321"/>
                    </a:lnTo>
                    <a:lnTo>
                      <a:pt x="6" y="338"/>
                    </a:lnTo>
                    <a:lnTo>
                      <a:pt x="18" y="352"/>
                    </a:lnTo>
                    <a:lnTo>
                      <a:pt x="34" y="360"/>
                    </a:lnTo>
                    <a:lnTo>
                      <a:pt x="56" y="360"/>
                    </a:lnTo>
                    <a:lnTo>
                      <a:pt x="84" y="356"/>
                    </a:lnTo>
                    <a:lnTo>
                      <a:pt x="112" y="353"/>
                    </a:lnTo>
                    <a:lnTo>
                      <a:pt x="142" y="350"/>
                    </a:lnTo>
                    <a:lnTo>
                      <a:pt x="170" y="348"/>
                    </a:lnTo>
                    <a:lnTo>
                      <a:pt x="199" y="347"/>
                    </a:lnTo>
                    <a:lnTo>
                      <a:pt x="228" y="346"/>
                    </a:lnTo>
                    <a:lnTo>
                      <a:pt x="257" y="346"/>
                    </a:lnTo>
                    <a:lnTo>
                      <a:pt x="286" y="346"/>
                    </a:lnTo>
                    <a:lnTo>
                      <a:pt x="314" y="347"/>
                    </a:lnTo>
                    <a:lnTo>
                      <a:pt x="343" y="348"/>
                    </a:lnTo>
                    <a:lnTo>
                      <a:pt x="371" y="350"/>
                    </a:lnTo>
                    <a:lnTo>
                      <a:pt x="399" y="353"/>
                    </a:lnTo>
                    <a:lnTo>
                      <a:pt x="426" y="356"/>
                    </a:lnTo>
                    <a:lnTo>
                      <a:pt x="452" y="360"/>
                    </a:lnTo>
                    <a:lnTo>
                      <a:pt x="479" y="365"/>
                    </a:lnTo>
                    <a:lnTo>
                      <a:pt x="504" y="370"/>
                    </a:lnTo>
                    <a:lnTo>
                      <a:pt x="526" y="367"/>
                    </a:lnTo>
                    <a:lnTo>
                      <a:pt x="542" y="366"/>
                    </a:lnTo>
                    <a:lnTo>
                      <a:pt x="554" y="365"/>
                    </a:lnTo>
                    <a:lnTo>
                      <a:pt x="562" y="363"/>
                    </a:lnTo>
                    <a:lnTo>
                      <a:pt x="567" y="357"/>
                    </a:lnTo>
                    <a:lnTo>
                      <a:pt x="572" y="345"/>
                    </a:lnTo>
                    <a:lnTo>
                      <a:pt x="576" y="325"/>
                    </a:lnTo>
                    <a:lnTo>
                      <a:pt x="581" y="296"/>
                    </a:lnTo>
                    <a:lnTo>
                      <a:pt x="587" y="277"/>
                    </a:lnTo>
                    <a:lnTo>
                      <a:pt x="594" y="257"/>
                    </a:lnTo>
                    <a:lnTo>
                      <a:pt x="600" y="239"/>
                    </a:lnTo>
                    <a:lnTo>
                      <a:pt x="605" y="222"/>
                    </a:lnTo>
                    <a:lnTo>
                      <a:pt x="610" y="205"/>
                    </a:lnTo>
                    <a:lnTo>
                      <a:pt x="615" y="189"/>
                    </a:lnTo>
                    <a:lnTo>
                      <a:pt x="621" y="173"/>
                    </a:lnTo>
                    <a:lnTo>
                      <a:pt x="626" y="157"/>
                    </a:lnTo>
                    <a:lnTo>
                      <a:pt x="632" y="141"/>
                    </a:lnTo>
                    <a:lnTo>
                      <a:pt x="639" y="126"/>
                    </a:lnTo>
                    <a:lnTo>
                      <a:pt x="646" y="111"/>
                    </a:lnTo>
                    <a:lnTo>
                      <a:pt x="654" y="95"/>
                    </a:lnTo>
                    <a:lnTo>
                      <a:pt x="663" y="80"/>
                    </a:lnTo>
                    <a:lnTo>
                      <a:pt x="673" y="64"/>
                    </a:lnTo>
                    <a:lnTo>
                      <a:pt x="685" y="48"/>
                    </a:lnTo>
                    <a:lnTo>
                      <a:pt x="697" y="31"/>
                    </a:lnTo>
                    <a:lnTo>
                      <a:pt x="698" y="28"/>
                    </a:lnTo>
                    <a:lnTo>
                      <a:pt x="695" y="26"/>
                    </a:lnTo>
                    <a:lnTo>
                      <a:pt x="690" y="26"/>
                    </a:lnTo>
                    <a:lnTo>
                      <a:pt x="685" y="26"/>
                    </a:lnTo>
                    <a:lnTo>
                      <a:pt x="679" y="27"/>
                    </a:lnTo>
                    <a:lnTo>
                      <a:pt x="675" y="29"/>
                    </a:lnTo>
                    <a:lnTo>
                      <a:pt x="673" y="31"/>
                    </a:lnTo>
                    <a:lnTo>
                      <a:pt x="675" y="34"/>
                    </a:lnTo>
                    <a:lnTo>
                      <a:pt x="689" y="47"/>
                    </a:lnTo>
                    <a:lnTo>
                      <a:pt x="697" y="61"/>
                    </a:lnTo>
                    <a:lnTo>
                      <a:pt x="700" y="75"/>
                    </a:lnTo>
                    <a:lnTo>
                      <a:pt x="699" y="89"/>
                    </a:lnTo>
                    <a:lnTo>
                      <a:pt x="694" y="105"/>
                    </a:lnTo>
                    <a:lnTo>
                      <a:pt x="686" y="120"/>
                    </a:lnTo>
                    <a:lnTo>
                      <a:pt x="674" y="136"/>
                    </a:lnTo>
                    <a:lnTo>
                      <a:pt x="661" y="152"/>
                    </a:lnTo>
                    <a:lnTo>
                      <a:pt x="646" y="168"/>
                    </a:lnTo>
                    <a:lnTo>
                      <a:pt x="630" y="184"/>
                    </a:lnTo>
                    <a:lnTo>
                      <a:pt x="614" y="200"/>
                    </a:lnTo>
                    <a:lnTo>
                      <a:pt x="598" y="215"/>
                    </a:lnTo>
                    <a:lnTo>
                      <a:pt x="581" y="230"/>
                    </a:lnTo>
                    <a:lnTo>
                      <a:pt x="567" y="245"/>
                    </a:lnTo>
                    <a:lnTo>
                      <a:pt x="555" y="259"/>
                    </a:lnTo>
                    <a:lnTo>
                      <a:pt x="545" y="274"/>
                    </a:lnTo>
                    <a:lnTo>
                      <a:pt x="538" y="287"/>
                    </a:lnTo>
                    <a:lnTo>
                      <a:pt x="535" y="298"/>
                    </a:lnTo>
                    <a:lnTo>
                      <a:pt x="535" y="309"/>
                    </a:lnTo>
                    <a:lnTo>
                      <a:pt x="537" y="318"/>
                    </a:lnTo>
                    <a:lnTo>
                      <a:pt x="543" y="325"/>
                    </a:lnTo>
                    <a:lnTo>
                      <a:pt x="552" y="330"/>
                    </a:lnTo>
                    <a:lnTo>
                      <a:pt x="563" y="334"/>
                    </a:lnTo>
                    <a:lnTo>
                      <a:pt x="577" y="335"/>
                    </a:lnTo>
                    <a:lnTo>
                      <a:pt x="591" y="337"/>
                    </a:lnTo>
                    <a:lnTo>
                      <a:pt x="606" y="339"/>
                    </a:lnTo>
                    <a:lnTo>
                      <a:pt x="619" y="342"/>
                    </a:lnTo>
                    <a:lnTo>
                      <a:pt x="632" y="345"/>
                    </a:lnTo>
                    <a:lnTo>
                      <a:pt x="645" y="348"/>
                    </a:lnTo>
                    <a:lnTo>
                      <a:pt x="659" y="351"/>
                    </a:lnTo>
                    <a:lnTo>
                      <a:pt x="673" y="354"/>
                    </a:lnTo>
                    <a:lnTo>
                      <a:pt x="688" y="357"/>
                    </a:lnTo>
                    <a:lnTo>
                      <a:pt x="701" y="357"/>
                    </a:lnTo>
                    <a:lnTo>
                      <a:pt x="714" y="358"/>
                    </a:lnTo>
                    <a:lnTo>
                      <a:pt x="726" y="358"/>
                    </a:lnTo>
                    <a:lnTo>
                      <a:pt x="738" y="359"/>
                    </a:lnTo>
                    <a:lnTo>
                      <a:pt x="749" y="361"/>
                    </a:lnTo>
                    <a:lnTo>
                      <a:pt x="760" y="362"/>
                    </a:lnTo>
                    <a:lnTo>
                      <a:pt x="771" y="364"/>
                    </a:lnTo>
                    <a:lnTo>
                      <a:pt x="782" y="365"/>
                    </a:lnTo>
                    <a:lnTo>
                      <a:pt x="792" y="366"/>
                    </a:lnTo>
                    <a:lnTo>
                      <a:pt x="803" y="368"/>
                    </a:lnTo>
                    <a:lnTo>
                      <a:pt x="814" y="369"/>
                    </a:lnTo>
                    <a:lnTo>
                      <a:pt x="826" y="370"/>
                    </a:lnTo>
                    <a:lnTo>
                      <a:pt x="838" y="372"/>
                    </a:lnTo>
                    <a:lnTo>
                      <a:pt x="850" y="372"/>
                    </a:lnTo>
                    <a:lnTo>
                      <a:pt x="863" y="373"/>
                    </a:lnTo>
                    <a:lnTo>
                      <a:pt x="876" y="373"/>
                    </a:lnTo>
                    <a:lnTo>
                      <a:pt x="891" y="373"/>
                    </a:lnTo>
                    <a:lnTo>
                      <a:pt x="908" y="374"/>
                    </a:lnTo>
                    <a:lnTo>
                      <a:pt x="925" y="374"/>
                    </a:lnTo>
                    <a:lnTo>
                      <a:pt x="944" y="375"/>
                    </a:lnTo>
                    <a:lnTo>
                      <a:pt x="964" y="375"/>
                    </a:lnTo>
                    <a:lnTo>
                      <a:pt x="984" y="376"/>
                    </a:lnTo>
                    <a:lnTo>
                      <a:pt x="1004" y="376"/>
                    </a:lnTo>
                    <a:lnTo>
                      <a:pt x="1025" y="377"/>
                    </a:lnTo>
                    <a:lnTo>
                      <a:pt x="1044" y="377"/>
                    </a:lnTo>
                    <a:lnTo>
                      <a:pt x="1064" y="376"/>
                    </a:lnTo>
                    <a:lnTo>
                      <a:pt x="1084" y="376"/>
                    </a:lnTo>
                    <a:lnTo>
                      <a:pt x="1102" y="374"/>
                    </a:lnTo>
                    <a:lnTo>
                      <a:pt x="1119" y="372"/>
                    </a:lnTo>
                    <a:lnTo>
                      <a:pt x="1134" y="370"/>
                    </a:lnTo>
                    <a:lnTo>
                      <a:pt x="1149" y="367"/>
                    </a:lnTo>
                    <a:lnTo>
                      <a:pt x="1161" y="363"/>
                    </a:lnTo>
                    <a:lnTo>
                      <a:pt x="1183" y="350"/>
                    </a:lnTo>
                    <a:lnTo>
                      <a:pt x="1201" y="333"/>
                    </a:lnTo>
                    <a:lnTo>
                      <a:pt x="1212" y="312"/>
                    </a:lnTo>
                    <a:lnTo>
                      <a:pt x="1216" y="290"/>
                    </a:lnTo>
                    <a:lnTo>
                      <a:pt x="1213" y="266"/>
                    </a:lnTo>
                    <a:lnTo>
                      <a:pt x="1202" y="245"/>
                    </a:lnTo>
                    <a:lnTo>
                      <a:pt x="1183" y="225"/>
                    </a:lnTo>
                    <a:lnTo>
                      <a:pt x="1157" y="208"/>
                    </a:lnTo>
                    <a:lnTo>
                      <a:pt x="1126" y="196"/>
                    </a:lnTo>
                    <a:lnTo>
                      <a:pt x="1095" y="187"/>
                    </a:lnTo>
                    <a:lnTo>
                      <a:pt x="1061" y="181"/>
                    </a:lnTo>
                    <a:lnTo>
                      <a:pt x="1028" y="177"/>
                    </a:lnTo>
                    <a:lnTo>
                      <a:pt x="994" y="175"/>
                    </a:lnTo>
                    <a:lnTo>
                      <a:pt x="960" y="176"/>
                    </a:lnTo>
                    <a:lnTo>
                      <a:pt x="925" y="178"/>
                    </a:lnTo>
                    <a:lnTo>
                      <a:pt x="891" y="182"/>
                    </a:lnTo>
                    <a:lnTo>
                      <a:pt x="856" y="187"/>
                    </a:lnTo>
                    <a:lnTo>
                      <a:pt x="821" y="194"/>
                    </a:lnTo>
                    <a:lnTo>
                      <a:pt x="788" y="202"/>
                    </a:lnTo>
                    <a:lnTo>
                      <a:pt x="755" y="212"/>
                    </a:lnTo>
                    <a:lnTo>
                      <a:pt x="723" y="222"/>
                    </a:lnTo>
                    <a:lnTo>
                      <a:pt x="691" y="233"/>
                    </a:lnTo>
                    <a:lnTo>
                      <a:pt x="661" y="244"/>
                    </a:lnTo>
                    <a:lnTo>
                      <a:pt x="633" y="256"/>
                    </a:lnTo>
                    <a:lnTo>
                      <a:pt x="630" y="259"/>
                    </a:lnTo>
                    <a:lnTo>
                      <a:pt x="630" y="262"/>
                    </a:lnTo>
                    <a:lnTo>
                      <a:pt x="632" y="265"/>
                    </a:lnTo>
                    <a:lnTo>
                      <a:pt x="636" y="2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23" name="Freeform 279"/>
              <p:cNvSpPr>
                <a:spLocks/>
              </p:cNvSpPr>
              <p:nvPr/>
            </p:nvSpPr>
            <p:spPr bwMode="auto">
              <a:xfrm flipH="1">
                <a:off x="5472" y="2920"/>
                <a:ext cx="37" cy="50"/>
              </a:xfrm>
              <a:custGeom>
                <a:avLst/>
                <a:gdLst>
                  <a:gd name="T0" fmla="*/ 153 w 199"/>
                  <a:gd name="T1" fmla="*/ 8 h 275"/>
                  <a:gd name="T2" fmla="*/ 139 w 199"/>
                  <a:gd name="T3" fmla="*/ 20 h 275"/>
                  <a:gd name="T4" fmla="*/ 125 w 199"/>
                  <a:gd name="T5" fmla="*/ 31 h 275"/>
                  <a:gd name="T6" fmla="*/ 111 w 199"/>
                  <a:gd name="T7" fmla="*/ 42 h 275"/>
                  <a:gd name="T8" fmla="*/ 99 w 199"/>
                  <a:gd name="T9" fmla="*/ 54 h 275"/>
                  <a:gd name="T10" fmla="*/ 87 w 199"/>
                  <a:gd name="T11" fmla="*/ 66 h 275"/>
                  <a:gd name="T12" fmla="*/ 76 w 199"/>
                  <a:gd name="T13" fmla="*/ 77 h 275"/>
                  <a:gd name="T14" fmla="*/ 66 w 199"/>
                  <a:gd name="T15" fmla="*/ 88 h 275"/>
                  <a:gd name="T16" fmla="*/ 56 w 199"/>
                  <a:gd name="T17" fmla="*/ 100 h 275"/>
                  <a:gd name="T18" fmla="*/ 47 w 199"/>
                  <a:gd name="T19" fmla="*/ 112 h 275"/>
                  <a:gd name="T20" fmla="*/ 39 w 199"/>
                  <a:gd name="T21" fmla="*/ 125 h 275"/>
                  <a:gd name="T22" fmla="*/ 31 w 199"/>
                  <a:gd name="T23" fmla="*/ 138 h 275"/>
                  <a:gd name="T24" fmla="*/ 23 w 199"/>
                  <a:gd name="T25" fmla="*/ 152 h 275"/>
                  <a:gd name="T26" fmla="*/ 17 w 199"/>
                  <a:gd name="T27" fmla="*/ 167 h 275"/>
                  <a:gd name="T28" fmla="*/ 11 w 199"/>
                  <a:gd name="T29" fmla="*/ 182 h 275"/>
                  <a:gd name="T30" fmla="*/ 6 w 199"/>
                  <a:gd name="T31" fmla="*/ 200 h 275"/>
                  <a:gd name="T32" fmla="*/ 1 w 199"/>
                  <a:gd name="T33" fmla="*/ 218 h 275"/>
                  <a:gd name="T34" fmla="*/ 0 w 199"/>
                  <a:gd name="T35" fmla="*/ 239 h 275"/>
                  <a:gd name="T36" fmla="*/ 7 w 199"/>
                  <a:gd name="T37" fmla="*/ 255 h 275"/>
                  <a:gd name="T38" fmla="*/ 20 w 199"/>
                  <a:gd name="T39" fmla="*/ 267 h 275"/>
                  <a:gd name="T40" fmla="*/ 35 w 199"/>
                  <a:gd name="T41" fmla="*/ 274 h 275"/>
                  <a:gd name="T42" fmla="*/ 52 w 199"/>
                  <a:gd name="T43" fmla="*/ 275 h 275"/>
                  <a:gd name="T44" fmla="*/ 68 w 199"/>
                  <a:gd name="T45" fmla="*/ 270 h 275"/>
                  <a:gd name="T46" fmla="*/ 82 w 199"/>
                  <a:gd name="T47" fmla="*/ 259 h 275"/>
                  <a:gd name="T48" fmla="*/ 91 w 199"/>
                  <a:gd name="T49" fmla="*/ 241 h 275"/>
                  <a:gd name="T50" fmla="*/ 94 w 199"/>
                  <a:gd name="T51" fmla="*/ 226 h 275"/>
                  <a:gd name="T52" fmla="*/ 97 w 199"/>
                  <a:gd name="T53" fmla="*/ 211 h 275"/>
                  <a:gd name="T54" fmla="*/ 101 w 199"/>
                  <a:gd name="T55" fmla="*/ 197 h 275"/>
                  <a:gd name="T56" fmla="*/ 104 w 199"/>
                  <a:gd name="T57" fmla="*/ 182 h 275"/>
                  <a:gd name="T58" fmla="*/ 108 w 199"/>
                  <a:gd name="T59" fmla="*/ 169 h 275"/>
                  <a:gd name="T60" fmla="*/ 112 w 199"/>
                  <a:gd name="T61" fmla="*/ 157 h 275"/>
                  <a:gd name="T62" fmla="*/ 118 w 199"/>
                  <a:gd name="T63" fmla="*/ 145 h 275"/>
                  <a:gd name="T64" fmla="*/ 123 w 199"/>
                  <a:gd name="T65" fmla="*/ 133 h 275"/>
                  <a:gd name="T66" fmla="*/ 129 w 199"/>
                  <a:gd name="T67" fmla="*/ 122 h 275"/>
                  <a:gd name="T68" fmla="*/ 135 w 199"/>
                  <a:gd name="T69" fmla="*/ 111 h 275"/>
                  <a:gd name="T70" fmla="*/ 142 w 199"/>
                  <a:gd name="T71" fmla="*/ 100 h 275"/>
                  <a:gd name="T72" fmla="*/ 150 w 199"/>
                  <a:gd name="T73" fmla="*/ 90 h 275"/>
                  <a:gd name="T74" fmla="*/ 158 w 199"/>
                  <a:gd name="T75" fmla="*/ 80 h 275"/>
                  <a:gd name="T76" fmla="*/ 167 w 199"/>
                  <a:gd name="T77" fmla="*/ 70 h 275"/>
                  <a:gd name="T78" fmla="*/ 177 w 199"/>
                  <a:gd name="T79" fmla="*/ 60 h 275"/>
                  <a:gd name="T80" fmla="*/ 188 w 199"/>
                  <a:gd name="T81" fmla="*/ 49 h 275"/>
                  <a:gd name="T82" fmla="*/ 196 w 199"/>
                  <a:gd name="T83" fmla="*/ 39 h 275"/>
                  <a:gd name="T84" fmla="*/ 199 w 199"/>
                  <a:gd name="T85" fmla="*/ 28 h 275"/>
                  <a:gd name="T86" fmla="*/ 197 w 199"/>
                  <a:gd name="T87" fmla="*/ 18 h 275"/>
                  <a:gd name="T88" fmla="*/ 192 w 199"/>
                  <a:gd name="T89" fmla="*/ 9 h 275"/>
                  <a:gd name="T90" fmla="*/ 184 w 199"/>
                  <a:gd name="T91" fmla="*/ 3 h 275"/>
                  <a:gd name="T92" fmla="*/ 175 w 199"/>
                  <a:gd name="T93" fmla="*/ 0 h 275"/>
                  <a:gd name="T94" fmla="*/ 164 w 199"/>
                  <a:gd name="T95" fmla="*/ 1 h 275"/>
                  <a:gd name="T96" fmla="*/ 153 w 199"/>
                  <a:gd name="T97" fmla="*/ 8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9" h="275">
                    <a:moveTo>
                      <a:pt x="153" y="8"/>
                    </a:moveTo>
                    <a:lnTo>
                      <a:pt x="139" y="20"/>
                    </a:lnTo>
                    <a:lnTo>
                      <a:pt x="125" y="31"/>
                    </a:lnTo>
                    <a:lnTo>
                      <a:pt x="111" y="42"/>
                    </a:lnTo>
                    <a:lnTo>
                      <a:pt x="99" y="54"/>
                    </a:lnTo>
                    <a:lnTo>
                      <a:pt x="87" y="66"/>
                    </a:lnTo>
                    <a:lnTo>
                      <a:pt x="76" y="77"/>
                    </a:lnTo>
                    <a:lnTo>
                      <a:pt x="66" y="88"/>
                    </a:lnTo>
                    <a:lnTo>
                      <a:pt x="56" y="100"/>
                    </a:lnTo>
                    <a:lnTo>
                      <a:pt x="47" y="112"/>
                    </a:lnTo>
                    <a:lnTo>
                      <a:pt x="39" y="125"/>
                    </a:lnTo>
                    <a:lnTo>
                      <a:pt x="31" y="138"/>
                    </a:lnTo>
                    <a:lnTo>
                      <a:pt x="23" y="152"/>
                    </a:lnTo>
                    <a:lnTo>
                      <a:pt x="17" y="167"/>
                    </a:lnTo>
                    <a:lnTo>
                      <a:pt x="11" y="182"/>
                    </a:lnTo>
                    <a:lnTo>
                      <a:pt x="6" y="200"/>
                    </a:lnTo>
                    <a:lnTo>
                      <a:pt x="1" y="218"/>
                    </a:lnTo>
                    <a:lnTo>
                      <a:pt x="0" y="239"/>
                    </a:lnTo>
                    <a:lnTo>
                      <a:pt x="7" y="255"/>
                    </a:lnTo>
                    <a:lnTo>
                      <a:pt x="20" y="267"/>
                    </a:lnTo>
                    <a:lnTo>
                      <a:pt x="35" y="274"/>
                    </a:lnTo>
                    <a:lnTo>
                      <a:pt x="52" y="275"/>
                    </a:lnTo>
                    <a:lnTo>
                      <a:pt x="68" y="270"/>
                    </a:lnTo>
                    <a:lnTo>
                      <a:pt x="82" y="259"/>
                    </a:lnTo>
                    <a:lnTo>
                      <a:pt x="91" y="241"/>
                    </a:lnTo>
                    <a:lnTo>
                      <a:pt x="94" y="226"/>
                    </a:lnTo>
                    <a:lnTo>
                      <a:pt x="97" y="211"/>
                    </a:lnTo>
                    <a:lnTo>
                      <a:pt x="101" y="197"/>
                    </a:lnTo>
                    <a:lnTo>
                      <a:pt x="104" y="182"/>
                    </a:lnTo>
                    <a:lnTo>
                      <a:pt x="108" y="169"/>
                    </a:lnTo>
                    <a:lnTo>
                      <a:pt x="112" y="157"/>
                    </a:lnTo>
                    <a:lnTo>
                      <a:pt x="118" y="145"/>
                    </a:lnTo>
                    <a:lnTo>
                      <a:pt x="123" y="133"/>
                    </a:lnTo>
                    <a:lnTo>
                      <a:pt x="129" y="122"/>
                    </a:lnTo>
                    <a:lnTo>
                      <a:pt x="135" y="111"/>
                    </a:lnTo>
                    <a:lnTo>
                      <a:pt x="142" y="100"/>
                    </a:lnTo>
                    <a:lnTo>
                      <a:pt x="150" y="90"/>
                    </a:lnTo>
                    <a:lnTo>
                      <a:pt x="158" y="80"/>
                    </a:lnTo>
                    <a:lnTo>
                      <a:pt x="167" y="70"/>
                    </a:lnTo>
                    <a:lnTo>
                      <a:pt x="177" y="60"/>
                    </a:lnTo>
                    <a:lnTo>
                      <a:pt x="188" y="49"/>
                    </a:lnTo>
                    <a:lnTo>
                      <a:pt x="196" y="39"/>
                    </a:lnTo>
                    <a:lnTo>
                      <a:pt x="199" y="28"/>
                    </a:lnTo>
                    <a:lnTo>
                      <a:pt x="197" y="18"/>
                    </a:lnTo>
                    <a:lnTo>
                      <a:pt x="192" y="9"/>
                    </a:lnTo>
                    <a:lnTo>
                      <a:pt x="184" y="3"/>
                    </a:lnTo>
                    <a:lnTo>
                      <a:pt x="175" y="0"/>
                    </a:lnTo>
                    <a:lnTo>
                      <a:pt x="164" y="1"/>
                    </a:lnTo>
                    <a:lnTo>
                      <a:pt x="15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24" name="Freeform 280"/>
              <p:cNvSpPr>
                <a:spLocks/>
              </p:cNvSpPr>
              <p:nvPr/>
            </p:nvSpPr>
            <p:spPr bwMode="auto">
              <a:xfrm flipH="1">
                <a:off x="5484" y="2873"/>
                <a:ext cx="56" cy="54"/>
              </a:xfrm>
              <a:custGeom>
                <a:avLst/>
                <a:gdLst>
                  <a:gd name="T0" fmla="*/ 309 w 312"/>
                  <a:gd name="T1" fmla="*/ 253 h 292"/>
                  <a:gd name="T2" fmla="*/ 298 w 312"/>
                  <a:gd name="T3" fmla="*/ 232 h 292"/>
                  <a:gd name="T4" fmla="*/ 287 w 312"/>
                  <a:gd name="T5" fmla="*/ 214 h 292"/>
                  <a:gd name="T6" fmla="*/ 277 w 312"/>
                  <a:gd name="T7" fmla="*/ 197 h 292"/>
                  <a:gd name="T8" fmla="*/ 266 w 312"/>
                  <a:gd name="T9" fmla="*/ 180 h 292"/>
                  <a:gd name="T10" fmla="*/ 255 w 312"/>
                  <a:gd name="T11" fmla="*/ 165 h 292"/>
                  <a:gd name="T12" fmla="*/ 242 w 312"/>
                  <a:gd name="T13" fmla="*/ 150 h 292"/>
                  <a:gd name="T14" fmla="*/ 229 w 312"/>
                  <a:gd name="T15" fmla="*/ 135 h 292"/>
                  <a:gd name="T16" fmla="*/ 214 w 312"/>
                  <a:gd name="T17" fmla="*/ 120 h 292"/>
                  <a:gd name="T18" fmla="*/ 127 w 312"/>
                  <a:gd name="T19" fmla="*/ 42 h 292"/>
                  <a:gd name="T20" fmla="*/ 113 w 312"/>
                  <a:gd name="T21" fmla="*/ 34 h 292"/>
                  <a:gd name="T22" fmla="*/ 99 w 312"/>
                  <a:gd name="T23" fmla="*/ 27 h 292"/>
                  <a:gd name="T24" fmla="*/ 85 w 312"/>
                  <a:gd name="T25" fmla="*/ 22 h 292"/>
                  <a:gd name="T26" fmla="*/ 70 w 312"/>
                  <a:gd name="T27" fmla="*/ 18 h 292"/>
                  <a:gd name="T28" fmla="*/ 55 w 312"/>
                  <a:gd name="T29" fmla="*/ 15 h 292"/>
                  <a:gd name="T30" fmla="*/ 38 w 312"/>
                  <a:gd name="T31" fmla="*/ 11 h 292"/>
                  <a:gd name="T32" fmla="*/ 23 w 312"/>
                  <a:gd name="T33" fmla="*/ 6 h 292"/>
                  <a:gd name="T34" fmla="*/ 7 w 312"/>
                  <a:gd name="T35" fmla="*/ 0 h 292"/>
                  <a:gd name="T36" fmla="*/ 3 w 312"/>
                  <a:gd name="T37" fmla="*/ 0 h 292"/>
                  <a:gd name="T38" fmla="*/ 0 w 312"/>
                  <a:gd name="T39" fmla="*/ 2 h 292"/>
                  <a:gd name="T40" fmla="*/ 1 w 312"/>
                  <a:gd name="T41" fmla="*/ 5 h 292"/>
                  <a:gd name="T42" fmla="*/ 4 w 312"/>
                  <a:gd name="T43" fmla="*/ 6 h 292"/>
                  <a:gd name="T44" fmla="*/ 17 w 312"/>
                  <a:gd name="T45" fmla="*/ 15 h 292"/>
                  <a:gd name="T46" fmla="*/ 28 w 312"/>
                  <a:gd name="T47" fmla="*/ 25 h 292"/>
                  <a:gd name="T48" fmla="*/ 37 w 312"/>
                  <a:gd name="T49" fmla="*/ 37 h 292"/>
                  <a:gd name="T50" fmla="*/ 45 w 312"/>
                  <a:gd name="T51" fmla="*/ 49 h 292"/>
                  <a:gd name="T52" fmla="*/ 53 w 312"/>
                  <a:gd name="T53" fmla="*/ 62 h 292"/>
                  <a:gd name="T54" fmla="*/ 62 w 312"/>
                  <a:gd name="T55" fmla="*/ 75 h 292"/>
                  <a:gd name="T56" fmla="*/ 71 w 312"/>
                  <a:gd name="T57" fmla="*/ 87 h 292"/>
                  <a:gd name="T58" fmla="*/ 82 w 312"/>
                  <a:gd name="T59" fmla="*/ 97 h 292"/>
                  <a:gd name="T60" fmla="*/ 85 w 312"/>
                  <a:gd name="T61" fmla="*/ 100 h 292"/>
                  <a:gd name="T62" fmla="*/ 94 w 312"/>
                  <a:gd name="T63" fmla="*/ 108 h 292"/>
                  <a:gd name="T64" fmla="*/ 106 w 312"/>
                  <a:gd name="T65" fmla="*/ 119 h 292"/>
                  <a:gd name="T66" fmla="*/ 120 w 312"/>
                  <a:gd name="T67" fmla="*/ 132 h 292"/>
                  <a:gd name="T68" fmla="*/ 135 w 312"/>
                  <a:gd name="T69" fmla="*/ 145 h 292"/>
                  <a:gd name="T70" fmla="*/ 148 w 312"/>
                  <a:gd name="T71" fmla="*/ 157 h 292"/>
                  <a:gd name="T72" fmla="*/ 159 w 312"/>
                  <a:gd name="T73" fmla="*/ 166 h 292"/>
                  <a:gd name="T74" fmla="*/ 165 w 312"/>
                  <a:gd name="T75" fmla="*/ 171 h 292"/>
                  <a:gd name="T76" fmla="*/ 179 w 312"/>
                  <a:gd name="T77" fmla="*/ 184 h 292"/>
                  <a:gd name="T78" fmla="*/ 192 w 312"/>
                  <a:gd name="T79" fmla="*/ 197 h 292"/>
                  <a:gd name="T80" fmla="*/ 204 w 312"/>
                  <a:gd name="T81" fmla="*/ 208 h 292"/>
                  <a:gd name="T82" fmla="*/ 216 w 312"/>
                  <a:gd name="T83" fmla="*/ 219 h 292"/>
                  <a:gd name="T84" fmla="*/ 227 w 312"/>
                  <a:gd name="T85" fmla="*/ 231 h 292"/>
                  <a:gd name="T86" fmla="*/ 238 w 312"/>
                  <a:gd name="T87" fmla="*/ 244 h 292"/>
                  <a:gd name="T88" fmla="*/ 247 w 312"/>
                  <a:gd name="T89" fmla="*/ 258 h 292"/>
                  <a:gd name="T90" fmla="*/ 256 w 312"/>
                  <a:gd name="T91" fmla="*/ 275 h 292"/>
                  <a:gd name="T92" fmla="*/ 263 w 312"/>
                  <a:gd name="T93" fmla="*/ 285 h 292"/>
                  <a:gd name="T94" fmla="*/ 273 w 312"/>
                  <a:gd name="T95" fmla="*/ 291 h 292"/>
                  <a:gd name="T96" fmla="*/ 284 w 312"/>
                  <a:gd name="T97" fmla="*/ 292 h 292"/>
                  <a:gd name="T98" fmla="*/ 295 w 312"/>
                  <a:gd name="T99" fmla="*/ 289 h 292"/>
                  <a:gd name="T100" fmla="*/ 304 w 312"/>
                  <a:gd name="T101" fmla="*/ 283 h 292"/>
                  <a:gd name="T102" fmla="*/ 310 w 312"/>
                  <a:gd name="T103" fmla="*/ 275 h 292"/>
                  <a:gd name="T104" fmla="*/ 312 w 312"/>
                  <a:gd name="T105" fmla="*/ 265 h 292"/>
                  <a:gd name="T106" fmla="*/ 309 w 312"/>
                  <a:gd name="T107" fmla="*/ 25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2" h="292">
                    <a:moveTo>
                      <a:pt x="309" y="253"/>
                    </a:moveTo>
                    <a:lnTo>
                      <a:pt x="298" y="232"/>
                    </a:lnTo>
                    <a:lnTo>
                      <a:pt x="287" y="214"/>
                    </a:lnTo>
                    <a:lnTo>
                      <a:pt x="277" y="197"/>
                    </a:lnTo>
                    <a:lnTo>
                      <a:pt x="266" y="180"/>
                    </a:lnTo>
                    <a:lnTo>
                      <a:pt x="255" y="165"/>
                    </a:lnTo>
                    <a:lnTo>
                      <a:pt x="242" y="150"/>
                    </a:lnTo>
                    <a:lnTo>
                      <a:pt x="229" y="135"/>
                    </a:lnTo>
                    <a:lnTo>
                      <a:pt x="214" y="120"/>
                    </a:lnTo>
                    <a:lnTo>
                      <a:pt x="127" y="42"/>
                    </a:lnTo>
                    <a:lnTo>
                      <a:pt x="113" y="34"/>
                    </a:lnTo>
                    <a:lnTo>
                      <a:pt x="99" y="27"/>
                    </a:lnTo>
                    <a:lnTo>
                      <a:pt x="85" y="22"/>
                    </a:lnTo>
                    <a:lnTo>
                      <a:pt x="70" y="18"/>
                    </a:lnTo>
                    <a:lnTo>
                      <a:pt x="55" y="15"/>
                    </a:lnTo>
                    <a:lnTo>
                      <a:pt x="38" y="11"/>
                    </a:lnTo>
                    <a:lnTo>
                      <a:pt x="23" y="6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4" y="6"/>
                    </a:lnTo>
                    <a:lnTo>
                      <a:pt x="17" y="15"/>
                    </a:lnTo>
                    <a:lnTo>
                      <a:pt x="28" y="25"/>
                    </a:lnTo>
                    <a:lnTo>
                      <a:pt x="37" y="37"/>
                    </a:lnTo>
                    <a:lnTo>
                      <a:pt x="45" y="49"/>
                    </a:lnTo>
                    <a:lnTo>
                      <a:pt x="53" y="62"/>
                    </a:lnTo>
                    <a:lnTo>
                      <a:pt x="62" y="75"/>
                    </a:lnTo>
                    <a:lnTo>
                      <a:pt x="71" y="87"/>
                    </a:lnTo>
                    <a:lnTo>
                      <a:pt x="82" y="97"/>
                    </a:lnTo>
                    <a:lnTo>
                      <a:pt x="85" y="100"/>
                    </a:lnTo>
                    <a:lnTo>
                      <a:pt x="94" y="108"/>
                    </a:lnTo>
                    <a:lnTo>
                      <a:pt x="106" y="119"/>
                    </a:lnTo>
                    <a:lnTo>
                      <a:pt x="120" y="132"/>
                    </a:lnTo>
                    <a:lnTo>
                      <a:pt x="135" y="145"/>
                    </a:lnTo>
                    <a:lnTo>
                      <a:pt x="148" y="157"/>
                    </a:lnTo>
                    <a:lnTo>
                      <a:pt x="159" y="166"/>
                    </a:lnTo>
                    <a:lnTo>
                      <a:pt x="165" y="171"/>
                    </a:lnTo>
                    <a:lnTo>
                      <a:pt x="179" y="184"/>
                    </a:lnTo>
                    <a:lnTo>
                      <a:pt x="192" y="197"/>
                    </a:lnTo>
                    <a:lnTo>
                      <a:pt x="204" y="208"/>
                    </a:lnTo>
                    <a:lnTo>
                      <a:pt x="216" y="219"/>
                    </a:lnTo>
                    <a:lnTo>
                      <a:pt x="227" y="231"/>
                    </a:lnTo>
                    <a:lnTo>
                      <a:pt x="238" y="244"/>
                    </a:lnTo>
                    <a:lnTo>
                      <a:pt x="247" y="258"/>
                    </a:lnTo>
                    <a:lnTo>
                      <a:pt x="256" y="275"/>
                    </a:lnTo>
                    <a:lnTo>
                      <a:pt x="263" y="285"/>
                    </a:lnTo>
                    <a:lnTo>
                      <a:pt x="273" y="291"/>
                    </a:lnTo>
                    <a:lnTo>
                      <a:pt x="284" y="292"/>
                    </a:lnTo>
                    <a:lnTo>
                      <a:pt x="295" y="289"/>
                    </a:lnTo>
                    <a:lnTo>
                      <a:pt x="304" y="283"/>
                    </a:lnTo>
                    <a:lnTo>
                      <a:pt x="310" y="275"/>
                    </a:lnTo>
                    <a:lnTo>
                      <a:pt x="312" y="265"/>
                    </a:lnTo>
                    <a:lnTo>
                      <a:pt x="309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25" name="Freeform 281"/>
              <p:cNvSpPr>
                <a:spLocks/>
              </p:cNvSpPr>
              <p:nvPr/>
            </p:nvSpPr>
            <p:spPr bwMode="auto">
              <a:xfrm flipH="1">
                <a:off x="5566" y="2681"/>
                <a:ext cx="40" cy="128"/>
              </a:xfrm>
              <a:custGeom>
                <a:avLst/>
                <a:gdLst>
                  <a:gd name="T0" fmla="*/ 92 w 216"/>
                  <a:gd name="T1" fmla="*/ 12 h 705"/>
                  <a:gd name="T2" fmla="*/ 81 w 216"/>
                  <a:gd name="T3" fmla="*/ 32 h 705"/>
                  <a:gd name="T4" fmla="*/ 69 w 216"/>
                  <a:gd name="T5" fmla="*/ 50 h 705"/>
                  <a:gd name="T6" fmla="*/ 58 w 216"/>
                  <a:gd name="T7" fmla="*/ 67 h 705"/>
                  <a:gd name="T8" fmla="*/ 45 w 216"/>
                  <a:gd name="T9" fmla="*/ 84 h 705"/>
                  <a:gd name="T10" fmla="*/ 34 w 216"/>
                  <a:gd name="T11" fmla="*/ 100 h 705"/>
                  <a:gd name="T12" fmla="*/ 23 w 216"/>
                  <a:gd name="T13" fmla="*/ 118 h 705"/>
                  <a:gd name="T14" fmla="*/ 13 w 216"/>
                  <a:gd name="T15" fmla="*/ 136 h 705"/>
                  <a:gd name="T16" fmla="*/ 4 w 216"/>
                  <a:gd name="T17" fmla="*/ 157 h 705"/>
                  <a:gd name="T18" fmla="*/ 1 w 216"/>
                  <a:gd name="T19" fmla="*/ 209 h 705"/>
                  <a:gd name="T20" fmla="*/ 0 w 216"/>
                  <a:gd name="T21" fmla="*/ 258 h 705"/>
                  <a:gd name="T22" fmla="*/ 2 w 216"/>
                  <a:gd name="T23" fmla="*/ 302 h 705"/>
                  <a:gd name="T24" fmla="*/ 5 w 216"/>
                  <a:gd name="T25" fmla="*/ 344 h 705"/>
                  <a:gd name="T26" fmla="*/ 11 w 216"/>
                  <a:gd name="T27" fmla="*/ 383 h 705"/>
                  <a:gd name="T28" fmla="*/ 19 w 216"/>
                  <a:gd name="T29" fmla="*/ 418 h 705"/>
                  <a:gd name="T30" fmla="*/ 29 w 216"/>
                  <a:gd name="T31" fmla="*/ 451 h 705"/>
                  <a:gd name="T32" fmla="*/ 41 w 216"/>
                  <a:gd name="T33" fmla="*/ 482 h 705"/>
                  <a:gd name="T34" fmla="*/ 56 w 216"/>
                  <a:gd name="T35" fmla="*/ 513 h 705"/>
                  <a:gd name="T36" fmla="*/ 72 w 216"/>
                  <a:gd name="T37" fmla="*/ 541 h 705"/>
                  <a:gd name="T38" fmla="*/ 90 w 216"/>
                  <a:gd name="T39" fmla="*/ 568 h 705"/>
                  <a:gd name="T40" fmla="*/ 109 w 216"/>
                  <a:gd name="T41" fmla="*/ 595 h 705"/>
                  <a:gd name="T42" fmla="*/ 131 w 216"/>
                  <a:gd name="T43" fmla="*/ 623 h 705"/>
                  <a:gd name="T44" fmla="*/ 155 w 216"/>
                  <a:gd name="T45" fmla="*/ 649 h 705"/>
                  <a:gd name="T46" fmla="*/ 182 w 216"/>
                  <a:gd name="T47" fmla="*/ 676 h 705"/>
                  <a:gd name="T48" fmla="*/ 209 w 216"/>
                  <a:gd name="T49" fmla="*/ 704 h 705"/>
                  <a:gd name="T50" fmla="*/ 212 w 216"/>
                  <a:gd name="T51" fmla="*/ 705 h 705"/>
                  <a:gd name="T52" fmla="*/ 214 w 216"/>
                  <a:gd name="T53" fmla="*/ 703 h 705"/>
                  <a:gd name="T54" fmla="*/ 216 w 216"/>
                  <a:gd name="T55" fmla="*/ 700 h 705"/>
                  <a:gd name="T56" fmla="*/ 215 w 216"/>
                  <a:gd name="T57" fmla="*/ 697 h 705"/>
                  <a:gd name="T58" fmla="*/ 189 w 216"/>
                  <a:gd name="T59" fmla="*/ 670 h 705"/>
                  <a:gd name="T60" fmla="*/ 165 w 216"/>
                  <a:gd name="T61" fmla="*/ 645 h 705"/>
                  <a:gd name="T62" fmla="*/ 145 w 216"/>
                  <a:gd name="T63" fmla="*/ 619 h 705"/>
                  <a:gd name="T64" fmla="*/ 127 w 216"/>
                  <a:gd name="T65" fmla="*/ 592 h 705"/>
                  <a:gd name="T66" fmla="*/ 111 w 216"/>
                  <a:gd name="T67" fmla="*/ 566 h 705"/>
                  <a:gd name="T68" fmla="*/ 97 w 216"/>
                  <a:gd name="T69" fmla="*/ 540 h 705"/>
                  <a:gd name="T70" fmla="*/ 86 w 216"/>
                  <a:gd name="T71" fmla="*/ 513 h 705"/>
                  <a:gd name="T72" fmla="*/ 76 w 216"/>
                  <a:gd name="T73" fmla="*/ 483 h 705"/>
                  <a:gd name="T74" fmla="*/ 69 w 216"/>
                  <a:gd name="T75" fmla="*/ 453 h 705"/>
                  <a:gd name="T76" fmla="*/ 63 w 216"/>
                  <a:gd name="T77" fmla="*/ 421 h 705"/>
                  <a:gd name="T78" fmla="*/ 59 w 216"/>
                  <a:gd name="T79" fmla="*/ 387 h 705"/>
                  <a:gd name="T80" fmla="*/ 57 w 216"/>
                  <a:gd name="T81" fmla="*/ 349 h 705"/>
                  <a:gd name="T82" fmla="*/ 56 w 216"/>
                  <a:gd name="T83" fmla="*/ 309 h 705"/>
                  <a:gd name="T84" fmla="*/ 57 w 216"/>
                  <a:gd name="T85" fmla="*/ 267 h 705"/>
                  <a:gd name="T86" fmla="*/ 59 w 216"/>
                  <a:gd name="T87" fmla="*/ 220 h 705"/>
                  <a:gd name="T88" fmla="*/ 63 w 216"/>
                  <a:gd name="T89" fmla="*/ 170 h 705"/>
                  <a:gd name="T90" fmla="*/ 70 w 216"/>
                  <a:gd name="T91" fmla="*/ 150 h 705"/>
                  <a:gd name="T92" fmla="*/ 78 w 216"/>
                  <a:gd name="T93" fmla="*/ 132 h 705"/>
                  <a:gd name="T94" fmla="*/ 85 w 216"/>
                  <a:gd name="T95" fmla="*/ 115 h 705"/>
                  <a:gd name="T96" fmla="*/ 93 w 216"/>
                  <a:gd name="T97" fmla="*/ 98 h 705"/>
                  <a:gd name="T98" fmla="*/ 101 w 216"/>
                  <a:gd name="T99" fmla="*/ 82 h 705"/>
                  <a:gd name="T100" fmla="*/ 109 w 216"/>
                  <a:gd name="T101" fmla="*/ 66 h 705"/>
                  <a:gd name="T102" fmla="*/ 118 w 216"/>
                  <a:gd name="T103" fmla="*/ 48 h 705"/>
                  <a:gd name="T104" fmla="*/ 127 w 216"/>
                  <a:gd name="T105" fmla="*/ 28 h 705"/>
                  <a:gd name="T106" fmla="*/ 130 w 216"/>
                  <a:gd name="T107" fmla="*/ 20 h 705"/>
                  <a:gd name="T108" fmla="*/ 128 w 216"/>
                  <a:gd name="T109" fmla="*/ 12 h 705"/>
                  <a:gd name="T110" fmla="*/ 124 w 216"/>
                  <a:gd name="T111" fmla="*/ 6 h 705"/>
                  <a:gd name="T112" fmla="*/ 118 w 216"/>
                  <a:gd name="T113" fmla="*/ 2 h 705"/>
                  <a:gd name="T114" fmla="*/ 111 w 216"/>
                  <a:gd name="T115" fmla="*/ 0 h 705"/>
                  <a:gd name="T116" fmla="*/ 104 w 216"/>
                  <a:gd name="T117" fmla="*/ 0 h 705"/>
                  <a:gd name="T118" fmla="*/ 97 w 216"/>
                  <a:gd name="T119" fmla="*/ 4 h 705"/>
                  <a:gd name="T120" fmla="*/ 92 w 216"/>
                  <a:gd name="T121" fmla="*/ 12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6" h="705">
                    <a:moveTo>
                      <a:pt x="92" y="12"/>
                    </a:moveTo>
                    <a:lnTo>
                      <a:pt x="81" y="32"/>
                    </a:lnTo>
                    <a:lnTo>
                      <a:pt x="69" y="50"/>
                    </a:lnTo>
                    <a:lnTo>
                      <a:pt x="58" y="67"/>
                    </a:lnTo>
                    <a:lnTo>
                      <a:pt x="45" y="84"/>
                    </a:lnTo>
                    <a:lnTo>
                      <a:pt x="34" y="100"/>
                    </a:lnTo>
                    <a:lnTo>
                      <a:pt x="23" y="118"/>
                    </a:lnTo>
                    <a:lnTo>
                      <a:pt x="13" y="136"/>
                    </a:lnTo>
                    <a:lnTo>
                      <a:pt x="4" y="157"/>
                    </a:lnTo>
                    <a:lnTo>
                      <a:pt x="1" y="209"/>
                    </a:lnTo>
                    <a:lnTo>
                      <a:pt x="0" y="258"/>
                    </a:lnTo>
                    <a:lnTo>
                      <a:pt x="2" y="302"/>
                    </a:lnTo>
                    <a:lnTo>
                      <a:pt x="5" y="344"/>
                    </a:lnTo>
                    <a:lnTo>
                      <a:pt x="11" y="383"/>
                    </a:lnTo>
                    <a:lnTo>
                      <a:pt x="19" y="418"/>
                    </a:lnTo>
                    <a:lnTo>
                      <a:pt x="29" y="451"/>
                    </a:lnTo>
                    <a:lnTo>
                      <a:pt x="41" y="482"/>
                    </a:lnTo>
                    <a:lnTo>
                      <a:pt x="56" y="513"/>
                    </a:lnTo>
                    <a:lnTo>
                      <a:pt x="72" y="541"/>
                    </a:lnTo>
                    <a:lnTo>
                      <a:pt x="90" y="568"/>
                    </a:lnTo>
                    <a:lnTo>
                      <a:pt x="109" y="595"/>
                    </a:lnTo>
                    <a:lnTo>
                      <a:pt x="131" y="623"/>
                    </a:lnTo>
                    <a:lnTo>
                      <a:pt x="155" y="649"/>
                    </a:lnTo>
                    <a:lnTo>
                      <a:pt x="182" y="676"/>
                    </a:lnTo>
                    <a:lnTo>
                      <a:pt x="209" y="704"/>
                    </a:lnTo>
                    <a:lnTo>
                      <a:pt x="212" y="705"/>
                    </a:lnTo>
                    <a:lnTo>
                      <a:pt x="214" y="703"/>
                    </a:lnTo>
                    <a:lnTo>
                      <a:pt x="216" y="700"/>
                    </a:lnTo>
                    <a:lnTo>
                      <a:pt x="215" y="697"/>
                    </a:lnTo>
                    <a:lnTo>
                      <a:pt x="189" y="670"/>
                    </a:lnTo>
                    <a:lnTo>
                      <a:pt x="165" y="645"/>
                    </a:lnTo>
                    <a:lnTo>
                      <a:pt x="145" y="619"/>
                    </a:lnTo>
                    <a:lnTo>
                      <a:pt x="127" y="592"/>
                    </a:lnTo>
                    <a:lnTo>
                      <a:pt x="111" y="566"/>
                    </a:lnTo>
                    <a:lnTo>
                      <a:pt x="97" y="540"/>
                    </a:lnTo>
                    <a:lnTo>
                      <a:pt x="86" y="513"/>
                    </a:lnTo>
                    <a:lnTo>
                      <a:pt x="76" y="483"/>
                    </a:lnTo>
                    <a:lnTo>
                      <a:pt x="69" y="453"/>
                    </a:lnTo>
                    <a:lnTo>
                      <a:pt x="63" y="421"/>
                    </a:lnTo>
                    <a:lnTo>
                      <a:pt x="59" y="387"/>
                    </a:lnTo>
                    <a:lnTo>
                      <a:pt x="57" y="349"/>
                    </a:lnTo>
                    <a:lnTo>
                      <a:pt x="56" y="309"/>
                    </a:lnTo>
                    <a:lnTo>
                      <a:pt x="57" y="267"/>
                    </a:lnTo>
                    <a:lnTo>
                      <a:pt x="59" y="220"/>
                    </a:lnTo>
                    <a:lnTo>
                      <a:pt x="63" y="170"/>
                    </a:lnTo>
                    <a:lnTo>
                      <a:pt x="70" y="150"/>
                    </a:lnTo>
                    <a:lnTo>
                      <a:pt x="78" y="132"/>
                    </a:lnTo>
                    <a:lnTo>
                      <a:pt x="85" y="115"/>
                    </a:lnTo>
                    <a:lnTo>
                      <a:pt x="93" y="98"/>
                    </a:lnTo>
                    <a:lnTo>
                      <a:pt x="101" y="82"/>
                    </a:lnTo>
                    <a:lnTo>
                      <a:pt x="109" y="66"/>
                    </a:lnTo>
                    <a:lnTo>
                      <a:pt x="118" y="48"/>
                    </a:lnTo>
                    <a:lnTo>
                      <a:pt x="127" y="28"/>
                    </a:lnTo>
                    <a:lnTo>
                      <a:pt x="130" y="20"/>
                    </a:lnTo>
                    <a:lnTo>
                      <a:pt x="128" y="12"/>
                    </a:lnTo>
                    <a:lnTo>
                      <a:pt x="124" y="6"/>
                    </a:lnTo>
                    <a:lnTo>
                      <a:pt x="118" y="2"/>
                    </a:lnTo>
                    <a:lnTo>
                      <a:pt x="111" y="0"/>
                    </a:lnTo>
                    <a:lnTo>
                      <a:pt x="104" y="0"/>
                    </a:lnTo>
                    <a:lnTo>
                      <a:pt x="97" y="4"/>
                    </a:lnTo>
                    <a:lnTo>
                      <a:pt x="9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26" name="Freeform 282"/>
              <p:cNvSpPr>
                <a:spLocks/>
              </p:cNvSpPr>
              <p:nvPr/>
            </p:nvSpPr>
            <p:spPr bwMode="auto">
              <a:xfrm flipH="1">
                <a:off x="5468" y="2770"/>
                <a:ext cx="62" cy="33"/>
              </a:xfrm>
              <a:custGeom>
                <a:avLst/>
                <a:gdLst>
                  <a:gd name="T0" fmla="*/ 290 w 340"/>
                  <a:gd name="T1" fmla="*/ 88 h 178"/>
                  <a:gd name="T2" fmla="*/ 263 w 340"/>
                  <a:gd name="T3" fmla="*/ 92 h 178"/>
                  <a:gd name="T4" fmla="*/ 238 w 340"/>
                  <a:gd name="T5" fmla="*/ 95 h 178"/>
                  <a:gd name="T6" fmla="*/ 214 w 340"/>
                  <a:gd name="T7" fmla="*/ 96 h 178"/>
                  <a:gd name="T8" fmla="*/ 192 w 340"/>
                  <a:gd name="T9" fmla="*/ 97 h 178"/>
                  <a:gd name="T10" fmla="*/ 172 w 340"/>
                  <a:gd name="T11" fmla="*/ 95 h 178"/>
                  <a:gd name="T12" fmla="*/ 154 w 340"/>
                  <a:gd name="T13" fmla="*/ 93 h 178"/>
                  <a:gd name="T14" fmla="*/ 136 w 340"/>
                  <a:gd name="T15" fmla="*/ 89 h 178"/>
                  <a:gd name="T16" fmla="*/ 120 w 340"/>
                  <a:gd name="T17" fmla="*/ 84 h 178"/>
                  <a:gd name="T18" fmla="*/ 104 w 340"/>
                  <a:gd name="T19" fmla="*/ 78 h 178"/>
                  <a:gd name="T20" fmla="*/ 89 w 340"/>
                  <a:gd name="T21" fmla="*/ 71 h 178"/>
                  <a:gd name="T22" fmla="*/ 75 w 340"/>
                  <a:gd name="T23" fmla="*/ 62 h 178"/>
                  <a:gd name="T24" fmla="*/ 61 w 340"/>
                  <a:gd name="T25" fmla="*/ 52 h 178"/>
                  <a:gd name="T26" fmla="*/ 48 w 340"/>
                  <a:gd name="T27" fmla="*/ 41 h 178"/>
                  <a:gd name="T28" fmla="*/ 34 w 340"/>
                  <a:gd name="T29" fmla="*/ 29 h 178"/>
                  <a:gd name="T30" fmla="*/ 20 w 340"/>
                  <a:gd name="T31" fmla="*/ 15 h 178"/>
                  <a:gd name="T32" fmla="*/ 6 w 340"/>
                  <a:gd name="T33" fmla="*/ 1 h 178"/>
                  <a:gd name="T34" fmla="*/ 3 w 340"/>
                  <a:gd name="T35" fmla="*/ 0 h 178"/>
                  <a:gd name="T36" fmla="*/ 0 w 340"/>
                  <a:gd name="T37" fmla="*/ 2 h 178"/>
                  <a:gd name="T38" fmla="*/ 0 w 340"/>
                  <a:gd name="T39" fmla="*/ 5 h 178"/>
                  <a:gd name="T40" fmla="*/ 2 w 340"/>
                  <a:gd name="T41" fmla="*/ 8 h 178"/>
                  <a:gd name="T42" fmla="*/ 18 w 340"/>
                  <a:gd name="T43" fmla="*/ 25 h 178"/>
                  <a:gd name="T44" fmla="*/ 33 w 340"/>
                  <a:gd name="T45" fmla="*/ 42 h 178"/>
                  <a:gd name="T46" fmla="*/ 48 w 340"/>
                  <a:gd name="T47" fmla="*/ 59 h 178"/>
                  <a:gd name="T48" fmla="*/ 62 w 340"/>
                  <a:gd name="T49" fmla="*/ 76 h 178"/>
                  <a:gd name="T50" fmla="*/ 76 w 340"/>
                  <a:gd name="T51" fmla="*/ 92 h 178"/>
                  <a:gd name="T52" fmla="*/ 89 w 340"/>
                  <a:gd name="T53" fmla="*/ 107 h 178"/>
                  <a:gd name="T54" fmla="*/ 104 w 340"/>
                  <a:gd name="T55" fmla="*/ 123 h 178"/>
                  <a:gd name="T56" fmla="*/ 120 w 340"/>
                  <a:gd name="T57" fmla="*/ 136 h 178"/>
                  <a:gd name="T58" fmla="*/ 136 w 340"/>
                  <a:gd name="T59" fmla="*/ 148 h 178"/>
                  <a:gd name="T60" fmla="*/ 153 w 340"/>
                  <a:gd name="T61" fmla="*/ 158 h 178"/>
                  <a:gd name="T62" fmla="*/ 172 w 340"/>
                  <a:gd name="T63" fmla="*/ 166 h 178"/>
                  <a:gd name="T64" fmla="*/ 193 w 340"/>
                  <a:gd name="T65" fmla="*/ 173 h 178"/>
                  <a:gd name="T66" fmla="*/ 216 w 340"/>
                  <a:gd name="T67" fmla="*/ 176 h 178"/>
                  <a:gd name="T68" fmla="*/ 243 w 340"/>
                  <a:gd name="T69" fmla="*/ 178 h 178"/>
                  <a:gd name="T70" fmla="*/ 271 w 340"/>
                  <a:gd name="T71" fmla="*/ 176 h 178"/>
                  <a:gd name="T72" fmla="*/ 303 w 340"/>
                  <a:gd name="T73" fmla="*/ 172 h 178"/>
                  <a:gd name="T74" fmla="*/ 321 w 340"/>
                  <a:gd name="T75" fmla="*/ 166 h 178"/>
                  <a:gd name="T76" fmla="*/ 334 w 340"/>
                  <a:gd name="T77" fmla="*/ 155 h 178"/>
                  <a:gd name="T78" fmla="*/ 340 w 340"/>
                  <a:gd name="T79" fmla="*/ 140 h 178"/>
                  <a:gd name="T80" fmla="*/ 340 w 340"/>
                  <a:gd name="T81" fmla="*/ 124 h 178"/>
                  <a:gd name="T82" fmla="*/ 335 w 340"/>
                  <a:gd name="T83" fmla="*/ 108 h 178"/>
                  <a:gd name="T84" fmla="*/ 325 w 340"/>
                  <a:gd name="T85" fmla="*/ 96 h 178"/>
                  <a:gd name="T86" fmla="*/ 310 w 340"/>
                  <a:gd name="T87" fmla="*/ 88 h 178"/>
                  <a:gd name="T88" fmla="*/ 290 w 340"/>
                  <a:gd name="T89" fmla="*/ 8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0" h="178">
                    <a:moveTo>
                      <a:pt x="290" y="88"/>
                    </a:moveTo>
                    <a:lnTo>
                      <a:pt x="263" y="92"/>
                    </a:lnTo>
                    <a:lnTo>
                      <a:pt x="238" y="95"/>
                    </a:lnTo>
                    <a:lnTo>
                      <a:pt x="214" y="96"/>
                    </a:lnTo>
                    <a:lnTo>
                      <a:pt x="192" y="97"/>
                    </a:lnTo>
                    <a:lnTo>
                      <a:pt x="172" y="95"/>
                    </a:lnTo>
                    <a:lnTo>
                      <a:pt x="154" y="93"/>
                    </a:lnTo>
                    <a:lnTo>
                      <a:pt x="136" y="89"/>
                    </a:lnTo>
                    <a:lnTo>
                      <a:pt x="120" y="84"/>
                    </a:lnTo>
                    <a:lnTo>
                      <a:pt x="104" y="78"/>
                    </a:lnTo>
                    <a:lnTo>
                      <a:pt x="89" y="71"/>
                    </a:lnTo>
                    <a:lnTo>
                      <a:pt x="75" y="62"/>
                    </a:lnTo>
                    <a:lnTo>
                      <a:pt x="61" y="52"/>
                    </a:lnTo>
                    <a:lnTo>
                      <a:pt x="48" y="41"/>
                    </a:lnTo>
                    <a:lnTo>
                      <a:pt x="34" y="29"/>
                    </a:lnTo>
                    <a:lnTo>
                      <a:pt x="20" y="15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18" y="25"/>
                    </a:lnTo>
                    <a:lnTo>
                      <a:pt x="33" y="42"/>
                    </a:lnTo>
                    <a:lnTo>
                      <a:pt x="48" y="59"/>
                    </a:lnTo>
                    <a:lnTo>
                      <a:pt x="62" y="76"/>
                    </a:lnTo>
                    <a:lnTo>
                      <a:pt x="76" y="92"/>
                    </a:lnTo>
                    <a:lnTo>
                      <a:pt x="89" y="107"/>
                    </a:lnTo>
                    <a:lnTo>
                      <a:pt x="104" y="123"/>
                    </a:lnTo>
                    <a:lnTo>
                      <a:pt x="120" y="136"/>
                    </a:lnTo>
                    <a:lnTo>
                      <a:pt x="136" y="148"/>
                    </a:lnTo>
                    <a:lnTo>
                      <a:pt x="153" y="158"/>
                    </a:lnTo>
                    <a:lnTo>
                      <a:pt x="172" y="166"/>
                    </a:lnTo>
                    <a:lnTo>
                      <a:pt x="193" y="173"/>
                    </a:lnTo>
                    <a:lnTo>
                      <a:pt x="216" y="176"/>
                    </a:lnTo>
                    <a:lnTo>
                      <a:pt x="243" y="178"/>
                    </a:lnTo>
                    <a:lnTo>
                      <a:pt x="271" y="176"/>
                    </a:lnTo>
                    <a:lnTo>
                      <a:pt x="303" y="172"/>
                    </a:lnTo>
                    <a:lnTo>
                      <a:pt x="321" y="166"/>
                    </a:lnTo>
                    <a:lnTo>
                      <a:pt x="334" y="155"/>
                    </a:lnTo>
                    <a:lnTo>
                      <a:pt x="340" y="140"/>
                    </a:lnTo>
                    <a:lnTo>
                      <a:pt x="340" y="124"/>
                    </a:lnTo>
                    <a:lnTo>
                      <a:pt x="335" y="108"/>
                    </a:lnTo>
                    <a:lnTo>
                      <a:pt x="325" y="96"/>
                    </a:lnTo>
                    <a:lnTo>
                      <a:pt x="310" y="88"/>
                    </a:lnTo>
                    <a:lnTo>
                      <a:pt x="290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27" name="Freeform 283"/>
              <p:cNvSpPr>
                <a:spLocks/>
              </p:cNvSpPr>
              <p:nvPr/>
            </p:nvSpPr>
            <p:spPr bwMode="auto">
              <a:xfrm flipH="1">
                <a:off x="5468" y="2763"/>
                <a:ext cx="43" cy="13"/>
              </a:xfrm>
              <a:custGeom>
                <a:avLst/>
                <a:gdLst>
                  <a:gd name="T0" fmla="*/ 198 w 235"/>
                  <a:gd name="T1" fmla="*/ 10 h 77"/>
                  <a:gd name="T2" fmla="*/ 181 w 235"/>
                  <a:gd name="T3" fmla="*/ 14 h 77"/>
                  <a:gd name="T4" fmla="*/ 166 w 235"/>
                  <a:gd name="T5" fmla="*/ 17 h 77"/>
                  <a:gd name="T6" fmla="*/ 152 w 235"/>
                  <a:gd name="T7" fmla="*/ 21 h 77"/>
                  <a:gd name="T8" fmla="*/ 140 w 235"/>
                  <a:gd name="T9" fmla="*/ 23 h 77"/>
                  <a:gd name="T10" fmla="*/ 128 w 235"/>
                  <a:gd name="T11" fmla="*/ 25 h 77"/>
                  <a:gd name="T12" fmla="*/ 116 w 235"/>
                  <a:gd name="T13" fmla="*/ 27 h 77"/>
                  <a:gd name="T14" fmla="*/ 105 w 235"/>
                  <a:gd name="T15" fmla="*/ 28 h 77"/>
                  <a:gd name="T16" fmla="*/ 95 w 235"/>
                  <a:gd name="T17" fmla="*/ 28 h 77"/>
                  <a:gd name="T18" fmla="*/ 86 w 235"/>
                  <a:gd name="T19" fmla="*/ 27 h 77"/>
                  <a:gd name="T20" fmla="*/ 76 w 235"/>
                  <a:gd name="T21" fmla="*/ 26 h 77"/>
                  <a:gd name="T22" fmla="*/ 66 w 235"/>
                  <a:gd name="T23" fmla="*/ 24 h 77"/>
                  <a:gd name="T24" fmla="*/ 56 w 235"/>
                  <a:gd name="T25" fmla="*/ 21 h 77"/>
                  <a:gd name="T26" fmla="*/ 45 w 235"/>
                  <a:gd name="T27" fmla="*/ 17 h 77"/>
                  <a:gd name="T28" fmla="*/ 34 w 235"/>
                  <a:gd name="T29" fmla="*/ 13 h 77"/>
                  <a:gd name="T30" fmla="*/ 21 w 235"/>
                  <a:gd name="T31" fmla="*/ 7 h 77"/>
                  <a:gd name="T32" fmla="*/ 8 w 235"/>
                  <a:gd name="T33" fmla="*/ 0 h 77"/>
                  <a:gd name="T34" fmla="*/ 3 w 235"/>
                  <a:gd name="T35" fmla="*/ 0 h 77"/>
                  <a:gd name="T36" fmla="*/ 0 w 235"/>
                  <a:gd name="T37" fmla="*/ 3 h 77"/>
                  <a:gd name="T38" fmla="*/ 1 w 235"/>
                  <a:gd name="T39" fmla="*/ 7 h 77"/>
                  <a:gd name="T40" fmla="*/ 4 w 235"/>
                  <a:gd name="T41" fmla="*/ 10 h 77"/>
                  <a:gd name="T42" fmla="*/ 20 w 235"/>
                  <a:gd name="T43" fmla="*/ 18 h 77"/>
                  <a:gd name="T44" fmla="*/ 33 w 235"/>
                  <a:gd name="T45" fmla="*/ 26 h 77"/>
                  <a:gd name="T46" fmla="*/ 46 w 235"/>
                  <a:gd name="T47" fmla="*/ 33 h 77"/>
                  <a:gd name="T48" fmla="*/ 57 w 235"/>
                  <a:gd name="T49" fmla="*/ 41 h 77"/>
                  <a:gd name="T50" fmla="*/ 68 w 235"/>
                  <a:gd name="T51" fmla="*/ 48 h 77"/>
                  <a:gd name="T52" fmla="*/ 79 w 235"/>
                  <a:gd name="T53" fmla="*/ 55 h 77"/>
                  <a:gd name="T54" fmla="*/ 89 w 235"/>
                  <a:gd name="T55" fmla="*/ 60 h 77"/>
                  <a:gd name="T56" fmla="*/ 99 w 235"/>
                  <a:gd name="T57" fmla="*/ 65 h 77"/>
                  <a:gd name="T58" fmla="*/ 110 w 235"/>
                  <a:gd name="T59" fmla="*/ 70 h 77"/>
                  <a:gd name="T60" fmla="*/ 121 w 235"/>
                  <a:gd name="T61" fmla="*/ 73 h 77"/>
                  <a:gd name="T62" fmla="*/ 134 w 235"/>
                  <a:gd name="T63" fmla="*/ 76 h 77"/>
                  <a:gd name="T64" fmla="*/ 147 w 235"/>
                  <a:gd name="T65" fmla="*/ 77 h 77"/>
                  <a:gd name="T66" fmla="*/ 161 w 235"/>
                  <a:gd name="T67" fmla="*/ 77 h 77"/>
                  <a:gd name="T68" fmla="*/ 177 w 235"/>
                  <a:gd name="T69" fmla="*/ 76 h 77"/>
                  <a:gd name="T70" fmla="*/ 195 w 235"/>
                  <a:gd name="T71" fmla="*/ 73 h 77"/>
                  <a:gd name="T72" fmla="*/ 214 w 235"/>
                  <a:gd name="T73" fmla="*/ 69 h 77"/>
                  <a:gd name="T74" fmla="*/ 225 w 235"/>
                  <a:gd name="T75" fmla="*/ 63 h 77"/>
                  <a:gd name="T76" fmla="*/ 232 w 235"/>
                  <a:gd name="T77" fmla="*/ 54 h 77"/>
                  <a:gd name="T78" fmla="*/ 235 w 235"/>
                  <a:gd name="T79" fmla="*/ 44 h 77"/>
                  <a:gd name="T80" fmla="*/ 234 w 235"/>
                  <a:gd name="T81" fmla="*/ 31 h 77"/>
                  <a:gd name="T82" fmla="*/ 230 w 235"/>
                  <a:gd name="T83" fmla="*/ 21 h 77"/>
                  <a:gd name="T84" fmla="*/ 222 w 235"/>
                  <a:gd name="T85" fmla="*/ 13 h 77"/>
                  <a:gd name="T86" fmla="*/ 211 w 235"/>
                  <a:gd name="T87" fmla="*/ 9 h 77"/>
                  <a:gd name="T88" fmla="*/ 198 w 235"/>
                  <a:gd name="T89" fmla="*/ 1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5" h="77">
                    <a:moveTo>
                      <a:pt x="198" y="10"/>
                    </a:moveTo>
                    <a:lnTo>
                      <a:pt x="181" y="14"/>
                    </a:lnTo>
                    <a:lnTo>
                      <a:pt x="166" y="17"/>
                    </a:lnTo>
                    <a:lnTo>
                      <a:pt x="152" y="21"/>
                    </a:lnTo>
                    <a:lnTo>
                      <a:pt x="140" y="23"/>
                    </a:lnTo>
                    <a:lnTo>
                      <a:pt x="128" y="25"/>
                    </a:lnTo>
                    <a:lnTo>
                      <a:pt x="116" y="27"/>
                    </a:lnTo>
                    <a:lnTo>
                      <a:pt x="105" y="28"/>
                    </a:lnTo>
                    <a:lnTo>
                      <a:pt x="95" y="28"/>
                    </a:lnTo>
                    <a:lnTo>
                      <a:pt x="86" y="27"/>
                    </a:lnTo>
                    <a:lnTo>
                      <a:pt x="76" y="26"/>
                    </a:lnTo>
                    <a:lnTo>
                      <a:pt x="66" y="24"/>
                    </a:lnTo>
                    <a:lnTo>
                      <a:pt x="56" y="21"/>
                    </a:lnTo>
                    <a:lnTo>
                      <a:pt x="45" y="17"/>
                    </a:lnTo>
                    <a:lnTo>
                      <a:pt x="34" y="13"/>
                    </a:lnTo>
                    <a:lnTo>
                      <a:pt x="21" y="7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20" y="18"/>
                    </a:lnTo>
                    <a:lnTo>
                      <a:pt x="33" y="26"/>
                    </a:lnTo>
                    <a:lnTo>
                      <a:pt x="46" y="33"/>
                    </a:lnTo>
                    <a:lnTo>
                      <a:pt x="57" y="41"/>
                    </a:lnTo>
                    <a:lnTo>
                      <a:pt x="68" y="48"/>
                    </a:lnTo>
                    <a:lnTo>
                      <a:pt x="79" y="55"/>
                    </a:lnTo>
                    <a:lnTo>
                      <a:pt x="89" y="60"/>
                    </a:lnTo>
                    <a:lnTo>
                      <a:pt x="99" y="65"/>
                    </a:lnTo>
                    <a:lnTo>
                      <a:pt x="110" y="70"/>
                    </a:lnTo>
                    <a:lnTo>
                      <a:pt x="121" y="73"/>
                    </a:lnTo>
                    <a:lnTo>
                      <a:pt x="134" y="76"/>
                    </a:lnTo>
                    <a:lnTo>
                      <a:pt x="147" y="77"/>
                    </a:lnTo>
                    <a:lnTo>
                      <a:pt x="161" y="77"/>
                    </a:lnTo>
                    <a:lnTo>
                      <a:pt x="177" y="76"/>
                    </a:lnTo>
                    <a:lnTo>
                      <a:pt x="195" y="73"/>
                    </a:lnTo>
                    <a:lnTo>
                      <a:pt x="214" y="69"/>
                    </a:lnTo>
                    <a:lnTo>
                      <a:pt x="225" y="63"/>
                    </a:lnTo>
                    <a:lnTo>
                      <a:pt x="232" y="54"/>
                    </a:lnTo>
                    <a:lnTo>
                      <a:pt x="235" y="44"/>
                    </a:lnTo>
                    <a:lnTo>
                      <a:pt x="234" y="31"/>
                    </a:lnTo>
                    <a:lnTo>
                      <a:pt x="230" y="21"/>
                    </a:lnTo>
                    <a:lnTo>
                      <a:pt x="222" y="13"/>
                    </a:lnTo>
                    <a:lnTo>
                      <a:pt x="211" y="9"/>
                    </a:lnTo>
                    <a:lnTo>
                      <a:pt x="19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28" name="Freeform 284"/>
              <p:cNvSpPr>
                <a:spLocks/>
              </p:cNvSpPr>
              <p:nvPr/>
            </p:nvSpPr>
            <p:spPr bwMode="auto">
              <a:xfrm flipH="1">
                <a:off x="5462" y="2735"/>
                <a:ext cx="39" cy="16"/>
              </a:xfrm>
              <a:custGeom>
                <a:avLst/>
                <a:gdLst>
                  <a:gd name="T0" fmla="*/ 182 w 211"/>
                  <a:gd name="T1" fmla="*/ 20 h 82"/>
                  <a:gd name="T2" fmla="*/ 153 w 211"/>
                  <a:gd name="T3" fmla="*/ 23 h 82"/>
                  <a:gd name="T4" fmla="*/ 132 w 211"/>
                  <a:gd name="T5" fmla="*/ 21 h 82"/>
                  <a:gd name="T6" fmla="*/ 112 w 211"/>
                  <a:gd name="T7" fmla="*/ 20 h 82"/>
                  <a:gd name="T8" fmla="*/ 93 w 211"/>
                  <a:gd name="T9" fmla="*/ 19 h 82"/>
                  <a:gd name="T10" fmla="*/ 73 w 211"/>
                  <a:gd name="T11" fmla="*/ 18 h 82"/>
                  <a:gd name="T12" fmla="*/ 55 w 211"/>
                  <a:gd name="T13" fmla="*/ 16 h 82"/>
                  <a:gd name="T14" fmla="*/ 38 w 211"/>
                  <a:gd name="T15" fmla="*/ 13 h 82"/>
                  <a:gd name="T16" fmla="*/ 21 w 211"/>
                  <a:gd name="T17" fmla="*/ 8 h 82"/>
                  <a:gd name="T18" fmla="*/ 4 w 211"/>
                  <a:gd name="T19" fmla="*/ 1 h 82"/>
                  <a:gd name="T20" fmla="*/ 2 w 211"/>
                  <a:gd name="T21" fmla="*/ 0 h 82"/>
                  <a:gd name="T22" fmla="*/ 0 w 211"/>
                  <a:gd name="T23" fmla="*/ 1 h 82"/>
                  <a:gd name="T24" fmla="*/ 0 w 211"/>
                  <a:gd name="T25" fmla="*/ 4 h 82"/>
                  <a:gd name="T26" fmla="*/ 1 w 211"/>
                  <a:gd name="T27" fmla="*/ 7 h 82"/>
                  <a:gd name="T28" fmla="*/ 19 w 211"/>
                  <a:gd name="T29" fmla="*/ 16 h 82"/>
                  <a:gd name="T30" fmla="*/ 36 w 211"/>
                  <a:gd name="T31" fmla="*/ 27 h 82"/>
                  <a:gd name="T32" fmla="*/ 54 w 211"/>
                  <a:gd name="T33" fmla="*/ 38 h 82"/>
                  <a:gd name="T34" fmla="*/ 72 w 211"/>
                  <a:gd name="T35" fmla="*/ 49 h 82"/>
                  <a:gd name="T36" fmla="*/ 92 w 211"/>
                  <a:gd name="T37" fmla="*/ 60 h 82"/>
                  <a:gd name="T38" fmla="*/ 112 w 211"/>
                  <a:gd name="T39" fmla="*/ 69 h 82"/>
                  <a:gd name="T40" fmla="*/ 133 w 211"/>
                  <a:gd name="T41" fmla="*/ 77 h 82"/>
                  <a:gd name="T42" fmla="*/ 156 w 211"/>
                  <a:gd name="T43" fmla="*/ 82 h 82"/>
                  <a:gd name="T44" fmla="*/ 196 w 211"/>
                  <a:gd name="T45" fmla="*/ 69 h 82"/>
                  <a:gd name="T46" fmla="*/ 204 w 211"/>
                  <a:gd name="T47" fmla="*/ 64 h 82"/>
                  <a:gd name="T48" fmla="*/ 209 w 211"/>
                  <a:gd name="T49" fmla="*/ 57 h 82"/>
                  <a:gd name="T50" fmla="*/ 211 w 211"/>
                  <a:gd name="T51" fmla="*/ 48 h 82"/>
                  <a:gd name="T52" fmla="*/ 211 w 211"/>
                  <a:gd name="T53" fmla="*/ 39 h 82"/>
                  <a:gd name="T54" fmla="*/ 208 w 211"/>
                  <a:gd name="T55" fmla="*/ 31 h 82"/>
                  <a:gd name="T56" fmla="*/ 202 w 211"/>
                  <a:gd name="T57" fmla="*/ 25 h 82"/>
                  <a:gd name="T58" fmla="*/ 193 w 211"/>
                  <a:gd name="T59" fmla="*/ 21 h 82"/>
                  <a:gd name="T60" fmla="*/ 182 w 211"/>
                  <a:gd name="T61" fmla="*/ 2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1" h="82">
                    <a:moveTo>
                      <a:pt x="182" y="20"/>
                    </a:moveTo>
                    <a:lnTo>
                      <a:pt x="153" y="23"/>
                    </a:lnTo>
                    <a:lnTo>
                      <a:pt x="132" y="21"/>
                    </a:lnTo>
                    <a:lnTo>
                      <a:pt x="112" y="20"/>
                    </a:lnTo>
                    <a:lnTo>
                      <a:pt x="93" y="19"/>
                    </a:lnTo>
                    <a:lnTo>
                      <a:pt x="73" y="18"/>
                    </a:lnTo>
                    <a:lnTo>
                      <a:pt x="55" y="16"/>
                    </a:lnTo>
                    <a:lnTo>
                      <a:pt x="38" y="13"/>
                    </a:lnTo>
                    <a:lnTo>
                      <a:pt x="21" y="8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9" y="16"/>
                    </a:lnTo>
                    <a:lnTo>
                      <a:pt x="36" y="27"/>
                    </a:lnTo>
                    <a:lnTo>
                      <a:pt x="54" y="38"/>
                    </a:lnTo>
                    <a:lnTo>
                      <a:pt x="72" y="49"/>
                    </a:lnTo>
                    <a:lnTo>
                      <a:pt x="92" y="60"/>
                    </a:lnTo>
                    <a:lnTo>
                      <a:pt x="112" y="69"/>
                    </a:lnTo>
                    <a:lnTo>
                      <a:pt x="133" y="77"/>
                    </a:lnTo>
                    <a:lnTo>
                      <a:pt x="156" y="82"/>
                    </a:lnTo>
                    <a:lnTo>
                      <a:pt x="196" y="69"/>
                    </a:lnTo>
                    <a:lnTo>
                      <a:pt x="204" y="64"/>
                    </a:lnTo>
                    <a:lnTo>
                      <a:pt x="209" y="57"/>
                    </a:lnTo>
                    <a:lnTo>
                      <a:pt x="211" y="48"/>
                    </a:lnTo>
                    <a:lnTo>
                      <a:pt x="211" y="39"/>
                    </a:lnTo>
                    <a:lnTo>
                      <a:pt x="208" y="31"/>
                    </a:lnTo>
                    <a:lnTo>
                      <a:pt x="202" y="25"/>
                    </a:lnTo>
                    <a:lnTo>
                      <a:pt x="193" y="21"/>
                    </a:lnTo>
                    <a:lnTo>
                      <a:pt x="182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29" name="Freeform 285"/>
              <p:cNvSpPr>
                <a:spLocks/>
              </p:cNvSpPr>
              <p:nvPr/>
            </p:nvSpPr>
            <p:spPr bwMode="auto">
              <a:xfrm flipH="1">
                <a:off x="5478" y="2535"/>
                <a:ext cx="35" cy="68"/>
              </a:xfrm>
              <a:custGeom>
                <a:avLst/>
                <a:gdLst>
                  <a:gd name="T0" fmla="*/ 13 w 193"/>
                  <a:gd name="T1" fmla="*/ 25 h 378"/>
                  <a:gd name="T2" fmla="*/ 12 w 193"/>
                  <a:gd name="T3" fmla="*/ 35 h 378"/>
                  <a:gd name="T4" fmla="*/ 10 w 193"/>
                  <a:gd name="T5" fmla="*/ 44 h 378"/>
                  <a:gd name="T6" fmla="*/ 9 w 193"/>
                  <a:gd name="T7" fmla="*/ 53 h 378"/>
                  <a:gd name="T8" fmla="*/ 7 w 193"/>
                  <a:gd name="T9" fmla="*/ 62 h 378"/>
                  <a:gd name="T10" fmla="*/ 5 w 193"/>
                  <a:gd name="T11" fmla="*/ 71 h 378"/>
                  <a:gd name="T12" fmla="*/ 3 w 193"/>
                  <a:gd name="T13" fmla="*/ 80 h 378"/>
                  <a:gd name="T14" fmla="*/ 2 w 193"/>
                  <a:gd name="T15" fmla="*/ 89 h 378"/>
                  <a:gd name="T16" fmla="*/ 0 w 193"/>
                  <a:gd name="T17" fmla="*/ 99 h 378"/>
                  <a:gd name="T18" fmla="*/ 3 w 193"/>
                  <a:gd name="T19" fmla="*/ 125 h 378"/>
                  <a:gd name="T20" fmla="*/ 8 w 193"/>
                  <a:gd name="T21" fmla="*/ 151 h 378"/>
                  <a:gd name="T22" fmla="*/ 15 w 193"/>
                  <a:gd name="T23" fmla="*/ 173 h 378"/>
                  <a:gd name="T24" fmla="*/ 23 w 193"/>
                  <a:gd name="T25" fmla="*/ 195 h 378"/>
                  <a:gd name="T26" fmla="*/ 32 w 193"/>
                  <a:gd name="T27" fmla="*/ 215 h 378"/>
                  <a:gd name="T28" fmla="*/ 43 w 193"/>
                  <a:gd name="T29" fmla="*/ 234 h 378"/>
                  <a:gd name="T30" fmla="*/ 54 w 193"/>
                  <a:gd name="T31" fmla="*/ 251 h 378"/>
                  <a:gd name="T32" fmla="*/ 66 w 193"/>
                  <a:gd name="T33" fmla="*/ 269 h 378"/>
                  <a:gd name="T34" fmla="*/ 79 w 193"/>
                  <a:gd name="T35" fmla="*/ 285 h 378"/>
                  <a:gd name="T36" fmla="*/ 93 w 193"/>
                  <a:gd name="T37" fmla="*/ 300 h 378"/>
                  <a:gd name="T38" fmla="*/ 107 w 193"/>
                  <a:gd name="T39" fmla="*/ 314 h 378"/>
                  <a:gd name="T40" fmla="*/ 122 w 193"/>
                  <a:gd name="T41" fmla="*/ 327 h 378"/>
                  <a:gd name="T42" fmla="*/ 137 w 193"/>
                  <a:gd name="T43" fmla="*/ 340 h 378"/>
                  <a:gd name="T44" fmla="*/ 154 w 193"/>
                  <a:gd name="T45" fmla="*/ 353 h 378"/>
                  <a:gd name="T46" fmla="*/ 169 w 193"/>
                  <a:gd name="T47" fmla="*/ 365 h 378"/>
                  <a:gd name="T48" fmla="*/ 185 w 193"/>
                  <a:gd name="T49" fmla="*/ 377 h 378"/>
                  <a:gd name="T50" fmla="*/ 189 w 193"/>
                  <a:gd name="T51" fmla="*/ 378 h 378"/>
                  <a:gd name="T52" fmla="*/ 192 w 193"/>
                  <a:gd name="T53" fmla="*/ 376 h 378"/>
                  <a:gd name="T54" fmla="*/ 193 w 193"/>
                  <a:gd name="T55" fmla="*/ 374 h 378"/>
                  <a:gd name="T56" fmla="*/ 192 w 193"/>
                  <a:gd name="T57" fmla="*/ 371 h 378"/>
                  <a:gd name="T58" fmla="*/ 178 w 193"/>
                  <a:gd name="T59" fmla="*/ 360 h 378"/>
                  <a:gd name="T60" fmla="*/ 165 w 193"/>
                  <a:gd name="T61" fmla="*/ 348 h 378"/>
                  <a:gd name="T62" fmla="*/ 153 w 193"/>
                  <a:gd name="T63" fmla="*/ 336 h 378"/>
                  <a:gd name="T64" fmla="*/ 141 w 193"/>
                  <a:gd name="T65" fmla="*/ 322 h 378"/>
                  <a:gd name="T66" fmla="*/ 131 w 193"/>
                  <a:gd name="T67" fmla="*/ 308 h 378"/>
                  <a:gd name="T68" fmla="*/ 122 w 193"/>
                  <a:gd name="T69" fmla="*/ 294 h 378"/>
                  <a:gd name="T70" fmla="*/ 114 w 193"/>
                  <a:gd name="T71" fmla="*/ 278 h 378"/>
                  <a:gd name="T72" fmla="*/ 106 w 193"/>
                  <a:gd name="T73" fmla="*/ 261 h 378"/>
                  <a:gd name="T74" fmla="*/ 100 w 193"/>
                  <a:gd name="T75" fmla="*/ 244 h 378"/>
                  <a:gd name="T76" fmla="*/ 94 w 193"/>
                  <a:gd name="T77" fmla="*/ 226 h 378"/>
                  <a:gd name="T78" fmla="*/ 89 w 193"/>
                  <a:gd name="T79" fmla="*/ 208 h 378"/>
                  <a:gd name="T80" fmla="*/ 84 w 193"/>
                  <a:gd name="T81" fmla="*/ 188 h 378"/>
                  <a:gd name="T82" fmla="*/ 80 w 193"/>
                  <a:gd name="T83" fmla="*/ 167 h 378"/>
                  <a:gd name="T84" fmla="*/ 77 w 193"/>
                  <a:gd name="T85" fmla="*/ 146 h 378"/>
                  <a:gd name="T86" fmla="*/ 74 w 193"/>
                  <a:gd name="T87" fmla="*/ 122 h 378"/>
                  <a:gd name="T88" fmla="*/ 72 w 193"/>
                  <a:gd name="T89" fmla="*/ 99 h 378"/>
                  <a:gd name="T90" fmla="*/ 73 w 193"/>
                  <a:gd name="T91" fmla="*/ 90 h 378"/>
                  <a:gd name="T92" fmla="*/ 73 w 193"/>
                  <a:gd name="T93" fmla="*/ 82 h 378"/>
                  <a:gd name="T94" fmla="*/ 74 w 193"/>
                  <a:gd name="T95" fmla="*/ 74 h 378"/>
                  <a:gd name="T96" fmla="*/ 74 w 193"/>
                  <a:gd name="T97" fmla="*/ 67 h 378"/>
                  <a:gd name="T98" fmla="*/ 74 w 193"/>
                  <a:gd name="T99" fmla="*/ 60 h 378"/>
                  <a:gd name="T100" fmla="*/ 75 w 193"/>
                  <a:gd name="T101" fmla="*/ 53 h 378"/>
                  <a:gd name="T102" fmla="*/ 76 w 193"/>
                  <a:gd name="T103" fmla="*/ 46 h 378"/>
                  <a:gd name="T104" fmla="*/ 78 w 193"/>
                  <a:gd name="T105" fmla="*/ 38 h 378"/>
                  <a:gd name="T106" fmla="*/ 78 w 193"/>
                  <a:gd name="T107" fmla="*/ 24 h 378"/>
                  <a:gd name="T108" fmla="*/ 72 w 193"/>
                  <a:gd name="T109" fmla="*/ 12 h 378"/>
                  <a:gd name="T110" fmla="*/ 63 w 193"/>
                  <a:gd name="T111" fmla="*/ 4 h 378"/>
                  <a:gd name="T112" fmla="*/ 51 w 193"/>
                  <a:gd name="T113" fmla="*/ 0 h 378"/>
                  <a:gd name="T114" fmla="*/ 39 w 193"/>
                  <a:gd name="T115" fmla="*/ 0 h 378"/>
                  <a:gd name="T116" fmla="*/ 28 w 193"/>
                  <a:gd name="T117" fmla="*/ 4 h 378"/>
                  <a:gd name="T118" fmla="*/ 18 w 193"/>
                  <a:gd name="T119" fmla="*/ 12 h 378"/>
                  <a:gd name="T120" fmla="*/ 13 w 193"/>
                  <a:gd name="T121" fmla="*/ 25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3" h="378">
                    <a:moveTo>
                      <a:pt x="13" y="25"/>
                    </a:moveTo>
                    <a:lnTo>
                      <a:pt x="12" y="35"/>
                    </a:lnTo>
                    <a:lnTo>
                      <a:pt x="10" y="44"/>
                    </a:lnTo>
                    <a:lnTo>
                      <a:pt x="9" y="53"/>
                    </a:lnTo>
                    <a:lnTo>
                      <a:pt x="7" y="62"/>
                    </a:lnTo>
                    <a:lnTo>
                      <a:pt x="5" y="71"/>
                    </a:lnTo>
                    <a:lnTo>
                      <a:pt x="3" y="80"/>
                    </a:lnTo>
                    <a:lnTo>
                      <a:pt x="2" y="89"/>
                    </a:lnTo>
                    <a:lnTo>
                      <a:pt x="0" y="99"/>
                    </a:lnTo>
                    <a:lnTo>
                      <a:pt x="3" y="125"/>
                    </a:lnTo>
                    <a:lnTo>
                      <a:pt x="8" y="151"/>
                    </a:lnTo>
                    <a:lnTo>
                      <a:pt x="15" y="173"/>
                    </a:lnTo>
                    <a:lnTo>
                      <a:pt x="23" y="195"/>
                    </a:lnTo>
                    <a:lnTo>
                      <a:pt x="32" y="215"/>
                    </a:lnTo>
                    <a:lnTo>
                      <a:pt x="43" y="234"/>
                    </a:lnTo>
                    <a:lnTo>
                      <a:pt x="54" y="251"/>
                    </a:lnTo>
                    <a:lnTo>
                      <a:pt x="66" y="269"/>
                    </a:lnTo>
                    <a:lnTo>
                      <a:pt x="79" y="285"/>
                    </a:lnTo>
                    <a:lnTo>
                      <a:pt x="93" y="300"/>
                    </a:lnTo>
                    <a:lnTo>
                      <a:pt x="107" y="314"/>
                    </a:lnTo>
                    <a:lnTo>
                      <a:pt x="122" y="327"/>
                    </a:lnTo>
                    <a:lnTo>
                      <a:pt x="137" y="340"/>
                    </a:lnTo>
                    <a:lnTo>
                      <a:pt x="154" y="353"/>
                    </a:lnTo>
                    <a:lnTo>
                      <a:pt x="169" y="365"/>
                    </a:lnTo>
                    <a:lnTo>
                      <a:pt x="185" y="377"/>
                    </a:lnTo>
                    <a:lnTo>
                      <a:pt x="189" y="378"/>
                    </a:lnTo>
                    <a:lnTo>
                      <a:pt x="192" y="376"/>
                    </a:lnTo>
                    <a:lnTo>
                      <a:pt x="193" y="374"/>
                    </a:lnTo>
                    <a:lnTo>
                      <a:pt x="192" y="371"/>
                    </a:lnTo>
                    <a:lnTo>
                      <a:pt x="178" y="360"/>
                    </a:lnTo>
                    <a:lnTo>
                      <a:pt x="165" y="348"/>
                    </a:lnTo>
                    <a:lnTo>
                      <a:pt x="153" y="336"/>
                    </a:lnTo>
                    <a:lnTo>
                      <a:pt x="141" y="322"/>
                    </a:lnTo>
                    <a:lnTo>
                      <a:pt x="131" y="308"/>
                    </a:lnTo>
                    <a:lnTo>
                      <a:pt x="122" y="294"/>
                    </a:lnTo>
                    <a:lnTo>
                      <a:pt x="114" y="278"/>
                    </a:lnTo>
                    <a:lnTo>
                      <a:pt x="106" y="261"/>
                    </a:lnTo>
                    <a:lnTo>
                      <a:pt x="100" y="244"/>
                    </a:lnTo>
                    <a:lnTo>
                      <a:pt x="94" y="226"/>
                    </a:lnTo>
                    <a:lnTo>
                      <a:pt x="89" y="208"/>
                    </a:lnTo>
                    <a:lnTo>
                      <a:pt x="84" y="188"/>
                    </a:lnTo>
                    <a:lnTo>
                      <a:pt x="80" y="167"/>
                    </a:lnTo>
                    <a:lnTo>
                      <a:pt x="77" y="146"/>
                    </a:lnTo>
                    <a:lnTo>
                      <a:pt x="74" y="122"/>
                    </a:lnTo>
                    <a:lnTo>
                      <a:pt x="72" y="99"/>
                    </a:lnTo>
                    <a:lnTo>
                      <a:pt x="73" y="90"/>
                    </a:lnTo>
                    <a:lnTo>
                      <a:pt x="73" y="82"/>
                    </a:lnTo>
                    <a:lnTo>
                      <a:pt x="74" y="74"/>
                    </a:lnTo>
                    <a:lnTo>
                      <a:pt x="74" y="67"/>
                    </a:lnTo>
                    <a:lnTo>
                      <a:pt x="74" y="60"/>
                    </a:lnTo>
                    <a:lnTo>
                      <a:pt x="75" y="53"/>
                    </a:lnTo>
                    <a:lnTo>
                      <a:pt x="76" y="46"/>
                    </a:lnTo>
                    <a:lnTo>
                      <a:pt x="78" y="38"/>
                    </a:lnTo>
                    <a:lnTo>
                      <a:pt x="78" y="24"/>
                    </a:lnTo>
                    <a:lnTo>
                      <a:pt x="72" y="12"/>
                    </a:lnTo>
                    <a:lnTo>
                      <a:pt x="63" y="4"/>
                    </a:lnTo>
                    <a:lnTo>
                      <a:pt x="51" y="0"/>
                    </a:lnTo>
                    <a:lnTo>
                      <a:pt x="39" y="0"/>
                    </a:lnTo>
                    <a:lnTo>
                      <a:pt x="28" y="4"/>
                    </a:lnTo>
                    <a:lnTo>
                      <a:pt x="18" y="12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30" name="Freeform 286"/>
              <p:cNvSpPr>
                <a:spLocks/>
              </p:cNvSpPr>
              <p:nvPr/>
            </p:nvSpPr>
            <p:spPr bwMode="auto">
              <a:xfrm flipH="1">
                <a:off x="4678" y="2398"/>
                <a:ext cx="330" cy="410"/>
              </a:xfrm>
              <a:custGeom>
                <a:avLst/>
                <a:gdLst>
                  <a:gd name="T0" fmla="*/ 297 w 1820"/>
                  <a:gd name="T1" fmla="*/ 145 h 2251"/>
                  <a:gd name="T2" fmla="*/ 506 w 1820"/>
                  <a:gd name="T3" fmla="*/ 171 h 2251"/>
                  <a:gd name="T4" fmla="*/ 774 w 1820"/>
                  <a:gd name="T5" fmla="*/ 156 h 2251"/>
                  <a:gd name="T6" fmla="*/ 1092 w 1820"/>
                  <a:gd name="T7" fmla="*/ 100 h 2251"/>
                  <a:gd name="T8" fmla="*/ 1482 w 1820"/>
                  <a:gd name="T9" fmla="*/ 87 h 2251"/>
                  <a:gd name="T10" fmla="*/ 1769 w 1820"/>
                  <a:gd name="T11" fmla="*/ 26 h 2251"/>
                  <a:gd name="T12" fmla="*/ 1750 w 1820"/>
                  <a:gd name="T13" fmla="*/ 247 h 2251"/>
                  <a:gd name="T14" fmla="*/ 1544 w 1820"/>
                  <a:gd name="T15" fmla="*/ 474 h 2251"/>
                  <a:gd name="T16" fmla="*/ 1351 w 1820"/>
                  <a:gd name="T17" fmla="*/ 718 h 2251"/>
                  <a:gd name="T18" fmla="*/ 1286 w 1820"/>
                  <a:gd name="T19" fmla="*/ 1090 h 2251"/>
                  <a:gd name="T20" fmla="*/ 1275 w 1820"/>
                  <a:gd name="T21" fmla="*/ 1467 h 2251"/>
                  <a:gd name="T22" fmla="*/ 1305 w 1820"/>
                  <a:gd name="T23" fmla="*/ 1750 h 2251"/>
                  <a:gd name="T24" fmla="*/ 1233 w 1820"/>
                  <a:gd name="T25" fmla="*/ 1951 h 2251"/>
                  <a:gd name="T26" fmla="*/ 950 w 1820"/>
                  <a:gd name="T27" fmla="*/ 2094 h 2251"/>
                  <a:gd name="T28" fmla="*/ 770 w 1820"/>
                  <a:gd name="T29" fmla="*/ 2152 h 2251"/>
                  <a:gd name="T30" fmla="*/ 510 w 1820"/>
                  <a:gd name="T31" fmla="*/ 2210 h 2251"/>
                  <a:gd name="T32" fmla="*/ 369 w 1820"/>
                  <a:gd name="T33" fmla="*/ 2160 h 2251"/>
                  <a:gd name="T34" fmla="*/ 218 w 1820"/>
                  <a:gd name="T35" fmla="*/ 2024 h 2251"/>
                  <a:gd name="T36" fmla="*/ 161 w 1820"/>
                  <a:gd name="T37" fmla="*/ 1823 h 2251"/>
                  <a:gd name="T38" fmla="*/ 168 w 1820"/>
                  <a:gd name="T39" fmla="*/ 1508 h 2251"/>
                  <a:gd name="T40" fmla="*/ 203 w 1820"/>
                  <a:gd name="T41" fmla="*/ 1175 h 2251"/>
                  <a:gd name="T42" fmla="*/ 244 w 1820"/>
                  <a:gd name="T43" fmla="*/ 920 h 2251"/>
                  <a:gd name="T44" fmla="*/ 43 w 1820"/>
                  <a:gd name="T45" fmla="*/ 665 h 2251"/>
                  <a:gd name="T46" fmla="*/ 75 w 1820"/>
                  <a:gd name="T47" fmla="*/ 689 h 2251"/>
                  <a:gd name="T48" fmla="*/ 227 w 1820"/>
                  <a:gd name="T49" fmla="*/ 687 h 2251"/>
                  <a:gd name="T50" fmla="*/ 265 w 1820"/>
                  <a:gd name="T51" fmla="*/ 615 h 2251"/>
                  <a:gd name="T52" fmla="*/ 321 w 1820"/>
                  <a:gd name="T53" fmla="*/ 548 h 2251"/>
                  <a:gd name="T54" fmla="*/ 197 w 1820"/>
                  <a:gd name="T55" fmla="*/ 413 h 2251"/>
                  <a:gd name="T56" fmla="*/ 144 w 1820"/>
                  <a:gd name="T57" fmla="*/ 387 h 2251"/>
                  <a:gd name="T58" fmla="*/ 200 w 1820"/>
                  <a:gd name="T59" fmla="*/ 234 h 2251"/>
                  <a:gd name="T60" fmla="*/ 163 w 1820"/>
                  <a:gd name="T61" fmla="*/ 140 h 2251"/>
                  <a:gd name="T62" fmla="*/ 176 w 1820"/>
                  <a:gd name="T63" fmla="*/ 281 h 2251"/>
                  <a:gd name="T64" fmla="*/ 91 w 1820"/>
                  <a:gd name="T65" fmla="*/ 344 h 2251"/>
                  <a:gd name="T66" fmla="*/ 209 w 1820"/>
                  <a:gd name="T67" fmla="*/ 522 h 2251"/>
                  <a:gd name="T68" fmla="*/ 273 w 1820"/>
                  <a:gd name="T69" fmla="*/ 526 h 2251"/>
                  <a:gd name="T70" fmla="*/ 217 w 1820"/>
                  <a:gd name="T71" fmla="*/ 645 h 2251"/>
                  <a:gd name="T72" fmla="*/ 107 w 1820"/>
                  <a:gd name="T73" fmla="*/ 631 h 2251"/>
                  <a:gd name="T74" fmla="*/ 0 w 1820"/>
                  <a:gd name="T75" fmla="*/ 677 h 2251"/>
                  <a:gd name="T76" fmla="*/ 170 w 1820"/>
                  <a:gd name="T77" fmla="*/ 862 h 2251"/>
                  <a:gd name="T78" fmla="*/ 185 w 1820"/>
                  <a:gd name="T79" fmla="*/ 1090 h 2251"/>
                  <a:gd name="T80" fmla="*/ 133 w 1820"/>
                  <a:gd name="T81" fmla="*/ 1375 h 2251"/>
                  <a:gd name="T82" fmla="*/ 117 w 1820"/>
                  <a:gd name="T83" fmla="*/ 1732 h 2251"/>
                  <a:gd name="T84" fmla="*/ 182 w 1820"/>
                  <a:gd name="T85" fmla="*/ 1988 h 2251"/>
                  <a:gd name="T86" fmla="*/ 378 w 1820"/>
                  <a:gd name="T87" fmla="*/ 2214 h 2251"/>
                  <a:gd name="T88" fmla="*/ 576 w 1820"/>
                  <a:gd name="T89" fmla="*/ 2251 h 2251"/>
                  <a:gd name="T90" fmla="*/ 841 w 1820"/>
                  <a:gd name="T91" fmla="*/ 2206 h 2251"/>
                  <a:gd name="T92" fmla="*/ 1023 w 1820"/>
                  <a:gd name="T93" fmla="*/ 2143 h 2251"/>
                  <a:gd name="T94" fmla="*/ 1294 w 1820"/>
                  <a:gd name="T95" fmla="*/ 1949 h 2251"/>
                  <a:gd name="T96" fmla="*/ 1326 w 1820"/>
                  <a:gd name="T97" fmla="*/ 1676 h 2251"/>
                  <a:gd name="T98" fmla="*/ 1315 w 1820"/>
                  <a:gd name="T99" fmla="*/ 1386 h 2251"/>
                  <a:gd name="T100" fmla="*/ 1336 w 1820"/>
                  <a:gd name="T101" fmla="*/ 996 h 2251"/>
                  <a:gd name="T102" fmla="*/ 1429 w 1820"/>
                  <a:gd name="T103" fmla="*/ 656 h 2251"/>
                  <a:gd name="T104" fmla="*/ 1628 w 1820"/>
                  <a:gd name="T105" fmla="*/ 428 h 2251"/>
                  <a:gd name="T106" fmla="*/ 1809 w 1820"/>
                  <a:gd name="T107" fmla="*/ 179 h 2251"/>
                  <a:gd name="T108" fmla="*/ 1813 w 1820"/>
                  <a:gd name="T109" fmla="*/ 42 h 2251"/>
                  <a:gd name="T110" fmla="*/ 1659 w 1820"/>
                  <a:gd name="T111" fmla="*/ 43 h 2251"/>
                  <a:gd name="T112" fmla="*/ 1254 w 1820"/>
                  <a:gd name="T113" fmla="*/ 85 h 2251"/>
                  <a:gd name="T114" fmla="*/ 912 w 1820"/>
                  <a:gd name="T115" fmla="*/ 95 h 2251"/>
                  <a:gd name="T116" fmla="*/ 602 w 1820"/>
                  <a:gd name="T117" fmla="*/ 101 h 2251"/>
                  <a:gd name="T118" fmla="*/ 367 w 1820"/>
                  <a:gd name="T119" fmla="*/ 101 h 2251"/>
                  <a:gd name="T120" fmla="*/ 238 w 1820"/>
                  <a:gd name="T121" fmla="*/ 68 h 2251"/>
                  <a:gd name="T122" fmla="*/ 176 w 1820"/>
                  <a:gd name="T123" fmla="*/ 85 h 2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20" h="2251">
                    <a:moveTo>
                      <a:pt x="176" y="85"/>
                    </a:moveTo>
                    <a:lnTo>
                      <a:pt x="188" y="91"/>
                    </a:lnTo>
                    <a:lnTo>
                      <a:pt x="200" y="97"/>
                    </a:lnTo>
                    <a:lnTo>
                      <a:pt x="211" y="103"/>
                    </a:lnTo>
                    <a:lnTo>
                      <a:pt x="222" y="108"/>
                    </a:lnTo>
                    <a:lnTo>
                      <a:pt x="233" y="114"/>
                    </a:lnTo>
                    <a:lnTo>
                      <a:pt x="244" y="119"/>
                    </a:lnTo>
                    <a:lnTo>
                      <a:pt x="255" y="125"/>
                    </a:lnTo>
                    <a:lnTo>
                      <a:pt x="266" y="131"/>
                    </a:lnTo>
                    <a:lnTo>
                      <a:pt x="276" y="136"/>
                    </a:lnTo>
                    <a:lnTo>
                      <a:pt x="287" y="141"/>
                    </a:lnTo>
                    <a:lnTo>
                      <a:pt x="297" y="145"/>
                    </a:lnTo>
                    <a:lnTo>
                      <a:pt x="308" y="150"/>
                    </a:lnTo>
                    <a:lnTo>
                      <a:pt x="320" y="154"/>
                    </a:lnTo>
                    <a:lnTo>
                      <a:pt x="332" y="158"/>
                    </a:lnTo>
                    <a:lnTo>
                      <a:pt x="344" y="162"/>
                    </a:lnTo>
                    <a:lnTo>
                      <a:pt x="357" y="166"/>
                    </a:lnTo>
                    <a:lnTo>
                      <a:pt x="381" y="168"/>
                    </a:lnTo>
                    <a:lnTo>
                      <a:pt x="403" y="169"/>
                    </a:lnTo>
                    <a:lnTo>
                      <a:pt x="425" y="170"/>
                    </a:lnTo>
                    <a:lnTo>
                      <a:pt x="446" y="171"/>
                    </a:lnTo>
                    <a:lnTo>
                      <a:pt x="466" y="171"/>
                    </a:lnTo>
                    <a:lnTo>
                      <a:pt x="487" y="171"/>
                    </a:lnTo>
                    <a:lnTo>
                      <a:pt x="506" y="171"/>
                    </a:lnTo>
                    <a:lnTo>
                      <a:pt x="526" y="170"/>
                    </a:lnTo>
                    <a:lnTo>
                      <a:pt x="545" y="169"/>
                    </a:lnTo>
                    <a:lnTo>
                      <a:pt x="563" y="168"/>
                    </a:lnTo>
                    <a:lnTo>
                      <a:pt x="582" y="167"/>
                    </a:lnTo>
                    <a:lnTo>
                      <a:pt x="601" y="166"/>
                    </a:lnTo>
                    <a:lnTo>
                      <a:pt x="622" y="165"/>
                    </a:lnTo>
                    <a:lnTo>
                      <a:pt x="641" y="163"/>
                    </a:lnTo>
                    <a:lnTo>
                      <a:pt x="661" y="162"/>
                    </a:lnTo>
                    <a:lnTo>
                      <a:pt x="681" y="160"/>
                    </a:lnTo>
                    <a:lnTo>
                      <a:pt x="713" y="160"/>
                    </a:lnTo>
                    <a:lnTo>
                      <a:pt x="745" y="158"/>
                    </a:lnTo>
                    <a:lnTo>
                      <a:pt x="774" y="156"/>
                    </a:lnTo>
                    <a:lnTo>
                      <a:pt x="803" y="154"/>
                    </a:lnTo>
                    <a:lnTo>
                      <a:pt x="831" y="150"/>
                    </a:lnTo>
                    <a:lnTo>
                      <a:pt x="860" y="146"/>
                    </a:lnTo>
                    <a:lnTo>
                      <a:pt x="886" y="142"/>
                    </a:lnTo>
                    <a:lnTo>
                      <a:pt x="913" y="137"/>
                    </a:lnTo>
                    <a:lnTo>
                      <a:pt x="938" y="132"/>
                    </a:lnTo>
                    <a:lnTo>
                      <a:pt x="964" y="126"/>
                    </a:lnTo>
                    <a:lnTo>
                      <a:pt x="990" y="121"/>
                    </a:lnTo>
                    <a:lnTo>
                      <a:pt x="1015" y="116"/>
                    </a:lnTo>
                    <a:lnTo>
                      <a:pt x="1041" y="110"/>
                    </a:lnTo>
                    <a:lnTo>
                      <a:pt x="1066" y="105"/>
                    </a:lnTo>
                    <a:lnTo>
                      <a:pt x="1092" y="100"/>
                    </a:lnTo>
                    <a:lnTo>
                      <a:pt x="1118" y="95"/>
                    </a:lnTo>
                    <a:lnTo>
                      <a:pt x="1154" y="101"/>
                    </a:lnTo>
                    <a:lnTo>
                      <a:pt x="1188" y="105"/>
                    </a:lnTo>
                    <a:lnTo>
                      <a:pt x="1222" y="107"/>
                    </a:lnTo>
                    <a:lnTo>
                      <a:pt x="1255" y="108"/>
                    </a:lnTo>
                    <a:lnTo>
                      <a:pt x="1287" y="107"/>
                    </a:lnTo>
                    <a:lnTo>
                      <a:pt x="1319" y="105"/>
                    </a:lnTo>
                    <a:lnTo>
                      <a:pt x="1352" y="103"/>
                    </a:lnTo>
                    <a:lnTo>
                      <a:pt x="1383" y="99"/>
                    </a:lnTo>
                    <a:lnTo>
                      <a:pt x="1415" y="95"/>
                    </a:lnTo>
                    <a:lnTo>
                      <a:pt x="1449" y="91"/>
                    </a:lnTo>
                    <a:lnTo>
                      <a:pt x="1482" y="87"/>
                    </a:lnTo>
                    <a:lnTo>
                      <a:pt x="1516" y="83"/>
                    </a:lnTo>
                    <a:lnTo>
                      <a:pt x="1551" y="80"/>
                    </a:lnTo>
                    <a:lnTo>
                      <a:pt x="1588" y="77"/>
                    </a:lnTo>
                    <a:lnTo>
                      <a:pt x="1626" y="76"/>
                    </a:lnTo>
                    <a:lnTo>
                      <a:pt x="1665" y="75"/>
                    </a:lnTo>
                    <a:lnTo>
                      <a:pt x="1681" y="69"/>
                    </a:lnTo>
                    <a:lnTo>
                      <a:pt x="1697" y="61"/>
                    </a:lnTo>
                    <a:lnTo>
                      <a:pt x="1712" y="54"/>
                    </a:lnTo>
                    <a:lnTo>
                      <a:pt x="1726" y="46"/>
                    </a:lnTo>
                    <a:lnTo>
                      <a:pt x="1739" y="39"/>
                    </a:lnTo>
                    <a:lnTo>
                      <a:pt x="1754" y="32"/>
                    </a:lnTo>
                    <a:lnTo>
                      <a:pt x="1769" y="26"/>
                    </a:lnTo>
                    <a:lnTo>
                      <a:pt x="1785" y="21"/>
                    </a:lnTo>
                    <a:lnTo>
                      <a:pt x="1794" y="38"/>
                    </a:lnTo>
                    <a:lnTo>
                      <a:pt x="1800" y="56"/>
                    </a:lnTo>
                    <a:lnTo>
                      <a:pt x="1802" y="75"/>
                    </a:lnTo>
                    <a:lnTo>
                      <a:pt x="1802" y="94"/>
                    </a:lnTo>
                    <a:lnTo>
                      <a:pt x="1800" y="113"/>
                    </a:lnTo>
                    <a:lnTo>
                      <a:pt x="1797" y="134"/>
                    </a:lnTo>
                    <a:lnTo>
                      <a:pt x="1793" y="153"/>
                    </a:lnTo>
                    <a:lnTo>
                      <a:pt x="1788" y="173"/>
                    </a:lnTo>
                    <a:lnTo>
                      <a:pt x="1776" y="199"/>
                    </a:lnTo>
                    <a:lnTo>
                      <a:pt x="1764" y="224"/>
                    </a:lnTo>
                    <a:lnTo>
                      <a:pt x="1750" y="247"/>
                    </a:lnTo>
                    <a:lnTo>
                      <a:pt x="1736" y="271"/>
                    </a:lnTo>
                    <a:lnTo>
                      <a:pt x="1721" y="292"/>
                    </a:lnTo>
                    <a:lnTo>
                      <a:pt x="1705" y="312"/>
                    </a:lnTo>
                    <a:lnTo>
                      <a:pt x="1689" y="332"/>
                    </a:lnTo>
                    <a:lnTo>
                      <a:pt x="1671" y="351"/>
                    </a:lnTo>
                    <a:lnTo>
                      <a:pt x="1653" y="369"/>
                    </a:lnTo>
                    <a:lnTo>
                      <a:pt x="1636" y="388"/>
                    </a:lnTo>
                    <a:lnTo>
                      <a:pt x="1618" y="406"/>
                    </a:lnTo>
                    <a:lnTo>
                      <a:pt x="1600" y="423"/>
                    </a:lnTo>
                    <a:lnTo>
                      <a:pt x="1581" y="440"/>
                    </a:lnTo>
                    <a:lnTo>
                      <a:pt x="1562" y="457"/>
                    </a:lnTo>
                    <a:lnTo>
                      <a:pt x="1544" y="474"/>
                    </a:lnTo>
                    <a:lnTo>
                      <a:pt x="1525" y="491"/>
                    </a:lnTo>
                    <a:lnTo>
                      <a:pt x="1507" y="508"/>
                    </a:lnTo>
                    <a:lnTo>
                      <a:pt x="1489" y="527"/>
                    </a:lnTo>
                    <a:lnTo>
                      <a:pt x="1472" y="545"/>
                    </a:lnTo>
                    <a:lnTo>
                      <a:pt x="1455" y="563"/>
                    </a:lnTo>
                    <a:lnTo>
                      <a:pt x="1437" y="583"/>
                    </a:lnTo>
                    <a:lnTo>
                      <a:pt x="1421" y="603"/>
                    </a:lnTo>
                    <a:lnTo>
                      <a:pt x="1405" y="623"/>
                    </a:lnTo>
                    <a:lnTo>
                      <a:pt x="1391" y="646"/>
                    </a:lnTo>
                    <a:lnTo>
                      <a:pt x="1377" y="669"/>
                    </a:lnTo>
                    <a:lnTo>
                      <a:pt x="1364" y="693"/>
                    </a:lnTo>
                    <a:lnTo>
                      <a:pt x="1351" y="718"/>
                    </a:lnTo>
                    <a:lnTo>
                      <a:pt x="1340" y="745"/>
                    </a:lnTo>
                    <a:lnTo>
                      <a:pt x="1330" y="774"/>
                    </a:lnTo>
                    <a:lnTo>
                      <a:pt x="1320" y="804"/>
                    </a:lnTo>
                    <a:lnTo>
                      <a:pt x="1312" y="835"/>
                    </a:lnTo>
                    <a:lnTo>
                      <a:pt x="1306" y="868"/>
                    </a:lnTo>
                    <a:lnTo>
                      <a:pt x="1302" y="897"/>
                    </a:lnTo>
                    <a:lnTo>
                      <a:pt x="1298" y="926"/>
                    </a:lnTo>
                    <a:lnTo>
                      <a:pt x="1295" y="956"/>
                    </a:lnTo>
                    <a:lnTo>
                      <a:pt x="1293" y="988"/>
                    </a:lnTo>
                    <a:lnTo>
                      <a:pt x="1290" y="1022"/>
                    </a:lnTo>
                    <a:lnTo>
                      <a:pt x="1288" y="1056"/>
                    </a:lnTo>
                    <a:lnTo>
                      <a:pt x="1286" y="1090"/>
                    </a:lnTo>
                    <a:lnTo>
                      <a:pt x="1284" y="1124"/>
                    </a:lnTo>
                    <a:lnTo>
                      <a:pt x="1283" y="1160"/>
                    </a:lnTo>
                    <a:lnTo>
                      <a:pt x="1281" y="1194"/>
                    </a:lnTo>
                    <a:lnTo>
                      <a:pt x="1279" y="1228"/>
                    </a:lnTo>
                    <a:lnTo>
                      <a:pt x="1278" y="1261"/>
                    </a:lnTo>
                    <a:lnTo>
                      <a:pt x="1276" y="1294"/>
                    </a:lnTo>
                    <a:lnTo>
                      <a:pt x="1274" y="1325"/>
                    </a:lnTo>
                    <a:lnTo>
                      <a:pt x="1272" y="1355"/>
                    </a:lnTo>
                    <a:lnTo>
                      <a:pt x="1270" y="1383"/>
                    </a:lnTo>
                    <a:lnTo>
                      <a:pt x="1271" y="1413"/>
                    </a:lnTo>
                    <a:lnTo>
                      <a:pt x="1272" y="1441"/>
                    </a:lnTo>
                    <a:lnTo>
                      <a:pt x="1275" y="1467"/>
                    </a:lnTo>
                    <a:lnTo>
                      <a:pt x="1278" y="1492"/>
                    </a:lnTo>
                    <a:lnTo>
                      <a:pt x="1281" y="1515"/>
                    </a:lnTo>
                    <a:lnTo>
                      <a:pt x="1285" y="1540"/>
                    </a:lnTo>
                    <a:lnTo>
                      <a:pt x="1289" y="1562"/>
                    </a:lnTo>
                    <a:lnTo>
                      <a:pt x="1294" y="1584"/>
                    </a:lnTo>
                    <a:lnTo>
                      <a:pt x="1297" y="1607"/>
                    </a:lnTo>
                    <a:lnTo>
                      <a:pt x="1301" y="1629"/>
                    </a:lnTo>
                    <a:lnTo>
                      <a:pt x="1303" y="1651"/>
                    </a:lnTo>
                    <a:lnTo>
                      <a:pt x="1305" y="1676"/>
                    </a:lnTo>
                    <a:lnTo>
                      <a:pt x="1306" y="1699"/>
                    </a:lnTo>
                    <a:lnTo>
                      <a:pt x="1306" y="1724"/>
                    </a:lnTo>
                    <a:lnTo>
                      <a:pt x="1305" y="1750"/>
                    </a:lnTo>
                    <a:lnTo>
                      <a:pt x="1302" y="1778"/>
                    </a:lnTo>
                    <a:lnTo>
                      <a:pt x="1304" y="1797"/>
                    </a:lnTo>
                    <a:lnTo>
                      <a:pt x="1304" y="1815"/>
                    </a:lnTo>
                    <a:lnTo>
                      <a:pt x="1302" y="1833"/>
                    </a:lnTo>
                    <a:lnTo>
                      <a:pt x="1298" y="1849"/>
                    </a:lnTo>
                    <a:lnTo>
                      <a:pt x="1292" y="1866"/>
                    </a:lnTo>
                    <a:lnTo>
                      <a:pt x="1285" y="1881"/>
                    </a:lnTo>
                    <a:lnTo>
                      <a:pt x="1276" y="1897"/>
                    </a:lnTo>
                    <a:lnTo>
                      <a:pt x="1267" y="1912"/>
                    </a:lnTo>
                    <a:lnTo>
                      <a:pt x="1256" y="1926"/>
                    </a:lnTo>
                    <a:lnTo>
                      <a:pt x="1245" y="1938"/>
                    </a:lnTo>
                    <a:lnTo>
                      <a:pt x="1233" y="1951"/>
                    </a:lnTo>
                    <a:lnTo>
                      <a:pt x="1221" y="1962"/>
                    </a:lnTo>
                    <a:lnTo>
                      <a:pt x="1208" y="1972"/>
                    </a:lnTo>
                    <a:lnTo>
                      <a:pt x="1195" y="1982"/>
                    </a:lnTo>
                    <a:lnTo>
                      <a:pt x="1182" y="1990"/>
                    </a:lnTo>
                    <a:lnTo>
                      <a:pt x="1170" y="1998"/>
                    </a:lnTo>
                    <a:lnTo>
                      <a:pt x="1106" y="2027"/>
                    </a:lnTo>
                    <a:lnTo>
                      <a:pt x="1027" y="2067"/>
                    </a:lnTo>
                    <a:lnTo>
                      <a:pt x="1011" y="2073"/>
                    </a:lnTo>
                    <a:lnTo>
                      <a:pt x="995" y="2079"/>
                    </a:lnTo>
                    <a:lnTo>
                      <a:pt x="980" y="2084"/>
                    </a:lnTo>
                    <a:lnTo>
                      <a:pt x="964" y="2089"/>
                    </a:lnTo>
                    <a:lnTo>
                      <a:pt x="950" y="2094"/>
                    </a:lnTo>
                    <a:lnTo>
                      <a:pt x="936" y="2100"/>
                    </a:lnTo>
                    <a:lnTo>
                      <a:pt x="922" y="2104"/>
                    </a:lnTo>
                    <a:lnTo>
                      <a:pt x="909" y="2109"/>
                    </a:lnTo>
                    <a:lnTo>
                      <a:pt x="895" y="2114"/>
                    </a:lnTo>
                    <a:lnTo>
                      <a:pt x="881" y="2119"/>
                    </a:lnTo>
                    <a:lnTo>
                      <a:pt x="867" y="2123"/>
                    </a:lnTo>
                    <a:lnTo>
                      <a:pt x="853" y="2128"/>
                    </a:lnTo>
                    <a:lnTo>
                      <a:pt x="837" y="2133"/>
                    </a:lnTo>
                    <a:lnTo>
                      <a:pt x="821" y="2137"/>
                    </a:lnTo>
                    <a:lnTo>
                      <a:pt x="805" y="2142"/>
                    </a:lnTo>
                    <a:lnTo>
                      <a:pt x="788" y="2147"/>
                    </a:lnTo>
                    <a:lnTo>
                      <a:pt x="770" y="2152"/>
                    </a:lnTo>
                    <a:lnTo>
                      <a:pt x="751" y="2158"/>
                    </a:lnTo>
                    <a:lnTo>
                      <a:pt x="732" y="2165"/>
                    </a:lnTo>
                    <a:lnTo>
                      <a:pt x="710" y="2172"/>
                    </a:lnTo>
                    <a:lnTo>
                      <a:pt x="689" y="2179"/>
                    </a:lnTo>
                    <a:lnTo>
                      <a:pt x="668" y="2185"/>
                    </a:lnTo>
                    <a:lnTo>
                      <a:pt x="646" y="2191"/>
                    </a:lnTo>
                    <a:lnTo>
                      <a:pt x="624" y="2197"/>
                    </a:lnTo>
                    <a:lnTo>
                      <a:pt x="601" y="2202"/>
                    </a:lnTo>
                    <a:lnTo>
                      <a:pt x="578" y="2206"/>
                    </a:lnTo>
                    <a:lnTo>
                      <a:pt x="555" y="2208"/>
                    </a:lnTo>
                    <a:lnTo>
                      <a:pt x="533" y="2210"/>
                    </a:lnTo>
                    <a:lnTo>
                      <a:pt x="510" y="2210"/>
                    </a:lnTo>
                    <a:lnTo>
                      <a:pt x="488" y="2208"/>
                    </a:lnTo>
                    <a:lnTo>
                      <a:pt x="465" y="2205"/>
                    </a:lnTo>
                    <a:lnTo>
                      <a:pt x="444" y="2199"/>
                    </a:lnTo>
                    <a:lnTo>
                      <a:pt x="435" y="2194"/>
                    </a:lnTo>
                    <a:lnTo>
                      <a:pt x="427" y="2190"/>
                    </a:lnTo>
                    <a:lnTo>
                      <a:pt x="420" y="2187"/>
                    </a:lnTo>
                    <a:lnTo>
                      <a:pt x="413" y="2184"/>
                    </a:lnTo>
                    <a:lnTo>
                      <a:pt x="406" y="2181"/>
                    </a:lnTo>
                    <a:lnTo>
                      <a:pt x="399" y="2179"/>
                    </a:lnTo>
                    <a:lnTo>
                      <a:pt x="391" y="2176"/>
                    </a:lnTo>
                    <a:lnTo>
                      <a:pt x="383" y="2174"/>
                    </a:lnTo>
                    <a:lnTo>
                      <a:pt x="369" y="2160"/>
                    </a:lnTo>
                    <a:lnTo>
                      <a:pt x="354" y="2148"/>
                    </a:lnTo>
                    <a:lnTo>
                      <a:pt x="340" y="2136"/>
                    </a:lnTo>
                    <a:lnTo>
                      <a:pt x="326" y="2124"/>
                    </a:lnTo>
                    <a:lnTo>
                      <a:pt x="311" y="2113"/>
                    </a:lnTo>
                    <a:lnTo>
                      <a:pt x="297" y="2101"/>
                    </a:lnTo>
                    <a:lnTo>
                      <a:pt x="282" y="2089"/>
                    </a:lnTo>
                    <a:lnTo>
                      <a:pt x="267" y="2076"/>
                    </a:lnTo>
                    <a:lnTo>
                      <a:pt x="262" y="2072"/>
                    </a:lnTo>
                    <a:lnTo>
                      <a:pt x="253" y="2063"/>
                    </a:lnTo>
                    <a:lnTo>
                      <a:pt x="241" y="2051"/>
                    </a:lnTo>
                    <a:lnTo>
                      <a:pt x="229" y="2038"/>
                    </a:lnTo>
                    <a:lnTo>
                      <a:pt x="218" y="2024"/>
                    </a:lnTo>
                    <a:lnTo>
                      <a:pt x="208" y="2012"/>
                    </a:lnTo>
                    <a:lnTo>
                      <a:pt x="201" y="2004"/>
                    </a:lnTo>
                    <a:lnTo>
                      <a:pt x="198" y="2001"/>
                    </a:lnTo>
                    <a:lnTo>
                      <a:pt x="191" y="1982"/>
                    </a:lnTo>
                    <a:lnTo>
                      <a:pt x="185" y="1963"/>
                    </a:lnTo>
                    <a:lnTo>
                      <a:pt x="180" y="1944"/>
                    </a:lnTo>
                    <a:lnTo>
                      <a:pt x="175" y="1925"/>
                    </a:lnTo>
                    <a:lnTo>
                      <a:pt x="171" y="1904"/>
                    </a:lnTo>
                    <a:lnTo>
                      <a:pt x="168" y="1885"/>
                    </a:lnTo>
                    <a:lnTo>
                      <a:pt x="165" y="1865"/>
                    </a:lnTo>
                    <a:lnTo>
                      <a:pt x="163" y="1844"/>
                    </a:lnTo>
                    <a:lnTo>
                      <a:pt x="161" y="1823"/>
                    </a:lnTo>
                    <a:lnTo>
                      <a:pt x="159" y="1802"/>
                    </a:lnTo>
                    <a:lnTo>
                      <a:pt x="158" y="1779"/>
                    </a:lnTo>
                    <a:lnTo>
                      <a:pt x="157" y="1756"/>
                    </a:lnTo>
                    <a:lnTo>
                      <a:pt x="157" y="1732"/>
                    </a:lnTo>
                    <a:lnTo>
                      <a:pt x="156" y="1708"/>
                    </a:lnTo>
                    <a:lnTo>
                      <a:pt x="156" y="1682"/>
                    </a:lnTo>
                    <a:lnTo>
                      <a:pt x="156" y="1656"/>
                    </a:lnTo>
                    <a:lnTo>
                      <a:pt x="158" y="1629"/>
                    </a:lnTo>
                    <a:lnTo>
                      <a:pt x="161" y="1601"/>
                    </a:lnTo>
                    <a:lnTo>
                      <a:pt x="163" y="1571"/>
                    </a:lnTo>
                    <a:lnTo>
                      <a:pt x="165" y="1541"/>
                    </a:lnTo>
                    <a:lnTo>
                      <a:pt x="168" y="1508"/>
                    </a:lnTo>
                    <a:lnTo>
                      <a:pt x="170" y="1476"/>
                    </a:lnTo>
                    <a:lnTo>
                      <a:pt x="172" y="1444"/>
                    </a:lnTo>
                    <a:lnTo>
                      <a:pt x="175" y="1412"/>
                    </a:lnTo>
                    <a:lnTo>
                      <a:pt x="177" y="1380"/>
                    </a:lnTo>
                    <a:lnTo>
                      <a:pt x="180" y="1349"/>
                    </a:lnTo>
                    <a:lnTo>
                      <a:pt x="182" y="1319"/>
                    </a:lnTo>
                    <a:lnTo>
                      <a:pt x="185" y="1291"/>
                    </a:lnTo>
                    <a:lnTo>
                      <a:pt x="188" y="1263"/>
                    </a:lnTo>
                    <a:lnTo>
                      <a:pt x="191" y="1238"/>
                    </a:lnTo>
                    <a:lnTo>
                      <a:pt x="195" y="1216"/>
                    </a:lnTo>
                    <a:lnTo>
                      <a:pt x="198" y="1196"/>
                    </a:lnTo>
                    <a:lnTo>
                      <a:pt x="203" y="1175"/>
                    </a:lnTo>
                    <a:lnTo>
                      <a:pt x="208" y="1154"/>
                    </a:lnTo>
                    <a:lnTo>
                      <a:pt x="214" y="1132"/>
                    </a:lnTo>
                    <a:lnTo>
                      <a:pt x="221" y="1110"/>
                    </a:lnTo>
                    <a:lnTo>
                      <a:pt x="227" y="1089"/>
                    </a:lnTo>
                    <a:lnTo>
                      <a:pt x="233" y="1067"/>
                    </a:lnTo>
                    <a:lnTo>
                      <a:pt x="238" y="1046"/>
                    </a:lnTo>
                    <a:lnTo>
                      <a:pt x="243" y="1024"/>
                    </a:lnTo>
                    <a:lnTo>
                      <a:pt x="247" y="1002"/>
                    </a:lnTo>
                    <a:lnTo>
                      <a:pt x="249" y="981"/>
                    </a:lnTo>
                    <a:lnTo>
                      <a:pt x="250" y="960"/>
                    </a:lnTo>
                    <a:lnTo>
                      <a:pt x="248" y="940"/>
                    </a:lnTo>
                    <a:lnTo>
                      <a:pt x="244" y="920"/>
                    </a:lnTo>
                    <a:lnTo>
                      <a:pt x="238" y="900"/>
                    </a:lnTo>
                    <a:lnTo>
                      <a:pt x="229" y="880"/>
                    </a:lnTo>
                    <a:lnTo>
                      <a:pt x="217" y="862"/>
                    </a:lnTo>
                    <a:lnTo>
                      <a:pt x="197" y="840"/>
                    </a:lnTo>
                    <a:lnTo>
                      <a:pt x="179" y="821"/>
                    </a:lnTo>
                    <a:lnTo>
                      <a:pt x="161" y="802"/>
                    </a:lnTo>
                    <a:lnTo>
                      <a:pt x="144" y="784"/>
                    </a:lnTo>
                    <a:lnTo>
                      <a:pt x="127" y="766"/>
                    </a:lnTo>
                    <a:lnTo>
                      <a:pt x="108" y="747"/>
                    </a:lnTo>
                    <a:lnTo>
                      <a:pt x="91" y="726"/>
                    </a:lnTo>
                    <a:lnTo>
                      <a:pt x="72" y="703"/>
                    </a:lnTo>
                    <a:lnTo>
                      <a:pt x="43" y="665"/>
                    </a:lnTo>
                    <a:lnTo>
                      <a:pt x="38" y="663"/>
                    </a:lnTo>
                    <a:lnTo>
                      <a:pt x="34" y="666"/>
                    </a:lnTo>
                    <a:lnTo>
                      <a:pt x="30" y="673"/>
                    </a:lnTo>
                    <a:lnTo>
                      <a:pt x="28" y="681"/>
                    </a:lnTo>
                    <a:lnTo>
                      <a:pt x="27" y="690"/>
                    </a:lnTo>
                    <a:lnTo>
                      <a:pt x="28" y="697"/>
                    </a:lnTo>
                    <a:lnTo>
                      <a:pt x="31" y="701"/>
                    </a:lnTo>
                    <a:lnTo>
                      <a:pt x="37" y="700"/>
                    </a:lnTo>
                    <a:lnTo>
                      <a:pt x="46" y="696"/>
                    </a:lnTo>
                    <a:lnTo>
                      <a:pt x="55" y="693"/>
                    </a:lnTo>
                    <a:lnTo>
                      <a:pt x="65" y="691"/>
                    </a:lnTo>
                    <a:lnTo>
                      <a:pt x="75" y="689"/>
                    </a:lnTo>
                    <a:lnTo>
                      <a:pt x="85" y="687"/>
                    </a:lnTo>
                    <a:lnTo>
                      <a:pt x="96" y="686"/>
                    </a:lnTo>
                    <a:lnTo>
                      <a:pt x="107" y="686"/>
                    </a:lnTo>
                    <a:lnTo>
                      <a:pt x="118" y="685"/>
                    </a:lnTo>
                    <a:lnTo>
                      <a:pt x="131" y="685"/>
                    </a:lnTo>
                    <a:lnTo>
                      <a:pt x="143" y="685"/>
                    </a:lnTo>
                    <a:lnTo>
                      <a:pt x="156" y="686"/>
                    </a:lnTo>
                    <a:lnTo>
                      <a:pt x="169" y="686"/>
                    </a:lnTo>
                    <a:lnTo>
                      <a:pt x="183" y="686"/>
                    </a:lnTo>
                    <a:lnTo>
                      <a:pt x="197" y="687"/>
                    </a:lnTo>
                    <a:lnTo>
                      <a:pt x="212" y="687"/>
                    </a:lnTo>
                    <a:lnTo>
                      <a:pt x="227" y="687"/>
                    </a:lnTo>
                    <a:lnTo>
                      <a:pt x="234" y="687"/>
                    </a:lnTo>
                    <a:lnTo>
                      <a:pt x="240" y="685"/>
                    </a:lnTo>
                    <a:lnTo>
                      <a:pt x="245" y="683"/>
                    </a:lnTo>
                    <a:lnTo>
                      <a:pt x="251" y="680"/>
                    </a:lnTo>
                    <a:lnTo>
                      <a:pt x="255" y="676"/>
                    </a:lnTo>
                    <a:lnTo>
                      <a:pt x="258" y="671"/>
                    </a:lnTo>
                    <a:lnTo>
                      <a:pt x="259" y="665"/>
                    </a:lnTo>
                    <a:lnTo>
                      <a:pt x="260" y="658"/>
                    </a:lnTo>
                    <a:lnTo>
                      <a:pt x="261" y="642"/>
                    </a:lnTo>
                    <a:lnTo>
                      <a:pt x="261" y="630"/>
                    </a:lnTo>
                    <a:lnTo>
                      <a:pt x="263" y="621"/>
                    </a:lnTo>
                    <a:lnTo>
                      <a:pt x="265" y="615"/>
                    </a:lnTo>
                    <a:lnTo>
                      <a:pt x="269" y="611"/>
                    </a:lnTo>
                    <a:lnTo>
                      <a:pt x="276" y="607"/>
                    </a:lnTo>
                    <a:lnTo>
                      <a:pt x="285" y="604"/>
                    </a:lnTo>
                    <a:lnTo>
                      <a:pt x="299" y="600"/>
                    </a:lnTo>
                    <a:lnTo>
                      <a:pt x="308" y="597"/>
                    </a:lnTo>
                    <a:lnTo>
                      <a:pt x="315" y="593"/>
                    </a:lnTo>
                    <a:lnTo>
                      <a:pt x="320" y="587"/>
                    </a:lnTo>
                    <a:lnTo>
                      <a:pt x="324" y="581"/>
                    </a:lnTo>
                    <a:lnTo>
                      <a:pt x="326" y="574"/>
                    </a:lnTo>
                    <a:lnTo>
                      <a:pt x="327" y="566"/>
                    </a:lnTo>
                    <a:lnTo>
                      <a:pt x="325" y="557"/>
                    </a:lnTo>
                    <a:lnTo>
                      <a:pt x="321" y="548"/>
                    </a:lnTo>
                    <a:lnTo>
                      <a:pt x="314" y="534"/>
                    </a:lnTo>
                    <a:lnTo>
                      <a:pt x="306" y="521"/>
                    </a:lnTo>
                    <a:lnTo>
                      <a:pt x="296" y="508"/>
                    </a:lnTo>
                    <a:lnTo>
                      <a:pt x="285" y="497"/>
                    </a:lnTo>
                    <a:lnTo>
                      <a:pt x="274" y="487"/>
                    </a:lnTo>
                    <a:lnTo>
                      <a:pt x="262" y="477"/>
                    </a:lnTo>
                    <a:lnTo>
                      <a:pt x="250" y="468"/>
                    </a:lnTo>
                    <a:lnTo>
                      <a:pt x="238" y="458"/>
                    </a:lnTo>
                    <a:lnTo>
                      <a:pt x="226" y="448"/>
                    </a:lnTo>
                    <a:lnTo>
                      <a:pt x="215" y="437"/>
                    </a:lnTo>
                    <a:lnTo>
                      <a:pt x="205" y="425"/>
                    </a:lnTo>
                    <a:lnTo>
                      <a:pt x="197" y="413"/>
                    </a:lnTo>
                    <a:lnTo>
                      <a:pt x="189" y="398"/>
                    </a:lnTo>
                    <a:lnTo>
                      <a:pt x="184" y="382"/>
                    </a:lnTo>
                    <a:lnTo>
                      <a:pt x="180" y="364"/>
                    </a:lnTo>
                    <a:lnTo>
                      <a:pt x="179" y="344"/>
                    </a:lnTo>
                    <a:lnTo>
                      <a:pt x="177" y="339"/>
                    </a:lnTo>
                    <a:lnTo>
                      <a:pt x="170" y="342"/>
                    </a:lnTo>
                    <a:lnTo>
                      <a:pt x="162" y="349"/>
                    </a:lnTo>
                    <a:lnTo>
                      <a:pt x="153" y="359"/>
                    </a:lnTo>
                    <a:lnTo>
                      <a:pt x="145" y="369"/>
                    </a:lnTo>
                    <a:lnTo>
                      <a:pt x="140" y="379"/>
                    </a:lnTo>
                    <a:lnTo>
                      <a:pt x="139" y="386"/>
                    </a:lnTo>
                    <a:lnTo>
                      <a:pt x="144" y="387"/>
                    </a:lnTo>
                    <a:lnTo>
                      <a:pt x="170" y="380"/>
                    </a:lnTo>
                    <a:lnTo>
                      <a:pt x="190" y="373"/>
                    </a:lnTo>
                    <a:lnTo>
                      <a:pt x="205" y="364"/>
                    </a:lnTo>
                    <a:lnTo>
                      <a:pt x="215" y="355"/>
                    </a:lnTo>
                    <a:lnTo>
                      <a:pt x="221" y="344"/>
                    </a:lnTo>
                    <a:lnTo>
                      <a:pt x="224" y="332"/>
                    </a:lnTo>
                    <a:lnTo>
                      <a:pt x="224" y="318"/>
                    </a:lnTo>
                    <a:lnTo>
                      <a:pt x="221" y="304"/>
                    </a:lnTo>
                    <a:lnTo>
                      <a:pt x="217" y="289"/>
                    </a:lnTo>
                    <a:lnTo>
                      <a:pt x="211" y="272"/>
                    </a:lnTo>
                    <a:lnTo>
                      <a:pt x="205" y="253"/>
                    </a:lnTo>
                    <a:lnTo>
                      <a:pt x="200" y="234"/>
                    </a:lnTo>
                    <a:lnTo>
                      <a:pt x="195" y="214"/>
                    </a:lnTo>
                    <a:lnTo>
                      <a:pt x="192" y="193"/>
                    </a:lnTo>
                    <a:lnTo>
                      <a:pt x="191" y="170"/>
                    </a:lnTo>
                    <a:lnTo>
                      <a:pt x="192" y="147"/>
                    </a:lnTo>
                    <a:lnTo>
                      <a:pt x="192" y="140"/>
                    </a:lnTo>
                    <a:lnTo>
                      <a:pt x="189" y="135"/>
                    </a:lnTo>
                    <a:lnTo>
                      <a:pt x="185" y="131"/>
                    </a:lnTo>
                    <a:lnTo>
                      <a:pt x="180" y="128"/>
                    </a:lnTo>
                    <a:lnTo>
                      <a:pt x="174" y="128"/>
                    </a:lnTo>
                    <a:lnTo>
                      <a:pt x="169" y="130"/>
                    </a:lnTo>
                    <a:lnTo>
                      <a:pt x="165" y="134"/>
                    </a:lnTo>
                    <a:lnTo>
                      <a:pt x="163" y="140"/>
                    </a:lnTo>
                    <a:lnTo>
                      <a:pt x="162" y="156"/>
                    </a:lnTo>
                    <a:lnTo>
                      <a:pt x="162" y="171"/>
                    </a:lnTo>
                    <a:lnTo>
                      <a:pt x="164" y="186"/>
                    </a:lnTo>
                    <a:lnTo>
                      <a:pt x="167" y="199"/>
                    </a:lnTo>
                    <a:lnTo>
                      <a:pt x="170" y="212"/>
                    </a:lnTo>
                    <a:lnTo>
                      <a:pt x="174" y="224"/>
                    </a:lnTo>
                    <a:lnTo>
                      <a:pt x="177" y="235"/>
                    </a:lnTo>
                    <a:lnTo>
                      <a:pt x="180" y="246"/>
                    </a:lnTo>
                    <a:lnTo>
                      <a:pt x="182" y="257"/>
                    </a:lnTo>
                    <a:lnTo>
                      <a:pt x="182" y="266"/>
                    </a:lnTo>
                    <a:lnTo>
                      <a:pt x="180" y="274"/>
                    </a:lnTo>
                    <a:lnTo>
                      <a:pt x="176" y="281"/>
                    </a:lnTo>
                    <a:lnTo>
                      <a:pt x="169" y="288"/>
                    </a:lnTo>
                    <a:lnTo>
                      <a:pt x="159" y="293"/>
                    </a:lnTo>
                    <a:lnTo>
                      <a:pt x="146" y="298"/>
                    </a:lnTo>
                    <a:lnTo>
                      <a:pt x="128" y="302"/>
                    </a:lnTo>
                    <a:lnTo>
                      <a:pt x="119" y="304"/>
                    </a:lnTo>
                    <a:lnTo>
                      <a:pt x="112" y="307"/>
                    </a:lnTo>
                    <a:lnTo>
                      <a:pt x="106" y="311"/>
                    </a:lnTo>
                    <a:lnTo>
                      <a:pt x="100" y="315"/>
                    </a:lnTo>
                    <a:lnTo>
                      <a:pt x="96" y="321"/>
                    </a:lnTo>
                    <a:lnTo>
                      <a:pt x="93" y="328"/>
                    </a:lnTo>
                    <a:lnTo>
                      <a:pt x="92" y="336"/>
                    </a:lnTo>
                    <a:lnTo>
                      <a:pt x="91" y="344"/>
                    </a:lnTo>
                    <a:lnTo>
                      <a:pt x="92" y="367"/>
                    </a:lnTo>
                    <a:lnTo>
                      <a:pt x="96" y="388"/>
                    </a:lnTo>
                    <a:lnTo>
                      <a:pt x="102" y="406"/>
                    </a:lnTo>
                    <a:lnTo>
                      <a:pt x="110" y="423"/>
                    </a:lnTo>
                    <a:lnTo>
                      <a:pt x="120" y="438"/>
                    </a:lnTo>
                    <a:lnTo>
                      <a:pt x="132" y="451"/>
                    </a:lnTo>
                    <a:lnTo>
                      <a:pt x="144" y="464"/>
                    </a:lnTo>
                    <a:lnTo>
                      <a:pt x="156" y="476"/>
                    </a:lnTo>
                    <a:lnTo>
                      <a:pt x="170" y="487"/>
                    </a:lnTo>
                    <a:lnTo>
                      <a:pt x="183" y="498"/>
                    </a:lnTo>
                    <a:lnTo>
                      <a:pt x="196" y="511"/>
                    </a:lnTo>
                    <a:lnTo>
                      <a:pt x="209" y="522"/>
                    </a:lnTo>
                    <a:lnTo>
                      <a:pt x="221" y="534"/>
                    </a:lnTo>
                    <a:lnTo>
                      <a:pt x="232" y="547"/>
                    </a:lnTo>
                    <a:lnTo>
                      <a:pt x="242" y="561"/>
                    </a:lnTo>
                    <a:lnTo>
                      <a:pt x="251" y="577"/>
                    </a:lnTo>
                    <a:lnTo>
                      <a:pt x="256" y="583"/>
                    </a:lnTo>
                    <a:lnTo>
                      <a:pt x="262" y="580"/>
                    </a:lnTo>
                    <a:lnTo>
                      <a:pt x="270" y="571"/>
                    </a:lnTo>
                    <a:lnTo>
                      <a:pt x="276" y="559"/>
                    </a:lnTo>
                    <a:lnTo>
                      <a:pt x="281" y="545"/>
                    </a:lnTo>
                    <a:lnTo>
                      <a:pt x="283" y="534"/>
                    </a:lnTo>
                    <a:lnTo>
                      <a:pt x="281" y="527"/>
                    </a:lnTo>
                    <a:lnTo>
                      <a:pt x="273" y="526"/>
                    </a:lnTo>
                    <a:lnTo>
                      <a:pt x="243" y="535"/>
                    </a:lnTo>
                    <a:lnTo>
                      <a:pt x="223" y="543"/>
                    </a:lnTo>
                    <a:lnTo>
                      <a:pt x="211" y="551"/>
                    </a:lnTo>
                    <a:lnTo>
                      <a:pt x="204" y="561"/>
                    </a:lnTo>
                    <a:lnTo>
                      <a:pt x="200" y="574"/>
                    </a:lnTo>
                    <a:lnTo>
                      <a:pt x="199" y="592"/>
                    </a:lnTo>
                    <a:lnTo>
                      <a:pt x="197" y="617"/>
                    </a:lnTo>
                    <a:lnTo>
                      <a:pt x="195" y="652"/>
                    </a:lnTo>
                    <a:lnTo>
                      <a:pt x="196" y="656"/>
                    </a:lnTo>
                    <a:lnTo>
                      <a:pt x="201" y="655"/>
                    </a:lnTo>
                    <a:lnTo>
                      <a:pt x="209" y="651"/>
                    </a:lnTo>
                    <a:lnTo>
                      <a:pt x="217" y="645"/>
                    </a:lnTo>
                    <a:lnTo>
                      <a:pt x="224" y="636"/>
                    </a:lnTo>
                    <a:lnTo>
                      <a:pt x="230" y="629"/>
                    </a:lnTo>
                    <a:lnTo>
                      <a:pt x="231" y="624"/>
                    </a:lnTo>
                    <a:lnTo>
                      <a:pt x="227" y="622"/>
                    </a:lnTo>
                    <a:lnTo>
                      <a:pt x="210" y="622"/>
                    </a:lnTo>
                    <a:lnTo>
                      <a:pt x="194" y="622"/>
                    </a:lnTo>
                    <a:lnTo>
                      <a:pt x="178" y="623"/>
                    </a:lnTo>
                    <a:lnTo>
                      <a:pt x="163" y="624"/>
                    </a:lnTo>
                    <a:lnTo>
                      <a:pt x="148" y="625"/>
                    </a:lnTo>
                    <a:lnTo>
                      <a:pt x="135" y="627"/>
                    </a:lnTo>
                    <a:lnTo>
                      <a:pt x="120" y="628"/>
                    </a:lnTo>
                    <a:lnTo>
                      <a:pt x="107" y="631"/>
                    </a:lnTo>
                    <a:lnTo>
                      <a:pt x="95" y="633"/>
                    </a:lnTo>
                    <a:lnTo>
                      <a:pt x="83" y="636"/>
                    </a:lnTo>
                    <a:lnTo>
                      <a:pt x="71" y="640"/>
                    </a:lnTo>
                    <a:lnTo>
                      <a:pt x="60" y="644"/>
                    </a:lnTo>
                    <a:lnTo>
                      <a:pt x="49" y="648"/>
                    </a:lnTo>
                    <a:lnTo>
                      <a:pt x="38" y="652"/>
                    </a:lnTo>
                    <a:lnTo>
                      <a:pt x="27" y="657"/>
                    </a:lnTo>
                    <a:lnTo>
                      <a:pt x="17" y="662"/>
                    </a:lnTo>
                    <a:lnTo>
                      <a:pt x="11" y="665"/>
                    </a:lnTo>
                    <a:lnTo>
                      <a:pt x="5" y="668"/>
                    </a:lnTo>
                    <a:lnTo>
                      <a:pt x="2" y="672"/>
                    </a:lnTo>
                    <a:lnTo>
                      <a:pt x="0" y="677"/>
                    </a:lnTo>
                    <a:lnTo>
                      <a:pt x="0" y="682"/>
                    </a:lnTo>
                    <a:lnTo>
                      <a:pt x="2" y="687"/>
                    </a:lnTo>
                    <a:lnTo>
                      <a:pt x="5" y="692"/>
                    </a:lnTo>
                    <a:lnTo>
                      <a:pt x="11" y="697"/>
                    </a:lnTo>
                    <a:lnTo>
                      <a:pt x="46" y="726"/>
                    </a:lnTo>
                    <a:lnTo>
                      <a:pt x="65" y="748"/>
                    </a:lnTo>
                    <a:lnTo>
                      <a:pt x="83" y="770"/>
                    </a:lnTo>
                    <a:lnTo>
                      <a:pt x="100" y="788"/>
                    </a:lnTo>
                    <a:lnTo>
                      <a:pt x="117" y="805"/>
                    </a:lnTo>
                    <a:lnTo>
                      <a:pt x="135" y="823"/>
                    </a:lnTo>
                    <a:lnTo>
                      <a:pt x="152" y="841"/>
                    </a:lnTo>
                    <a:lnTo>
                      <a:pt x="170" y="862"/>
                    </a:lnTo>
                    <a:lnTo>
                      <a:pt x="189" y="884"/>
                    </a:lnTo>
                    <a:lnTo>
                      <a:pt x="199" y="902"/>
                    </a:lnTo>
                    <a:lnTo>
                      <a:pt x="207" y="919"/>
                    </a:lnTo>
                    <a:lnTo>
                      <a:pt x="211" y="936"/>
                    </a:lnTo>
                    <a:lnTo>
                      <a:pt x="214" y="954"/>
                    </a:lnTo>
                    <a:lnTo>
                      <a:pt x="214" y="973"/>
                    </a:lnTo>
                    <a:lnTo>
                      <a:pt x="212" y="992"/>
                    </a:lnTo>
                    <a:lnTo>
                      <a:pt x="209" y="1011"/>
                    </a:lnTo>
                    <a:lnTo>
                      <a:pt x="204" y="1031"/>
                    </a:lnTo>
                    <a:lnTo>
                      <a:pt x="198" y="1050"/>
                    </a:lnTo>
                    <a:lnTo>
                      <a:pt x="192" y="1070"/>
                    </a:lnTo>
                    <a:lnTo>
                      <a:pt x="185" y="1090"/>
                    </a:lnTo>
                    <a:lnTo>
                      <a:pt x="179" y="1110"/>
                    </a:lnTo>
                    <a:lnTo>
                      <a:pt x="172" y="1129"/>
                    </a:lnTo>
                    <a:lnTo>
                      <a:pt x="166" y="1150"/>
                    </a:lnTo>
                    <a:lnTo>
                      <a:pt x="160" y="1170"/>
                    </a:lnTo>
                    <a:lnTo>
                      <a:pt x="156" y="1189"/>
                    </a:lnTo>
                    <a:lnTo>
                      <a:pt x="152" y="1209"/>
                    </a:lnTo>
                    <a:lnTo>
                      <a:pt x="148" y="1232"/>
                    </a:lnTo>
                    <a:lnTo>
                      <a:pt x="145" y="1257"/>
                    </a:lnTo>
                    <a:lnTo>
                      <a:pt x="142" y="1285"/>
                    </a:lnTo>
                    <a:lnTo>
                      <a:pt x="139" y="1314"/>
                    </a:lnTo>
                    <a:lnTo>
                      <a:pt x="136" y="1344"/>
                    </a:lnTo>
                    <a:lnTo>
                      <a:pt x="133" y="1375"/>
                    </a:lnTo>
                    <a:lnTo>
                      <a:pt x="131" y="1408"/>
                    </a:lnTo>
                    <a:lnTo>
                      <a:pt x="128" y="1440"/>
                    </a:lnTo>
                    <a:lnTo>
                      <a:pt x="125" y="1472"/>
                    </a:lnTo>
                    <a:lnTo>
                      <a:pt x="123" y="1504"/>
                    </a:lnTo>
                    <a:lnTo>
                      <a:pt x="121" y="1537"/>
                    </a:lnTo>
                    <a:lnTo>
                      <a:pt x="119" y="1567"/>
                    </a:lnTo>
                    <a:lnTo>
                      <a:pt x="117" y="1597"/>
                    </a:lnTo>
                    <a:lnTo>
                      <a:pt x="116" y="1625"/>
                    </a:lnTo>
                    <a:lnTo>
                      <a:pt x="114" y="1651"/>
                    </a:lnTo>
                    <a:lnTo>
                      <a:pt x="114" y="1680"/>
                    </a:lnTo>
                    <a:lnTo>
                      <a:pt x="116" y="1706"/>
                    </a:lnTo>
                    <a:lnTo>
                      <a:pt x="117" y="1732"/>
                    </a:lnTo>
                    <a:lnTo>
                      <a:pt x="120" y="1756"/>
                    </a:lnTo>
                    <a:lnTo>
                      <a:pt x="123" y="1781"/>
                    </a:lnTo>
                    <a:lnTo>
                      <a:pt x="128" y="1803"/>
                    </a:lnTo>
                    <a:lnTo>
                      <a:pt x="133" y="1825"/>
                    </a:lnTo>
                    <a:lnTo>
                      <a:pt x="137" y="1847"/>
                    </a:lnTo>
                    <a:lnTo>
                      <a:pt x="143" y="1868"/>
                    </a:lnTo>
                    <a:lnTo>
                      <a:pt x="148" y="1888"/>
                    </a:lnTo>
                    <a:lnTo>
                      <a:pt x="155" y="1909"/>
                    </a:lnTo>
                    <a:lnTo>
                      <a:pt x="161" y="1929"/>
                    </a:lnTo>
                    <a:lnTo>
                      <a:pt x="168" y="1949"/>
                    </a:lnTo>
                    <a:lnTo>
                      <a:pt x="175" y="1969"/>
                    </a:lnTo>
                    <a:lnTo>
                      <a:pt x="182" y="1988"/>
                    </a:lnTo>
                    <a:lnTo>
                      <a:pt x="189" y="2008"/>
                    </a:lnTo>
                    <a:lnTo>
                      <a:pt x="257" y="2086"/>
                    </a:lnTo>
                    <a:lnTo>
                      <a:pt x="272" y="2100"/>
                    </a:lnTo>
                    <a:lnTo>
                      <a:pt x="285" y="2114"/>
                    </a:lnTo>
                    <a:lnTo>
                      <a:pt x="298" y="2130"/>
                    </a:lnTo>
                    <a:lnTo>
                      <a:pt x="310" y="2145"/>
                    </a:lnTo>
                    <a:lnTo>
                      <a:pt x="321" y="2161"/>
                    </a:lnTo>
                    <a:lnTo>
                      <a:pt x="333" y="2178"/>
                    </a:lnTo>
                    <a:lnTo>
                      <a:pt x="346" y="2194"/>
                    </a:lnTo>
                    <a:lnTo>
                      <a:pt x="360" y="2209"/>
                    </a:lnTo>
                    <a:lnTo>
                      <a:pt x="369" y="2211"/>
                    </a:lnTo>
                    <a:lnTo>
                      <a:pt x="378" y="2214"/>
                    </a:lnTo>
                    <a:lnTo>
                      <a:pt x="386" y="2216"/>
                    </a:lnTo>
                    <a:lnTo>
                      <a:pt x="395" y="2219"/>
                    </a:lnTo>
                    <a:lnTo>
                      <a:pt x="404" y="2222"/>
                    </a:lnTo>
                    <a:lnTo>
                      <a:pt x="413" y="2225"/>
                    </a:lnTo>
                    <a:lnTo>
                      <a:pt x="422" y="2228"/>
                    </a:lnTo>
                    <a:lnTo>
                      <a:pt x="431" y="2231"/>
                    </a:lnTo>
                    <a:lnTo>
                      <a:pt x="454" y="2238"/>
                    </a:lnTo>
                    <a:lnTo>
                      <a:pt x="477" y="2243"/>
                    </a:lnTo>
                    <a:lnTo>
                      <a:pt x="502" y="2246"/>
                    </a:lnTo>
                    <a:lnTo>
                      <a:pt x="526" y="2249"/>
                    </a:lnTo>
                    <a:lnTo>
                      <a:pt x="551" y="2250"/>
                    </a:lnTo>
                    <a:lnTo>
                      <a:pt x="576" y="2251"/>
                    </a:lnTo>
                    <a:lnTo>
                      <a:pt x="601" y="2250"/>
                    </a:lnTo>
                    <a:lnTo>
                      <a:pt x="627" y="2248"/>
                    </a:lnTo>
                    <a:lnTo>
                      <a:pt x="651" y="2246"/>
                    </a:lnTo>
                    <a:lnTo>
                      <a:pt x="675" y="2243"/>
                    </a:lnTo>
                    <a:lnTo>
                      <a:pt x="699" y="2239"/>
                    </a:lnTo>
                    <a:lnTo>
                      <a:pt x="722" y="2235"/>
                    </a:lnTo>
                    <a:lnTo>
                      <a:pt x="746" y="2231"/>
                    </a:lnTo>
                    <a:lnTo>
                      <a:pt x="767" y="2226"/>
                    </a:lnTo>
                    <a:lnTo>
                      <a:pt x="788" y="2220"/>
                    </a:lnTo>
                    <a:lnTo>
                      <a:pt x="807" y="2215"/>
                    </a:lnTo>
                    <a:lnTo>
                      <a:pt x="825" y="2210"/>
                    </a:lnTo>
                    <a:lnTo>
                      <a:pt x="841" y="2206"/>
                    </a:lnTo>
                    <a:lnTo>
                      <a:pt x="859" y="2201"/>
                    </a:lnTo>
                    <a:lnTo>
                      <a:pt x="874" y="2196"/>
                    </a:lnTo>
                    <a:lnTo>
                      <a:pt x="890" y="2191"/>
                    </a:lnTo>
                    <a:lnTo>
                      <a:pt x="905" y="2186"/>
                    </a:lnTo>
                    <a:lnTo>
                      <a:pt x="919" y="2181"/>
                    </a:lnTo>
                    <a:lnTo>
                      <a:pt x="934" y="2176"/>
                    </a:lnTo>
                    <a:lnTo>
                      <a:pt x="948" y="2171"/>
                    </a:lnTo>
                    <a:lnTo>
                      <a:pt x="963" y="2166"/>
                    </a:lnTo>
                    <a:lnTo>
                      <a:pt x="978" y="2159"/>
                    </a:lnTo>
                    <a:lnTo>
                      <a:pt x="993" y="2154"/>
                    </a:lnTo>
                    <a:lnTo>
                      <a:pt x="1008" y="2148"/>
                    </a:lnTo>
                    <a:lnTo>
                      <a:pt x="1023" y="2143"/>
                    </a:lnTo>
                    <a:lnTo>
                      <a:pt x="1039" y="2137"/>
                    </a:lnTo>
                    <a:lnTo>
                      <a:pt x="1056" y="2131"/>
                    </a:lnTo>
                    <a:lnTo>
                      <a:pt x="1131" y="2086"/>
                    </a:lnTo>
                    <a:lnTo>
                      <a:pt x="1199" y="2063"/>
                    </a:lnTo>
                    <a:lnTo>
                      <a:pt x="1214" y="2054"/>
                    </a:lnTo>
                    <a:lnTo>
                      <a:pt x="1228" y="2043"/>
                    </a:lnTo>
                    <a:lnTo>
                      <a:pt x="1241" y="2029"/>
                    </a:lnTo>
                    <a:lnTo>
                      <a:pt x="1253" y="2016"/>
                    </a:lnTo>
                    <a:lnTo>
                      <a:pt x="1265" y="2001"/>
                    </a:lnTo>
                    <a:lnTo>
                      <a:pt x="1276" y="1984"/>
                    </a:lnTo>
                    <a:lnTo>
                      <a:pt x="1286" y="1967"/>
                    </a:lnTo>
                    <a:lnTo>
                      <a:pt x="1294" y="1949"/>
                    </a:lnTo>
                    <a:lnTo>
                      <a:pt x="1302" y="1930"/>
                    </a:lnTo>
                    <a:lnTo>
                      <a:pt x="1309" y="1910"/>
                    </a:lnTo>
                    <a:lnTo>
                      <a:pt x="1314" y="1888"/>
                    </a:lnTo>
                    <a:lnTo>
                      <a:pt x="1318" y="1867"/>
                    </a:lnTo>
                    <a:lnTo>
                      <a:pt x="1321" y="1845"/>
                    </a:lnTo>
                    <a:lnTo>
                      <a:pt x="1322" y="1823"/>
                    </a:lnTo>
                    <a:lnTo>
                      <a:pt x="1321" y="1801"/>
                    </a:lnTo>
                    <a:lnTo>
                      <a:pt x="1319" y="1778"/>
                    </a:lnTo>
                    <a:lnTo>
                      <a:pt x="1322" y="1750"/>
                    </a:lnTo>
                    <a:lnTo>
                      <a:pt x="1324" y="1724"/>
                    </a:lnTo>
                    <a:lnTo>
                      <a:pt x="1326" y="1699"/>
                    </a:lnTo>
                    <a:lnTo>
                      <a:pt x="1326" y="1676"/>
                    </a:lnTo>
                    <a:lnTo>
                      <a:pt x="1326" y="1651"/>
                    </a:lnTo>
                    <a:lnTo>
                      <a:pt x="1326" y="1629"/>
                    </a:lnTo>
                    <a:lnTo>
                      <a:pt x="1325" y="1607"/>
                    </a:lnTo>
                    <a:lnTo>
                      <a:pt x="1324" y="1585"/>
                    </a:lnTo>
                    <a:lnTo>
                      <a:pt x="1323" y="1563"/>
                    </a:lnTo>
                    <a:lnTo>
                      <a:pt x="1321" y="1540"/>
                    </a:lnTo>
                    <a:lnTo>
                      <a:pt x="1320" y="1516"/>
                    </a:lnTo>
                    <a:lnTo>
                      <a:pt x="1318" y="1493"/>
                    </a:lnTo>
                    <a:lnTo>
                      <a:pt x="1317" y="1468"/>
                    </a:lnTo>
                    <a:lnTo>
                      <a:pt x="1316" y="1443"/>
                    </a:lnTo>
                    <a:lnTo>
                      <a:pt x="1315" y="1416"/>
                    </a:lnTo>
                    <a:lnTo>
                      <a:pt x="1315" y="1386"/>
                    </a:lnTo>
                    <a:lnTo>
                      <a:pt x="1317" y="1358"/>
                    </a:lnTo>
                    <a:lnTo>
                      <a:pt x="1318" y="1329"/>
                    </a:lnTo>
                    <a:lnTo>
                      <a:pt x="1320" y="1298"/>
                    </a:lnTo>
                    <a:lnTo>
                      <a:pt x="1322" y="1265"/>
                    </a:lnTo>
                    <a:lnTo>
                      <a:pt x="1323" y="1232"/>
                    </a:lnTo>
                    <a:lnTo>
                      <a:pt x="1325" y="1199"/>
                    </a:lnTo>
                    <a:lnTo>
                      <a:pt x="1326" y="1165"/>
                    </a:lnTo>
                    <a:lnTo>
                      <a:pt x="1329" y="1130"/>
                    </a:lnTo>
                    <a:lnTo>
                      <a:pt x="1330" y="1096"/>
                    </a:lnTo>
                    <a:lnTo>
                      <a:pt x="1332" y="1062"/>
                    </a:lnTo>
                    <a:lnTo>
                      <a:pt x="1334" y="1029"/>
                    </a:lnTo>
                    <a:lnTo>
                      <a:pt x="1336" y="996"/>
                    </a:lnTo>
                    <a:lnTo>
                      <a:pt x="1339" y="964"/>
                    </a:lnTo>
                    <a:lnTo>
                      <a:pt x="1342" y="934"/>
                    </a:lnTo>
                    <a:lnTo>
                      <a:pt x="1345" y="906"/>
                    </a:lnTo>
                    <a:lnTo>
                      <a:pt x="1348" y="878"/>
                    </a:lnTo>
                    <a:lnTo>
                      <a:pt x="1354" y="845"/>
                    </a:lnTo>
                    <a:lnTo>
                      <a:pt x="1362" y="814"/>
                    </a:lnTo>
                    <a:lnTo>
                      <a:pt x="1371" y="784"/>
                    </a:lnTo>
                    <a:lnTo>
                      <a:pt x="1380" y="755"/>
                    </a:lnTo>
                    <a:lnTo>
                      <a:pt x="1391" y="729"/>
                    </a:lnTo>
                    <a:lnTo>
                      <a:pt x="1403" y="703"/>
                    </a:lnTo>
                    <a:lnTo>
                      <a:pt x="1415" y="679"/>
                    </a:lnTo>
                    <a:lnTo>
                      <a:pt x="1429" y="656"/>
                    </a:lnTo>
                    <a:lnTo>
                      <a:pt x="1443" y="633"/>
                    </a:lnTo>
                    <a:lnTo>
                      <a:pt x="1459" y="612"/>
                    </a:lnTo>
                    <a:lnTo>
                      <a:pt x="1474" y="591"/>
                    </a:lnTo>
                    <a:lnTo>
                      <a:pt x="1490" y="572"/>
                    </a:lnTo>
                    <a:lnTo>
                      <a:pt x="1506" y="553"/>
                    </a:lnTo>
                    <a:lnTo>
                      <a:pt x="1523" y="534"/>
                    </a:lnTo>
                    <a:lnTo>
                      <a:pt x="1540" y="516"/>
                    </a:lnTo>
                    <a:lnTo>
                      <a:pt x="1557" y="498"/>
                    </a:lnTo>
                    <a:lnTo>
                      <a:pt x="1575" y="480"/>
                    </a:lnTo>
                    <a:lnTo>
                      <a:pt x="1593" y="463"/>
                    </a:lnTo>
                    <a:lnTo>
                      <a:pt x="1610" y="446"/>
                    </a:lnTo>
                    <a:lnTo>
                      <a:pt x="1628" y="428"/>
                    </a:lnTo>
                    <a:lnTo>
                      <a:pt x="1645" y="411"/>
                    </a:lnTo>
                    <a:lnTo>
                      <a:pt x="1662" y="393"/>
                    </a:lnTo>
                    <a:lnTo>
                      <a:pt x="1679" y="374"/>
                    </a:lnTo>
                    <a:lnTo>
                      <a:pt x="1696" y="356"/>
                    </a:lnTo>
                    <a:lnTo>
                      <a:pt x="1712" y="336"/>
                    </a:lnTo>
                    <a:lnTo>
                      <a:pt x="1728" y="317"/>
                    </a:lnTo>
                    <a:lnTo>
                      <a:pt x="1743" y="296"/>
                    </a:lnTo>
                    <a:lnTo>
                      <a:pt x="1758" y="275"/>
                    </a:lnTo>
                    <a:lnTo>
                      <a:pt x="1771" y="252"/>
                    </a:lnTo>
                    <a:lnTo>
                      <a:pt x="1784" y="229"/>
                    </a:lnTo>
                    <a:lnTo>
                      <a:pt x="1797" y="205"/>
                    </a:lnTo>
                    <a:lnTo>
                      <a:pt x="1809" y="179"/>
                    </a:lnTo>
                    <a:lnTo>
                      <a:pt x="1811" y="168"/>
                    </a:lnTo>
                    <a:lnTo>
                      <a:pt x="1813" y="157"/>
                    </a:lnTo>
                    <a:lnTo>
                      <a:pt x="1815" y="146"/>
                    </a:lnTo>
                    <a:lnTo>
                      <a:pt x="1817" y="134"/>
                    </a:lnTo>
                    <a:lnTo>
                      <a:pt x="1818" y="122"/>
                    </a:lnTo>
                    <a:lnTo>
                      <a:pt x="1819" y="110"/>
                    </a:lnTo>
                    <a:lnTo>
                      <a:pt x="1820" y="99"/>
                    </a:lnTo>
                    <a:lnTo>
                      <a:pt x="1820" y="87"/>
                    </a:lnTo>
                    <a:lnTo>
                      <a:pt x="1819" y="76"/>
                    </a:lnTo>
                    <a:lnTo>
                      <a:pt x="1818" y="65"/>
                    </a:lnTo>
                    <a:lnTo>
                      <a:pt x="1816" y="53"/>
                    </a:lnTo>
                    <a:lnTo>
                      <a:pt x="1813" y="42"/>
                    </a:lnTo>
                    <a:lnTo>
                      <a:pt x="1809" y="32"/>
                    </a:lnTo>
                    <a:lnTo>
                      <a:pt x="1803" y="21"/>
                    </a:lnTo>
                    <a:lnTo>
                      <a:pt x="1798" y="11"/>
                    </a:lnTo>
                    <a:lnTo>
                      <a:pt x="1791" y="0"/>
                    </a:lnTo>
                    <a:lnTo>
                      <a:pt x="1773" y="6"/>
                    </a:lnTo>
                    <a:lnTo>
                      <a:pt x="1756" y="10"/>
                    </a:lnTo>
                    <a:lnTo>
                      <a:pt x="1740" y="15"/>
                    </a:lnTo>
                    <a:lnTo>
                      <a:pt x="1724" y="20"/>
                    </a:lnTo>
                    <a:lnTo>
                      <a:pt x="1709" y="25"/>
                    </a:lnTo>
                    <a:lnTo>
                      <a:pt x="1694" y="30"/>
                    </a:lnTo>
                    <a:lnTo>
                      <a:pt x="1676" y="36"/>
                    </a:lnTo>
                    <a:lnTo>
                      <a:pt x="1659" y="43"/>
                    </a:lnTo>
                    <a:lnTo>
                      <a:pt x="1620" y="44"/>
                    </a:lnTo>
                    <a:lnTo>
                      <a:pt x="1582" y="46"/>
                    </a:lnTo>
                    <a:lnTo>
                      <a:pt x="1545" y="49"/>
                    </a:lnTo>
                    <a:lnTo>
                      <a:pt x="1511" y="53"/>
                    </a:lnTo>
                    <a:lnTo>
                      <a:pt x="1477" y="58"/>
                    </a:lnTo>
                    <a:lnTo>
                      <a:pt x="1443" y="63"/>
                    </a:lnTo>
                    <a:lnTo>
                      <a:pt x="1412" y="68"/>
                    </a:lnTo>
                    <a:lnTo>
                      <a:pt x="1380" y="72"/>
                    </a:lnTo>
                    <a:lnTo>
                      <a:pt x="1349" y="77"/>
                    </a:lnTo>
                    <a:lnTo>
                      <a:pt x="1317" y="81"/>
                    </a:lnTo>
                    <a:lnTo>
                      <a:pt x="1286" y="84"/>
                    </a:lnTo>
                    <a:lnTo>
                      <a:pt x="1254" y="85"/>
                    </a:lnTo>
                    <a:lnTo>
                      <a:pt x="1222" y="85"/>
                    </a:lnTo>
                    <a:lnTo>
                      <a:pt x="1188" y="84"/>
                    </a:lnTo>
                    <a:lnTo>
                      <a:pt x="1153" y="81"/>
                    </a:lnTo>
                    <a:lnTo>
                      <a:pt x="1118" y="75"/>
                    </a:lnTo>
                    <a:lnTo>
                      <a:pt x="1093" y="80"/>
                    </a:lnTo>
                    <a:lnTo>
                      <a:pt x="1066" y="83"/>
                    </a:lnTo>
                    <a:lnTo>
                      <a:pt x="1041" y="87"/>
                    </a:lnTo>
                    <a:lnTo>
                      <a:pt x="1016" y="89"/>
                    </a:lnTo>
                    <a:lnTo>
                      <a:pt x="990" y="91"/>
                    </a:lnTo>
                    <a:lnTo>
                      <a:pt x="964" y="93"/>
                    </a:lnTo>
                    <a:lnTo>
                      <a:pt x="938" y="94"/>
                    </a:lnTo>
                    <a:lnTo>
                      <a:pt x="912" y="95"/>
                    </a:lnTo>
                    <a:lnTo>
                      <a:pt x="885" y="95"/>
                    </a:lnTo>
                    <a:lnTo>
                      <a:pt x="858" y="96"/>
                    </a:lnTo>
                    <a:lnTo>
                      <a:pt x="829" y="96"/>
                    </a:lnTo>
                    <a:lnTo>
                      <a:pt x="801" y="96"/>
                    </a:lnTo>
                    <a:lnTo>
                      <a:pt x="772" y="95"/>
                    </a:lnTo>
                    <a:lnTo>
                      <a:pt x="743" y="95"/>
                    </a:lnTo>
                    <a:lnTo>
                      <a:pt x="712" y="95"/>
                    </a:lnTo>
                    <a:lnTo>
                      <a:pt x="681" y="95"/>
                    </a:lnTo>
                    <a:lnTo>
                      <a:pt x="661" y="97"/>
                    </a:lnTo>
                    <a:lnTo>
                      <a:pt x="641" y="98"/>
                    </a:lnTo>
                    <a:lnTo>
                      <a:pt x="622" y="100"/>
                    </a:lnTo>
                    <a:lnTo>
                      <a:pt x="602" y="101"/>
                    </a:lnTo>
                    <a:lnTo>
                      <a:pt x="584" y="102"/>
                    </a:lnTo>
                    <a:lnTo>
                      <a:pt x="566" y="103"/>
                    </a:lnTo>
                    <a:lnTo>
                      <a:pt x="547" y="104"/>
                    </a:lnTo>
                    <a:lnTo>
                      <a:pt x="529" y="105"/>
                    </a:lnTo>
                    <a:lnTo>
                      <a:pt x="510" y="106"/>
                    </a:lnTo>
                    <a:lnTo>
                      <a:pt x="492" y="106"/>
                    </a:lnTo>
                    <a:lnTo>
                      <a:pt x="471" y="106"/>
                    </a:lnTo>
                    <a:lnTo>
                      <a:pt x="452" y="106"/>
                    </a:lnTo>
                    <a:lnTo>
                      <a:pt x="432" y="105"/>
                    </a:lnTo>
                    <a:lnTo>
                      <a:pt x="411" y="104"/>
                    </a:lnTo>
                    <a:lnTo>
                      <a:pt x="389" y="103"/>
                    </a:lnTo>
                    <a:lnTo>
                      <a:pt x="367" y="101"/>
                    </a:lnTo>
                    <a:lnTo>
                      <a:pt x="354" y="98"/>
                    </a:lnTo>
                    <a:lnTo>
                      <a:pt x="342" y="95"/>
                    </a:lnTo>
                    <a:lnTo>
                      <a:pt x="331" y="93"/>
                    </a:lnTo>
                    <a:lnTo>
                      <a:pt x="320" y="90"/>
                    </a:lnTo>
                    <a:lnTo>
                      <a:pt x="309" y="88"/>
                    </a:lnTo>
                    <a:lnTo>
                      <a:pt x="299" y="85"/>
                    </a:lnTo>
                    <a:lnTo>
                      <a:pt x="289" y="83"/>
                    </a:lnTo>
                    <a:lnTo>
                      <a:pt x="279" y="80"/>
                    </a:lnTo>
                    <a:lnTo>
                      <a:pt x="269" y="77"/>
                    </a:lnTo>
                    <a:lnTo>
                      <a:pt x="259" y="74"/>
                    </a:lnTo>
                    <a:lnTo>
                      <a:pt x="249" y="71"/>
                    </a:lnTo>
                    <a:lnTo>
                      <a:pt x="238" y="68"/>
                    </a:lnTo>
                    <a:lnTo>
                      <a:pt x="228" y="64"/>
                    </a:lnTo>
                    <a:lnTo>
                      <a:pt x="217" y="60"/>
                    </a:lnTo>
                    <a:lnTo>
                      <a:pt x="206" y="55"/>
                    </a:lnTo>
                    <a:lnTo>
                      <a:pt x="195" y="50"/>
                    </a:lnTo>
                    <a:lnTo>
                      <a:pt x="186" y="47"/>
                    </a:lnTo>
                    <a:lnTo>
                      <a:pt x="177" y="49"/>
                    </a:lnTo>
                    <a:lnTo>
                      <a:pt x="171" y="53"/>
                    </a:lnTo>
                    <a:lnTo>
                      <a:pt x="166" y="59"/>
                    </a:lnTo>
                    <a:lnTo>
                      <a:pt x="164" y="66"/>
                    </a:lnTo>
                    <a:lnTo>
                      <a:pt x="164" y="73"/>
                    </a:lnTo>
                    <a:lnTo>
                      <a:pt x="168" y="80"/>
                    </a:lnTo>
                    <a:lnTo>
                      <a:pt x="176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31" name="Freeform 287"/>
              <p:cNvSpPr>
                <a:spLocks/>
              </p:cNvSpPr>
              <p:nvPr/>
            </p:nvSpPr>
            <p:spPr bwMode="auto">
              <a:xfrm flipH="1">
                <a:off x="4558" y="2584"/>
                <a:ext cx="439" cy="354"/>
              </a:xfrm>
              <a:custGeom>
                <a:avLst/>
                <a:gdLst>
                  <a:gd name="T0" fmla="*/ 1473 w 2415"/>
                  <a:gd name="T1" fmla="*/ 542 h 1940"/>
                  <a:gd name="T2" fmla="*/ 1699 w 2415"/>
                  <a:gd name="T3" fmla="*/ 327 h 1940"/>
                  <a:gd name="T4" fmla="*/ 1882 w 2415"/>
                  <a:gd name="T5" fmla="*/ 196 h 1940"/>
                  <a:gd name="T6" fmla="*/ 2026 w 2415"/>
                  <a:gd name="T7" fmla="*/ 99 h 1940"/>
                  <a:gd name="T8" fmla="*/ 2194 w 2415"/>
                  <a:gd name="T9" fmla="*/ 86 h 1940"/>
                  <a:gd name="T10" fmla="*/ 2297 w 2415"/>
                  <a:gd name="T11" fmla="*/ 185 h 1940"/>
                  <a:gd name="T12" fmla="*/ 2350 w 2415"/>
                  <a:gd name="T13" fmla="*/ 278 h 1940"/>
                  <a:gd name="T14" fmla="*/ 2324 w 2415"/>
                  <a:gd name="T15" fmla="*/ 512 h 1940"/>
                  <a:gd name="T16" fmla="*/ 2229 w 2415"/>
                  <a:gd name="T17" fmla="*/ 711 h 1940"/>
                  <a:gd name="T18" fmla="*/ 2085 w 2415"/>
                  <a:gd name="T19" fmla="*/ 970 h 1940"/>
                  <a:gd name="T20" fmla="*/ 1855 w 2415"/>
                  <a:gd name="T21" fmla="*/ 1197 h 1940"/>
                  <a:gd name="T22" fmla="*/ 1661 w 2415"/>
                  <a:gd name="T23" fmla="*/ 1339 h 1940"/>
                  <a:gd name="T24" fmla="*/ 1565 w 2415"/>
                  <a:gd name="T25" fmla="*/ 1405 h 1940"/>
                  <a:gd name="T26" fmla="*/ 1439 w 2415"/>
                  <a:gd name="T27" fmla="*/ 1485 h 1940"/>
                  <a:gd name="T28" fmla="*/ 1170 w 2415"/>
                  <a:gd name="T29" fmla="*/ 1631 h 1940"/>
                  <a:gd name="T30" fmla="*/ 870 w 2415"/>
                  <a:gd name="T31" fmla="*/ 1750 h 1940"/>
                  <a:gd name="T32" fmla="*/ 653 w 2415"/>
                  <a:gd name="T33" fmla="*/ 1806 h 1940"/>
                  <a:gd name="T34" fmla="*/ 441 w 2415"/>
                  <a:gd name="T35" fmla="*/ 1820 h 1940"/>
                  <a:gd name="T36" fmla="*/ 260 w 2415"/>
                  <a:gd name="T37" fmla="*/ 1830 h 1940"/>
                  <a:gd name="T38" fmla="*/ 175 w 2415"/>
                  <a:gd name="T39" fmla="*/ 1797 h 1940"/>
                  <a:gd name="T40" fmla="*/ 128 w 2415"/>
                  <a:gd name="T41" fmla="*/ 1720 h 1940"/>
                  <a:gd name="T42" fmla="*/ 76 w 2415"/>
                  <a:gd name="T43" fmla="*/ 1578 h 1940"/>
                  <a:gd name="T44" fmla="*/ 44 w 2415"/>
                  <a:gd name="T45" fmla="*/ 1408 h 1940"/>
                  <a:gd name="T46" fmla="*/ 38 w 2415"/>
                  <a:gd name="T47" fmla="*/ 1234 h 1940"/>
                  <a:gd name="T48" fmla="*/ 61 w 2415"/>
                  <a:gd name="T49" fmla="*/ 1082 h 1940"/>
                  <a:gd name="T50" fmla="*/ 56 w 2415"/>
                  <a:gd name="T51" fmla="*/ 1061 h 1940"/>
                  <a:gd name="T52" fmla="*/ 18 w 2415"/>
                  <a:gd name="T53" fmla="*/ 1219 h 1940"/>
                  <a:gd name="T54" fmla="*/ 1 w 2415"/>
                  <a:gd name="T55" fmla="*/ 1405 h 1940"/>
                  <a:gd name="T56" fmla="*/ 8 w 2415"/>
                  <a:gd name="T57" fmla="*/ 1590 h 1940"/>
                  <a:gd name="T58" fmla="*/ 46 w 2415"/>
                  <a:gd name="T59" fmla="*/ 1747 h 1940"/>
                  <a:gd name="T60" fmla="*/ 106 w 2415"/>
                  <a:gd name="T61" fmla="*/ 1846 h 1940"/>
                  <a:gd name="T62" fmla="*/ 174 w 2415"/>
                  <a:gd name="T63" fmla="*/ 1907 h 1940"/>
                  <a:gd name="T64" fmla="*/ 257 w 2415"/>
                  <a:gd name="T65" fmla="*/ 1935 h 1940"/>
                  <a:gd name="T66" fmla="*/ 378 w 2415"/>
                  <a:gd name="T67" fmla="*/ 1938 h 1940"/>
                  <a:gd name="T68" fmla="*/ 615 w 2415"/>
                  <a:gd name="T69" fmla="*/ 1926 h 1940"/>
                  <a:gd name="T70" fmla="*/ 825 w 2415"/>
                  <a:gd name="T71" fmla="*/ 1876 h 1940"/>
                  <a:gd name="T72" fmla="*/ 996 w 2415"/>
                  <a:gd name="T73" fmla="*/ 1821 h 1940"/>
                  <a:gd name="T74" fmla="*/ 1151 w 2415"/>
                  <a:gd name="T75" fmla="*/ 1757 h 1940"/>
                  <a:gd name="T76" fmla="*/ 1297 w 2415"/>
                  <a:gd name="T77" fmla="*/ 1685 h 1940"/>
                  <a:gd name="T78" fmla="*/ 1436 w 2415"/>
                  <a:gd name="T79" fmla="*/ 1605 h 1940"/>
                  <a:gd name="T80" fmla="*/ 1562 w 2415"/>
                  <a:gd name="T81" fmla="*/ 1527 h 1940"/>
                  <a:gd name="T82" fmla="*/ 1663 w 2415"/>
                  <a:gd name="T83" fmla="*/ 1458 h 1940"/>
                  <a:gd name="T84" fmla="*/ 1758 w 2415"/>
                  <a:gd name="T85" fmla="*/ 1385 h 1940"/>
                  <a:gd name="T86" fmla="*/ 2019 w 2415"/>
                  <a:gd name="T87" fmla="*/ 1163 h 1940"/>
                  <a:gd name="T88" fmla="*/ 2217 w 2415"/>
                  <a:gd name="T89" fmla="*/ 875 h 1940"/>
                  <a:gd name="T90" fmla="*/ 2327 w 2415"/>
                  <a:gd name="T91" fmla="*/ 645 h 1940"/>
                  <a:gd name="T92" fmla="*/ 2410 w 2415"/>
                  <a:gd name="T93" fmla="*/ 412 h 1940"/>
                  <a:gd name="T94" fmla="*/ 2386 w 2415"/>
                  <a:gd name="T95" fmla="*/ 222 h 1940"/>
                  <a:gd name="T96" fmla="*/ 2324 w 2415"/>
                  <a:gd name="T97" fmla="*/ 122 h 1940"/>
                  <a:gd name="T98" fmla="*/ 2254 w 2415"/>
                  <a:gd name="T99" fmla="*/ 42 h 1940"/>
                  <a:gd name="T100" fmla="*/ 2146 w 2415"/>
                  <a:gd name="T101" fmla="*/ 0 h 1940"/>
                  <a:gd name="T102" fmla="*/ 1962 w 2415"/>
                  <a:gd name="T103" fmla="*/ 45 h 1940"/>
                  <a:gd name="T104" fmla="*/ 1800 w 2415"/>
                  <a:gd name="T105" fmla="*/ 142 h 1940"/>
                  <a:gd name="T106" fmla="*/ 1589 w 2415"/>
                  <a:gd name="T107" fmla="*/ 322 h 1940"/>
                  <a:gd name="T108" fmla="*/ 1399 w 2415"/>
                  <a:gd name="T109" fmla="*/ 584 h 1940"/>
                  <a:gd name="T110" fmla="*/ 1269 w 2415"/>
                  <a:gd name="T111" fmla="*/ 729 h 1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15" h="1940">
                    <a:moveTo>
                      <a:pt x="1272" y="728"/>
                    </a:moveTo>
                    <a:lnTo>
                      <a:pt x="1308" y="698"/>
                    </a:lnTo>
                    <a:lnTo>
                      <a:pt x="1343" y="668"/>
                    </a:lnTo>
                    <a:lnTo>
                      <a:pt x="1377" y="637"/>
                    </a:lnTo>
                    <a:lnTo>
                      <a:pt x="1410" y="604"/>
                    </a:lnTo>
                    <a:lnTo>
                      <a:pt x="1442" y="573"/>
                    </a:lnTo>
                    <a:lnTo>
                      <a:pt x="1473" y="542"/>
                    </a:lnTo>
                    <a:lnTo>
                      <a:pt x="1504" y="510"/>
                    </a:lnTo>
                    <a:lnTo>
                      <a:pt x="1535" y="478"/>
                    </a:lnTo>
                    <a:lnTo>
                      <a:pt x="1566" y="447"/>
                    </a:lnTo>
                    <a:lnTo>
                      <a:pt x="1598" y="416"/>
                    </a:lnTo>
                    <a:lnTo>
                      <a:pt x="1631" y="386"/>
                    </a:lnTo>
                    <a:lnTo>
                      <a:pt x="1665" y="356"/>
                    </a:lnTo>
                    <a:lnTo>
                      <a:pt x="1699" y="327"/>
                    </a:lnTo>
                    <a:lnTo>
                      <a:pt x="1736" y="299"/>
                    </a:lnTo>
                    <a:lnTo>
                      <a:pt x="1775" y="272"/>
                    </a:lnTo>
                    <a:lnTo>
                      <a:pt x="1815" y="245"/>
                    </a:lnTo>
                    <a:lnTo>
                      <a:pt x="1830" y="235"/>
                    </a:lnTo>
                    <a:lnTo>
                      <a:pt x="1846" y="223"/>
                    </a:lnTo>
                    <a:lnTo>
                      <a:pt x="1864" y="210"/>
                    </a:lnTo>
                    <a:lnTo>
                      <a:pt x="1882" y="196"/>
                    </a:lnTo>
                    <a:lnTo>
                      <a:pt x="1900" y="181"/>
                    </a:lnTo>
                    <a:lnTo>
                      <a:pt x="1920" y="166"/>
                    </a:lnTo>
                    <a:lnTo>
                      <a:pt x="1940" y="151"/>
                    </a:lnTo>
                    <a:lnTo>
                      <a:pt x="1960" y="137"/>
                    </a:lnTo>
                    <a:lnTo>
                      <a:pt x="1982" y="123"/>
                    </a:lnTo>
                    <a:lnTo>
                      <a:pt x="2004" y="110"/>
                    </a:lnTo>
                    <a:lnTo>
                      <a:pt x="2026" y="99"/>
                    </a:lnTo>
                    <a:lnTo>
                      <a:pt x="2048" y="89"/>
                    </a:lnTo>
                    <a:lnTo>
                      <a:pt x="2071" y="82"/>
                    </a:lnTo>
                    <a:lnTo>
                      <a:pt x="2093" y="76"/>
                    </a:lnTo>
                    <a:lnTo>
                      <a:pt x="2117" y="74"/>
                    </a:lnTo>
                    <a:lnTo>
                      <a:pt x="2140" y="74"/>
                    </a:lnTo>
                    <a:lnTo>
                      <a:pt x="2169" y="78"/>
                    </a:lnTo>
                    <a:lnTo>
                      <a:pt x="2194" y="86"/>
                    </a:lnTo>
                    <a:lnTo>
                      <a:pt x="2215" y="98"/>
                    </a:lnTo>
                    <a:lnTo>
                      <a:pt x="2235" y="111"/>
                    </a:lnTo>
                    <a:lnTo>
                      <a:pt x="2251" y="128"/>
                    </a:lnTo>
                    <a:lnTo>
                      <a:pt x="2266" y="145"/>
                    </a:lnTo>
                    <a:lnTo>
                      <a:pt x="2281" y="163"/>
                    </a:lnTo>
                    <a:lnTo>
                      <a:pt x="2295" y="181"/>
                    </a:lnTo>
                    <a:lnTo>
                      <a:pt x="2297" y="185"/>
                    </a:lnTo>
                    <a:lnTo>
                      <a:pt x="2303" y="194"/>
                    </a:lnTo>
                    <a:lnTo>
                      <a:pt x="2311" y="208"/>
                    </a:lnTo>
                    <a:lnTo>
                      <a:pt x="2321" y="224"/>
                    </a:lnTo>
                    <a:lnTo>
                      <a:pt x="2331" y="241"/>
                    </a:lnTo>
                    <a:lnTo>
                      <a:pt x="2339" y="258"/>
                    </a:lnTo>
                    <a:lnTo>
                      <a:pt x="2347" y="270"/>
                    </a:lnTo>
                    <a:lnTo>
                      <a:pt x="2350" y="278"/>
                    </a:lnTo>
                    <a:lnTo>
                      <a:pt x="2356" y="312"/>
                    </a:lnTo>
                    <a:lnTo>
                      <a:pt x="2358" y="345"/>
                    </a:lnTo>
                    <a:lnTo>
                      <a:pt x="2356" y="380"/>
                    </a:lnTo>
                    <a:lnTo>
                      <a:pt x="2352" y="413"/>
                    </a:lnTo>
                    <a:lnTo>
                      <a:pt x="2345" y="446"/>
                    </a:lnTo>
                    <a:lnTo>
                      <a:pt x="2335" y="479"/>
                    </a:lnTo>
                    <a:lnTo>
                      <a:pt x="2324" y="512"/>
                    </a:lnTo>
                    <a:lnTo>
                      <a:pt x="2311" y="543"/>
                    </a:lnTo>
                    <a:lnTo>
                      <a:pt x="2298" y="574"/>
                    </a:lnTo>
                    <a:lnTo>
                      <a:pt x="2283" y="603"/>
                    </a:lnTo>
                    <a:lnTo>
                      <a:pt x="2269" y="633"/>
                    </a:lnTo>
                    <a:lnTo>
                      <a:pt x="2255" y="660"/>
                    </a:lnTo>
                    <a:lnTo>
                      <a:pt x="2241" y="687"/>
                    </a:lnTo>
                    <a:lnTo>
                      <a:pt x="2229" y="711"/>
                    </a:lnTo>
                    <a:lnTo>
                      <a:pt x="2216" y="735"/>
                    </a:lnTo>
                    <a:lnTo>
                      <a:pt x="2207" y="757"/>
                    </a:lnTo>
                    <a:lnTo>
                      <a:pt x="2186" y="805"/>
                    </a:lnTo>
                    <a:lnTo>
                      <a:pt x="2164" y="849"/>
                    </a:lnTo>
                    <a:lnTo>
                      <a:pt x="2139" y="892"/>
                    </a:lnTo>
                    <a:lnTo>
                      <a:pt x="2113" y="932"/>
                    </a:lnTo>
                    <a:lnTo>
                      <a:pt x="2085" y="970"/>
                    </a:lnTo>
                    <a:lnTo>
                      <a:pt x="2056" y="1006"/>
                    </a:lnTo>
                    <a:lnTo>
                      <a:pt x="2026" y="1042"/>
                    </a:lnTo>
                    <a:lnTo>
                      <a:pt x="1994" y="1075"/>
                    </a:lnTo>
                    <a:lnTo>
                      <a:pt x="1960" y="1107"/>
                    </a:lnTo>
                    <a:lnTo>
                      <a:pt x="1926" y="1137"/>
                    </a:lnTo>
                    <a:lnTo>
                      <a:pt x="1891" y="1168"/>
                    </a:lnTo>
                    <a:lnTo>
                      <a:pt x="1855" y="1197"/>
                    </a:lnTo>
                    <a:lnTo>
                      <a:pt x="1818" y="1225"/>
                    </a:lnTo>
                    <a:lnTo>
                      <a:pt x="1780" y="1252"/>
                    </a:lnTo>
                    <a:lnTo>
                      <a:pt x="1742" y="1281"/>
                    </a:lnTo>
                    <a:lnTo>
                      <a:pt x="1702" y="1308"/>
                    </a:lnTo>
                    <a:lnTo>
                      <a:pt x="1688" y="1319"/>
                    </a:lnTo>
                    <a:lnTo>
                      <a:pt x="1675" y="1329"/>
                    </a:lnTo>
                    <a:lnTo>
                      <a:pt x="1661" y="1339"/>
                    </a:lnTo>
                    <a:lnTo>
                      <a:pt x="1647" y="1349"/>
                    </a:lnTo>
                    <a:lnTo>
                      <a:pt x="1634" y="1358"/>
                    </a:lnTo>
                    <a:lnTo>
                      <a:pt x="1619" y="1368"/>
                    </a:lnTo>
                    <a:lnTo>
                      <a:pt x="1606" y="1377"/>
                    </a:lnTo>
                    <a:lnTo>
                      <a:pt x="1592" y="1386"/>
                    </a:lnTo>
                    <a:lnTo>
                      <a:pt x="1578" y="1396"/>
                    </a:lnTo>
                    <a:lnTo>
                      <a:pt x="1565" y="1405"/>
                    </a:lnTo>
                    <a:lnTo>
                      <a:pt x="1551" y="1415"/>
                    </a:lnTo>
                    <a:lnTo>
                      <a:pt x="1536" y="1424"/>
                    </a:lnTo>
                    <a:lnTo>
                      <a:pt x="1522" y="1433"/>
                    </a:lnTo>
                    <a:lnTo>
                      <a:pt x="1507" y="1443"/>
                    </a:lnTo>
                    <a:lnTo>
                      <a:pt x="1491" y="1453"/>
                    </a:lnTo>
                    <a:lnTo>
                      <a:pt x="1475" y="1463"/>
                    </a:lnTo>
                    <a:lnTo>
                      <a:pt x="1439" y="1485"/>
                    </a:lnTo>
                    <a:lnTo>
                      <a:pt x="1403" y="1507"/>
                    </a:lnTo>
                    <a:lnTo>
                      <a:pt x="1365" y="1530"/>
                    </a:lnTo>
                    <a:lnTo>
                      <a:pt x="1327" y="1551"/>
                    </a:lnTo>
                    <a:lnTo>
                      <a:pt x="1289" y="1572"/>
                    </a:lnTo>
                    <a:lnTo>
                      <a:pt x="1249" y="1592"/>
                    </a:lnTo>
                    <a:lnTo>
                      <a:pt x="1210" y="1612"/>
                    </a:lnTo>
                    <a:lnTo>
                      <a:pt x="1170" y="1631"/>
                    </a:lnTo>
                    <a:lnTo>
                      <a:pt x="1128" y="1651"/>
                    </a:lnTo>
                    <a:lnTo>
                      <a:pt x="1087" y="1670"/>
                    </a:lnTo>
                    <a:lnTo>
                      <a:pt x="1045" y="1687"/>
                    </a:lnTo>
                    <a:lnTo>
                      <a:pt x="1001" y="1704"/>
                    </a:lnTo>
                    <a:lnTo>
                      <a:pt x="958" y="1720"/>
                    </a:lnTo>
                    <a:lnTo>
                      <a:pt x="915" y="1736"/>
                    </a:lnTo>
                    <a:lnTo>
                      <a:pt x="870" y="1750"/>
                    </a:lnTo>
                    <a:lnTo>
                      <a:pt x="825" y="1764"/>
                    </a:lnTo>
                    <a:lnTo>
                      <a:pt x="796" y="1773"/>
                    </a:lnTo>
                    <a:lnTo>
                      <a:pt x="767" y="1782"/>
                    </a:lnTo>
                    <a:lnTo>
                      <a:pt x="738" y="1789"/>
                    </a:lnTo>
                    <a:lnTo>
                      <a:pt x="710" y="1795"/>
                    </a:lnTo>
                    <a:lnTo>
                      <a:pt x="682" y="1801"/>
                    </a:lnTo>
                    <a:lnTo>
                      <a:pt x="653" y="1806"/>
                    </a:lnTo>
                    <a:lnTo>
                      <a:pt x="624" y="1810"/>
                    </a:lnTo>
                    <a:lnTo>
                      <a:pt x="596" y="1813"/>
                    </a:lnTo>
                    <a:lnTo>
                      <a:pt x="566" y="1816"/>
                    </a:lnTo>
                    <a:lnTo>
                      <a:pt x="535" y="1818"/>
                    </a:lnTo>
                    <a:lnTo>
                      <a:pt x="505" y="1820"/>
                    </a:lnTo>
                    <a:lnTo>
                      <a:pt x="473" y="1820"/>
                    </a:lnTo>
                    <a:lnTo>
                      <a:pt x="441" y="1820"/>
                    </a:lnTo>
                    <a:lnTo>
                      <a:pt x="406" y="1820"/>
                    </a:lnTo>
                    <a:lnTo>
                      <a:pt x="372" y="1818"/>
                    </a:lnTo>
                    <a:lnTo>
                      <a:pt x="336" y="1816"/>
                    </a:lnTo>
                    <a:lnTo>
                      <a:pt x="316" y="1819"/>
                    </a:lnTo>
                    <a:lnTo>
                      <a:pt x="296" y="1823"/>
                    </a:lnTo>
                    <a:lnTo>
                      <a:pt x="277" y="1827"/>
                    </a:lnTo>
                    <a:lnTo>
                      <a:pt x="260" y="1830"/>
                    </a:lnTo>
                    <a:lnTo>
                      <a:pt x="243" y="1833"/>
                    </a:lnTo>
                    <a:lnTo>
                      <a:pt x="226" y="1833"/>
                    </a:lnTo>
                    <a:lnTo>
                      <a:pt x="211" y="1831"/>
                    </a:lnTo>
                    <a:lnTo>
                      <a:pt x="196" y="1826"/>
                    </a:lnTo>
                    <a:lnTo>
                      <a:pt x="188" y="1815"/>
                    </a:lnTo>
                    <a:lnTo>
                      <a:pt x="181" y="1805"/>
                    </a:lnTo>
                    <a:lnTo>
                      <a:pt x="175" y="1797"/>
                    </a:lnTo>
                    <a:lnTo>
                      <a:pt x="170" y="1789"/>
                    </a:lnTo>
                    <a:lnTo>
                      <a:pt x="166" y="1781"/>
                    </a:lnTo>
                    <a:lnTo>
                      <a:pt x="161" y="1772"/>
                    </a:lnTo>
                    <a:lnTo>
                      <a:pt x="155" y="1762"/>
                    </a:lnTo>
                    <a:lnTo>
                      <a:pt x="147" y="1751"/>
                    </a:lnTo>
                    <a:lnTo>
                      <a:pt x="138" y="1736"/>
                    </a:lnTo>
                    <a:lnTo>
                      <a:pt x="128" y="1720"/>
                    </a:lnTo>
                    <a:lnTo>
                      <a:pt x="120" y="1702"/>
                    </a:lnTo>
                    <a:lnTo>
                      <a:pt x="111" y="1684"/>
                    </a:lnTo>
                    <a:lnTo>
                      <a:pt x="103" y="1665"/>
                    </a:lnTo>
                    <a:lnTo>
                      <a:pt x="96" y="1644"/>
                    </a:lnTo>
                    <a:lnTo>
                      <a:pt x="89" y="1623"/>
                    </a:lnTo>
                    <a:lnTo>
                      <a:pt x="82" y="1601"/>
                    </a:lnTo>
                    <a:lnTo>
                      <a:pt x="76" y="1578"/>
                    </a:lnTo>
                    <a:lnTo>
                      <a:pt x="70" y="1555"/>
                    </a:lnTo>
                    <a:lnTo>
                      <a:pt x="65" y="1532"/>
                    </a:lnTo>
                    <a:lnTo>
                      <a:pt x="60" y="1507"/>
                    </a:lnTo>
                    <a:lnTo>
                      <a:pt x="54" y="1483"/>
                    </a:lnTo>
                    <a:lnTo>
                      <a:pt x="51" y="1458"/>
                    </a:lnTo>
                    <a:lnTo>
                      <a:pt x="47" y="1433"/>
                    </a:lnTo>
                    <a:lnTo>
                      <a:pt x="44" y="1408"/>
                    </a:lnTo>
                    <a:lnTo>
                      <a:pt x="42" y="1382"/>
                    </a:lnTo>
                    <a:lnTo>
                      <a:pt x="40" y="1357"/>
                    </a:lnTo>
                    <a:lnTo>
                      <a:pt x="38" y="1332"/>
                    </a:lnTo>
                    <a:lnTo>
                      <a:pt x="37" y="1308"/>
                    </a:lnTo>
                    <a:lnTo>
                      <a:pt x="37" y="1283"/>
                    </a:lnTo>
                    <a:lnTo>
                      <a:pt x="37" y="1258"/>
                    </a:lnTo>
                    <a:lnTo>
                      <a:pt x="38" y="1234"/>
                    </a:lnTo>
                    <a:lnTo>
                      <a:pt x="40" y="1210"/>
                    </a:lnTo>
                    <a:lnTo>
                      <a:pt x="41" y="1187"/>
                    </a:lnTo>
                    <a:lnTo>
                      <a:pt x="44" y="1165"/>
                    </a:lnTo>
                    <a:lnTo>
                      <a:pt x="47" y="1143"/>
                    </a:lnTo>
                    <a:lnTo>
                      <a:pt x="51" y="1121"/>
                    </a:lnTo>
                    <a:lnTo>
                      <a:pt x="55" y="1101"/>
                    </a:lnTo>
                    <a:lnTo>
                      <a:pt x="61" y="1082"/>
                    </a:lnTo>
                    <a:lnTo>
                      <a:pt x="67" y="1063"/>
                    </a:lnTo>
                    <a:lnTo>
                      <a:pt x="73" y="1046"/>
                    </a:lnTo>
                    <a:lnTo>
                      <a:pt x="72" y="1042"/>
                    </a:lnTo>
                    <a:lnTo>
                      <a:pt x="70" y="1039"/>
                    </a:lnTo>
                    <a:lnTo>
                      <a:pt x="67" y="1039"/>
                    </a:lnTo>
                    <a:lnTo>
                      <a:pt x="64" y="1042"/>
                    </a:lnTo>
                    <a:lnTo>
                      <a:pt x="56" y="1061"/>
                    </a:lnTo>
                    <a:lnTo>
                      <a:pt x="50" y="1080"/>
                    </a:lnTo>
                    <a:lnTo>
                      <a:pt x="44" y="1101"/>
                    </a:lnTo>
                    <a:lnTo>
                      <a:pt x="38" y="1123"/>
                    </a:lnTo>
                    <a:lnTo>
                      <a:pt x="32" y="1147"/>
                    </a:lnTo>
                    <a:lnTo>
                      <a:pt x="27" y="1170"/>
                    </a:lnTo>
                    <a:lnTo>
                      <a:pt x="23" y="1194"/>
                    </a:lnTo>
                    <a:lnTo>
                      <a:pt x="18" y="1219"/>
                    </a:lnTo>
                    <a:lnTo>
                      <a:pt x="14" y="1244"/>
                    </a:lnTo>
                    <a:lnTo>
                      <a:pt x="11" y="1271"/>
                    </a:lnTo>
                    <a:lnTo>
                      <a:pt x="8" y="1297"/>
                    </a:lnTo>
                    <a:lnTo>
                      <a:pt x="5" y="1324"/>
                    </a:lnTo>
                    <a:lnTo>
                      <a:pt x="3" y="1350"/>
                    </a:lnTo>
                    <a:lnTo>
                      <a:pt x="2" y="1377"/>
                    </a:lnTo>
                    <a:lnTo>
                      <a:pt x="1" y="1405"/>
                    </a:lnTo>
                    <a:lnTo>
                      <a:pt x="0" y="1432"/>
                    </a:lnTo>
                    <a:lnTo>
                      <a:pt x="0" y="1459"/>
                    </a:lnTo>
                    <a:lnTo>
                      <a:pt x="0" y="1485"/>
                    </a:lnTo>
                    <a:lnTo>
                      <a:pt x="1" y="1512"/>
                    </a:lnTo>
                    <a:lnTo>
                      <a:pt x="3" y="1539"/>
                    </a:lnTo>
                    <a:lnTo>
                      <a:pt x="5" y="1565"/>
                    </a:lnTo>
                    <a:lnTo>
                      <a:pt x="8" y="1590"/>
                    </a:lnTo>
                    <a:lnTo>
                      <a:pt x="11" y="1614"/>
                    </a:lnTo>
                    <a:lnTo>
                      <a:pt x="15" y="1638"/>
                    </a:lnTo>
                    <a:lnTo>
                      <a:pt x="20" y="1663"/>
                    </a:lnTo>
                    <a:lnTo>
                      <a:pt x="25" y="1685"/>
                    </a:lnTo>
                    <a:lnTo>
                      <a:pt x="31" y="1707"/>
                    </a:lnTo>
                    <a:lnTo>
                      <a:pt x="38" y="1728"/>
                    </a:lnTo>
                    <a:lnTo>
                      <a:pt x="46" y="1747"/>
                    </a:lnTo>
                    <a:lnTo>
                      <a:pt x="54" y="1766"/>
                    </a:lnTo>
                    <a:lnTo>
                      <a:pt x="63" y="1784"/>
                    </a:lnTo>
                    <a:lnTo>
                      <a:pt x="73" y="1800"/>
                    </a:lnTo>
                    <a:lnTo>
                      <a:pt x="81" y="1813"/>
                    </a:lnTo>
                    <a:lnTo>
                      <a:pt x="90" y="1824"/>
                    </a:lnTo>
                    <a:lnTo>
                      <a:pt x="98" y="1835"/>
                    </a:lnTo>
                    <a:lnTo>
                      <a:pt x="106" y="1846"/>
                    </a:lnTo>
                    <a:lnTo>
                      <a:pt x="114" y="1857"/>
                    </a:lnTo>
                    <a:lnTo>
                      <a:pt x="123" y="1867"/>
                    </a:lnTo>
                    <a:lnTo>
                      <a:pt x="132" y="1878"/>
                    </a:lnTo>
                    <a:lnTo>
                      <a:pt x="141" y="1890"/>
                    </a:lnTo>
                    <a:lnTo>
                      <a:pt x="152" y="1895"/>
                    </a:lnTo>
                    <a:lnTo>
                      <a:pt x="163" y="1901"/>
                    </a:lnTo>
                    <a:lnTo>
                      <a:pt x="174" y="1907"/>
                    </a:lnTo>
                    <a:lnTo>
                      <a:pt x="186" y="1912"/>
                    </a:lnTo>
                    <a:lnTo>
                      <a:pt x="198" y="1917"/>
                    </a:lnTo>
                    <a:lnTo>
                      <a:pt x="209" y="1921"/>
                    </a:lnTo>
                    <a:lnTo>
                      <a:pt x="221" y="1926"/>
                    </a:lnTo>
                    <a:lnTo>
                      <a:pt x="233" y="1929"/>
                    </a:lnTo>
                    <a:lnTo>
                      <a:pt x="245" y="1932"/>
                    </a:lnTo>
                    <a:lnTo>
                      <a:pt x="257" y="1935"/>
                    </a:lnTo>
                    <a:lnTo>
                      <a:pt x="270" y="1937"/>
                    </a:lnTo>
                    <a:lnTo>
                      <a:pt x="283" y="1939"/>
                    </a:lnTo>
                    <a:lnTo>
                      <a:pt x="296" y="1939"/>
                    </a:lnTo>
                    <a:lnTo>
                      <a:pt x="311" y="1939"/>
                    </a:lnTo>
                    <a:lnTo>
                      <a:pt x="325" y="1938"/>
                    </a:lnTo>
                    <a:lnTo>
                      <a:pt x="339" y="1936"/>
                    </a:lnTo>
                    <a:lnTo>
                      <a:pt x="378" y="1938"/>
                    </a:lnTo>
                    <a:lnTo>
                      <a:pt x="416" y="1940"/>
                    </a:lnTo>
                    <a:lnTo>
                      <a:pt x="453" y="1940"/>
                    </a:lnTo>
                    <a:lnTo>
                      <a:pt x="487" y="1939"/>
                    </a:lnTo>
                    <a:lnTo>
                      <a:pt x="520" y="1937"/>
                    </a:lnTo>
                    <a:lnTo>
                      <a:pt x="553" y="1934"/>
                    </a:lnTo>
                    <a:lnTo>
                      <a:pt x="584" y="1931"/>
                    </a:lnTo>
                    <a:lnTo>
                      <a:pt x="615" y="1926"/>
                    </a:lnTo>
                    <a:lnTo>
                      <a:pt x="644" y="1921"/>
                    </a:lnTo>
                    <a:lnTo>
                      <a:pt x="675" y="1915"/>
                    </a:lnTo>
                    <a:lnTo>
                      <a:pt x="704" y="1909"/>
                    </a:lnTo>
                    <a:lnTo>
                      <a:pt x="734" y="1901"/>
                    </a:lnTo>
                    <a:lnTo>
                      <a:pt x="763" y="1893"/>
                    </a:lnTo>
                    <a:lnTo>
                      <a:pt x="795" y="1885"/>
                    </a:lnTo>
                    <a:lnTo>
                      <a:pt x="825" y="1876"/>
                    </a:lnTo>
                    <a:lnTo>
                      <a:pt x="857" y="1867"/>
                    </a:lnTo>
                    <a:lnTo>
                      <a:pt x="880" y="1860"/>
                    </a:lnTo>
                    <a:lnTo>
                      <a:pt x="905" y="1853"/>
                    </a:lnTo>
                    <a:lnTo>
                      <a:pt x="928" y="1845"/>
                    </a:lnTo>
                    <a:lnTo>
                      <a:pt x="950" y="1838"/>
                    </a:lnTo>
                    <a:lnTo>
                      <a:pt x="973" y="1830"/>
                    </a:lnTo>
                    <a:lnTo>
                      <a:pt x="996" y="1821"/>
                    </a:lnTo>
                    <a:lnTo>
                      <a:pt x="1018" y="1813"/>
                    </a:lnTo>
                    <a:lnTo>
                      <a:pt x="1041" y="1804"/>
                    </a:lnTo>
                    <a:lnTo>
                      <a:pt x="1063" y="1795"/>
                    </a:lnTo>
                    <a:lnTo>
                      <a:pt x="1085" y="1786"/>
                    </a:lnTo>
                    <a:lnTo>
                      <a:pt x="1107" y="1777"/>
                    </a:lnTo>
                    <a:lnTo>
                      <a:pt x="1129" y="1767"/>
                    </a:lnTo>
                    <a:lnTo>
                      <a:pt x="1151" y="1757"/>
                    </a:lnTo>
                    <a:lnTo>
                      <a:pt x="1172" y="1747"/>
                    </a:lnTo>
                    <a:lnTo>
                      <a:pt x="1193" y="1737"/>
                    </a:lnTo>
                    <a:lnTo>
                      <a:pt x="1214" y="1727"/>
                    </a:lnTo>
                    <a:lnTo>
                      <a:pt x="1235" y="1717"/>
                    </a:lnTo>
                    <a:lnTo>
                      <a:pt x="1256" y="1706"/>
                    </a:lnTo>
                    <a:lnTo>
                      <a:pt x="1277" y="1695"/>
                    </a:lnTo>
                    <a:lnTo>
                      <a:pt x="1297" y="1685"/>
                    </a:lnTo>
                    <a:lnTo>
                      <a:pt x="1318" y="1674"/>
                    </a:lnTo>
                    <a:lnTo>
                      <a:pt x="1338" y="1663"/>
                    </a:lnTo>
                    <a:lnTo>
                      <a:pt x="1357" y="1652"/>
                    </a:lnTo>
                    <a:lnTo>
                      <a:pt x="1377" y="1640"/>
                    </a:lnTo>
                    <a:lnTo>
                      <a:pt x="1398" y="1628"/>
                    </a:lnTo>
                    <a:lnTo>
                      <a:pt x="1417" y="1617"/>
                    </a:lnTo>
                    <a:lnTo>
                      <a:pt x="1436" y="1605"/>
                    </a:lnTo>
                    <a:lnTo>
                      <a:pt x="1455" y="1594"/>
                    </a:lnTo>
                    <a:lnTo>
                      <a:pt x="1474" y="1582"/>
                    </a:lnTo>
                    <a:lnTo>
                      <a:pt x="1493" y="1571"/>
                    </a:lnTo>
                    <a:lnTo>
                      <a:pt x="1513" y="1559"/>
                    </a:lnTo>
                    <a:lnTo>
                      <a:pt x="1531" y="1547"/>
                    </a:lnTo>
                    <a:lnTo>
                      <a:pt x="1547" y="1537"/>
                    </a:lnTo>
                    <a:lnTo>
                      <a:pt x="1562" y="1527"/>
                    </a:lnTo>
                    <a:lnTo>
                      <a:pt x="1577" y="1516"/>
                    </a:lnTo>
                    <a:lnTo>
                      <a:pt x="1592" y="1506"/>
                    </a:lnTo>
                    <a:lnTo>
                      <a:pt x="1606" y="1497"/>
                    </a:lnTo>
                    <a:lnTo>
                      <a:pt x="1620" y="1487"/>
                    </a:lnTo>
                    <a:lnTo>
                      <a:pt x="1635" y="1477"/>
                    </a:lnTo>
                    <a:lnTo>
                      <a:pt x="1649" y="1467"/>
                    </a:lnTo>
                    <a:lnTo>
                      <a:pt x="1663" y="1458"/>
                    </a:lnTo>
                    <a:lnTo>
                      <a:pt x="1676" y="1448"/>
                    </a:lnTo>
                    <a:lnTo>
                      <a:pt x="1689" y="1438"/>
                    </a:lnTo>
                    <a:lnTo>
                      <a:pt x="1703" y="1428"/>
                    </a:lnTo>
                    <a:lnTo>
                      <a:pt x="1716" y="1418"/>
                    </a:lnTo>
                    <a:lnTo>
                      <a:pt x="1730" y="1407"/>
                    </a:lnTo>
                    <a:lnTo>
                      <a:pt x="1744" y="1397"/>
                    </a:lnTo>
                    <a:lnTo>
                      <a:pt x="1758" y="1385"/>
                    </a:lnTo>
                    <a:lnTo>
                      <a:pt x="1799" y="1356"/>
                    </a:lnTo>
                    <a:lnTo>
                      <a:pt x="1838" y="1326"/>
                    </a:lnTo>
                    <a:lnTo>
                      <a:pt x="1878" y="1295"/>
                    </a:lnTo>
                    <a:lnTo>
                      <a:pt x="1915" y="1263"/>
                    </a:lnTo>
                    <a:lnTo>
                      <a:pt x="1950" y="1231"/>
                    </a:lnTo>
                    <a:lnTo>
                      <a:pt x="1986" y="1197"/>
                    </a:lnTo>
                    <a:lnTo>
                      <a:pt x="2019" y="1163"/>
                    </a:lnTo>
                    <a:lnTo>
                      <a:pt x="2051" y="1126"/>
                    </a:lnTo>
                    <a:lnTo>
                      <a:pt x="2082" y="1088"/>
                    </a:lnTo>
                    <a:lnTo>
                      <a:pt x="2112" y="1049"/>
                    </a:lnTo>
                    <a:lnTo>
                      <a:pt x="2140" y="1008"/>
                    </a:lnTo>
                    <a:lnTo>
                      <a:pt x="2167" y="966"/>
                    </a:lnTo>
                    <a:lnTo>
                      <a:pt x="2193" y="922"/>
                    </a:lnTo>
                    <a:lnTo>
                      <a:pt x="2217" y="875"/>
                    </a:lnTo>
                    <a:lnTo>
                      <a:pt x="2241" y="827"/>
                    </a:lnTo>
                    <a:lnTo>
                      <a:pt x="2263" y="777"/>
                    </a:lnTo>
                    <a:lnTo>
                      <a:pt x="2273" y="753"/>
                    </a:lnTo>
                    <a:lnTo>
                      <a:pt x="2285" y="728"/>
                    </a:lnTo>
                    <a:lnTo>
                      <a:pt x="2298" y="702"/>
                    </a:lnTo>
                    <a:lnTo>
                      <a:pt x="2312" y="674"/>
                    </a:lnTo>
                    <a:lnTo>
                      <a:pt x="2327" y="645"/>
                    </a:lnTo>
                    <a:lnTo>
                      <a:pt x="2341" y="614"/>
                    </a:lnTo>
                    <a:lnTo>
                      <a:pt x="2357" y="582"/>
                    </a:lnTo>
                    <a:lnTo>
                      <a:pt x="2371" y="550"/>
                    </a:lnTo>
                    <a:lnTo>
                      <a:pt x="2383" y="517"/>
                    </a:lnTo>
                    <a:lnTo>
                      <a:pt x="2394" y="482"/>
                    </a:lnTo>
                    <a:lnTo>
                      <a:pt x="2403" y="447"/>
                    </a:lnTo>
                    <a:lnTo>
                      <a:pt x="2410" y="412"/>
                    </a:lnTo>
                    <a:lnTo>
                      <a:pt x="2414" y="375"/>
                    </a:lnTo>
                    <a:lnTo>
                      <a:pt x="2415" y="339"/>
                    </a:lnTo>
                    <a:lnTo>
                      <a:pt x="2412" y="303"/>
                    </a:lnTo>
                    <a:lnTo>
                      <a:pt x="2405" y="266"/>
                    </a:lnTo>
                    <a:lnTo>
                      <a:pt x="2402" y="257"/>
                    </a:lnTo>
                    <a:lnTo>
                      <a:pt x="2395" y="241"/>
                    </a:lnTo>
                    <a:lnTo>
                      <a:pt x="2386" y="222"/>
                    </a:lnTo>
                    <a:lnTo>
                      <a:pt x="2375" y="201"/>
                    </a:lnTo>
                    <a:lnTo>
                      <a:pt x="2363" y="180"/>
                    </a:lnTo>
                    <a:lnTo>
                      <a:pt x="2354" y="163"/>
                    </a:lnTo>
                    <a:lnTo>
                      <a:pt x="2347" y="151"/>
                    </a:lnTo>
                    <a:lnTo>
                      <a:pt x="2344" y="146"/>
                    </a:lnTo>
                    <a:lnTo>
                      <a:pt x="2334" y="134"/>
                    </a:lnTo>
                    <a:lnTo>
                      <a:pt x="2324" y="122"/>
                    </a:lnTo>
                    <a:lnTo>
                      <a:pt x="2315" y="110"/>
                    </a:lnTo>
                    <a:lnTo>
                      <a:pt x="2306" y="98"/>
                    </a:lnTo>
                    <a:lnTo>
                      <a:pt x="2296" y="86"/>
                    </a:lnTo>
                    <a:lnTo>
                      <a:pt x="2287" y="74"/>
                    </a:lnTo>
                    <a:lnTo>
                      <a:pt x="2276" y="63"/>
                    </a:lnTo>
                    <a:lnTo>
                      <a:pt x="2266" y="52"/>
                    </a:lnTo>
                    <a:lnTo>
                      <a:pt x="2254" y="42"/>
                    </a:lnTo>
                    <a:lnTo>
                      <a:pt x="2242" y="33"/>
                    </a:lnTo>
                    <a:lnTo>
                      <a:pt x="2229" y="24"/>
                    </a:lnTo>
                    <a:lnTo>
                      <a:pt x="2214" y="17"/>
                    </a:lnTo>
                    <a:lnTo>
                      <a:pt x="2199" y="11"/>
                    </a:lnTo>
                    <a:lnTo>
                      <a:pt x="2183" y="6"/>
                    </a:lnTo>
                    <a:lnTo>
                      <a:pt x="2165" y="2"/>
                    </a:lnTo>
                    <a:lnTo>
                      <a:pt x="2146" y="0"/>
                    </a:lnTo>
                    <a:lnTo>
                      <a:pt x="2120" y="0"/>
                    </a:lnTo>
                    <a:lnTo>
                      <a:pt x="2093" y="2"/>
                    </a:lnTo>
                    <a:lnTo>
                      <a:pt x="2066" y="7"/>
                    </a:lnTo>
                    <a:lnTo>
                      <a:pt x="2040" y="14"/>
                    </a:lnTo>
                    <a:lnTo>
                      <a:pt x="2014" y="23"/>
                    </a:lnTo>
                    <a:lnTo>
                      <a:pt x="1988" y="33"/>
                    </a:lnTo>
                    <a:lnTo>
                      <a:pt x="1962" y="45"/>
                    </a:lnTo>
                    <a:lnTo>
                      <a:pt x="1937" y="58"/>
                    </a:lnTo>
                    <a:lnTo>
                      <a:pt x="1912" y="72"/>
                    </a:lnTo>
                    <a:lnTo>
                      <a:pt x="1888" y="86"/>
                    </a:lnTo>
                    <a:lnTo>
                      <a:pt x="1865" y="100"/>
                    </a:lnTo>
                    <a:lnTo>
                      <a:pt x="1842" y="114"/>
                    </a:lnTo>
                    <a:lnTo>
                      <a:pt x="1821" y="129"/>
                    </a:lnTo>
                    <a:lnTo>
                      <a:pt x="1800" y="142"/>
                    </a:lnTo>
                    <a:lnTo>
                      <a:pt x="1782" y="154"/>
                    </a:lnTo>
                    <a:lnTo>
                      <a:pt x="1764" y="165"/>
                    </a:lnTo>
                    <a:lnTo>
                      <a:pt x="1723" y="192"/>
                    </a:lnTo>
                    <a:lnTo>
                      <a:pt x="1686" y="222"/>
                    </a:lnTo>
                    <a:lnTo>
                      <a:pt x="1651" y="254"/>
                    </a:lnTo>
                    <a:lnTo>
                      <a:pt x="1619" y="288"/>
                    </a:lnTo>
                    <a:lnTo>
                      <a:pt x="1589" y="322"/>
                    </a:lnTo>
                    <a:lnTo>
                      <a:pt x="1561" y="358"/>
                    </a:lnTo>
                    <a:lnTo>
                      <a:pt x="1534" y="396"/>
                    </a:lnTo>
                    <a:lnTo>
                      <a:pt x="1507" y="434"/>
                    </a:lnTo>
                    <a:lnTo>
                      <a:pt x="1480" y="471"/>
                    </a:lnTo>
                    <a:lnTo>
                      <a:pt x="1454" y="510"/>
                    </a:lnTo>
                    <a:lnTo>
                      <a:pt x="1427" y="548"/>
                    </a:lnTo>
                    <a:lnTo>
                      <a:pt x="1399" y="584"/>
                    </a:lnTo>
                    <a:lnTo>
                      <a:pt x="1368" y="620"/>
                    </a:lnTo>
                    <a:lnTo>
                      <a:pt x="1336" y="656"/>
                    </a:lnTo>
                    <a:lnTo>
                      <a:pt x="1302" y="689"/>
                    </a:lnTo>
                    <a:lnTo>
                      <a:pt x="1265" y="721"/>
                    </a:lnTo>
                    <a:lnTo>
                      <a:pt x="1264" y="724"/>
                    </a:lnTo>
                    <a:lnTo>
                      <a:pt x="1266" y="727"/>
                    </a:lnTo>
                    <a:lnTo>
                      <a:pt x="1269" y="729"/>
                    </a:lnTo>
                    <a:lnTo>
                      <a:pt x="1272" y="7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32" name="Freeform 288"/>
              <p:cNvSpPr>
                <a:spLocks/>
              </p:cNvSpPr>
              <p:nvPr/>
            </p:nvSpPr>
            <p:spPr bwMode="auto">
              <a:xfrm flipH="1">
                <a:off x="4583" y="2656"/>
                <a:ext cx="391" cy="255"/>
              </a:xfrm>
              <a:custGeom>
                <a:avLst/>
                <a:gdLst>
                  <a:gd name="T0" fmla="*/ 2105 w 2148"/>
                  <a:gd name="T1" fmla="*/ 92 h 1398"/>
                  <a:gd name="T2" fmla="*/ 2052 w 2148"/>
                  <a:gd name="T3" fmla="*/ 206 h 1398"/>
                  <a:gd name="T4" fmla="*/ 1993 w 2148"/>
                  <a:gd name="T5" fmla="*/ 312 h 1398"/>
                  <a:gd name="T6" fmla="*/ 1925 w 2148"/>
                  <a:gd name="T7" fmla="*/ 411 h 1398"/>
                  <a:gd name="T8" fmla="*/ 1852 w 2148"/>
                  <a:gd name="T9" fmla="*/ 503 h 1398"/>
                  <a:gd name="T10" fmla="*/ 1773 w 2148"/>
                  <a:gd name="T11" fmla="*/ 588 h 1398"/>
                  <a:gd name="T12" fmla="*/ 1688 w 2148"/>
                  <a:gd name="T13" fmla="*/ 669 h 1398"/>
                  <a:gd name="T14" fmla="*/ 1598 w 2148"/>
                  <a:gd name="T15" fmla="*/ 742 h 1398"/>
                  <a:gd name="T16" fmla="*/ 1534 w 2148"/>
                  <a:gd name="T17" fmla="*/ 791 h 1398"/>
                  <a:gd name="T18" fmla="*/ 1481 w 2148"/>
                  <a:gd name="T19" fmla="*/ 832 h 1398"/>
                  <a:gd name="T20" fmla="*/ 1427 w 2148"/>
                  <a:gd name="T21" fmla="*/ 870 h 1398"/>
                  <a:gd name="T22" fmla="*/ 1367 w 2148"/>
                  <a:gd name="T23" fmla="*/ 907 h 1398"/>
                  <a:gd name="T24" fmla="*/ 1298 w 2148"/>
                  <a:gd name="T25" fmla="*/ 946 h 1398"/>
                  <a:gd name="T26" fmla="*/ 1234 w 2148"/>
                  <a:gd name="T27" fmla="*/ 983 h 1398"/>
                  <a:gd name="T28" fmla="*/ 1174 w 2148"/>
                  <a:gd name="T29" fmla="*/ 1018 h 1398"/>
                  <a:gd name="T30" fmla="*/ 1111 w 2148"/>
                  <a:gd name="T31" fmla="*/ 1050 h 1398"/>
                  <a:gd name="T32" fmla="*/ 1031 w 2148"/>
                  <a:gd name="T33" fmla="*/ 1089 h 1398"/>
                  <a:gd name="T34" fmla="*/ 944 w 2148"/>
                  <a:gd name="T35" fmla="*/ 1126 h 1398"/>
                  <a:gd name="T36" fmla="*/ 856 w 2148"/>
                  <a:gd name="T37" fmla="*/ 1160 h 1398"/>
                  <a:gd name="T38" fmla="*/ 767 w 2148"/>
                  <a:gd name="T39" fmla="*/ 1191 h 1398"/>
                  <a:gd name="T40" fmla="*/ 677 w 2148"/>
                  <a:gd name="T41" fmla="*/ 1219 h 1398"/>
                  <a:gd name="T42" fmla="*/ 584 w 2148"/>
                  <a:gd name="T43" fmla="*/ 1246 h 1398"/>
                  <a:gd name="T44" fmla="*/ 488 w 2148"/>
                  <a:gd name="T45" fmla="*/ 1273 h 1398"/>
                  <a:gd name="T46" fmla="*/ 388 w 2148"/>
                  <a:gd name="T47" fmla="*/ 1298 h 1398"/>
                  <a:gd name="T48" fmla="*/ 308 w 2148"/>
                  <a:gd name="T49" fmla="*/ 1309 h 1398"/>
                  <a:gd name="T50" fmla="*/ 225 w 2148"/>
                  <a:gd name="T51" fmla="*/ 1309 h 1398"/>
                  <a:gd name="T52" fmla="*/ 141 w 2148"/>
                  <a:gd name="T53" fmla="*/ 1306 h 1398"/>
                  <a:gd name="T54" fmla="*/ 66 w 2148"/>
                  <a:gd name="T55" fmla="*/ 1302 h 1398"/>
                  <a:gd name="T56" fmla="*/ 4 w 2148"/>
                  <a:gd name="T57" fmla="*/ 1326 h 1398"/>
                  <a:gd name="T58" fmla="*/ 22 w 2148"/>
                  <a:gd name="T59" fmla="*/ 1387 h 1398"/>
                  <a:gd name="T60" fmla="*/ 99 w 2148"/>
                  <a:gd name="T61" fmla="*/ 1395 h 1398"/>
                  <a:gd name="T62" fmla="*/ 186 w 2148"/>
                  <a:gd name="T63" fmla="*/ 1398 h 1398"/>
                  <a:gd name="T64" fmla="*/ 276 w 2148"/>
                  <a:gd name="T65" fmla="*/ 1397 h 1398"/>
                  <a:gd name="T66" fmla="*/ 361 w 2148"/>
                  <a:gd name="T67" fmla="*/ 1391 h 1398"/>
                  <a:gd name="T68" fmla="*/ 458 w 2148"/>
                  <a:gd name="T69" fmla="*/ 1369 h 1398"/>
                  <a:gd name="T70" fmla="*/ 558 w 2148"/>
                  <a:gd name="T71" fmla="*/ 1342 h 1398"/>
                  <a:gd name="T72" fmla="*/ 653 w 2148"/>
                  <a:gd name="T73" fmla="*/ 1315 h 1398"/>
                  <a:gd name="T74" fmla="*/ 748 w 2148"/>
                  <a:gd name="T75" fmla="*/ 1285 h 1398"/>
                  <a:gd name="T76" fmla="*/ 840 w 2148"/>
                  <a:gd name="T77" fmla="*/ 1253 h 1398"/>
                  <a:gd name="T78" fmla="*/ 930 w 2148"/>
                  <a:gd name="T79" fmla="*/ 1219 h 1398"/>
                  <a:gd name="T80" fmla="*/ 1019 w 2148"/>
                  <a:gd name="T81" fmla="*/ 1181 h 1398"/>
                  <a:gd name="T82" fmla="*/ 1106 w 2148"/>
                  <a:gd name="T83" fmla="*/ 1141 h 1398"/>
                  <a:gd name="T84" fmla="*/ 1177 w 2148"/>
                  <a:gd name="T85" fmla="*/ 1104 h 1398"/>
                  <a:gd name="T86" fmla="*/ 1239 w 2148"/>
                  <a:gd name="T87" fmla="*/ 1070 h 1398"/>
                  <a:gd name="T88" fmla="*/ 1303 w 2148"/>
                  <a:gd name="T89" fmla="*/ 1036 h 1398"/>
                  <a:gd name="T90" fmla="*/ 1372 w 2148"/>
                  <a:gd name="T91" fmla="*/ 997 h 1398"/>
                  <a:gd name="T92" fmla="*/ 1439 w 2148"/>
                  <a:gd name="T93" fmla="*/ 959 h 1398"/>
                  <a:gd name="T94" fmla="*/ 1498 w 2148"/>
                  <a:gd name="T95" fmla="*/ 919 h 1398"/>
                  <a:gd name="T96" fmla="*/ 1553 w 2148"/>
                  <a:gd name="T97" fmla="*/ 878 h 1398"/>
                  <a:gd name="T98" fmla="*/ 1609 w 2148"/>
                  <a:gd name="T99" fmla="*/ 835 h 1398"/>
                  <a:gd name="T100" fmla="*/ 1693 w 2148"/>
                  <a:gd name="T101" fmla="*/ 768 h 1398"/>
                  <a:gd name="T102" fmla="*/ 1777 w 2148"/>
                  <a:gd name="T103" fmla="*/ 684 h 1398"/>
                  <a:gd name="T104" fmla="*/ 1852 w 2148"/>
                  <a:gd name="T105" fmla="*/ 593 h 1398"/>
                  <a:gd name="T106" fmla="*/ 1921 w 2148"/>
                  <a:gd name="T107" fmla="*/ 495 h 1398"/>
                  <a:gd name="T108" fmla="*/ 1983 w 2148"/>
                  <a:gd name="T109" fmla="*/ 389 h 1398"/>
                  <a:gd name="T110" fmla="*/ 2038 w 2148"/>
                  <a:gd name="T111" fmla="*/ 276 h 1398"/>
                  <a:gd name="T112" fmla="*/ 2089 w 2148"/>
                  <a:gd name="T113" fmla="*/ 158 h 1398"/>
                  <a:gd name="T114" fmla="*/ 2137 w 2148"/>
                  <a:gd name="T115" fmla="*/ 34 h 1398"/>
                  <a:gd name="T116" fmla="*/ 2142 w 2148"/>
                  <a:gd name="T117" fmla="*/ 0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48" h="1398">
                    <a:moveTo>
                      <a:pt x="2139" y="3"/>
                    </a:moveTo>
                    <a:lnTo>
                      <a:pt x="2128" y="33"/>
                    </a:lnTo>
                    <a:lnTo>
                      <a:pt x="2117" y="63"/>
                    </a:lnTo>
                    <a:lnTo>
                      <a:pt x="2105" y="92"/>
                    </a:lnTo>
                    <a:lnTo>
                      <a:pt x="2092" y="122"/>
                    </a:lnTo>
                    <a:lnTo>
                      <a:pt x="2079" y="150"/>
                    </a:lnTo>
                    <a:lnTo>
                      <a:pt x="2066" y="178"/>
                    </a:lnTo>
                    <a:lnTo>
                      <a:pt x="2052" y="206"/>
                    </a:lnTo>
                    <a:lnTo>
                      <a:pt x="2038" y="232"/>
                    </a:lnTo>
                    <a:lnTo>
                      <a:pt x="2023" y="260"/>
                    </a:lnTo>
                    <a:lnTo>
                      <a:pt x="2008" y="286"/>
                    </a:lnTo>
                    <a:lnTo>
                      <a:pt x="1993" y="312"/>
                    </a:lnTo>
                    <a:lnTo>
                      <a:pt x="1976" y="337"/>
                    </a:lnTo>
                    <a:lnTo>
                      <a:pt x="1959" y="361"/>
                    </a:lnTo>
                    <a:lnTo>
                      <a:pt x="1942" y="387"/>
                    </a:lnTo>
                    <a:lnTo>
                      <a:pt x="1925" y="411"/>
                    </a:lnTo>
                    <a:lnTo>
                      <a:pt x="1908" y="434"/>
                    </a:lnTo>
                    <a:lnTo>
                      <a:pt x="1890" y="457"/>
                    </a:lnTo>
                    <a:lnTo>
                      <a:pt x="1871" y="480"/>
                    </a:lnTo>
                    <a:lnTo>
                      <a:pt x="1852" y="503"/>
                    </a:lnTo>
                    <a:lnTo>
                      <a:pt x="1833" y="525"/>
                    </a:lnTo>
                    <a:lnTo>
                      <a:pt x="1813" y="547"/>
                    </a:lnTo>
                    <a:lnTo>
                      <a:pt x="1793" y="568"/>
                    </a:lnTo>
                    <a:lnTo>
                      <a:pt x="1773" y="588"/>
                    </a:lnTo>
                    <a:lnTo>
                      <a:pt x="1753" y="609"/>
                    </a:lnTo>
                    <a:lnTo>
                      <a:pt x="1731" y="630"/>
                    </a:lnTo>
                    <a:lnTo>
                      <a:pt x="1710" y="649"/>
                    </a:lnTo>
                    <a:lnTo>
                      <a:pt x="1688" y="669"/>
                    </a:lnTo>
                    <a:lnTo>
                      <a:pt x="1666" y="688"/>
                    </a:lnTo>
                    <a:lnTo>
                      <a:pt x="1644" y="706"/>
                    </a:lnTo>
                    <a:lnTo>
                      <a:pt x="1622" y="724"/>
                    </a:lnTo>
                    <a:lnTo>
                      <a:pt x="1598" y="742"/>
                    </a:lnTo>
                    <a:lnTo>
                      <a:pt x="1575" y="761"/>
                    </a:lnTo>
                    <a:lnTo>
                      <a:pt x="1561" y="771"/>
                    </a:lnTo>
                    <a:lnTo>
                      <a:pt x="1548" y="781"/>
                    </a:lnTo>
                    <a:lnTo>
                      <a:pt x="1534" y="791"/>
                    </a:lnTo>
                    <a:lnTo>
                      <a:pt x="1521" y="802"/>
                    </a:lnTo>
                    <a:lnTo>
                      <a:pt x="1508" y="812"/>
                    </a:lnTo>
                    <a:lnTo>
                      <a:pt x="1494" y="822"/>
                    </a:lnTo>
                    <a:lnTo>
                      <a:pt x="1481" y="832"/>
                    </a:lnTo>
                    <a:lnTo>
                      <a:pt x="1468" y="841"/>
                    </a:lnTo>
                    <a:lnTo>
                      <a:pt x="1455" y="851"/>
                    </a:lnTo>
                    <a:lnTo>
                      <a:pt x="1441" y="861"/>
                    </a:lnTo>
                    <a:lnTo>
                      <a:pt x="1427" y="870"/>
                    </a:lnTo>
                    <a:lnTo>
                      <a:pt x="1413" y="881"/>
                    </a:lnTo>
                    <a:lnTo>
                      <a:pt x="1398" y="890"/>
                    </a:lnTo>
                    <a:lnTo>
                      <a:pt x="1383" y="899"/>
                    </a:lnTo>
                    <a:lnTo>
                      <a:pt x="1367" y="907"/>
                    </a:lnTo>
                    <a:lnTo>
                      <a:pt x="1351" y="916"/>
                    </a:lnTo>
                    <a:lnTo>
                      <a:pt x="1333" y="926"/>
                    </a:lnTo>
                    <a:lnTo>
                      <a:pt x="1315" y="936"/>
                    </a:lnTo>
                    <a:lnTo>
                      <a:pt x="1298" y="946"/>
                    </a:lnTo>
                    <a:lnTo>
                      <a:pt x="1282" y="955"/>
                    </a:lnTo>
                    <a:lnTo>
                      <a:pt x="1266" y="965"/>
                    </a:lnTo>
                    <a:lnTo>
                      <a:pt x="1249" y="974"/>
                    </a:lnTo>
                    <a:lnTo>
                      <a:pt x="1234" y="983"/>
                    </a:lnTo>
                    <a:lnTo>
                      <a:pt x="1219" y="992"/>
                    </a:lnTo>
                    <a:lnTo>
                      <a:pt x="1203" y="1001"/>
                    </a:lnTo>
                    <a:lnTo>
                      <a:pt x="1188" y="1010"/>
                    </a:lnTo>
                    <a:lnTo>
                      <a:pt x="1174" y="1018"/>
                    </a:lnTo>
                    <a:lnTo>
                      <a:pt x="1158" y="1026"/>
                    </a:lnTo>
                    <a:lnTo>
                      <a:pt x="1143" y="1034"/>
                    </a:lnTo>
                    <a:lnTo>
                      <a:pt x="1127" y="1042"/>
                    </a:lnTo>
                    <a:lnTo>
                      <a:pt x="1111" y="1050"/>
                    </a:lnTo>
                    <a:lnTo>
                      <a:pt x="1095" y="1058"/>
                    </a:lnTo>
                    <a:lnTo>
                      <a:pt x="1074" y="1068"/>
                    </a:lnTo>
                    <a:lnTo>
                      <a:pt x="1052" y="1079"/>
                    </a:lnTo>
                    <a:lnTo>
                      <a:pt x="1031" y="1089"/>
                    </a:lnTo>
                    <a:lnTo>
                      <a:pt x="1008" y="1098"/>
                    </a:lnTo>
                    <a:lnTo>
                      <a:pt x="987" y="1108"/>
                    </a:lnTo>
                    <a:lnTo>
                      <a:pt x="965" y="1117"/>
                    </a:lnTo>
                    <a:lnTo>
                      <a:pt x="944" y="1126"/>
                    </a:lnTo>
                    <a:lnTo>
                      <a:pt x="922" y="1135"/>
                    </a:lnTo>
                    <a:lnTo>
                      <a:pt x="901" y="1144"/>
                    </a:lnTo>
                    <a:lnTo>
                      <a:pt x="878" y="1152"/>
                    </a:lnTo>
                    <a:lnTo>
                      <a:pt x="856" y="1160"/>
                    </a:lnTo>
                    <a:lnTo>
                      <a:pt x="834" y="1168"/>
                    </a:lnTo>
                    <a:lnTo>
                      <a:pt x="812" y="1176"/>
                    </a:lnTo>
                    <a:lnTo>
                      <a:pt x="790" y="1184"/>
                    </a:lnTo>
                    <a:lnTo>
                      <a:pt x="767" y="1191"/>
                    </a:lnTo>
                    <a:lnTo>
                      <a:pt x="745" y="1198"/>
                    </a:lnTo>
                    <a:lnTo>
                      <a:pt x="722" y="1205"/>
                    </a:lnTo>
                    <a:lnTo>
                      <a:pt x="700" y="1212"/>
                    </a:lnTo>
                    <a:lnTo>
                      <a:pt x="677" y="1219"/>
                    </a:lnTo>
                    <a:lnTo>
                      <a:pt x="653" y="1226"/>
                    </a:lnTo>
                    <a:lnTo>
                      <a:pt x="630" y="1233"/>
                    </a:lnTo>
                    <a:lnTo>
                      <a:pt x="607" y="1239"/>
                    </a:lnTo>
                    <a:lnTo>
                      <a:pt x="584" y="1246"/>
                    </a:lnTo>
                    <a:lnTo>
                      <a:pt x="560" y="1252"/>
                    </a:lnTo>
                    <a:lnTo>
                      <a:pt x="537" y="1260"/>
                    </a:lnTo>
                    <a:lnTo>
                      <a:pt x="512" y="1266"/>
                    </a:lnTo>
                    <a:lnTo>
                      <a:pt x="488" y="1273"/>
                    </a:lnTo>
                    <a:lnTo>
                      <a:pt x="463" y="1279"/>
                    </a:lnTo>
                    <a:lnTo>
                      <a:pt x="439" y="1285"/>
                    </a:lnTo>
                    <a:lnTo>
                      <a:pt x="413" y="1291"/>
                    </a:lnTo>
                    <a:lnTo>
                      <a:pt x="388" y="1298"/>
                    </a:lnTo>
                    <a:lnTo>
                      <a:pt x="363" y="1304"/>
                    </a:lnTo>
                    <a:lnTo>
                      <a:pt x="346" y="1306"/>
                    </a:lnTo>
                    <a:lnTo>
                      <a:pt x="327" y="1308"/>
                    </a:lnTo>
                    <a:lnTo>
                      <a:pt x="308" y="1309"/>
                    </a:lnTo>
                    <a:lnTo>
                      <a:pt x="288" y="1309"/>
                    </a:lnTo>
                    <a:lnTo>
                      <a:pt x="267" y="1310"/>
                    </a:lnTo>
                    <a:lnTo>
                      <a:pt x="246" y="1310"/>
                    </a:lnTo>
                    <a:lnTo>
                      <a:pt x="225" y="1309"/>
                    </a:lnTo>
                    <a:lnTo>
                      <a:pt x="204" y="1308"/>
                    </a:lnTo>
                    <a:lnTo>
                      <a:pt x="183" y="1308"/>
                    </a:lnTo>
                    <a:lnTo>
                      <a:pt x="161" y="1307"/>
                    </a:lnTo>
                    <a:lnTo>
                      <a:pt x="141" y="1306"/>
                    </a:lnTo>
                    <a:lnTo>
                      <a:pt x="121" y="1305"/>
                    </a:lnTo>
                    <a:lnTo>
                      <a:pt x="102" y="1304"/>
                    </a:lnTo>
                    <a:lnTo>
                      <a:pt x="84" y="1303"/>
                    </a:lnTo>
                    <a:lnTo>
                      <a:pt x="66" y="1302"/>
                    </a:lnTo>
                    <a:lnTo>
                      <a:pt x="49" y="1301"/>
                    </a:lnTo>
                    <a:lnTo>
                      <a:pt x="29" y="1303"/>
                    </a:lnTo>
                    <a:lnTo>
                      <a:pt x="14" y="1312"/>
                    </a:lnTo>
                    <a:lnTo>
                      <a:pt x="4" y="1326"/>
                    </a:lnTo>
                    <a:lnTo>
                      <a:pt x="0" y="1343"/>
                    </a:lnTo>
                    <a:lnTo>
                      <a:pt x="1" y="1360"/>
                    </a:lnTo>
                    <a:lnTo>
                      <a:pt x="9" y="1375"/>
                    </a:lnTo>
                    <a:lnTo>
                      <a:pt x="22" y="1387"/>
                    </a:lnTo>
                    <a:lnTo>
                      <a:pt x="42" y="1392"/>
                    </a:lnTo>
                    <a:lnTo>
                      <a:pt x="61" y="1393"/>
                    </a:lnTo>
                    <a:lnTo>
                      <a:pt x="79" y="1394"/>
                    </a:lnTo>
                    <a:lnTo>
                      <a:pt x="99" y="1395"/>
                    </a:lnTo>
                    <a:lnTo>
                      <a:pt x="120" y="1396"/>
                    </a:lnTo>
                    <a:lnTo>
                      <a:pt x="141" y="1397"/>
                    </a:lnTo>
                    <a:lnTo>
                      <a:pt x="163" y="1398"/>
                    </a:lnTo>
                    <a:lnTo>
                      <a:pt x="186" y="1398"/>
                    </a:lnTo>
                    <a:lnTo>
                      <a:pt x="209" y="1398"/>
                    </a:lnTo>
                    <a:lnTo>
                      <a:pt x="232" y="1398"/>
                    </a:lnTo>
                    <a:lnTo>
                      <a:pt x="254" y="1398"/>
                    </a:lnTo>
                    <a:lnTo>
                      <a:pt x="276" y="1397"/>
                    </a:lnTo>
                    <a:lnTo>
                      <a:pt x="299" y="1396"/>
                    </a:lnTo>
                    <a:lnTo>
                      <a:pt x="321" y="1395"/>
                    </a:lnTo>
                    <a:lnTo>
                      <a:pt x="341" y="1393"/>
                    </a:lnTo>
                    <a:lnTo>
                      <a:pt x="361" y="1391"/>
                    </a:lnTo>
                    <a:lnTo>
                      <a:pt x="380" y="1389"/>
                    </a:lnTo>
                    <a:lnTo>
                      <a:pt x="406" y="1383"/>
                    </a:lnTo>
                    <a:lnTo>
                      <a:pt x="432" y="1375"/>
                    </a:lnTo>
                    <a:lnTo>
                      <a:pt x="458" y="1369"/>
                    </a:lnTo>
                    <a:lnTo>
                      <a:pt x="483" y="1362"/>
                    </a:lnTo>
                    <a:lnTo>
                      <a:pt x="507" y="1356"/>
                    </a:lnTo>
                    <a:lnTo>
                      <a:pt x="532" y="1349"/>
                    </a:lnTo>
                    <a:lnTo>
                      <a:pt x="558" y="1342"/>
                    </a:lnTo>
                    <a:lnTo>
                      <a:pt x="582" y="1335"/>
                    </a:lnTo>
                    <a:lnTo>
                      <a:pt x="606" y="1329"/>
                    </a:lnTo>
                    <a:lnTo>
                      <a:pt x="630" y="1322"/>
                    </a:lnTo>
                    <a:lnTo>
                      <a:pt x="653" y="1315"/>
                    </a:lnTo>
                    <a:lnTo>
                      <a:pt x="678" y="1307"/>
                    </a:lnTo>
                    <a:lnTo>
                      <a:pt x="701" y="1300"/>
                    </a:lnTo>
                    <a:lnTo>
                      <a:pt x="724" y="1293"/>
                    </a:lnTo>
                    <a:lnTo>
                      <a:pt x="748" y="1285"/>
                    </a:lnTo>
                    <a:lnTo>
                      <a:pt x="771" y="1277"/>
                    </a:lnTo>
                    <a:lnTo>
                      <a:pt x="794" y="1270"/>
                    </a:lnTo>
                    <a:lnTo>
                      <a:pt x="817" y="1262"/>
                    </a:lnTo>
                    <a:lnTo>
                      <a:pt x="840" y="1253"/>
                    </a:lnTo>
                    <a:lnTo>
                      <a:pt x="862" y="1244"/>
                    </a:lnTo>
                    <a:lnTo>
                      <a:pt x="884" y="1236"/>
                    </a:lnTo>
                    <a:lnTo>
                      <a:pt x="908" y="1227"/>
                    </a:lnTo>
                    <a:lnTo>
                      <a:pt x="930" y="1219"/>
                    </a:lnTo>
                    <a:lnTo>
                      <a:pt x="952" y="1210"/>
                    </a:lnTo>
                    <a:lnTo>
                      <a:pt x="974" y="1200"/>
                    </a:lnTo>
                    <a:lnTo>
                      <a:pt x="996" y="1191"/>
                    </a:lnTo>
                    <a:lnTo>
                      <a:pt x="1019" y="1181"/>
                    </a:lnTo>
                    <a:lnTo>
                      <a:pt x="1041" y="1172"/>
                    </a:lnTo>
                    <a:lnTo>
                      <a:pt x="1063" y="1162"/>
                    </a:lnTo>
                    <a:lnTo>
                      <a:pt x="1084" y="1151"/>
                    </a:lnTo>
                    <a:lnTo>
                      <a:pt x="1106" y="1141"/>
                    </a:lnTo>
                    <a:lnTo>
                      <a:pt x="1128" y="1130"/>
                    </a:lnTo>
                    <a:lnTo>
                      <a:pt x="1145" y="1121"/>
                    </a:lnTo>
                    <a:lnTo>
                      <a:pt x="1162" y="1112"/>
                    </a:lnTo>
                    <a:lnTo>
                      <a:pt x="1177" y="1104"/>
                    </a:lnTo>
                    <a:lnTo>
                      <a:pt x="1193" y="1096"/>
                    </a:lnTo>
                    <a:lnTo>
                      <a:pt x="1209" y="1087"/>
                    </a:lnTo>
                    <a:lnTo>
                      <a:pt x="1224" y="1079"/>
                    </a:lnTo>
                    <a:lnTo>
                      <a:pt x="1239" y="1070"/>
                    </a:lnTo>
                    <a:lnTo>
                      <a:pt x="1255" y="1062"/>
                    </a:lnTo>
                    <a:lnTo>
                      <a:pt x="1271" y="1053"/>
                    </a:lnTo>
                    <a:lnTo>
                      <a:pt x="1287" y="1044"/>
                    </a:lnTo>
                    <a:lnTo>
                      <a:pt x="1303" y="1036"/>
                    </a:lnTo>
                    <a:lnTo>
                      <a:pt x="1320" y="1026"/>
                    </a:lnTo>
                    <a:lnTo>
                      <a:pt x="1336" y="1017"/>
                    </a:lnTo>
                    <a:lnTo>
                      <a:pt x="1354" y="1008"/>
                    </a:lnTo>
                    <a:lnTo>
                      <a:pt x="1372" y="997"/>
                    </a:lnTo>
                    <a:lnTo>
                      <a:pt x="1391" y="987"/>
                    </a:lnTo>
                    <a:lnTo>
                      <a:pt x="1408" y="978"/>
                    </a:lnTo>
                    <a:lnTo>
                      <a:pt x="1424" y="968"/>
                    </a:lnTo>
                    <a:lnTo>
                      <a:pt x="1439" y="959"/>
                    </a:lnTo>
                    <a:lnTo>
                      <a:pt x="1454" y="949"/>
                    </a:lnTo>
                    <a:lnTo>
                      <a:pt x="1469" y="939"/>
                    </a:lnTo>
                    <a:lnTo>
                      <a:pt x="1483" y="929"/>
                    </a:lnTo>
                    <a:lnTo>
                      <a:pt x="1498" y="919"/>
                    </a:lnTo>
                    <a:lnTo>
                      <a:pt x="1512" y="909"/>
                    </a:lnTo>
                    <a:lnTo>
                      <a:pt x="1526" y="898"/>
                    </a:lnTo>
                    <a:lnTo>
                      <a:pt x="1540" y="888"/>
                    </a:lnTo>
                    <a:lnTo>
                      <a:pt x="1553" y="878"/>
                    </a:lnTo>
                    <a:lnTo>
                      <a:pt x="1567" y="866"/>
                    </a:lnTo>
                    <a:lnTo>
                      <a:pt x="1581" y="856"/>
                    </a:lnTo>
                    <a:lnTo>
                      <a:pt x="1595" y="846"/>
                    </a:lnTo>
                    <a:lnTo>
                      <a:pt x="1609" y="835"/>
                    </a:lnTo>
                    <a:lnTo>
                      <a:pt x="1624" y="825"/>
                    </a:lnTo>
                    <a:lnTo>
                      <a:pt x="1648" y="807"/>
                    </a:lnTo>
                    <a:lnTo>
                      <a:pt x="1670" y="788"/>
                    </a:lnTo>
                    <a:lnTo>
                      <a:pt x="1693" y="768"/>
                    </a:lnTo>
                    <a:lnTo>
                      <a:pt x="1714" y="748"/>
                    </a:lnTo>
                    <a:lnTo>
                      <a:pt x="1736" y="727"/>
                    </a:lnTo>
                    <a:lnTo>
                      <a:pt x="1757" y="706"/>
                    </a:lnTo>
                    <a:lnTo>
                      <a:pt x="1777" y="684"/>
                    </a:lnTo>
                    <a:lnTo>
                      <a:pt x="1797" y="662"/>
                    </a:lnTo>
                    <a:lnTo>
                      <a:pt x="1816" y="640"/>
                    </a:lnTo>
                    <a:lnTo>
                      <a:pt x="1834" y="616"/>
                    </a:lnTo>
                    <a:lnTo>
                      <a:pt x="1852" y="593"/>
                    </a:lnTo>
                    <a:lnTo>
                      <a:pt x="1871" y="569"/>
                    </a:lnTo>
                    <a:lnTo>
                      <a:pt x="1888" y="545"/>
                    </a:lnTo>
                    <a:lnTo>
                      <a:pt x="1905" y="520"/>
                    </a:lnTo>
                    <a:lnTo>
                      <a:pt x="1921" y="495"/>
                    </a:lnTo>
                    <a:lnTo>
                      <a:pt x="1937" y="468"/>
                    </a:lnTo>
                    <a:lnTo>
                      <a:pt x="1952" y="442"/>
                    </a:lnTo>
                    <a:lnTo>
                      <a:pt x="1967" y="416"/>
                    </a:lnTo>
                    <a:lnTo>
                      <a:pt x="1983" y="389"/>
                    </a:lnTo>
                    <a:lnTo>
                      <a:pt x="1997" y="360"/>
                    </a:lnTo>
                    <a:lnTo>
                      <a:pt x="2011" y="333"/>
                    </a:lnTo>
                    <a:lnTo>
                      <a:pt x="2025" y="305"/>
                    </a:lnTo>
                    <a:lnTo>
                      <a:pt x="2038" y="276"/>
                    </a:lnTo>
                    <a:lnTo>
                      <a:pt x="2051" y="248"/>
                    </a:lnTo>
                    <a:lnTo>
                      <a:pt x="2064" y="217"/>
                    </a:lnTo>
                    <a:lnTo>
                      <a:pt x="2077" y="188"/>
                    </a:lnTo>
                    <a:lnTo>
                      <a:pt x="2089" y="158"/>
                    </a:lnTo>
                    <a:lnTo>
                      <a:pt x="2102" y="128"/>
                    </a:lnTo>
                    <a:lnTo>
                      <a:pt x="2114" y="96"/>
                    </a:lnTo>
                    <a:lnTo>
                      <a:pt x="2125" y="66"/>
                    </a:lnTo>
                    <a:lnTo>
                      <a:pt x="2137" y="34"/>
                    </a:lnTo>
                    <a:lnTo>
                      <a:pt x="2148" y="3"/>
                    </a:lnTo>
                    <a:lnTo>
                      <a:pt x="2147" y="1"/>
                    </a:lnTo>
                    <a:lnTo>
                      <a:pt x="2145" y="0"/>
                    </a:lnTo>
                    <a:lnTo>
                      <a:pt x="2142" y="0"/>
                    </a:lnTo>
                    <a:lnTo>
                      <a:pt x="213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33" name="Freeform 289"/>
              <p:cNvSpPr>
                <a:spLocks/>
              </p:cNvSpPr>
              <p:nvPr/>
            </p:nvSpPr>
            <p:spPr bwMode="auto">
              <a:xfrm flipH="1">
                <a:off x="4724" y="2588"/>
                <a:ext cx="43" cy="124"/>
              </a:xfrm>
              <a:custGeom>
                <a:avLst/>
                <a:gdLst>
                  <a:gd name="T0" fmla="*/ 46 w 233"/>
                  <a:gd name="T1" fmla="*/ 638 h 680"/>
                  <a:gd name="T2" fmla="*/ 46 w 233"/>
                  <a:gd name="T3" fmla="*/ 566 h 680"/>
                  <a:gd name="T4" fmla="*/ 59 w 233"/>
                  <a:gd name="T5" fmla="*/ 495 h 680"/>
                  <a:gd name="T6" fmla="*/ 83 w 233"/>
                  <a:gd name="T7" fmla="*/ 425 h 680"/>
                  <a:gd name="T8" fmla="*/ 114 w 233"/>
                  <a:gd name="T9" fmla="*/ 357 h 680"/>
                  <a:gd name="T10" fmla="*/ 150 w 233"/>
                  <a:gd name="T11" fmla="*/ 291 h 680"/>
                  <a:gd name="T12" fmla="*/ 185 w 233"/>
                  <a:gd name="T13" fmla="*/ 230 h 680"/>
                  <a:gd name="T14" fmla="*/ 216 w 233"/>
                  <a:gd name="T15" fmla="*/ 173 h 680"/>
                  <a:gd name="T16" fmla="*/ 231 w 233"/>
                  <a:gd name="T17" fmla="*/ 142 h 680"/>
                  <a:gd name="T18" fmla="*/ 233 w 233"/>
                  <a:gd name="T19" fmla="*/ 135 h 680"/>
                  <a:gd name="T20" fmla="*/ 233 w 233"/>
                  <a:gd name="T21" fmla="*/ 126 h 680"/>
                  <a:gd name="T22" fmla="*/ 231 w 233"/>
                  <a:gd name="T23" fmla="*/ 118 h 680"/>
                  <a:gd name="T24" fmla="*/ 221 w 233"/>
                  <a:gd name="T25" fmla="*/ 96 h 680"/>
                  <a:gd name="T26" fmla="*/ 202 w 233"/>
                  <a:gd name="T27" fmla="*/ 68 h 680"/>
                  <a:gd name="T28" fmla="*/ 181 w 233"/>
                  <a:gd name="T29" fmla="*/ 49 h 680"/>
                  <a:gd name="T30" fmla="*/ 157 w 233"/>
                  <a:gd name="T31" fmla="*/ 36 h 680"/>
                  <a:gd name="T32" fmla="*/ 132 w 233"/>
                  <a:gd name="T33" fmla="*/ 27 h 680"/>
                  <a:gd name="T34" fmla="*/ 103 w 233"/>
                  <a:gd name="T35" fmla="*/ 20 h 680"/>
                  <a:gd name="T36" fmla="*/ 74 w 233"/>
                  <a:gd name="T37" fmla="*/ 14 h 680"/>
                  <a:gd name="T38" fmla="*/ 43 w 233"/>
                  <a:gd name="T39" fmla="*/ 6 h 680"/>
                  <a:gd name="T40" fmla="*/ 18 w 233"/>
                  <a:gd name="T41" fmla="*/ 0 h 680"/>
                  <a:gd name="T42" fmla="*/ 5 w 233"/>
                  <a:gd name="T43" fmla="*/ 7 h 680"/>
                  <a:gd name="T44" fmla="*/ 0 w 233"/>
                  <a:gd name="T45" fmla="*/ 22 h 680"/>
                  <a:gd name="T46" fmla="*/ 6 w 233"/>
                  <a:gd name="T47" fmla="*/ 35 h 680"/>
                  <a:gd name="T48" fmla="*/ 39 w 233"/>
                  <a:gd name="T49" fmla="*/ 47 h 680"/>
                  <a:gd name="T50" fmla="*/ 82 w 233"/>
                  <a:gd name="T51" fmla="*/ 61 h 680"/>
                  <a:gd name="T52" fmla="*/ 120 w 233"/>
                  <a:gd name="T53" fmla="*/ 82 h 680"/>
                  <a:gd name="T54" fmla="*/ 150 w 233"/>
                  <a:gd name="T55" fmla="*/ 117 h 680"/>
                  <a:gd name="T56" fmla="*/ 165 w 233"/>
                  <a:gd name="T57" fmla="*/ 144 h 680"/>
                  <a:gd name="T58" fmla="*/ 167 w 233"/>
                  <a:gd name="T59" fmla="*/ 136 h 680"/>
                  <a:gd name="T60" fmla="*/ 168 w 233"/>
                  <a:gd name="T61" fmla="*/ 122 h 680"/>
                  <a:gd name="T62" fmla="*/ 167 w 233"/>
                  <a:gd name="T63" fmla="*/ 113 h 680"/>
                  <a:gd name="T64" fmla="*/ 153 w 233"/>
                  <a:gd name="T65" fmla="*/ 142 h 680"/>
                  <a:gd name="T66" fmla="*/ 124 w 233"/>
                  <a:gd name="T67" fmla="*/ 202 h 680"/>
                  <a:gd name="T68" fmla="*/ 95 w 233"/>
                  <a:gd name="T69" fmla="*/ 268 h 680"/>
                  <a:gd name="T70" fmla="*/ 70 w 233"/>
                  <a:gd name="T71" fmla="*/ 338 h 680"/>
                  <a:gd name="T72" fmla="*/ 48 w 233"/>
                  <a:gd name="T73" fmla="*/ 412 h 680"/>
                  <a:gd name="T74" fmla="*/ 34 w 233"/>
                  <a:gd name="T75" fmla="*/ 488 h 680"/>
                  <a:gd name="T76" fmla="*/ 28 w 233"/>
                  <a:gd name="T77" fmla="*/ 564 h 680"/>
                  <a:gd name="T78" fmla="*/ 33 w 233"/>
                  <a:gd name="T79" fmla="*/ 640 h 680"/>
                  <a:gd name="T80" fmla="*/ 44 w 233"/>
                  <a:gd name="T81" fmla="*/ 680 h 680"/>
                  <a:gd name="T82" fmla="*/ 53 w 233"/>
                  <a:gd name="T83" fmla="*/ 678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3" h="680">
                    <a:moveTo>
                      <a:pt x="53" y="674"/>
                    </a:moveTo>
                    <a:lnTo>
                      <a:pt x="46" y="638"/>
                    </a:lnTo>
                    <a:lnTo>
                      <a:pt x="44" y="602"/>
                    </a:lnTo>
                    <a:lnTo>
                      <a:pt x="46" y="566"/>
                    </a:lnTo>
                    <a:lnTo>
                      <a:pt x="51" y="530"/>
                    </a:lnTo>
                    <a:lnTo>
                      <a:pt x="59" y="495"/>
                    </a:lnTo>
                    <a:lnTo>
                      <a:pt x="70" y="459"/>
                    </a:lnTo>
                    <a:lnTo>
                      <a:pt x="83" y="425"/>
                    </a:lnTo>
                    <a:lnTo>
                      <a:pt x="98" y="390"/>
                    </a:lnTo>
                    <a:lnTo>
                      <a:pt x="114" y="357"/>
                    </a:lnTo>
                    <a:lnTo>
                      <a:pt x="132" y="323"/>
                    </a:lnTo>
                    <a:lnTo>
                      <a:pt x="150" y="291"/>
                    </a:lnTo>
                    <a:lnTo>
                      <a:pt x="167" y="260"/>
                    </a:lnTo>
                    <a:lnTo>
                      <a:pt x="185" y="230"/>
                    </a:lnTo>
                    <a:lnTo>
                      <a:pt x="201" y="200"/>
                    </a:lnTo>
                    <a:lnTo>
                      <a:pt x="216" y="173"/>
                    </a:lnTo>
                    <a:lnTo>
                      <a:pt x="230" y="146"/>
                    </a:lnTo>
                    <a:lnTo>
                      <a:pt x="231" y="142"/>
                    </a:lnTo>
                    <a:lnTo>
                      <a:pt x="232" y="139"/>
                    </a:lnTo>
                    <a:lnTo>
                      <a:pt x="233" y="135"/>
                    </a:lnTo>
                    <a:lnTo>
                      <a:pt x="233" y="130"/>
                    </a:lnTo>
                    <a:lnTo>
                      <a:pt x="233" y="126"/>
                    </a:lnTo>
                    <a:lnTo>
                      <a:pt x="232" y="122"/>
                    </a:lnTo>
                    <a:lnTo>
                      <a:pt x="231" y="118"/>
                    </a:lnTo>
                    <a:lnTo>
                      <a:pt x="230" y="114"/>
                    </a:lnTo>
                    <a:lnTo>
                      <a:pt x="221" y="96"/>
                    </a:lnTo>
                    <a:lnTo>
                      <a:pt x="212" y="81"/>
                    </a:lnTo>
                    <a:lnTo>
                      <a:pt x="202" y="68"/>
                    </a:lnTo>
                    <a:lnTo>
                      <a:pt x="192" y="58"/>
                    </a:lnTo>
                    <a:lnTo>
                      <a:pt x="181" y="49"/>
                    </a:lnTo>
                    <a:lnTo>
                      <a:pt x="169" y="42"/>
                    </a:lnTo>
                    <a:lnTo>
                      <a:pt x="157" y="36"/>
                    </a:lnTo>
                    <a:lnTo>
                      <a:pt x="145" y="31"/>
                    </a:lnTo>
                    <a:lnTo>
                      <a:pt x="132" y="27"/>
                    </a:lnTo>
                    <a:lnTo>
                      <a:pt x="118" y="23"/>
                    </a:lnTo>
                    <a:lnTo>
                      <a:pt x="103" y="20"/>
                    </a:lnTo>
                    <a:lnTo>
                      <a:pt x="89" y="17"/>
                    </a:lnTo>
                    <a:lnTo>
                      <a:pt x="74" y="14"/>
                    </a:lnTo>
                    <a:lnTo>
                      <a:pt x="59" y="10"/>
                    </a:lnTo>
                    <a:lnTo>
                      <a:pt x="43" y="6"/>
                    </a:lnTo>
                    <a:lnTo>
                      <a:pt x="27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7"/>
                    </a:lnTo>
                    <a:lnTo>
                      <a:pt x="1" y="14"/>
                    </a:lnTo>
                    <a:lnTo>
                      <a:pt x="0" y="22"/>
                    </a:lnTo>
                    <a:lnTo>
                      <a:pt x="2" y="29"/>
                    </a:lnTo>
                    <a:lnTo>
                      <a:pt x="6" y="35"/>
                    </a:lnTo>
                    <a:lnTo>
                      <a:pt x="14" y="39"/>
                    </a:lnTo>
                    <a:lnTo>
                      <a:pt x="39" y="47"/>
                    </a:lnTo>
                    <a:lnTo>
                      <a:pt x="61" y="54"/>
                    </a:lnTo>
                    <a:lnTo>
                      <a:pt x="82" y="61"/>
                    </a:lnTo>
                    <a:lnTo>
                      <a:pt x="102" y="70"/>
                    </a:lnTo>
                    <a:lnTo>
                      <a:pt x="120" y="82"/>
                    </a:lnTo>
                    <a:lnTo>
                      <a:pt x="136" y="97"/>
                    </a:lnTo>
                    <a:lnTo>
                      <a:pt x="150" y="117"/>
                    </a:lnTo>
                    <a:lnTo>
                      <a:pt x="163" y="143"/>
                    </a:lnTo>
                    <a:lnTo>
                      <a:pt x="165" y="144"/>
                    </a:lnTo>
                    <a:lnTo>
                      <a:pt x="166" y="141"/>
                    </a:lnTo>
                    <a:lnTo>
                      <a:pt x="167" y="136"/>
                    </a:lnTo>
                    <a:lnTo>
                      <a:pt x="168" y="129"/>
                    </a:lnTo>
                    <a:lnTo>
                      <a:pt x="168" y="122"/>
                    </a:lnTo>
                    <a:lnTo>
                      <a:pt x="168" y="116"/>
                    </a:lnTo>
                    <a:lnTo>
                      <a:pt x="167" y="113"/>
                    </a:lnTo>
                    <a:lnTo>
                      <a:pt x="166" y="114"/>
                    </a:lnTo>
                    <a:lnTo>
                      <a:pt x="153" y="142"/>
                    </a:lnTo>
                    <a:lnTo>
                      <a:pt x="139" y="171"/>
                    </a:lnTo>
                    <a:lnTo>
                      <a:pt x="124" y="202"/>
                    </a:lnTo>
                    <a:lnTo>
                      <a:pt x="109" y="235"/>
                    </a:lnTo>
                    <a:lnTo>
                      <a:pt x="95" y="268"/>
                    </a:lnTo>
                    <a:lnTo>
                      <a:pt x="82" y="303"/>
                    </a:lnTo>
                    <a:lnTo>
                      <a:pt x="70" y="338"/>
                    </a:lnTo>
                    <a:lnTo>
                      <a:pt x="58" y="375"/>
                    </a:lnTo>
                    <a:lnTo>
                      <a:pt x="48" y="412"/>
                    </a:lnTo>
                    <a:lnTo>
                      <a:pt x="40" y="449"/>
                    </a:lnTo>
                    <a:lnTo>
                      <a:pt x="34" y="488"/>
                    </a:lnTo>
                    <a:lnTo>
                      <a:pt x="29" y="526"/>
                    </a:lnTo>
                    <a:lnTo>
                      <a:pt x="28" y="564"/>
                    </a:lnTo>
                    <a:lnTo>
                      <a:pt x="29" y="602"/>
                    </a:lnTo>
                    <a:lnTo>
                      <a:pt x="33" y="640"/>
                    </a:lnTo>
                    <a:lnTo>
                      <a:pt x="40" y="677"/>
                    </a:lnTo>
                    <a:lnTo>
                      <a:pt x="44" y="680"/>
                    </a:lnTo>
                    <a:lnTo>
                      <a:pt x="49" y="680"/>
                    </a:lnTo>
                    <a:lnTo>
                      <a:pt x="53" y="678"/>
                    </a:lnTo>
                    <a:lnTo>
                      <a:pt x="53" y="6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34" name="Freeform 290"/>
              <p:cNvSpPr>
                <a:spLocks/>
              </p:cNvSpPr>
              <p:nvPr/>
            </p:nvSpPr>
            <p:spPr bwMode="auto">
              <a:xfrm flipH="1">
                <a:off x="4661" y="2661"/>
                <a:ext cx="106" cy="82"/>
              </a:xfrm>
              <a:custGeom>
                <a:avLst/>
                <a:gdLst>
                  <a:gd name="T0" fmla="*/ 290 w 585"/>
                  <a:gd name="T1" fmla="*/ 337 h 447"/>
                  <a:gd name="T2" fmla="*/ 350 w 585"/>
                  <a:gd name="T3" fmla="*/ 432 h 447"/>
                  <a:gd name="T4" fmla="*/ 371 w 585"/>
                  <a:gd name="T5" fmla="*/ 417 h 447"/>
                  <a:gd name="T6" fmla="*/ 326 w 585"/>
                  <a:gd name="T7" fmla="*/ 408 h 447"/>
                  <a:gd name="T8" fmla="*/ 242 w 585"/>
                  <a:gd name="T9" fmla="*/ 391 h 447"/>
                  <a:gd name="T10" fmla="*/ 170 w 585"/>
                  <a:gd name="T11" fmla="*/ 356 h 447"/>
                  <a:gd name="T12" fmla="*/ 108 w 585"/>
                  <a:gd name="T13" fmla="*/ 312 h 447"/>
                  <a:gd name="T14" fmla="*/ 69 w 585"/>
                  <a:gd name="T15" fmla="*/ 261 h 447"/>
                  <a:gd name="T16" fmla="*/ 30 w 585"/>
                  <a:gd name="T17" fmla="*/ 254 h 447"/>
                  <a:gd name="T18" fmla="*/ 43 w 585"/>
                  <a:gd name="T19" fmla="*/ 293 h 447"/>
                  <a:gd name="T20" fmla="*/ 135 w 585"/>
                  <a:gd name="T21" fmla="*/ 268 h 447"/>
                  <a:gd name="T22" fmla="*/ 228 w 585"/>
                  <a:gd name="T23" fmla="*/ 250 h 447"/>
                  <a:gd name="T24" fmla="*/ 317 w 585"/>
                  <a:gd name="T25" fmla="*/ 231 h 447"/>
                  <a:gd name="T26" fmla="*/ 384 w 585"/>
                  <a:gd name="T27" fmla="*/ 213 h 447"/>
                  <a:gd name="T28" fmla="*/ 455 w 585"/>
                  <a:gd name="T29" fmla="*/ 194 h 447"/>
                  <a:gd name="T30" fmla="*/ 515 w 585"/>
                  <a:gd name="T31" fmla="*/ 202 h 447"/>
                  <a:gd name="T32" fmla="*/ 552 w 585"/>
                  <a:gd name="T33" fmla="*/ 221 h 447"/>
                  <a:gd name="T34" fmla="*/ 561 w 585"/>
                  <a:gd name="T35" fmla="*/ 180 h 447"/>
                  <a:gd name="T36" fmla="*/ 454 w 585"/>
                  <a:gd name="T37" fmla="*/ 150 h 447"/>
                  <a:gd name="T38" fmla="*/ 374 w 585"/>
                  <a:gd name="T39" fmla="*/ 107 h 447"/>
                  <a:gd name="T40" fmla="*/ 317 w 585"/>
                  <a:gd name="T41" fmla="*/ 41 h 447"/>
                  <a:gd name="T42" fmla="*/ 284 w 585"/>
                  <a:gd name="T43" fmla="*/ 1 h 447"/>
                  <a:gd name="T44" fmla="*/ 241 w 585"/>
                  <a:gd name="T45" fmla="*/ 24 h 447"/>
                  <a:gd name="T46" fmla="*/ 191 w 585"/>
                  <a:gd name="T47" fmla="*/ 85 h 447"/>
                  <a:gd name="T48" fmla="*/ 143 w 585"/>
                  <a:gd name="T49" fmla="*/ 141 h 447"/>
                  <a:gd name="T50" fmla="*/ 69 w 585"/>
                  <a:gd name="T51" fmla="*/ 186 h 447"/>
                  <a:gd name="T52" fmla="*/ 56 w 585"/>
                  <a:gd name="T53" fmla="*/ 225 h 447"/>
                  <a:gd name="T54" fmla="*/ 121 w 585"/>
                  <a:gd name="T55" fmla="*/ 217 h 447"/>
                  <a:gd name="T56" fmla="*/ 193 w 585"/>
                  <a:gd name="T57" fmla="*/ 170 h 447"/>
                  <a:gd name="T58" fmla="*/ 250 w 585"/>
                  <a:gd name="T59" fmla="*/ 115 h 447"/>
                  <a:gd name="T60" fmla="*/ 302 w 585"/>
                  <a:gd name="T61" fmla="*/ 59 h 447"/>
                  <a:gd name="T62" fmla="*/ 250 w 585"/>
                  <a:gd name="T63" fmla="*/ 43 h 447"/>
                  <a:gd name="T64" fmla="*/ 278 w 585"/>
                  <a:gd name="T65" fmla="*/ 111 h 447"/>
                  <a:gd name="T66" fmla="*/ 358 w 585"/>
                  <a:gd name="T67" fmla="*/ 174 h 447"/>
                  <a:gd name="T68" fmla="*/ 467 w 585"/>
                  <a:gd name="T69" fmla="*/ 216 h 447"/>
                  <a:gd name="T70" fmla="*/ 567 w 585"/>
                  <a:gd name="T71" fmla="*/ 236 h 447"/>
                  <a:gd name="T72" fmla="*/ 584 w 585"/>
                  <a:gd name="T73" fmla="*/ 205 h 447"/>
                  <a:gd name="T74" fmla="*/ 534 w 585"/>
                  <a:gd name="T75" fmla="*/ 154 h 447"/>
                  <a:gd name="T76" fmla="*/ 443 w 585"/>
                  <a:gd name="T77" fmla="*/ 141 h 447"/>
                  <a:gd name="T78" fmla="*/ 349 w 585"/>
                  <a:gd name="T79" fmla="*/ 150 h 447"/>
                  <a:gd name="T80" fmla="*/ 267 w 585"/>
                  <a:gd name="T81" fmla="*/ 169 h 447"/>
                  <a:gd name="T82" fmla="*/ 173 w 585"/>
                  <a:gd name="T83" fmla="*/ 195 h 447"/>
                  <a:gd name="T84" fmla="*/ 78 w 585"/>
                  <a:gd name="T85" fmla="*/ 223 h 447"/>
                  <a:gd name="T86" fmla="*/ 7 w 585"/>
                  <a:gd name="T87" fmla="*/ 248 h 447"/>
                  <a:gd name="T88" fmla="*/ 9 w 585"/>
                  <a:gd name="T89" fmla="*/ 283 h 447"/>
                  <a:gd name="T90" fmla="*/ 60 w 585"/>
                  <a:gd name="T91" fmla="*/ 315 h 447"/>
                  <a:gd name="T92" fmla="*/ 112 w 585"/>
                  <a:gd name="T93" fmla="*/ 356 h 447"/>
                  <a:gd name="T94" fmla="*/ 186 w 585"/>
                  <a:gd name="T95" fmla="*/ 403 h 447"/>
                  <a:gd name="T96" fmla="*/ 268 w 585"/>
                  <a:gd name="T97" fmla="*/ 438 h 447"/>
                  <a:gd name="T98" fmla="*/ 370 w 585"/>
                  <a:gd name="T99" fmla="*/ 445 h 447"/>
                  <a:gd name="T100" fmla="*/ 382 w 585"/>
                  <a:gd name="T101" fmla="*/ 400 h 447"/>
                  <a:gd name="T102" fmla="*/ 347 w 585"/>
                  <a:gd name="T103" fmla="*/ 331 h 447"/>
                  <a:gd name="T104" fmla="*/ 305 w 585"/>
                  <a:gd name="T105" fmla="*/ 290 h 447"/>
                  <a:gd name="T106" fmla="*/ 233 w 585"/>
                  <a:gd name="T107" fmla="*/ 251 h 447"/>
                  <a:gd name="T108" fmla="*/ 50 w 585"/>
                  <a:gd name="T109" fmla="*/ 265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85" h="447">
                    <a:moveTo>
                      <a:pt x="65" y="284"/>
                    </a:moveTo>
                    <a:lnTo>
                      <a:pt x="221" y="300"/>
                    </a:lnTo>
                    <a:lnTo>
                      <a:pt x="251" y="314"/>
                    </a:lnTo>
                    <a:lnTo>
                      <a:pt x="273" y="325"/>
                    </a:lnTo>
                    <a:lnTo>
                      <a:pt x="290" y="337"/>
                    </a:lnTo>
                    <a:lnTo>
                      <a:pt x="304" y="348"/>
                    </a:lnTo>
                    <a:lnTo>
                      <a:pt x="315" y="362"/>
                    </a:lnTo>
                    <a:lnTo>
                      <a:pt x="326" y="379"/>
                    </a:lnTo>
                    <a:lnTo>
                      <a:pt x="337" y="402"/>
                    </a:lnTo>
                    <a:lnTo>
                      <a:pt x="350" y="432"/>
                    </a:lnTo>
                    <a:lnTo>
                      <a:pt x="353" y="435"/>
                    </a:lnTo>
                    <a:lnTo>
                      <a:pt x="357" y="434"/>
                    </a:lnTo>
                    <a:lnTo>
                      <a:pt x="363" y="430"/>
                    </a:lnTo>
                    <a:lnTo>
                      <a:pt x="367" y="424"/>
                    </a:lnTo>
                    <a:lnTo>
                      <a:pt x="371" y="417"/>
                    </a:lnTo>
                    <a:lnTo>
                      <a:pt x="372" y="411"/>
                    </a:lnTo>
                    <a:lnTo>
                      <a:pt x="371" y="408"/>
                    </a:lnTo>
                    <a:lnTo>
                      <a:pt x="367" y="407"/>
                    </a:lnTo>
                    <a:lnTo>
                      <a:pt x="346" y="408"/>
                    </a:lnTo>
                    <a:lnTo>
                      <a:pt x="326" y="408"/>
                    </a:lnTo>
                    <a:lnTo>
                      <a:pt x="308" y="406"/>
                    </a:lnTo>
                    <a:lnTo>
                      <a:pt x="290" y="404"/>
                    </a:lnTo>
                    <a:lnTo>
                      <a:pt x="273" y="401"/>
                    </a:lnTo>
                    <a:lnTo>
                      <a:pt x="257" y="396"/>
                    </a:lnTo>
                    <a:lnTo>
                      <a:pt x="242" y="391"/>
                    </a:lnTo>
                    <a:lnTo>
                      <a:pt x="226" y="385"/>
                    </a:lnTo>
                    <a:lnTo>
                      <a:pt x="211" y="379"/>
                    </a:lnTo>
                    <a:lnTo>
                      <a:pt x="197" y="372"/>
                    </a:lnTo>
                    <a:lnTo>
                      <a:pt x="184" y="364"/>
                    </a:lnTo>
                    <a:lnTo>
                      <a:pt x="170" y="356"/>
                    </a:lnTo>
                    <a:lnTo>
                      <a:pt x="157" y="348"/>
                    </a:lnTo>
                    <a:lnTo>
                      <a:pt x="144" y="340"/>
                    </a:lnTo>
                    <a:lnTo>
                      <a:pt x="131" y="330"/>
                    </a:lnTo>
                    <a:lnTo>
                      <a:pt x="117" y="322"/>
                    </a:lnTo>
                    <a:lnTo>
                      <a:pt x="108" y="312"/>
                    </a:lnTo>
                    <a:lnTo>
                      <a:pt x="100" y="302"/>
                    </a:lnTo>
                    <a:lnTo>
                      <a:pt x="92" y="291"/>
                    </a:lnTo>
                    <a:lnTo>
                      <a:pt x="85" y="281"/>
                    </a:lnTo>
                    <a:lnTo>
                      <a:pt x="78" y="271"/>
                    </a:lnTo>
                    <a:lnTo>
                      <a:pt x="69" y="261"/>
                    </a:lnTo>
                    <a:lnTo>
                      <a:pt x="60" y="253"/>
                    </a:lnTo>
                    <a:lnTo>
                      <a:pt x="49" y="245"/>
                    </a:lnTo>
                    <a:lnTo>
                      <a:pt x="41" y="242"/>
                    </a:lnTo>
                    <a:lnTo>
                      <a:pt x="35" y="246"/>
                    </a:lnTo>
                    <a:lnTo>
                      <a:pt x="30" y="254"/>
                    </a:lnTo>
                    <a:lnTo>
                      <a:pt x="27" y="266"/>
                    </a:lnTo>
                    <a:lnTo>
                      <a:pt x="26" y="277"/>
                    </a:lnTo>
                    <a:lnTo>
                      <a:pt x="29" y="287"/>
                    </a:lnTo>
                    <a:lnTo>
                      <a:pt x="34" y="293"/>
                    </a:lnTo>
                    <a:lnTo>
                      <a:pt x="43" y="293"/>
                    </a:lnTo>
                    <a:lnTo>
                      <a:pt x="61" y="287"/>
                    </a:lnTo>
                    <a:lnTo>
                      <a:pt x="79" y="282"/>
                    </a:lnTo>
                    <a:lnTo>
                      <a:pt x="97" y="277"/>
                    </a:lnTo>
                    <a:lnTo>
                      <a:pt x="115" y="273"/>
                    </a:lnTo>
                    <a:lnTo>
                      <a:pt x="135" y="268"/>
                    </a:lnTo>
                    <a:lnTo>
                      <a:pt x="153" y="264"/>
                    </a:lnTo>
                    <a:lnTo>
                      <a:pt x="172" y="261"/>
                    </a:lnTo>
                    <a:lnTo>
                      <a:pt x="191" y="257"/>
                    </a:lnTo>
                    <a:lnTo>
                      <a:pt x="209" y="253"/>
                    </a:lnTo>
                    <a:lnTo>
                      <a:pt x="228" y="250"/>
                    </a:lnTo>
                    <a:lnTo>
                      <a:pt x="247" y="246"/>
                    </a:lnTo>
                    <a:lnTo>
                      <a:pt x="265" y="243"/>
                    </a:lnTo>
                    <a:lnTo>
                      <a:pt x="283" y="239"/>
                    </a:lnTo>
                    <a:lnTo>
                      <a:pt x="300" y="235"/>
                    </a:lnTo>
                    <a:lnTo>
                      <a:pt x="317" y="231"/>
                    </a:lnTo>
                    <a:lnTo>
                      <a:pt x="334" y="226"/>
                    </a:lnTo>
                    <a:lnTo>
                      <a:pt x="345" y="224"/>
                    </a:lnTo>
                    <a:lnTo>
                      <a:pt x="357" y="220"/>
                    </a:lnTo>
                    <a:lnTo>
                      <a:pt x="371" y="217"/>
                    </a:lnTo>
                    <a:lnTo>
                      <a:pt x="384" y="213"/>
                    </a:lnTo>
                    <a:lnTo>
                      <a:pt x="398" y="208"/>
                    </a:lnTo>
                    <a:lnTo>
                      <a:pt x="413" y="203"/>
                    </a:lnTo>
                    <a:lnTo>
                      <a:pt x="427" y="200"/>
                    </a:lnTo>
                    <a:lnTo>
                      <a:pt x="441" y="196"/>
                    </a:lnTo>
                    <a:lnTo>
                      <a:pt x="455" y="194"/>
                    </a:lnTo>
                    <a:lnTo>
                      <a:pt x="469" y="193"/>
                    </a:lnTo>
                    <a:lnTo>
                      <a:pt x="482" y="192"/>
                    </a:lnTo>
                    <a:lnTo>
                      <a:pt x="494" y="194"/>
                    </a:lnTo>
                    <a:lnTo>
                      <a:pt x="505" y="197"/>
                    </a:lnTo>
                    <a:lnTo>
                      <a:pt x="515" y="202"/>
                    </a:lnTo>
                    <a:lnTo>
                      <a:pt x="523" y="210"/>
                    </a:lnTo>
                    <a:lnTo>
                      <a:pt x="529" y="219"/>
                    </a:lnTo>
                    <a:lnTo>
                      <a:pt x="535" y="226"/>
                    </a:lnTo>
                    <a:lnTo>
                      <a:pt x="544" y="226"/>
                    </a:lnTo>
                    <a:lnTo>
                      <a:pt x="552" y="221"/>
                    </a:lnTo>
                    <a:lnTo>
                      <a:pt x="561" y="213"/>
                    </a:lnTo>
                    <a:lnTo>
                      <a:pt x="567" y="202"/>
                    </a:lnTo>
                    <a:lnTo>
                      <a:pt x="570" y="193"/>
                    </a:lnTo>
                    <a:lnTo>
                      <a:pt x="568" y="185"/>
                    </a:lnTo>
                    <a:lnTo>
                      <a:pt x="561" y="180"/>
                    </a:lnTo>
                    <a:lnTo>
                      <a:pt x="537" y="174"/>
                    </a:lnTo>
                    <a:lnTo>
                      <a:pt x="515" y="169"/>
                    </a:lnTo>
                    <a:lnTo>
                      <a:pt x="494" y="163"/>
                    </a:lnTo>
                    <a:lnTo>
                      <a:pt x="473" y="156"/>
                    </a:lnTo>
                    <a:lnTo>
                      <a:pt x="454" y="150"/>
                    </a:lnTo>
                    <a:lnTo>
                      <a:pt x="436" y="142"/>
                    </a:lnTo>
                    <a:lnTo>
                      <a:pt x="419" y="134"/>
                    </a:lnTo>
                    <a:lnTo>
                      <a:pt x="403" y="126"/>
                    </a:lnTo>
                    <a:lnTo>
                      <a:pt x="388" y="117"/>
                    </a:lnTo>
                    <a:lnTo>
                      <a:pt x="374" y="107"/>
                    </a:lnTo>
                    <a:lnTo>
                      <a:pt x="361" y="96"/>
                    </a:lnTo>
                    <a:lnTo>
                      <a:pt x="348" y="84"/>
                    </a:lnTo>
                    <a:lnTo>
                      <a:pt x="337" y="70"/>
                    </a:lnTo>
                    <a:lnTo>
                      <a:pt x="326" y="56"/>
                    </a:lnTo>
                    <a:lnTo>
                      <a:pt x="317" y="41"/>
                    </a:lnTo>
                    <a:lnTo>
                      <a:pt x="308" y="25"/>
                    </a:lnTo>
                    <a:lnTo>
                      <a:pt x="303" y="16"/>
                    </a:lnTo>
                    <a:lnTo>
                      <a:pt x="297" y="9"/>
                    </a:lnTo>
                    <a:lnTo>
                      <a:pt x="291" y="4"/>
                    </a:lnTo>
                    <a:lnTo>
                      <a:pt x="284" y="1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2" y="6"/>
                    </a:lnTo>
                    <a:lnTo>
                      <a:pt x="254" y="12"/>
                    </a:lnTo>
                    <a:lnTo>
                      <a:pt x="241" y="24"/>
                    </a:lnTo>
                    <a:lnTo>
                      <a:pt x="229" y="35"/>
                    </a:lnTo>
                    <a:lnTo>
                      <a:pt x="218" y="47"/>
                    </a:lnTo>
                    <a:lnTo>
                      <a:pt x="209" y="59"/>
                    </a:lnTo>
                    <a:lnTo>
                      <a:pt x="200" y="72"/>
                    </a:lnTo>
                    <a:lnTo>
                      <a:pt x="191" y="85"/>
                    </a:lnTo>
                    <a:lnTo>
                      <a:pt x="182" y="96"/>
                    </a:lnTo>
                    <a:lnTo>
                      <a:pt x="173" y="108"/>
                    </a:lnTo>
                    <a:lnTo>
                      <a:pt x="164" y="120"/>
                    </a:lnTo>
                    <a:lnTo>
                      <a:pt x="154" y="131"/>
                    </a:lnTo>
                    <a:lnTo>
                      <a:pt x="143" y="141"/>
                    </a:lnTo>
                    <a:lnTo>
                      <a:pt x="132" y="152"/>
                    </a:lnTo>
                    <a:lnTo>
                      <a:pt x="118" y="161"/>
                    </a:lnTo>
                    <a:lnTo>
                      <a:pt x="103" y="170"/>
                    </a:lnTo>
                    <a:lnTo>
                      <a:pt x="87" y="178"/>
                    </a:lnTo>
                    <a:lnTo>
                      <a:pt x="69" y="186"/>
                    </a:lnTo>
                    <a:lnTo>
                      <a:pt x="59" y="191"/>
                    </a:lnTo>
                    <a:lnTo>
                      <a:pt x="53" y="199"/>
                    </a:lnTo>
                    <a:lnTo>
                      <a:pt x="51" y="208"/>
                    </a:lnTo>
                    <a:lnTo>
                      <a:pt x="52" y="217"/>
                    </a:lnTo>
                    <a:lnTo>
                      <a:pt x="56" y="225"/>
                    </a:lnTo>
                    <a:lnTo>
                      <a:pt x="63" y="231"/>
                    </a:lnTo>
                    <a:lnTo>
                      <a:pt x="71" y="233"/>
                    </a:lnTo>
                    <a:lnTo>
                      <a:pt x="81" y="232"/>
                    </a:lnTo>
                    <a:lnTo>
                      <a:pt x="101" y="225"/>
                    </a:lnTo>
                    <a:lnTo>
                      <a:pt x="121" y="217"/>
                    </a:lnTo>
                    <a:lnTo>
                      <a:pt x="138" y="208"/>
                    </a:lnTo>
                    <a:lnTo>
                      <a:pt x="153" y="198"/>
                    </a:lnTo>
                    <a:lnTo>
                      <a:pt x="167" y="189"/>
                    </a:lnTo>
                    <a:lnTo>
                      <a:pt x="180" y="180"/>
                    </a:lnTo>
                    <a:lnTo>
                      <a:pt x="193" y="170"/>
                    </a:lnTo>
                    <a:lnTo>
                      <a:pt x="205" y="159"/>
                    </a:lnTo>
                    <a:lnTo>
                      <a:pt x="216" y="148"/>
                    </a:lnTo>
                    <a:lnTo>
                      <a:pt x="227" y="137"/>
                    </a:lnTo>
                    <a:lnTo>
                      <a:pt x="238" y="126"/>
                    </a:lnTo>
                    <a:lnTo>
                      <a:pt x="250" y="115"/>
                    </a:lnTo>
                    <a:lnTo>
                      <a:pt x="261" y="103"/>
                    </a:lnTo>
                    <a:lnTo>
                      <a:pt x="273" y="91"/>
                    </a:lnTo>
                    <a:lnTo>
                      <a:pt x="286" y="78"/>
                    </a:lnTo>
                    <a:lnTo>
                      <a:pt x="299" y="66"/>
                    </a:lnTo>
                    <a:lnTo>
                      <a:pt x="302" y="59"/>
                    </a:lnTo>
                    <a:lnTo>
                      <a:pt x="298" y="52"/>
                    </a:lnTo>
                    <a:lnTo>
                      <a:pt x="288" y="47"/>
                    </a:lnTo>
                    <a:lnTo>
                      <a:pt x="275" y="43"/>
                    </a:lnTo>
                    <a:lnTo>
                      <a:pt x="261" y="42"/>
                    </a:lnTo>
                    <a:lnTo>
                      <a:pt x="250" y="43"/>
                    </a:lnTo>
                    <a:lnTo>
                      <a:pt x="244" y="48"/>
                    </a:lnTo>
                    <a:lnTo>
                      <a:pt x="244" y="57"/>
                    </a:lnTo>
                    <a:lnTo>
                      <a:pt x="254" y="76"/>
                    </a:lnTo>
                    <a:lnTo>
                      <a:pt x="265" y="95"/>
                    </a:lnTo>
                    <a:lnTo>
                      <a:pt x="278" y="111"/>
                    </a:lnTo>
                    <a:lnTo>
                      <a:pt x="291" y="126"/>
                    </a:lnTo>
                    <a:lnTo>
                      <a:pt x="306" y="139"/>
                    </a:lnTo>
                    <a:lnTo>
                      <a:pt x="322" y="152"/>
                    </a:lnTo>
                    <a:lnTo>
                      <a:pt x="339" y="163"/>
                    </a:lnTo>
                    <a:lnTo>
                      <a:pt x="358" y="174"/>
                    </a:lnTo>
                    <a:lnTo>
                      <a:pt x="378" y="183"/>
                    </a:lnTo>
                    <a:lnTo>
                      <a:pt x="399" y="192"/>
                    </a:lnTo>
                    <a:lnTo>
                      <a:pt x="420" y="200"/>
                    </a:lnTo>
                    <a:lnTo>
                      <a:pt x="443" y="209"/>
                    </a:lnTo>
                    <a:lnTo>
                      <a:pt x="467" y="216"/>
                    </a:lnTo>
                    <a:lnTo>
                      <a:pt x="494" y="223"/>
                    </a:lnTo>
                    <a:lnTo>
                      <a:pt x="520" y="229"/>
                    </a:lnTo>
                    <a:lnTo>
                      <a:pt x="548" y="235"/>
                    </a:lnTo>
                    <a:lnTo>
                      <a:pt x="558" y="236"/>
                    </a:lnTo>
                    <a:lnTo>
                      <a:pt x="567" y="236"/>
                    </a:lnTo>
                    <a:lnTo>
                      <a:pt x="574" y="233"/>
                    </a:lnTo>
                    <a:lnTo>
                      <a:pt x="580" y="228"/>
                    </a:lnTo>
                    <a:lnTo>
                      <a:pt x="583" y="222"/>
                    </a:lnTo>
                    <a:lnTo>
                      <a:pt x="585" y="215"/>
                    </a:lnTo>
                    <a:lnTo>
                      <a:pt x="584" y="205"/>
                    </a:lnTo>
                    <a:lnTo>
                      <a:pt x="580" y="196"/>
                    </a:lnTo>
                    <a:lnTo>
                      <a:pt x="572" y="182"/>
                    </a:lnTo>
                    <a:lnTo>
                      <a:pt x="561" y="171"/>
                    </a:lnTo>
                    <a:lnTo>
                      <a:pt x="548" y="162"/>
                    </a:lnTo>
                    <a:lnTo>
                      <a:pt x="534" y="154"/>
                    </a:lnTo>
                    <a:lnTo>
                      <a:pt x="518" y="149"/>
                    </a:lnTo>
                    <a:lnTo>
                      <a:pt x="501" y="145"/>
                    </a:lnTo>
                    <a:lnTo>
                      <a:pt x="482" y="142"/>
                    </a:lnTo>
                    <a:lnTo>
                      <a:pt x="463" y="141"/>
                    </a:lnTo>
                    <a:lnTo>
                      <a:pt x="443" y="141"/>
                    </a:lnTo>
                    <a:lnTo>
                      <a:pt x="424" y="142"/>
                    </a:lnTo>
                    <a:lnTo>
                      <a:pt x="404" y="143"/>
                    </a:lnTo>
                    <a:lnTo>
                      <a:pt x="386" y="145"/>
                    </a:lnTo>
                    <a:lnTo>
                      <a:pt x="367" y="147"/>
                    </a:lnTo>
                    <a:lnTo>
                      <a:pt x="349" y="150"/>
                    </a:lnTo>
                    <a:lnTo>
                      <a:pt x="333" y="152"/>
                    </a:lnTo>
                    <a:lnTo>
                      <a:pt x="318" y="154"/>
                    </a:lnTo>
                    <a:lnTo>
                      <a:pt x="301" y="159"/>
                    </a:lnTo>
                    <a:lnTo>
                      <a:pt x="284" y="164"/>
                    </a:lnTo>
                    <a:lnTo>
                      <a:pt x="267" y="169"/>
                    </a:lnTo>
                    <a:lnTo>
                      <a:pt x="249" y="174"/>
                    </a:lnTo>
                    <a:lnTo>
                      <a:pt x="229" y="179"/>
                    </a:lnTo>
                    <a:lnTo>
                      <a:pt x="211" y="184"/>
                    </a:lnTo>
                    <a:lnTo>
                      <a:pt x="192" y="190"/>
                    </a:lnTo>
                    <a:lnTo>
                      <a:pt x="173" y="195"/>
                    </a:lnTo>
                    <a:lnTo>
                      <a:pt x="154" y="200"/>
                    </a:lnTo>
                    <a:lnTo>
                      <a:pt x="135" y="206"/>
                    </a:lnTo>
                    <a:lnTo>
                      <a:pt x="115" y="212"/>
                    </a:lnTo>
                    <a:lnTo>
                      <a:pt x="97" y="217"/>
                    </a:lnTo>
                    <a:lnTo>
                      <a:pt x="78" y="223"/>
                    </a:lnTo>
                    <a:lnTo>
                      <a:pt x="60" y="228"/>
                    </a:lnTo>
                    <a:lnTo>
                      <a:pt x="42" y="234"/>
                    </a:lnTo>
                    <a:lnTo>
                      <a:pt x="24" y="239"/>
                    </a:lnTo>
                    <a:lnTo>
                      <a:pt x="14" y="243"/>
                    </a:lnTo>
                    <a:lnTo>
                      <a:pt x="7" y="248"/>
                    </a:lnTo>
                    <a:lnTo>
                      <a:pt x="2" y="254"/>
                    </a:lnTo>
                    <a:lnTo>
                      <a:pt x="0" y="261"/>
                    </a:lnTo>
                    <a:lnTo>
                      <a:pt x="1" y="268"/>
                    </a:lnTo>
                    <a:lnTo>
                      <a:pt x="3" y="275"/>
                    </a:lnTo>
                    <a:lnTo>
                      <a:pt x="9" y="283"/>
                    </a:lnTo>
                    <a:lnTo>
                      <a:pt x="17" y="290"/>
                    </a:lnTo>
                    <a:lnTo>
                      <a:pt x="28" y="297"/>
                    </a:lnTo>
                    <a:lnTo>
                      <a:pt x="39" y="303"/>
                    </a:lnTo>
                    <a:lnTo>
                      <a:pt x="49" y="309"/>
                    </a:lnTo>
                    <a:lnTo>
                      <a:pt x="60" y="315"/>
                    </a:lnTo>
                    <a:lnTo>
                      <a:pt x="70" y="321"/>
                    </a:lnTo>
                    <a:lnTo>
                      <a:pt x="80" y="328"/>
                    </a:lnTo>
                    <a:lnTo>
                      <a:pt x="89" y="337"/>
                    </a:lnTo>
                    <a:lnTo>
                      <a:pt x="98" y="346"/>
                    </a:lnTo>
                    <a:lnTo>
                      <a:pt x="112" y="356"/>
                    </a:lnTo>
                    <a:lnTo>
                      <a:pt x="128" y="365"/>
                    </a:lnTo>
                    <a:lnTo>
                      <a:pt x="142" y="375"/>
                    </a:lnTo>
                    <a:lnTo>
                      <a:pt x="156" y="385"/>
                    </a:lnTo>
                    <a:lnTo>
                      <a:pt x="171" y="394"/>
                    </a:lnTo>
                    <a:lnTo>
                      <a:pt x="186" y="403"/>
                    </a:lnTo>
                    <a:lnTo>
                      <a:pt x="201" y="412"/>
                    </a:lnTo>
                    <a:lnTo>
                      <a:pt x="217" y="419"/>
                    </a:lnTo>
                    <a:lnTo>
                      <a:pt x="233" y="427"/>
                    </a:lnTo>
                    <a:lnTo>
                      <a:pt x="251" y="433"/>
                    </a:lnTo>
                    <a:lnTo>
                      <a:pt x="268" y="438"/>
                    </a:lnTo>
                    <a:lnTo>
                      <a:pt x="286" y="442"/>
                    </a:lnTo>
                    <a:lnTo>
                      <a:pt x="305" y="445"/>
                    </a:lnTo>
                    <a:lnTo>
                      <a:pt x="326" y="447"/>
                    </a:lnTo>
                    <a:lnTo>
                      <a:pt x="347" y="447"/>
                    </a:lnTo>
                    <a:lnTo>
                      <a:pt x="370" y="445"/>
                    </a:lnTo>
                    <a:lnTo>
                      <a:pt x="382" y="443"/>
                    </a:lnTo>
                    <a:lnTo>
                      <a:pt x="390" y="438"/>
                    </a:lnTo>
                    <a:lnTo>
                      <a:pt x="392" y="430"/>
                    </a:lnTo>
                    <a:lnTo>
                      <a:pt x="390" y="419"/>
                    </a:lnTo>
                    <a:lnTo>
                      <a:pt x="382" y="400"/>
                    </a:lnTo>
                    <a:lnTo>
                      <a:pt x="375" y="383"/>
                    </a:lnTo>
                    <a:lnTo>
                      <a:pt x="368" y="368"/>
                    </a:lnTo>
                    <a:lnTo>
                      <a:pt x="361" y="355"/>
                    </a:lnTo>
                    <a:lnTo>
                      <a:pt x="353" y="343"/>
                    </a:lnTo>
                    <a:lnTo>
                      <a:pt x="347" y="331"/>
                    </a:lnTo>
                    <a:lnTo>
                      <a:pt x="340" y="322"/>
                    </a:lnTo>
                    <a:lnTo>
                      <a:pt x="332" y="313"/>
                    </a:lnTo>
                    <a:lnTo>
                      <a:pt x="324" y="305"/>
                    </a:lnTo>
                    <a:lnTo>
                      <a:pt x="315" y="297"/>
                    </a:lnTo>
                    <a:lnTo>
                      <a:pt x="305" y="290"/>
                    </a:lnTo>
                    <a:lnTo>
                      <a:pt x="294" y="283"/>
                    </a:lnTo>
                    <a:lnTo>
                      <a:pt x="282" y="276"/>
                    </a:lnTo>
                    <a:lnTo>
                      <a:pt x="268" y="268"/>
                    </a:lnTo>
                    <a:lnTo>
                      <a:pt x="252" y="260"/>
                    </a:lnTo>
                    <a:lnTo>
                      <a:pt x="233" y="251"/>
                    </a:lnTo>
                    <a:lnTo>
                      <a:pt x="69" y="251"/>
                    </a:lnTo>
                    <a:lnTo>
                      <a:pt x="61" y="251"/>
                    </a:lnTo>
                    <a:lnTo>
                      <a:pt x="56" y="254"/>
                    </a:lnTo>
                    <a:lnTo>
                      <a:pt x="52" y="259"/>
                    </a:lnTo>
                    <a:lnTo>
                      <a:pt x="50" y="265"/>
                    </a:lnTo>
                    <a:lnTo>
                      <a:pt x="51" y="271"/>
                    </a:lnTo>
                    <a:lnTo>
                      <a:pt x="53" y="277"/>
                    </a:lnTo>
                    <a:lnTo>
                      <a:pt x="58" y="281"/>
                    </a:lnTo>
                    <a:lnTo>
                      <a:pt x="65" y="2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35" name="Freeform 291"/>
              <p:cNvSpPr>
                <a:spLocks/>
              </p:cNvSpPr>
              <p:nvPr/>
            </p:nvSpPr>
            <p:spPr bwMode="auto">
              <a:xfrm flipH="1">
                <a:off x="4756" y="2702"/>
                <a:ext cx="25" cy="98"/>
              </a:xfrm>
              <a:custGeom>
                <a:avLst/>
                <a:gdLst>
                  <a:gd name="T0" fmla="*/ 48 w 139"/>
                  <a:gd name="T1" fmla="*/ 39 h 539"/>
                  <a:gd name="T2" fmla="*/ 0 w 139"/>
                  <a:gd name="T3" fmla="*/ 512 h 539"/>
                  <a:gd name="T4" fmla="*/ 1 w 139"/>
                  <a:gd name="T5" fmla="*/ 523 h 539"/>
                  <a:gd name="T6" fmla="*/ 6 w 139"/>
                  <a:gd name="T7" fmla="*/ 531 h 539"/>
                  <a:gd name="T8" fmla="*/ 13 w 139"/>
                  <a:gd name="T9" fmla="*/ 537 h 539"/>
                  <a:gd name="T10" fmla="*/ 22 w 139"/>
                  <a:gd name="T11" fmla="*/ 539 h 539"/>
                  <a:gd name="T12" fmla="*/ 31 w 139"/>
                  <a:gd name="T13" fmla="*/ 539 h 539"/>
                  <a:gd name="T14" fmla="*/ 40 w 139"/>
                  <a:gd name="T15" fmla="*/ 535 h 539"/>
                  <a:gd name="T16" fmla="*/ 47 w 139"/>
                  <a:gd name="T17" fmla="*/ 529 h 539"/>
                  <a:gd name="T18" fmla="*/ 51 w 139"/>
                  <a:gd name="T19" fmla="*/ 518 h 539"/>
                  <a:gd name="T20" fmla="*/ 139 w 139"/>
                  <a:gd name="T21" fmla="*/ 52 h 539"/>
                  <a:gd name="T22" fmla="*/ 138 w 139"/>
                  <a:gd name="T23" fmla="*/ 31 h 539"/>
                  <a:gd name="T24" fmla="*/ 130 w 139"/>
                  <a:gd name="T25" fmla="*/ 16 h 539"/>
                  <a:gd name="T26" fmla="*/ 117 w 139"/>
                  <a:gd name="T27" fmla="*/ 5 h 539"/>
                  <a:gd name="T28" fmla="*/ 100 w 139"/>
                  <a:gd name="T29" fmla="*/ 0 h 539"/>
                  <a:gd name="T30" fmla="*/ 83 w 139"/>
                  <a:gd name="T31" fmla="*/ 0 h 539"/>
                  <a:gd name="T32" fmla="*/ 66 w 139"/>
                  <a:gd name="T33" fmla="*/ 7 h 539"/>
                  <a:gd name="T34" fmla="*/ 54 w 139"/>
                  <a:gd name="T35" fmla="*/ 20 h 539"/>
                  <a:gd name="T36" fmla="*/ 48 w 139"/>
                  <a:gd name="T37" fmla="*/ 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9" h="539">
                    <a:moveTo>
                      <a:pt x="48" y="39"/>
                    </a:moveTo>
                    <a:lnTo>
                      <a:pt x="0" y="512"/>
                    </a:lnTo>
                    <a:lnTo>
                      <a:pt x="1" y="523"/>
                    </a:lnTo>
                    <a:lnTo>
                      <a:pt x="6" y="531"/>
                    </a:lnTo>
                    <a:lnTo>
                      <a:pt x="13" y="537"/>
                    </a:lnTo>
                    <a:lnTo>
                      <a:pt x="22" y="539"/>
                    </a:lnTo>
                    <a:lnTo>
                      <a:pt x="31" y="539"/>
                    </a:lnTo>
                    <a:lnTo>
                      <a:pt x="40" y="535"/>
                    </a:lnTo>
                    <a:lnTo>
                      <a:pt x="47" y="529"/>
                    </a:lnTo>
                    <a:lnTo>
                      <a:pt x="51" y="518"/>
                    </a:lnTo>
                    <a:lnTo>
                      <a:pt x="139" y="52"/>
                    </a:lnTo>
                    <a:lnTo>
                      <a:pt x="138" y="31"/>
                    </a:lnTo>
                    <a:lnTo>
                      <a:pt x="130" y="16"/>
                    </a:lnTo>
                    <a:lnTo>
                      <a:pt x="117" y="5"/>
                    </a:lnTo>
                    <a:lnTo>
                      <a:pt x="100" y="0"/>
                    </a:lnTo>
                    <a:lnTo>
                      <a:pt x="83" y="0"/>
                    </a:lnTo>
                    <a:lnTo>
                      <a:pt x="66" y="7"/>
                    </a:lnTo>
                    <a:lnTo>
                      <a:pt x="54" y="20"/>
                    </a:lnTo>
                    <a:lnTo>
                      <a:pt x="48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36" name="Freeform 292"/>
              <p:cNvSpPr>
                <a:spLocks/>
              </p:cNvSpPr>
              <p:nvPr/>
            </p:nvSpPr>
            <p:spPr bwMode="auto">
              <a:xfrm flipH="1">
                <a:off x="4820" y="2704"/>
                <a:ext cx="164" cy="81"/>
              </a:xfrm>
              <a:custGeom>
                <a:avLst/>
                <a:gdLst>
                  <a:gd name="T0" fmla="*/ 864 w 900"/>
                  <a:gd name="T1" fmla="*/ 287 h 445"/>
                  <a:gd name="T2" fmla="*/ 806 w 900"/>
                  <a:gd name="T3" fmla="*/ 303 h 445"/>
                  <a:gd name="T4" fmla="*/ 750 w 900"/>
                  <a:gd name="T5" fmla="*/ 316 h 445"/>
                  <a:gd name="T6" fmla="*/ 693 w 900"/>
                  <a:gd name="T7" fmla="*/ 327 h 445"/>
                  <a:gd name="T8" fmla="*/ 635 w 900"/>
                  <a:gd name="T9" fmla="*/ 335 h 445"/>
                  <a:gd name="T10" fmla="*/ 573 w 900"/>
                  <a:gd name="T11" fmla="*/ 341 h 445"/>
                  <a:gd name="T12" fmla="*/ 508 w 900"/>
                  <a:gd name="T13" fmla="*/ 347 h 445"/>
                  <a:gd name="T14" fmla="*/ 436 w 900"/>
                  <a:gd name="T15" fmla="*/ 353 h 445"/>
                  <a:gd name="T16" fmla="*/ 366 w 900"/>
                  <a:gd name="T17" fmla="*/ 347 h 445"/>
                  <a:gd name="T18" fmla="*/ 308 w 900"/>
                  <a:gd name="T19" fmla="*/ 335 h 445"/>
                  <a:gd name="T20" fmla="*/ 257 w 900"/>
                  <a:gd name="T21" fmla="*/ 324 h 445"/>
                  <a:gd name="T22" fmla="*/ 210 w 900"/>
                  <a:gd name="T23" fmla="*/ 313 h 445"/>
                  <a:gd name="T24" fmla="*/ 170 w 900"/>
                  <a:gd name="T25" fmla="*/ 298 h 445"/>
                  <a:gd name="T26" fmla="*/ 135 w 900"/>
                  <a:gd name="T27" fmla="*/ 277 h 445"/>
                  <a:gd name="T28" fmla="*/ 102 w 900"/>
                  <a:gd name="T29" fmla="*/ 248 h 445"/>
                  <a:gd name="T30" fmla="*/ 74 w 900"/>
                  <a:gd name="T31" fmla="*/ 207 h 445"/>
                  <a:gd name="T32" fmla="*/ 58 w 900"/>
                  <a:gd name="T33" fmla="*/ 172 h 445"/>
                  <a:gd name="T34" fmla="*/ 51 w 900"/>
                  <a:gd name="T35" fmla="*/ 153 h 445"/>
                  <a:gd name="T36" fmla="*/ 45 w 900"/>
                  <a:gd name="T37" fmla="*/ 136 h 445"/>
                  <a:gd name="T38" fmla="*/ 37 w 900"/>
                  <a:gd name="T39" fmla="*/ 118 h 445"/>
                  <a:gd name="T40" fmla="*/ 31 w 900"/>
                  <a:gd name="T41" fmla="*/ 94 h 445"/>
                  <a:gd name="T42" fmla="*/ 28 w 900"/>
                  <a:gd name="T43" fmla="*/ 69 h 445"/>
                  <a:gd name="T44" fmla="*/ 23 w 900"/>
                  <a:gd name="T45" fmla="*/ 46 h 445"/>
                  <a:gd name="T46" fmla="*/ 20 w 900"/>
                  <a:gd name="T47" fmla="*/ 20 h 445"/>
                  <a:gd name="T48" fmla="*/ 18 w 900"/>
                  <a:gd name="T49" fmla="*/ 1 h 445"/>
                  <a:gd name="T50" fmla="*/ 11 w 900"/>
                  <a:gd name="T51" fmla="*/ 1 h 445"/>
                  <a:gd name="T52" fmla="*/ 10 w 900"/>
                  <a:gd name="T53" fmla="*/ 20 h 445"/>
                  <a:gd name="T54" fmla="*/ 7 w 900"/>
                  <a:gd name="T55" fmla="*/ 48 h 445"/>
                  <a:gd name="T56" fmla="*/ 3 w 900"/>
                  <a:gd name="T57" fmla="*/ 74 h 445"/>
                  <a:gd name="T58" fmla="*/ 0 w 900"/>
                  <a:gd name="T59" fmla="*/ 103 h 445"/>
                  <a:gd name="T60" fmla="*/ 5 w 900"/>
                  <a:gd name="T61" fmla="*/ 128 h 445"/>
                  <a:gd name="T62" fmla="*/ 14 w 900"/>
                  <a:gd name="T63" fmla="*/ 146 h 445"/>
                  <a:gd name="T64" fmla="*/ 23 w 900"/>
                  <a:gd name="T65" fmla="*/ 165 h 445"/>
                  <a:gd name="T66" fmla="*/ 31 w 900"/>
                  <a:gd name="T67" fmla="*/ 184 h 445"/>
                  <a:gd name="T68" fmla="*/ 50 w 900"/>
                  <a:gd name="T69" fmla="*/ 223 h 445"/>
                  <a:gd name="T70" fmla="*/ 80 w 900"/>
                  <a:gd name="T71" fmla="*/ 272 h 445"/>
                  <a:gd name="T72" fmla="*/ 114 w 900"/>
                  <a:gd name="T73" fmla="*/ 312 h 445"/>
                  <a:gd name="T74" fmla="*/ 150 w 900"/>
                  <a:gd name="T75" fmla="*/ 345 h 445"/>
                  <a:gd name="T76" fmla="*/ 191 w 900"/>
                  <a:gd name="T77" fmla="*/ 374 h 445"/>
                  <a:gd name="T78" fmla="*/ 238 w 900"/>
                  <a:gd name="T79" fmla="*/ 397 h 445"/>
                  <a:gd name="T80" fmla="*/ 292 w 900"/>
                  <a:gd name="T81" fmla="*/ 417 h 445"/>
                  <a:gd name="T82" fmla="*/ 355 w 900"/>
                  <a:gd name="T83" fmla="*/ 436 h 445"/>
                  <a:gd name="T84" fmla="*/ 429 w 900"/>
                  <a:gd name="T85" fmla="*/ 442 h 445"/>
                  <a:gd name="T86" fmla="*/ 503 w 900"/>
                  <a:gd name="T87" fmla="*/ 430 h 445"/>
                  <a:gd name="T88" fmla="*/ 570 w 900"/>
                  <a:gd name="T89" fmla="*/ 414 h 445"/>
                  <a:gd name="T90" fmla="*/ 633 w 900"/>
                  <a:gd name="T91" fmla="*/ 393 h 445"/>
                  <a:gd name="T92" fmla="*/ 691 w 900"/>
                  <a:gd name="T93" fmla="*/ 370 h 445"/>
                  <a:gd name="T94" fmla="*/ 749 w 900"/>
                  <a:gd name="T95" fmla="*/ 344 h 445"/>
                  <a:gd name="T96" fmla="*/ 806 w 900"/>
                  <a:gd name="T97" fmla="*/ 320 h 445"/>
                  <a:gd name="T98" fmla="*/ 866 w 900"/>
                  <a:gd name="T99" fmla="*/ 297 h 445"/>
                  <a:gd name="T100" fmla="*/ 900 w 900"/>
                  <a:gd name="T101" fmla="*/ 283 h 445"/>
                  <a:gd name="T102" fmla="*/ 898 w 900"/>
                  <a:gd name="T103" fmla="*/ 278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00" h="445">
                    <a:moveTo>
                      <a:pt x="894" y="277"/>
                    </a:moveTo>
                    <a:lnTo>
                      <a:pt x="864" y="287"/>
                    </a:lnTo>
                    <a:lnTo>
                      <a:pt x="835" y="295"/>
                    </a:lnTo>
                    <a:lnTo>
                      <a:pt x="806" y="303"/>
                    </a:lnTo>
                    <a:lnTo>
                      <a:pt x="778" y="310"/>
                    </a:lnTo>
                    <a:lnTo>
                      <a:pt x="750" y="316"/>
                    </a:lnTo>
                    <a:lnTo>
                      <a:pt x="722" y="322"/>
                    </a:lnTo>
                    <a:lnTo>
                      <a:pt x="693" y="327"/>
                    </a:lnTo>
                    <a:lnTo>
                      <a:pt x="664" y="331"/>
                    </a:lnTo>
                    <a:lnTo>
                      <a:pt x="635" y="335"/>
                    </a:lnTo>
                    <a:lnTo>
                      <a:pt x="605" y="338"/>
                    </a:lnTo>
                    <a:lnTo>
                      <a:pt x="573" y="341"/>
                    </a:lnTo>
                    <a:lnTo>
                      <a:pt x="541" y="344"/>
                    </a:lnTo>
                    <a:lnTo>
                      <a:pt x="508" y="347"/>
                    </a:lnTo>
                    <a:lnTo>
                      <a:pt x="474" y="349"/>
                    </a:lnTo>
                    <a:lnTo>
                      <a:pt x="436" y="353"/>
                    </a:lnTo>
                    <a:lnTo>
                      <a:pt x="398" y="355"/>
                    </a:lnTo>
                    <a:lnTo>
                      <a:pt x="366" y="347"/>
                    </a:lnTo>
                    <a:lnTo>
                      <a:pt x="336" y="340"/>
                    </a:lnTo>
                    <a:lnTo>
                      <a:pt x="308" y="335"/>
                    </a:lnTo>
                    <a:lnTo>
                      <a:pt x="281" y="330"/>
                    </a:lnTo>
                    <a:lnTo>
                      <a:pt x="257" y="324"/>
                    </a:lnTo>
                    <a:lnTo>
                      <a:pt x="233" y="319"/>
                    </a:lnTo>
                    <a:lnTo>
                      <a:pt x="210" y="313"/>
                    </a:lnTo>
                    <a:lnTo>
                      <a:pt x="190" y="306"/>
                    </a:lnTo>
                    <a:lnTo>
                      <a:pt x="170" y="298"/>
                    </a:lnTo>
                    <a:lnTo>
                      <a:pt x="152" y="288"/>
                    </a:lnTo>
                    <a:lnTo>
                      <a:pt x="135" y="277"/>
                    </a:lnTo>
                    <a:lnTo>
                      <a:pt x="119" y="264"/>
                    </a:lnTo>
                    <a:lnTo>
                      <a:pt x="102" y="248"/>
                    </a:lnTo>
                    <a:lnTo>
                      <a:pt x="88" y="229"/>
                    </a:lnTo>
                    <a:lnTo>
                      <a:pt x="74" y="207"/>
                    </a:lnTo>
                    <a:lnTo>
                      <a:pt x="61" y="182"/>
                    </a:lnTo>
                    <a:lnTo>
                      <a:pt x="58" y="172"/>
                    </a:lnTo>
                    <a:lnTo>
                      <a:pt x="55" y="162"/>
                    </a:lnTo>
                    <a:lnTo>
                      <a:pt x="51" y="153"/>
                    </a:lnTo>
                    <a:lnTo>
                      <a:pt x="48" y="144"/>
                    </a:lnTo>
                    <a:lnTo>
                      <a:pt x="45" y="136"/>
                    </a:lnTo>
                    <a:lnTo>
                      <a:pt x="41" y="127"/>
                    </a:lnTo>
                    <a:lnTo>
                      <a:pt x="37" y="118"/>
                    </a:lnTo>
                    <a:lnTo>
                      <a:pt x="32" y="109"/>
                    </a:lnTo>
                    <a:lnTo>
                      <a:pt x="31" y="94"/>
                    </a:lnTo>
                    <a:lnTo>
                      <a:pt x="30" y="81"/>
                    </a:lnTo>
                    <a:lnTo>
                      <a:pt x="28" y="69"/>
                    </a:lnTo>
                    <a:lnTo>
                      <a:pt x="26" y="58"/>
                    </a:lnTo>
                    <a:lnTo>
                      <a:pt x="23" y="46"/>
                    </a:lnTo>
                    <a:lnTo>
                      <a:pt x="21" y="33"/>
                    </a:lnTo>
                    <a:lnTo>
                      <a:pt x="20" y="20"/>
                    </a:lnTo>
                    <a:lnTo>
                      <a:pt x="19" y="5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10" y="5"/>
                    </a:lnTo>
                    <a:lnTo>
                      <a:pt x="10" y="20"/>
                    </a:lnTo>
                    <a:lnTo>
                      <a:pt x="8" y="34"/>
                    </a:lnTo>
                    <a:lnTo>
                      <a:pt x="7" y="48"/>
                    </a:lnTo>
                    <a:lnTo>
                      <a:pt x="5" y="61"/>
                    </a:lnTo>
                    <a:lnTo>
                      <a:pt x="3" y="74"/>
                    </a:lnTo>
                    <a:lnTo>
                      <a:pt x="2" y="88"/>
                    </a:lnTo>
                    <a:lnTo>
                      <a:pt x="0" y="103"/>
                    </a:lnTo>
                    <a:lnTo>
                      <a:pt x="0" y="118"/>
                    </a:lnTo>
                    <a:lnTo>
                      <a:pt x="5" y="128"/>
                    </a:lnTo>
                    <a:lnTo>
                      <a:pt x="10" y="137"/>
                    </a:lnTo>
                    <a:lnTo>
                      <a:pt x="14" y="146"/>
                    </a:lnTo>
                    <a:lnTo>
                      <a:pt x="19" y="155"/>
                    </a:lnTo>
                    <a:lnTo>
                      <a:pt x="23" y="165"/>
                    </a:lnTo>
                    <a:lnTo>
                      <a:pt x="28" y="174"/>
                    </a:lnTo>
                    <a:lnTo>
                      <a:pt x="31" y="184"/>
                    </a:lnTo>
                    <a:lnTo>
                      <a:pt x="35" y="195"/>
                    </a:lnTo>
                    <a:lnTo>
                      <a:pt x="50" y="223"/>
                    </a:lnTo>
                    <a:lnTo>
                      <a:pt x="65" y="249"/>
                    </a:lnTo>
                    <a:lnTo>
                      <a:pt x="80" y="272"/>
                    </a:lnTo>
                    <a:lnTo>
                      <a:pt x="96" y="293"/>
                    </a:lnTo>
                    <a:lnTo>
                      <a:pt x="114" y="312"/>
                    </a:lnTo>
                    <a:lnTo>
                      <a:pt x="131" y="329"/>
                    </a:lnTo>
                    <a:lnTo>
                      <a:pt x="150" y="345"/>
                    </a:lnTo>
                    <a:lnTo>
                      <a:pt x="170" y="360"/>
                    </a:lnTo>
                    <a:lnTo>
                      <a:pt x="191" y="374"/>
                    </a:lnTo>
                    <a:lnTo>
                      <a:pt x="213" y="386"/>
                    </a:lnTo>
                    <a:lnTo>
                      <a:pt x="238" y="397"/>
                    </a:lnTo>
                    <a:lnTo>
                      <a:pt x="264" y="407"/>
                    </a:lnTo>
                    <a:lnTo>
                      <a:pt x="292" y="417"/>
                    </a:lnTo>
                    <a:lnTo>
                      <a:pt x="322" y="427"/>
                    </a:lnTo>
                    <a:lnTo>
                      <a:pt x="355" y="436"/>
                    </a:lnTo>
                    <a:lnTo>
                      <a:pt x="389" y="445"/>
                    </a:lnTo>
                    <a:lnTo>
                      <a:pt x="429" y="442"/>
                    </a:lnTo>
                    <a:lnTo>
                      <a:pt x="466" y="437"/>
                    </a:lnTo>
                    <a:lnTo>
                      <a:pt x="503" y="430"/>
                    </a:lnTo>
                    <a:lnTo>
                      <a:pt x="537" y="423"/>
                    </a:lnTo>
                    <a:lnTo>
                      <a:pt x="570" y="414"/>
                    </a:lnTo>
                    <a:lnTo>
                      <a:pt x="602" y="404"/>
                    </a:lnTo>
                    <a:lnTo>
                      <a:pt x="633" y="393"/>
                    </a:lnTo>
                    <a:lnTo>
                      <a:pt x="662" y="382"/>
                    </a:lnTo>
                    <a:lnTo>
                      <a:pt x="691" y="370"/>
                    </a:lnTo>
                    <a:lnTo>
                      <a:pt x="721" y="358"/>
                    </a:lnTo>
                    <a:lnTo>
                      <a:pt x="749" y="344"/>
                    </a:lnTo>
                    <a:lnTo>
                      <a:pt x="777" y="332"/>
                    </a:lnTo>
                    <a:lnTo>
                      <a:pt x="806" y="320"/>
                    </a:lnTo>
                    <a:lnTo>
                      <a:pt x="836" y="308"/>
                    </a:lnTo>
                    <a:lnTo>
                      <a:pt x="866" y="297"/>
                    </a:lnTo>
                    <a:lnTo>
                      <a:pt x="897" y="286"/>
                    </a:lnTo>
                    <a:lnTo>
                      <a:pt x="900" y="283"/>
                    </a:lnTo>
                    <a:lnTo>
                      <a:pt x="900" y="280"/>
                    </a:lnTo>
                    <a:lnTo>
                      <a:pt x="898" y="278"/>
                    </a:lnTo>
                    <a:lnTo>
                      <a:pt x="894" y="2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37" name="Freeform 293"/>
              <p:cNvSpPr>
                <a:spLocks/>
              </p:cNvSpPr>
              <p:nvPr/>
            </p:nvSpPr>
            <p:spPr bwMode="auto">
              <a:xfrm flipH="1">
                <a:off x="4868" y="2512"/>
                <a:ext cx="103" cy="30"/>
              </a:xfrm>
              <a:custGeom>
                <a:avLst/>
                <a:gdLst>
                  <a:gd name="T0" fmla="*/ 4 w 562"/>
                  <a:gd name="T1" fmla="*/ 46 h 164"/>
                  <a:gd name="T2" fmla="*/ 26 w 562"/>
                  <a:gd name="T3" fmla="*/ 88 h 164"/>
                  <a:gd name="T4" fmla="*/ 48 w 562"/>
                  <a:gd name="T5" fmla="*/ 102 h 164"/>
                  <a:gd name="T6" fmla="*/ 72 w 562"/>
                  <a:gd name="T7" fmla="*/ 114 h 164"/>
                  <a:gd name="T8" fmla="*/ 99 w 562"/>
                  <a:gd name="T9" fmla="*/ 125 h 164"/>
                  <a:gd name="T10" fmla="*/ 129 w 562"/>
                  <a:gd name="T11" fmla="*/ 135 h 164"/>
                  <a:gd name="T12" fmla="*/ 162 w 562"/>
                  <a:gd name="T13" fmla="*/ 145 h 164"/>
                  <a:gd name="T14" fmla="*/ 195 w 562"/>
                  <a:gd name="T15" fmla="*/ 151 h 164"/>
                  <a:gd name="T16" fmla="*/ 230 w 562"/>
                  <a:gd name="T17" fmla="*/ 157 h 164"/>
                  <a:gd name="T18" fmla="*/ 266 w 562"/>
                  <a:gd name="T19" fmla="*/ 161 h 164"/>
                  <a:gd name="T20" fmla="*/ 304 w 562"/>
                  <a:gd name="T21" fmla="*/ 163 h 164"/>
                  <a:gd name="T22" fmla="*/ 342 w 562"/>
                  <a:gd name="T23" fmla="*/ 164 h 164"/>
                  <a:gd name="T24" fmla="*/ 379 w 562"/>
                  <a:gd name="T25" fmla="*/ 162 h 164"/>
                  <a:gd name="T26" fmla="*/ 417 w 562"/>
                  <a:gd name="T27" fmla="*/ 160 h 164"/>
                  <a:gd name="T28" fmla="*/ 454 w 562"/>
                  <a:gd name="T29" fmla="*/ 155 h 164"/>
                  <a:gd name="T30" fmla="*/ 490 w 562"/>
                  <a:gd name="T31" fmla="*/ 149 h 164"/>
                  <a:gd name="T32" fmla="*/ 525 w 562"/>
                  <a:gd name="T33" fmla="*/ 141 h 164"/>
                  <a:gd name="T34" fmla="*/ 558 w 562"/>
                  <a:gd name="T35" fmla="*/ 130 h 164"/>
                  <a:gd name="T36" fmla="*/ 561 w 562"/>
                  <a:gd name="T37" fmla="*/ 128 h 164"/>
                  <a:gd name="T38" fmla="*/ 562 w 562"/>
                  <a:gd name="T39" fmla="*/ 125 h 164"/>
                  <a:gd name="T40" fmla="*/ 560 w 562"/>
                  <a:gd name="T41" fmla="*/ 123 h 164"/>
                  <a:gd name="T42" fmla="*/ 558 w 562"/>
                  <a:gd name="T43" fmla="*/ 124 h 164"/>
                  <a:gd name="T44" fmla="*/ 527 w 562"/>
                  <a:gd name="T45" fmla="*/ 132 h 164"/>
                  <a:gd name="T46" fmla="*/ 495 w 562"/>
                  <a:gd name="T47" fmla="*/ 139 h 164"/>
                  <a:gd name="T48" fmla="*/ 462 w 562"/>
                  <a:gd name="T49" fmla="*/ 142 h 164"/>
                  <a:gd name="T50" fmla="*/ 429 w 562"/>
                  <a:gd name="T51" fmla="*/ 142 h 164"/>
                  <a:gd name="T52" fmla="*/ 395 w 562"/>
                  <a:gd name="T53" fmla="*/ 141 h 164"/>
                  <a:gd name="T54" fmla="*/ 362 w 562"/>
                  <a:gd name="T55" fmla="*/ 137 h 164"/>
                  <a:gd name="T56" fmla="*/ 329 w 562"/>
                  <a:gd name="T57" fmla="*/ 131 h 164"/>
                  <a:gd name="T58" fmla="*/ 296 w 562"/>
                  <a:gd name="T59" fmla="*/ 124 h 164"/>
                  <a:gd name="T60" fmla="*/ 263 w 562"/>
                  <a:gd name="T61" fmla="*/ 116 h 164"/>
                  <a:gd name="T62" fmla="*/ 232 w 562"/>
                  <a:gd name="T63" fmla="*/ 107 h 164"/>
                  <a:gd name="T64" fmla="*/ 203 w 562"/>
                  <a:gd name="T65" fmla="*/ 96 h 164"/>
                  <a:gd name="T66" fmla="*/ 175 w 562"/>
                  <a:gd name="T67" fmla="*/ 85 h 164"/>
                  <a:gd name="T68" fmla="*/ 147 w 562"/>
                  <a:gd name="T69" fmla="*/ 73 h 164"/>
                  <a:gd name="T70" fmla="*/ 123 w 562"/>
                  <a:gd name="T71" fmla="*/ 60 h 164"/>
                  <a:gd name="T72" fmla="*/ 101 w 562"/>
                  <a:gd name="T73" fmla="*/ 47 h 164"/>
                  <a:gd name="T74" fmla="*/ 82 w 562"/>
                  <a:gd name="T75" fmla="*/ 34 h 164"/>
                  <a:gd name="T76" fmla="*/ 53 w 562"/>
                  <a:gd name="T77" fmla="*/ 11 h 164"/>
                  <a:gd name="T78" fmla="*/ 41 w 562"/>
                  <a:gd name="T79" fmla="*/ 3 h 164"/>
                  <a:gd name="T80" fmla="*/ 29 w 562"/>
                  <a:gd name="T81" fmla="*/ 0 h 164"/>
                  <a:gd name="T82" fmla="*/ 19 w 562"/>
                  <a:gd name="T83" fmla="*/ 0 h 164"/>
                  <a:gd name="T84" fmla="*/ 10 w 562"/>
                  <a:gd name="T85" fmla="*/ 5 h 164"/>
                  <a:gd name="T86" fmla="*/ 4 w 562"/>
                  <a:gd name="T87" fmla="*/ 13 h 164"/>
                  <a:gd name="T88" fmla="*/ 0 w 562"/>
                  <a:gd name="T89" fmla="*/ 22 h 164"/>
                  <a:gd name="T90" fmla="*/ 0 w 562"/>
                  <a:gd name="T91" fmla="*/ 33 h 164"/>
                  <a:gd name="T92" fmla="*/ 4 w 562"/>
                  <a:gd name="T93" fmla="*/ 46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62" h="164">
                    <a:moveTo>
                      <a:pt x="4" y="46"/>
                    </a:moveTo>
                    <a:lnTo>
                      <a:pt x="26" y="88"/>
                    </a:lnTo>
                    <a:lnTo>
                      <a:pt x="48" y="102"/>
                    </a:lnTo>
                    <a:lnTo>
                      <a:pt x="72" y="114"/>
                    </a:lnTo>
                    <a:lnTo>
                      <a:pt x="99" y="125"/>
                    </a:lnTo>
                    <a:lnTo>
                      <a:pt x="129" y="135"/>
                    </a:lnTo>
                    <a:lnTo>
                      <a:pt x="162" y="145"/>
                    </a:lnTo>
                    <a:lnTo>
                      <a:pt x="195" y="151"/>
                    </a:lnTo>
                    <a:lnTo>
                      <a:pt x="230" y="157"/>
                    </a:lnTo>
                    <a:lnTo>
                      <a:pt x="266" y="161"/>
                    </a:lnTo>
                    <a:lnTo>
                      <a:pt x="304" y="163"/>
                    </a:lnTo>
                    <a:lnTo>
                      <a:pt x="342" y="164"/>
                    </a:lnTo>
                    <a:lnTo>
                      <a:pt x="379" y="162"/>
                    </a:lnTo>
                    <a:lnTo>
                      <a:pt x="417" y="160"/>
                    </a:lnTo>
                    <a:lnTo>
                      <a:pt x="454" y="155"/>
                    </a:lnTo>
                    <a:lnTo>
                      <a:pt x="490" y="149"/>
                    </a:lnTo>
                    <a:lnTo>
                      <a:pt x="525" y="141"/>
                    </a:lnTo>
                    <a:lnTo>
                      <a:pt x="558" y="130"/>
                    </a:lnTo>
                    <a:lnTo>
                      <a:pt x="561" y="128"/>
                    </a:lnTo>
                    <a:lnTo>
                      <a:pt x="562" y="125"/>
                    </a:lnTo>
                    <a:lnTo>
                      <a:pt x="560" y="123"/>
                    </a:lnTo>
                    <a:lnTo>
                      <a:pt x="558" y="124"/>
                    </a:lnTo>
                    <a:lnTo>
                      <a:pt x="527" y="132"/>
                    </a:lnTo>
                    <a:lnTo>
                      <a:pt x="495" y="139"/>
                    </a:lnTo>
                    <a:lnTo>
                      <a:pt x="462" y="142"/>
                    </a:lnTo>
                    <a:lnTo>
                      <a:pt x="429" y="142"/>
                    </a:lnTo>
                    <a:lnTo>
                      <a:pt x="395" y="141"/>
                    </a:lnTo>
                    <a:lnTo>
                      <a:pt x="362" y="137"/>
                    </a:lnTo>
                    <a:lnTo>
                      <a:pt x="329" y="131"/>
                    </a:lnTo>
                    <a:lnTo>
                      <a:pt x="296" y="124"/>
                    </a:lnTo>
                    <a:lnTo>
                      <a:pt x="263" y="116"/>
                    </a:lnTo>
                    <a:lnTo>
                      <a:pt x="232" y="107"/>
                    </a:lnTo>
                    <a:lnTo>
                      <a:pt x="203" y="96"/>
                    </a:lnTo>
                    <a:lnTo>
                      <a:pt x="175" y="85"/>
                    </a:lnTo>
                    <a:lnTo>
                      <a:pt x="147" y="73"/>
                    </a:lnTo>
                    <a:lnTo>
                      <a:pt x="123" y="60"/>
                    </a:lnTo>
                    <a:lnTo>
                      <a:pt x="101" y="47"/>
                    </a:lnTo>
                    <a:lnTo>
                      <a:pt x="82" y="34"/>
                    </a:lnTo>
                    <a:lnTo>
                      <a:pt x="53" y="11"/>
                    </a:lnTo>
                    <a:lnTo>
                      <a:pt x="41" y="3"/>
                    </a:lnTo>
                    <a:lnTo>
                      <a:pt x="29" y="0"/>
                    </a:lnTo>
                    <a:lnTo>
                      <a:pt x="19" y="0"/>
                    </a:lnTo>
                    <a:lnTo>
                      <a:pt x="10" y="5"/>
                    </a:lnTo>
                    <a:lnTo>
                      <a:pt x="4" y="13"/>
                    </a:lnTo>
                    <a:lnTo>
                      <a:pt x="0" y="22"/>
                    </a:lnTo>
                    <a:lnTo>
                      <a:pt x="0" y="33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38" name="Freeform 294"/>
              <p:cNvSpPr>
                <a:spLocks/>
              </p:cNvSpPr>
              <p:nvPr/>
            </p:nvSpPr>
            <p:spPr bwMode="auto">
              <a:xfrm flipH="1">
                <a:off x="4890" y="2493"/>
                <a:ext cx="71" cy="19"/>
              </a:xfrm>
              <a:custGeom>
                <a:avLst/>
                <a:gdLst>
                  <a:gd name="T0" fmla="*/ 18 w 390"/>
                  <a:gd name="T1" fmla="*/ 62 h 104"/>
                  <a:gd name="T2" fmla="*/ 28 w 390"/>
                  <a:gd name="T3" fmla="*/ 66 h 104"/>
                  <a:gd name="T4" fmla="*/ 38 w 390"/>
                  <a:gd name="T5" fmla="*/ 71 h 104"/>
                  <a:gd name="T6" fmla="*/ 46 w 390"/>
                  <a:gd name="T7" fmla="*/ 75 h 104"/>
                  <a:gd name="T8" fmla="*/ 55 w 390"/>
                  <a:gd name="T9" fmla="*/ 78 h 104"/>
                  <a:gd name="T10" fmla="*/ 63 w 390"/>
                  <a:gd name="T11" fmla="*/ 82 h 104"/>
                  <a:gd name="T12" fmla="*/ 71 w 390"/>
                  <a:gd name="T13" fmla="*/ 85 h 104"/>
                  <a:gd name="T14" fmla="*/ 80 w 390"/>
                  <a:gd name="T15" fmla="*/ 88 h 104"/>
                  <a:gd name="T16" fmla="*/ 89 w 390"/>
                  <a:gd name="T17" fmla="*/ 90 h 104"/>
                  <a:gd name="T18" fmla="*/ 107 w 390"/>
                  <a:gd name="T19" fmla="*/ 95 h 104"/>
                  <a:gd name="T20" fmla="*/ 124 w 390"/>
                  <a:gd name="T21" fmla="*/ 99 h 104"/>
                  <a:gd name="T22" fmla="*/ 142 w 390"/>
                  <a:gd name="T23" fmla="*/ 102 h 104"/>
                  <a:gd name="T24" fmla="*/ 160 w 390"/>
                  <a:gd name="T25" fmla="*/ 104 h 104"/>
                  <a:gd name="T26" fmla="*/ 178 w 390"/>
                  <a:gd name="T27" fmla="*/ 104 h 104"/>
                  <a:gd name="T28" fmla="*/ 196 w 390"/>
                  <a:gd name="T29" fmla="*/ 104 h 104"/>
                  <a:gd name="T30" fmla="*/ 215 w 390"/>
                  <a:gd name="T31" fmla="*/ 103 h 104"/>
                  <a:gd name="T32" fmla="*/ 234 w 390"/>
                  <a:gd name="T33" fmla="*/ 101 h 104"/>
                  <a:gd name="T34" fmla="*/ 253 w 390"/>
                  <a:gd name="T35" fmla="*/ 99 h 104"/>
                  <a:gd name="T36" fmla="*/ 272 w 390"/>
                  <a:gd name="T37" fmla="*/ 96 h 104"/>
                  <a:gd name="T38" fmla="*/ 291 w 390"/>
                  <a:gd name="T39" fmla="*/ 93 h 104"/>
                  <a:gd name="T40" fmla="*/ 310 w 390"/>
                  <a:gd name="T41" fmla="*/ 90 h 104"/>
                  <a:gd name="T42" fmla="*/ 329 w 390"/>
                  <a:gd name="T43" fmla="*/ 86 h 104"/>
                  <a:gd name="T44" fmla="*/ 349 w 390"/>
                  <a:gd name="T45" fmla="*/ 83 h 104"/>
                  <a:gd name="T46" fmla="*/ 369 w 390"/>
                  <a:gd name="T47" fmla="*/ 80 h 104"/>
                  <a:gd name="T48" fmla="*/ 388 w 390"/>
                  <a:gd name="T49" fmla="*/ 78 h 104"/>
                  <a:gd name="T50" fmla="*/ 390 w 390"/>
                  <a:gd name="T51" fmla="*/ 76 h 104"/>
                  <a:gd name="T52" fmla="*/ 390 w 390"/>
                  <a:gd name="T53" fmla="*/ 73 h 104"/>
                  <a:gd name="T54" fmla="*/ 388 w 390"/>
                  <a:gd name="T55" fmla="*/ 71 h 104"/>
                  <a:gd name="T56" fmla="*/ 384 w 390"/>
                  <a:gd name="T57" fmla="*/ 71 h 104"/>
                  <a:gd name="T58" fmla="*/ 367 w 390"/>
                  <a:gd name="T59" fmla="*/ 72 h 104"/>
                  <a:gd name="T60" fmla="*/ 349 w 390"/>
                  <a:gd name="T61" fmla="*/ 73 h 104"/>
                  <a:gd name="T62" fmla="*/ 331 w 390"/>
                  <a:gd name="T63" fmla="*/ 73 h 104"/>
                  <a:gd name="T64" fmla="*/ 313 w 390"/>
                  <a:gd name="T65" fmla="*/ 72 h 104"/>
                  <a:gd name="T66" fmla="*/ 296 w 390"/>
                  <a:gd name="T67" fmla="*/ 70 h 104"/>
                  <a:gd name="T68" fmla="*/ 279 w 390"/>
                  <a:gd name="T69" fmla="*/ 68 h 104"/>
                  <a:gd name="T70" fmla="*/ 262 w 390"/>
                  <a:gd name="T71" fmla="*/ 65 h 104"/>
                  <a:gd name="T72" fmla="*/ 245 w 390"/>
                  <a:gd name="T73" fmla="*/ 62 h 104"/>
                  <a:gd name="T74" fmla="*/ 228 w 390"/>
                  <a:gd name="T75" fmla="*/ 58 h 104"/>
                  <a:gd name="T76" fmla="*/ 210 w 390"/>
                  <a:gd name="T77" fmla="*/ 54 h 104"/>
                  <a:gd name="T78" fmla="*/ 193 w 390"/>
                  <a:gd name="T79" fmla="*/ 49 h 104"/>
                  <a:gd name="T80" fmla="*/ 177 w 390"/>
                  <a:gd name="T81" fmla="*/ 44 h 104"/>
                  <a:gd name="T82" fmla="*/ 161 w 390"/>
                  <a:gd name="T83" fmla="*/ 39 h 104"/>
                  <a:gd name="T84" fmla="*/ 145 w 390"/>
                  <a:gd name="T85" fmla="*/ 34 h 104"/>
                  <a:gd name="T86" fmla="*/ 129 w 390"/>
                  <a:gd name="T87" fmla="*/ 28 h 104"/>
                  <a:gd name="T88" fmla="*/ 113 w 390"/>
                  <a:gd name="T89" fmla="*/ 23 h 104"/>
                  <a:gd name="T90" fmla="*/ 104 w 390"/>
                  <a:gd name="T91" fmla="*/ 21 h 104"/>
                  <a:gd name="T92" fmla="*/ 96 w 390"/>
                  <a:gd name="T93" fmla="*/ 19 h 104"/>
                  <a:gd name="T94" fmla="*/ 88 w 390"/>
                  <a:gd name="T95" fmla="*/ 18 h 104"/>
                  <a:gd name="T96" fmla="*/ 81 w 390"/>
                  <a:gd name="T97" fmla="*/ 16 h 104"/>
                  <a:gd name="T98" fmla="*/ 73 w 390"/>
                  <a:gd name="T99" fmla="*/ 14 h 104"/>
                  <a:gd name="T100" fmla="*/ 65 w 390"/>
                  <a:gd name="T101" fmla="*/ 12 h 104"/>
                  <a:gd name="T102" fmla="*/ 56 w 390"/>
                  <a:gd name="T103" fmla="*/ 8 h 104"/>
                  <a:gd name="T104" fmla="*/ 47 w 390"/>
                  <a:gd name="T105" fmla="*/ 4 h 104"/>
                  <a:gd name="T106" fmla="*/ 33 w 390"/>
                  <a:gd name="T107" fmla="*/ 0 h 104"/>
                  <a:gd name="T108" fmla="*/ 21 w 390"/>
                  <a:gd name="T109" fmla="*/ 2 h 104"/>
                  <a:gd name="T110" fmla="*/ 11 w 390"/>
                  <a:gd name="T111" fmla="*/ 8 h 104"/>
                  <a:gd name="T112" fmla="*/ 4 w 390"/>
                  <a:gd name="T113" fmla="*/ 18 h 104"/>
                  <a:gd name="T114" fmla="*/ 0 w 390"/>
                  <a:gd name="T115" fmla="*/ 30 h 104"/>
                  <a:gd name="T116" fmla="*/ 1 w 390"/>
                  <a:gd name="T117" fmla="*/ 42 h 104"/>
                  <a:gd name="T118" fmla="*/ 7 w 390"/>
                  <a:gd name="T119" fmla="*/ 53 h 104"/>
                  <a:gd name="T120" fmla="*/ 18 w 390"/>
                  <a:gd name="T121" fmla="*/ 6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90" h="104">
                    <a:moveTo>
                      <a:pt x="18" y="62"/>
                    </a:moveTo>
                    <a:lnTo>
                      <a:pt x="28" y="66"/>
                    </a:lnTo>
                    <a:lnTo>
                      <a:pt x="38" y="71"/>
                    </a:lnTo>
                    <a:lnTo>
                      <a:pt x="46" y="75"/>
                    </a:lnTo>
                    <a:lnTo>
                      <a:pt x="55" y="78"/>
                    </a:lnTo>
                    <a:lnTo>
                      <a:pt x="63" y="82"/>
                    </a:lnTo>
                    <a:lnTo>
                      <a:pt x="71" y="85"/>
                    </a:lnTo>
                    <a:lnTo>
                      <a:pt x="80" y="88"/>
                    </a:lnTo>
                    <a:lnTo>
                      <a:pt x="89" y="90"/>
                    </a:lnTo>
                    <a:lnTo>
                      <a:pt x="107" y="95"/>
                    </a:lnTo>
                    <a:lnTo>
                      <a:pt x="124" y="99"/>
                    </a:lnTo>
                    <a:lnTo>
                      <a:pt x="142" y="102"/>
                    </a:lnTo>
                    <a:lnTo>
                      <a:pt x="160" y="104"/>
                    </a:lnTo>
                    <a:lnTo>
                      <a:pt x="178" y="104"/>
                    </a:lnTo>
                    <a:lnTo>
                      <a:pt x="196" y="104"/>
                    </a:lnTo>
                    <a:lnTo>
                      <a:pt x="215" y="103"/>
                    </a:lnTo>
                    <a:lnTo>
                      <a:pt x="234" y="101"/>
                    </a:lnTo>
                    <a:lnTo>
                      <a:pt x="253" y="99"/>
                    </a:lnTo>
                    <a:lnTo>
                      <a:pt x="272" y="96"/>
                    </a:lnTo>
                    <a:lnTo>
                      <a:pt x="291" y="93"/>
                    </a:lnTo>
                    <a:lnTo>
                      <a:pt x="310" y="90"/>
                    </a:lnTo>
                    <a:lnTo>
                      <a:pt x="329" y="86"/>
                    </a:lnTo>
                    <a:lnTo>
                      <a:pt x="349" y="83"/>
                    </a:lnTo>
                    <a:lnTo>
                      <a:pt x="369" y="80"/>
                    </a:lnTo>
                    <a:lnTo>
                      <a:pt x="388" y="78"/>
                    </a:lnTo>
                    <a:lnTo>
                      <a:pt x="390" y="76"/>
                    </a:lnTo>
                    <a:lnTo>
                      <a:pt x="390" y="73"/>
                    </a:lnTo>
                    <a:lnTo>
                      <a:pt x="388" y="71"/>
                    </a:lnTo>
                    <a:lnTo>
                      <a:pt x="384" y="71"/>
                    </a:lnTo>
                    <a:lnTo>
                      <a:pt x="367" y="72"/>
                    </a:lnTo>
                    <a:lnTo>
                      <a:pt x="349" y="73"/>
                    </a:lnTo>
                    <a:lnTo>
                      <a:pt x="331" y="73"/>
                    </a:lnTo>
                    <a:lnTo>
                      <a:pt x="313" y="72"/>
                    </a:lnTo>
                    <a:lnTo>
                      <a:pt x="296" y="70"/>
                    </a:lnTo>
                    <a:lnTo>
                      <a:pt x="279" y="68"/>
                    </a:lnTo>
                    <a:lnTo>
                      <a:pt x="262" y="65"/>
                    </a:lnTo>
                    <a:lnTo>
                      <a:pt x="245" y="62"/>
                    </a:lnTo>
                    <a:lnTo>
                      <a:pt x="228" y="58"/>
                    </a:lnTo>
                    <a:lnTo>
                      <a:pt x="210" y="54"/>
                    </a:lnTo>
                    <a:lnTo>
                      <a:pt x="193" y="49"/>
                    </a:lnTo>
                    <a:lnTo>
                      <a:pt x="177" y="44"/>
                    </a:lnTo>
                    <a:lnTo>
                      <a:pt x="161" y="39"/>
                    </a:lnTo>
                    <a:lnTo>
                      <a:pt x="145" y="34"/>
                    </a:lnTo>
                    <a:lnTo>
                      <a:pt x="129" y="28"/>
                    </a:lnTo>
                    <a:lnTo>
                      <a:pt x="113" y="23"/>
                    </a:lnTo>
                    <a:lnTo>
                      <a:pt x="104" y="21"/>
                    </a:lnTo>
                    <a:lnTo>
                      <a:pt x="96" y="19"/>
                    </a:lnTo>
                    <a:lnTo>
                      <a:pt x="88" y="18"/>
                    </a:lnTo>
                    <a:lnTo>
                      <a:pt x="81" y="16"/>
                    </a:lnTo>
                    <a:lnTo>
                      <a:pt x="73" y="14"/>
                    </a:lnTo>
                    <a:lnTo>
                      <a:pt x="65" y="12"/>
                    </a:lnTo>
                    <a:lnTo>
                      <a:pt x="56" y="8"/>
                    </a:lnTo>
                    <a:lnTo>
                      <a:pt x="47" y="4"/>
                    </a:lnTo>
                    <a:lnTo>
                      <a:pt x="33" y="0"/>
                    </a:lnTo>
                    <a:lnTo>
                      <a:pt x="21" y="2"/>
                    </a:lnTo>
                    <a:lnTo>
                      <a:pt x="11" y="8"/>
                    </a:lnTo>
                    <a:lnTo>
                      <a:pt x="4" y="18"/>
                    </a:lnTo>
                    <a:lnTo>
                      <a:pt x="0" y="30"/>
                    </a:lnTo>
                    <a:lnTo>
                      <a:pt x="1" y="42"/>
                    </a:lnTo>
                    <a:lnTo>
                      <a:pt x="7" y="53"/>
                    </a:lnTo>
                    <a:lnTo>
                      <a:pt x="18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39" name="Freeform 295"/>
              <p:cNvSpPr>
                <a:spLocks/>
              </p:cNvSpPr>
              <p:nvPr/>
            </p:nvSpPr>
            <p:spPr bwMode="auto">
              <a:xfrm flipH="1">
                <a:off x="4908" y="2448"/>
                <a:ext cx="70" cy="25"/>
              </a:xfrm>
              <a:custGeom>
                <a:avLst/>
                <a:gdLst>
                  <a:gd name="T0" fmla="*/ 29 w 384"/>
                  <a:gd name="T1" fmla="*/ 59 h 138"/>
                  <a:gd name="T2" fmla="*/ 53 w 384"/>
                  <a:gd name="T3" fmla="*/ 70 h 138"/>
                  <a:gd name="T4" fmla="*/ 76 w 384"/>
                  <a:gd name="T5" fmla="*/ 80 h 138"/>
                  <a:gd name="T6" fmla="*/ 99 w 384"/>
                  <a:gd name="T7" fmla="*/ 89 h 138"/>
                  <a:gd name="T8" fmla="*/ 120 w 384"/>
                  <a:gd name="T9" fmla="*/ 99 h 138"/>
                  <a:gd name="T10" fmla="*/ 142 w 384"/>
                  <a:gd name="T11" fmla="*/ 108 h 138"/>
                  <a:gd name="T12" fmla="*/ 165 w 384"/>
                  <a:gd name="T13" fmla="*/ 119 h 138"/>
                  <a:gd name="T14" fmla="*/ 190 w 384"/>
                  <a:gd name="T15" fmla="*/ 130 h 138"/>
                  <a:gd name="T16" fmla="*/ 215 w 384"/>
                  <a:gd name="T17" fmla="*/ 137 h 138"/>
                  <a:gd name="T18" fmla="*/ 236 w 384"/>
                  <a:gd name="T19" fmla="*/ 138 h 138"/>
                  <a:gd name="T20" fmla="*/ 258 w 384"/>
                  <a:gd name="T21" fmla="*/ 138 h 138"/>
                  <a:gd name="T22" fmla="*/ 279 w 384"/>
                  <a:gd name="T23" fmla="*/ 137 h 138"/>
                  <a:gd name="T24" fmla="*/ 301 w 384"/>
                  <a:gd name="T25" fmla="*/ 136 h 138"/>
                  <a:gd name="T26" fmla="*/ 323 w 384"/>
                  <a:gd name="T27" fmla="*/ 134 h 138"/>
                  <a:gd name="T28" fmla="*/ 345 w 384"/>
                  <a:gd name="T29" fmla="*/ 134 h 138"/>
                  <a:gd name="T30" fmla="*/ 368 w 384"/>
                  <a:gd name="T31" fmla="*/ 134 h 138"/>
                  <a:gd name="T32" fmla="*/ 382 w 384"/>
                  <a:gd name="T33" fmla="*/ 133 h 138"/>
                  <a:gd name="T34" fmla="*/ 384 w 384"/>
                  <a:gd name="T35" fmla="*/ 127 h 138"/>
                  <a:gd name="T36" fmla="*/ 360 w 384"/>
                  <a:gd name="T37" fmla="*/ 122 h 138"/>
                  <a:gd name="T38" fmla="*/ 319 w 384"/>
                  <a:gd name="T39" fmla="*/ 110 h 138"/>
                  <a:gd name="T40" fmla="*/ 281 w 384"/>
                  <a:gd name="T41" fmla="*/ 93 h 138"/>
                  <a:gd name="T42" fmla="*/ 244 w 384"/>
                  <a:gd name="T43" fmla="*/ 78 h 138"/>
                  <a:gd name="T44" fmla="*/ 211 w 384"/>
                  <a:gd name="T45" fmla="*/ 68 h 138"/>
                  <a:gd name="T46" fmla="*/ 185 w 384"/>
                  <a:gd name="T47" fmla="*/ 58 h 138"/>
                  <a:gd name="T48" fmla="*/ 162 w 384"/>
                  <a:gd name="T49" fmla="*/ 50 h 138"/>
                  <a:gd name="T50" fmla="*/ 140 w 384"/>
                  <a:gd name="T51" fmla="*/ 41 h 138"/>
                  <a:gd name="T52" fmla="*/ 120 w 384"/>
                  <a:gd name="T53" fmla="*/ 34 h 138"/>
                  <a:gd name="T54" fmla="*/ 99 w 384"/>
                  <a:gd name="T55" fmla="*/ 25 h 138"/>
                  <a:gd name="T56" fmla="*/ 76 w 384"/>
                  <a:gd name="T57" fmla="*/ 17 h 138"/>
                  <a:gd name="T58" fmla="*/ 52 w 384"/>
                  <a:gd name="T59" fmla="*/ 7 h 138"/>
                  <a:gd name="T60" fmla="*/ 26 w 384"/>
                  <a:gd name="T61" fmla="*/ 0 h 138"/>
                  <a:gd name="T62" fmla="*/ 7 w 384"/>
                  <a:gd name="T63" fmla="*/ 10 h 138"/>
                  <a:gd name="T64" fmla="*/ 0 w 384"/>
                  <a:gd name="T65" fmla="*/ 29 h 138"/>
                  <a:gd name="T66" fmla="*/ 6 w 384"/>
                  <a:gd name="T67" fmla="*/ 4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4" h="138">
                    <a:moveTo>
                      <a:pt x="16" y="54"/>
                    </a:moveTo>
                    <a:lnTo>
                      <a:pt x="29" y="59"/>
                    </a:lnTo>
                    <a:lnTo>
                      <a:pt x="41" y="65"/>
                    </a:lnTo>
                    <a:lnTo>
                      <a:pt x="53" y="70"/>
                    </a:lnTo>
                    <a:lnTo>
                      <a:pt x="65" y="75"/>
                    </a:lnTo>
                    <a:lnTo>
                      <a:pt x="76" y="80"/>
                    </a:lnTo>
                    <a:lnTo>
                      <a:pt x="88" y="84"/>
                    </a:lnTo>
                    <a:lnTo>
                      <a:pt x="99" y="89"/>
                    </a:lnTo>
                    <a:lnTo>
                      <a:pt x="109" y="94"/>
                    </a:lnTo>
                    <a:lnTo>
                      <a:pt x="120" y="99"/>
                    </a:lnTo>
                    <a:lnTo>
                      <a:pt x="131" y="104"/>
                    </a:lnTo>
                    <a:lnTo>
                      <a:pt x="142" y="108"/>
                    </a:lnTo>
                    <a:lnTo>
                      <a:pt x="153" y="114"/>
                    </a:lnTo>
                    <a:lnTo>
                      <a:pt x="165" y="119"/>
                    </a:lnTo>
                    <a:lnTo>
                      <a:pt x="177" y="124"/>
                    </a:lnTo>
                    <a:lnTo>
                      <a:pt x="190" y="130"/>
                    </a:lnTo>
                    <a:lnTo>
                      <a:pt x="204" y="135"/>
                    </a:lnTo>
                    <a:lnTo>
                      <a:pt x="215" y="137"/>
                    </a:lnTo>
                    <a:lnTo>
                      <a:pt x="226" y="138"/>
                    </a:lnTo>
                    <a:lnTo>
                      <a:pt x="236" y="138"/>
                    </a:lnTo>
                    <a:lnTo>
                      <a:pt x="247" y="138"/>
                    </a:lnTo>
                    <a:lnTo>
                      <a:pt x="258" y="138"/>
                    </a:lnTo>
                    <a:lnTo>
                      <a:pt x="268" y="138"/>
                    </a:lnTo>
                    <a:lnTo>
                      <a:pt x="279" y="137"/>
                    </a:lnTo>
                    <a:lnTo>
                      <a:pt x="290" y="136"/>
                    </a:lnTo>
                    <a:lnTo>
                      <a:pt x="301" y="136"/>
                    </a:lnTo>
                    <a:lnTo>
                      <a:pt x="311" y="135"/>
                    </a:lnTo>
                    <a:lnTo>
                      <a:pt x="323" y="134"/>
                    </a:lnTo>
                    <a:lnTo>
                      <a:pt x="334" y="134"/>
                    </a:lnTo>
                    <a:lnTo>
                      <a:pt x="345" y="134"/>
                    </a:lnTo>
                    <a:lnTo>
                      <a:pt x="356" y="134"/>
                    </a:lnTo>
                    <a:lnTo>
                      <a:pt x="368" y="134"/>
                    </a:lnTo>
                    <a:lnTo>
                      <a:pt x="379" y="135"/>
                    </a:lnTo>
                    <a:lnTo>
                      <a:pt x="382" y="133"/>
                    </a:lnTo>
                    <a:lnTo>
                      <a:pt x="384" y="130"/>
                    </a:lnTo>
                    <a:lnTo>
                      <a:pt x="384" y="127"/>
                    </a:lnTo>
                    <a:lnTo>
                      <a:pt x="382" y="125"/>
                    </a:lnTo>
                    <a:lnTo>
                      <a:pt x="360" y="122"/>
                    </a:lnTo>
                    <a:lnTo>
                      <a:pt x="339" y="117"/>
                    </a:lnTo>
                    <a:lnTo>
                      <a:pt x="319" y="110"/>
                    </a:lnTo>
                    <a:lnTo>
                      <a:pt x="300" y="101"/>
                    </a:lnTo>
                    <a:lnTo>
                      <a:pt x="281" y="93"/>
                    </a:lnTo>
                    <a:lnTo>
                      <a:pt x="263" y="85"/>
                    </a:lnTo>
                    <a:lnTo>
                      <a:pt x="244" y="78"/>
                    </a:lnTo>
                    <a:lnTo>
                      <a:pt x="224" y="73"/>
                    </a:lnTo>
                    <a:lnTo>
                      <a:pt x="211" y="68"/>
                    </a:lnTo>
                    <a:lnTo>
                      <a:pt x="197" y="63"/>
                    </a:lnTo>
                    <a:lnTo>
                      <a:pt x="185" y="58"/>
                    </a:lnTo>
                    <a:lnTo>
                      <a:pt x="173" y="54"/>
                    </a:lnTo>
                    <a:lnTo>
                      <a:pt x="162" y="50"/>
                    </a:lnTo>
                    <a:lnTo>
                      <a:pt x="151" y="45"/>
                    </a:lnTo>
                    <a:lnTo>
                      <a:pt x="140" y="41"/>
                    </a:lnTo>
                    <a:lnTo>
                      <a:pt x="130" y="37"/>
                    </a:lnTo>
                    <a:lnTo>
                      <a:pt x="120" y="34"/>
                    </a:lnTo>
                    <a:lnTo>
                      <a:pt x="109" y="30"/>
                    </a:lnTo>
                    <a:lnTo>
                      <a:pt x="99" y="25"/>
                    </a:lnTo>
                    <a:lnTo>
                      <a:pt x="88" y="21"/>
                    </a:lnTo>
                    <a:lnTo>
                      <a:pt x="76" y="17"/>
                    </a:lnTo>
                    <a:lnTo>
                      <a:pt x="64" y="12"/>
                    </a:lnTo>
                    <a:lnTo>
                      <a:pt x="52" y="7"/>
                    </a:lnTo>
                    <a:lnTo>
                      <a:pt x="39" y="2"/>
                    </a:lnTo>
                    <a:lnTo>
                      <a:pt x="26" y="0"/>
                    </a:lnTo>
                    <a:lnTo>
                      <a:pt x="16" y="3"/>
                    </a:lnTo>
                    <a:lnTo>
                      <a:pt x="7" y="10"/>
                    </a:lnTo>
                    <a:lnTo>
                      <a:pt x="2" y="19"/>
                    </a:lnTo>
                    <a:lnTo>
                      <a:pt x="0" y="29"/>
                    </a:lnTo>
                    <a:lnTo>
                      <a:pt x="1" y="39"/>
                    </a:lnTo>
                    <a:lnTo>
                      <a:pt x="6" y="48"/>
                    </a:lnTo>
                    <a:lnTo>
                      <a:pt x="16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40" name="Freeform 296"/>
              <p:cNvSpPr>
                <a:spLocks/>
              </p:cNvSpPr>
              <p:nvPr/>
            </p:nvSpPr>
            <p:spPr bwMode="auto">
              <a:xfrm flipH="1">
                <a:off x="4699" y="2397"/>
                <a:ext cx="89" cy="20"/>
              </a:xfrm>
              <a:custGeom>
                <a:avLst/>
                <a:gdLst>
                  <a:gd name="T0" fmla="*/ 452 w 486"/>
                  <a:gd name="T1" fmla="*/ 29 h 111"/>
                  <a:gd name="T2" fmla="*/ 422 w 486"/>
                  <a:gd name="T3" fmla="*/ 29 h 111"/>
                  <a:gd name="T4" fmla="*/ 392 w 486"/>
                  <a:gd name="T5" fmla="*/ 26 h 111"/>
                  <a:gd name="T6" fmla="*/ 360 w 486"/>
                  <a:gd name="T7" fmla="*/ 22 h 111"/>
                  <a:gd name="T8" fmla="*/ 327 w 486"/>
                  <a:gd name="T9" fmla="*/ 17 h 111"/>
                  <a:gd name="T10" fmla="*/ 295 w 486"/>
                  <a:gd name="T11" fmla="*/ 11 h 111"/>
                  <a:gd name="T12" fmla="*/ 263 w 486"/>
                  <a:gd name="T13" fmla="*/ 7 h 111"/>
                  <a:gd name="T14" fmla="*/ 232 w 486"/>
                  <a:gd name="T15" fmla="*/ 5 h 111"/>
                  <a:gd name="T16" fmla="*/ 196 w 486"/>
                  <a:gd name="T17" fmla="*/ 7 h 111"/>
                  <a:gd name="T18" fmla="*/ 182 w 486"/>
                  <a:gd name="T19" fmla="*/ 9 h 111"/>
                  <a:gd name="T20" fmla="*/ 180 w 486"/>
                  <a:gd name="T21" fmla="*/ 10 h 111"/>
                  <a:gd name="T22" fmla="*/ 166 w 486"/>
                  <a:gd name="T23" fmla="*/ 14 h 111"/>
                  <a:gd name="T24" fmla="*/ 133 w 486"/>
                  <a:gd name="T25" fmla="*/ 18 h 111"/>
                  <a:gd name="T26" fmla="*/ 109 w 486"/>
                  <a:gd name="T27" fmla="*/ 18 h 111"/>
                  <a:gd name="T28" fmla="*/ 88 w 486"/>
                  <a:gd name="T29" fmla="*/ 19 h 111"/>
                  <a:gd name="T30" fmla="*/ 65 w 486"/>
                  <a:gd name="T31" fmla="*/ 19 h 111"/>
                  <a:gd name="T32" fmla="*/ 47 w 486"/>
                  <a:gd name="T33" fmla="*/ 22 h 111"/>
                  <a:gd name="T34" fmla="*/ 58 w 486"/>
                  <a:gd name="T35" fmla="*/ 32 h 111"/>
                  <a:gd name="T36" fmla="*/ 78 w 486"/>
                  <a:gd name="T37" fmla="*/ 45 h 111"/>
                  <a:gd name="T38" fmla="*/ 92 w 486"/>
                  <a:gd name="T39" fmla="*/ 49 h 111"/>
                  <a:gd name="T40" fmla="*/ 86 w 486"/>
                  <a:gd name="T41" fmla="*/ 31 h 111"/>
                  <a:gd name="T42" fmla="*/ 87 w 486"/>
                  <a:gd name="T43" fmla="*/ 12 h 111"/>
                  <a:gd name="T44" fmla="*/ 101 w 486"/>
                  <a:gd name="T45" fmla="*/ 2 h 111"/>
                  <a:gd name="T46" fmla="*/ 126 w 486"/>
                  <a:gd name="T47" fmla="*/ 2 h 111"/>
                  <a:gd name="T48" fmla="*/ 156 w 486"/>
                  <a:gd name="T49" fmla="*/ 7 h 111"/>
                  <a:gd name="T50" fmla="*/ 188 w 486"/>
                  <a:gd name="T51" fmla="*/ 17 h 111"/>
                  <a:gd name="T52" fmla="*/ 221 w 486"/>
                  <a:gd name="T53" fmla="*/ 26 h 111"/>
                  <a:gd name="T54" fmla="*/ 250 w 486"/>
                  <a:gd name="T55" fmla="*/ 34 h 111"/>
                  <a:gd name="T56" fmla="*/ 264 w 486"/>
                  <a:gd name="T57" fmla="*/ 35 h 111"/>
                  <a:gd name="T58" fmla="*/ 264 w 486"/>
                  <a:gd name="T59" fmla="*/ 30 h 111"/>
                  <a:gd name="T60" fmla="*/ 244 w 486"/>
                  <a:gd name="T61" fmla="*/ 24 h 111"/>
                  <a:gd name="T62" fmla="*/ 200 w 486"/>
                  <a:gd name="T63" fmla="*/ 16 h 111"/>
                  <a:gd name="T64" fmla="*/ 152 w 486"/>
                  <a:gd name="T65" fmla="*/ 7 h 111"/>
                  <a:gd name="T66" fmla="*/ 102 w 486"/>
                  <a:gd name="T67" fmla="*/ 1 h 111"/>
                  <a:gd name="T68" fmla="*/ 57 w 486"/>
                  <a:gd name="T69" fmla="*/ 1 h 111"/>
                  <a:gd name="T70" fmla="*/ 22 w 486"/>
                  <a:gd name="T71" fmla="*/ 10 h 111"/>
                  <a:gd name="T72" fmla="*/ 2 w 486"/>
                  <a:gd name="T73" fmla="*/ 29 h 111"/>
                  <a:gd name="T74" fmla="*/ 3 w 486"/>
                  <a:gd name="T75" fmla="*/ 62 h 111"/>
                  <a:gd name="T76" fmla="*/ 15 w 486"/>
                  <a:gd name="T77" fmla="*/ 91 h 111"/>
                  <a:gd name="T78" fmla="*/ 23 w 486"/>
                  <a:gd name="T79" fmla="*/ 102 h 111"/>
                  <a:gd name="T80" fmla="*/ 33 w 486"/>
                  <a:gd name="T81" fmla="*/ 108 h 111"/>
                  <a:gd name="T82" fmla="*/ 46 w 486"/>
                  <a:gd name="T83" fmla="*/ 111 h 111"/>
                  <a:gd name="T84" fmla="*/ 68 w 486"/>
                  <a:gd name="T85" fmla="*/ 109 h 111"/>
                  <a:gd name="T86" fmla="*/ 92 w 486"/>
                  <a:gd name="T87" fmla="*/ 106 h 111"/>
                  <a:gd name="T88" fmla="*/ 116 w 486"/>
                  <a:gd name="T89" fmla="*/ 101 h 111"/>
                  <a:gd name="T90" fmla="*/ 141 w 486"/>
                  <a:gd name="T91" fmla="*/ 98 h 111"/>
                  <a:gd name="T92" fmla="*/ 174 w 486"/>
                  <a:gd name="T93" fmla="*/ 94 h 111"/>
                  <a:gd name="T94" fmla="*/ 188 w 486"/>
                  <a:gd name="T95" fmla="*/ 92 h 111"/>
                  <a:gd name="T96" fmla="*/ 191 w 486"/>
                  <a:gd name="T97" fmla="*/ 92 h 111"/>
                  <a:gd name="T98" fmla="*/ 204 w 486"/>
                  <a:gd name="T99" fmla="*/ 92 h 111"/>
                  <a:gd name="T100" fmla="*/ 238 w 486"/>
                  <a:gd name="T101" fmla="*/ 90 h 111"/>
                  <a:gd name="T102" fmla="*/ 270 w 486"/>
                  <a:gd name="T103" fmla="*/ 86 h 111"/>
                  <a:gd name="T104" fmla="*/ 301 w 486"/>
                  <a:gd name="T105" fmla="*/ 82 h 111"/>
                  <a:gd name="T106" fmla="*/ 333 w 486"/>
                  <a:gd name="T107" fmla="*/ 78 h 111"/>
                  <a:gd name="T108" fmla="*/ 366 w 486"/>
                  <a:gd name="T109" fmla="*/ 73 h 111"/>
                  <a:gd name="T110" fmla="*/ 397 w 486"/>
                  <a:gd name="T111" fmla="*/ 68 h 111"/>
                  <a:gd name="T112" fmla="*/ 428 w 486"/>
                  <a:gd name="T113" fmla="*/ 63 h 111"/>
                  <a:gd name="T114" fmla="*/ 459 w 486"/>
                  <a:gd name="T115" fmla="*/ 58 h 111"/>
                  <a:gd name="T116" fmla="*/ 481 w 486"/>
                  <a:gd name="T117" fmla="*/ 53 h 111"/>
                  <a:gd name="T118" fmla="*/ 486 w 486"/>
                  <a:gd name="T119" fmla="*/ 44 h 111"/>
                  <a:gd name="T120" fmla="*/ 484 w 486"/>
                  <a:gd name="T121" fmla="*/ 33 h 111"/>
                  <a:gd name="T122" fmla="*/ 475 w 486"/>
                  <a:gd name="T123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86" h="111">
                    <a:moveTo>
                      <a:pt x="467" y="27"/>
                    </a:moveTo>
                    <a:lnTo>
                      <a:pt x="452" y="29"/>
                    </a:lnTo>
                    <a:lnTo>
                      <a:pt x="438" y="29"/>
                    </a:lnTo>
                    <a:lnTo>
                      <a:pt x="422" y="29"/>
                    </a:lnTo>
                    <a:lnTo>
                      <a:pt x="407" y="28"/>
                    </a:lnTo>
                    <a:lnTo>
                      <a:pt x="392" y="26"/>
                    </a:lnTo>
                    <a:lnTo>
                      <a:pt x="376" y="24"/>
                    </a:lnTo>
                    <a:lnTo>
                      <a:pt x="360" y="22"/>
                    </a:lnTo>
                    <a:lnTo>
                      <a:pt x="343" y="19"/>
                    </a:lnTo>
                    <a:lnTo>
                      <a:pt x="327" y="17"/>
                    </a:lnTo>
                    <a:lnTo>
                      <a:pt x="311" y="14"/>
                    </a:lnTo>
                    <a:lnTo>
                      <a:pt x="295" y="11"/>
                    </a:lnTo>
                    <a:lnTo>
                      <a:pt x="279" y="9"/>
                    </a:lnTo>
                    <a:lnTo>
                      <a:pt x="263" y="7"/>
                    </a:lnTo>
                    <a:lnTo>
                      <a:pt x="247" y="6"/>
                    </a:lnTo>
                    <a:lnTo>
                      <a:pt x="232" y="5"/>
                    </a:lnTo>
                    <a:lnTo>
                      <a:pt x="215" y="6"/>
                    </a:lnTo>
                    <a:lnTo>
                      <a:pt x="196" y="7"/>
                    </a:lnTo>
                    <a:lnTo>
                      <a:pt x="187" y="9"/>
                    </a:lnTo>
                    <a:lnTo>
                      <a:pt x="182" y="9"/>
                    </a:lnTo>
                    <a:lnTo>
                      <a:pt x="181" y="10"/>
                    </a:lnTo>
                    <a:lnTo>
                      <a:pt x="180" y="10"/>
                    </a:lnTo>
                    <a:lnTo>
                      <a:pt x="176" y="12"/>
                    </a:lnTo>
                    <a:lnTo>
                      <a:pt x="166" y="14"/>
                    </a:lnTo>
                    <a:lnTo>
                      <a:pt x="147" y="17"/>
                    </a:lnTo>
                    <a:lnTo>
                      <a:pt x="133" y="18"/>
                    </a:lnTo>
                    <a:lnTo>
                      <a:pt x="121" y="18"/>
                    </a:lnTo>
                    <a:lnTo>
                      <a:pt x="109" y="18"/>
                    </a:lnTo>
                    <a:lnTo>
                      <a:pt x="98" y="18"/>
                    </a:lnTo>
                    <a:lnTo>
                      <a:pt x="88" y="19"/>
                    </a:lnTo>
                    <a:lnTo>
                      <a:pt x="77" y="19"/>
                    </a:lnTo>
                    <a:lnTo>
                      <a:pt x="65" y="19"/>
                    </a:lnTo>
                    <a:lnTo>
                      <a:pt x="50" y="20"/>
                    </a:lnTo>
                    <a:lnTo>
                      <a:pt x="47" y="22"/>
                    </a:lnTo>
                    <a:lnTo>
                      <a:pt x="50" y="26"/>
                    </a:lnTo>
                    <a:lnTo>
                      <a:pt x="58" y="32"/>
                    </a:lnTo>
                    <a:lnTo>
                      <a:pt x="68" y="39"/>
                    </a:lnTo>
                    <a:lnTo>
                      <a:pt x="78" y="45"/>
                    </a:lnTo>
                    <a:lnTo>
                      <a:pt x="87" y="49"/>
                    </a:lnTo>
                    <a:lnTo>
                      <a:pt x="92" y="49"/>
                    </a:lnTo>
                    <a:lnTo>
                      <a:pt x="92" y="46"/>
                    </a:lnTo>
                    <a:lnTo>
                      <a:pt x="86" y="31"/>
                    </a:lnTo>
                    <a:lnTo>
                      <a:pt x="85" y="20"/>
                    </a:lnTo>
                    <a:lnTo>
                      <a:pt x="87" y="12"/>
                    </a:lnTo>
                    <a:lnTo>
                      <a:pt x="93" y="5"/>
                    </a:lnTo>
                    <a:lnTo>
                      <a:pt x="101" y="2"/>
                    </a:lnTo>
                    <a:lnTo>
                      <a:pt x="113" y="1"/>
                    </a:lnTo>
                    <a:lnTo>
                      <a:pt x="126" y="2"/>
                    </a:lnTo>
                    <a:lnTo>
                      <a:pt x="140" y="4"/>
                    </a:lnTo>
                    <a:lnTo>
                      <a:pt x="156" y="7"/>
                    </a:lnTo>
                    <a:lnTo>
                      <a:pt x="172" y="12"/>
                    </a:lnTo>
                    <a:lnTo>
                      <a:pt x="188" y="17"/>
                    </a:lnTo>
                    <a:lnTo>
                      <a:pt x="205" y="22"/>
                    </a:lnTo>
                    <a:lnTo>
                      <a:pt x="221" y="26"/>
                    </a:lnTo>
                    <a:lnTo>
                      <a:pt x="236" y="30"/>
                    </a:lnTo>
                    <a:lnTo>
                      <a:pt x="250" y="34"/>
                    </a:lnTo>
                    <a:lnTo>
                      <a:pt x="261" y="36"/>
                    </a:lnTo>
                    <a:lnTo>
                      <a:pt x="264" y="35"/>
                    </a:lnTo>
                    <a:lnTo>
                      <a:pt x="266" y="33"/>
                    </a:lnTo>
                    <a:lnTo>
                      <a:pt x="264" y="30"/>
                    </a:lnTo>
                    <a:lnTo>
                      <a:pt x="261" y="27"/>
                    </a:lnTo>
                    <a:lnTo>
                      <a:pt x="244" y="24"/>
                    </a:lnTo>
                    <a:lnTo>
                      <a:pt x="222" y="20"/>
                    </a:lnTo>
                    <a:lnTo>
                      <a:pt x="200" y="16"/>
                    </a:lnTo>
                    <a:lnTo>
                      <a:pt x="176" y="12"/>
                    </a:lnTo>
                    <a:lnTo>
                      <a:pt x="152" y="7"/>
                    </a:lnTo>
                    <a:lnTo>
                      <a:pt x="127" y="4"/>
                    </a:lnTo>
                    <a:lnTo>
                      <a:pt x="102" y="1"/>
                    </a:lnTo>
                    <a:lnTo>
                      <a:pt x="79" y="0"/>
                    </a:lnTo>
                    <a:lnTo>
                      <a:pt x="57" y="1"/>
                    </a:lnTo>
                    <a:lnTo>
                      <a:pt x="38" y="4"/>
                    </a:lnTo>
                    <a:lnTo>
                      <a:pt x="22" y="10"/>
                    </a:lnTo>
                    <a:lnTo>
                      <a:pt x="10" y="18"/>
                    </a:lnTo>
                    <a:lnTo>
                      <a:pt x="2" y="29"/>
                    </a:lnTo>
                    <a:lnTo>
                      <a:pt x="0" y="43"/>
                    </a:lnTo>
                    <a:lnTo>
                      <a:pt x="3" y="62"/>
                    </a:lnTo>
                    <a:lnTo>
                      <a:pt x="12" y="84"/>
                    </a:lnTo>
                    <a:lnTo>
                      <a:pt x="15" y="91"/>
                    </a:lnTo>
                    <a:lnTo>
                      <a:pt x="18" y="97"/>
                    </a:lnTo>
                    <a:lnTo>
                      <a:pt x="23" y="102"/>
                    </a:lnTo>
                    <a:lnTo>
                      <a:pt x="28" y="106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1"/>
                    </a:lnTo>
                    <a:lnTo>
                      <a:pt x="53" y="110"/>
                    </a:lnTo>
                    <a:lnTo>
                      <a:pt x="68" y="109"/>
                    </a:lnTo>
                    <a:lnTo>
                      <a:pt x="80" y="108"/>
                    </a:lnTo>
                    <a:lnTo>
                      <a:pt x="92" y="106"/>
                    </a:lnTo>
                    <a:lnTo>
                      <a:pt x="103" y="103"/>
                    </a:lnTo>
                    <a:lnTo>
                      <a:pt x="116" y="101"/>
                    </a:lnTo>
                    <a:lnTo>
                      <a:pt x="128" y="99"/>
                    </a:lnTo>
                    <a:lnTo>
                      <a:pt x="141" y="98"/>
                    </a:lnTo>
                    <a:lnTo>
                      <a:pt x="157" y="97"/>
                    </a:lnTo>
                    <a:lnTo>
                      <a:pt x="174" y="94"/>
                    </a:lnTo>
                    <a:lnTo>
                      <a:pt x="183" y="93"/>
                    </a:lnTo>
                    <a:lnTo>
                      <a:pt x="188" y="92"/>
                    </a:lnTo>
                    <a:lnTo>
                      <a:pt x="189" y="92"/>
                    </a:lnTo>
                    <a:lnTo>
                      <a:pt x="191" y="92"/>
                    </a:lnTo>
                    <a:lnTo>
                      <a:pt x="195" y="92"/>
                    </a:lnTo>
                    <a:lnTo>
                      <a:pt x="204" y="92"/>
                    </a:lnTo>
                    <a:lnTo>
                      <a:pt x="221" y="91"/>
                    </a:lnTo>
                    <a:lnTo>
                      <a:pt x="238" y="90"/>
                    </a:lnTo>
                    <a:lnTo>
                      <a:pt x="254" y="88"/>
                    </a:lnTo>
                    <a:lnTo>
                      <a:pt x="270" y="86"/>
                    </a:lnTo>
                    <a:lnTo>
                      <a:pt x="285" y="84"/>
                    </a:lnTo>
                    <a:lnTo>
                      <a:pt x="301" y="82"/>
                    </a:lnTo>
                    <a:lnTo>
                      <a:pt x="317" y="80"/>
                    </a:lnTo>
                    <a:lnTo>
                      <a:pt x="333" y="78"/>
                    </a:lnTo>
                    <a:lnTo>
                      <a:pt x="349" y="75"/>
                    </a:lnTo>
                    <a:lnTo>
                      <a:pt x="366" y="73"/>
                    </a:lnTo>
                    <a:lnTo>
                      <a:pt x="382" y="71"/>
                    </a:lnTo>
                    <a:lnTo>
                      <a:pt x="397" y="68"/>
                    </a:lnTo>
                    <a:lnTo>
                      <a:pt x="413" y="66"/>
                    </a:lnTo>
                    <a:lnTo>
                      <a:pt x="428" y="63"/>
                    </a:lnTo>
                    <a:lnTo>
                      <a:pt x="444" y="61"/>
                    </a:lnTo>
                    <a:lnTo>
                      <a:pt x="459" y="58"/>
                    </a:lnTo>
                    <a:lnTo>
                      <a:pt x="475" y="56"/>
                    </a:lnTo>
                    <a:lnTo>
                      <a:pt x="481" y="53"/>
                    </a:lnTo>
                    <a:lnTo>
                      <a:pt x="485" y="49"/>
                    </a:lnTo>
                    <a:lnTo>
                      <a:pt x="486" y="44"/>
                    </a:lnTo>
                    <a:lnTo>
                      <a:pt x="486" y="38"/>
                    </a:lnTo>
                    <a:lnTo>
                      <a:pt x="484" y="33"/>
                    </a:lnTo>
                    <a:lnTo>
                      <a:pt x="480" y="29"/>
                    </a:lnTo>
                    <a:lnTo>
                      <a:pt x="475" y="27"/>
                    </a:lnTo>
                    <a:lnTo>
                      <a:pt x="467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41" name="Freeform 297"/>
              <p:cNvSpPr>
                <a:spLocks/>
              </p:cNvSpPr>
              <p:nvPr/>
            </p:nvSpPr>
            <p:spPr bwMode="auto">
              <a:xfrm flipH="1">
                <a:off x="4806" y="2795"/>
                <a:ext cx="172" cy="56"/>
              </a:xfrm>
              <a:custGeom>
                <a:avLst/>
                <a:gdLst>
                  <a:gd name="T0" fmla="*/ 29 w 947"/>
                  <a:gd name="T1" fmla="*/ 58 h 308"/>
                  <a:gd name="T2" fmla="*/ 65 w 947"/>
                  <a:gd name="T3" fmla="*/ 120 h 308"/>
                  <a:gd name="T4" fmla="*/ 117 w 947"/>
                  <a:gd name="T5" fmla="*/ 168 h 308"/>
                  <a:gd name="T6" fmla="*/ 227 w 947"/>
                  <a:gd name="T7" fmla="*/ 208 h 308"/>
                  <a:gd name="T8" fmla="*/ 347 w 947"/>
                  <a:gd name="T9" fmla="*/ 227 h 308"/>
                  <a:gd name="T10" fmla="*/ 472 w 947"/>
                  <a:gd name="T11" fmla="*/ 228 h 308"/>
                  <a:gd name="T12" fmla="*/ 595 w 947"/>
                  <a:gd name="T13" fmla="*/ 216 h 308"/>
                  <a:gd name="T14" fmla="*/ 710 w 947"/>
                  <a:gd name="T15" fmla="*/ 195 h 308"/>
                  <a:gd name="T16" fmla="*/ 769 w 947"/>
                  <a:gd name="T17" fmla="*/ 173 h 308"/>
                  <a:gd name="T18" fmla="*/ 805 w 947"/>
                  <a:gd name="T19" fmla="*/ 154 h 308"/>
                  <a:gd name="T20" fmla="*/ 842 w 947"/>
                  <a:gd name="T21" fmla="*/ 136 h 308"/>
                  <a:gd name="T22" fmla="*/ 872 w 947"/>
                  <a:gd name="T23" fmla="*/ 106 h 308"/>
                  <a:gd name="T24" fmla="*/ 895 w 947"/>
                  <a:gd name="T25" fmla="*/ 83 h 308"/>
                  <a:gd name="T26" fmla="*/ 919 w 947"/>
                  <a:gd name="T27" fmla="*/ 87 h 308"/>
                  <a:gd name="T28" fmla="*/ 916 w 947"/>
                  <a:gd name="T29" fmla="*/ 72 h 308"/>
                  <a:gd name="T30" fmla="*/ 908 w 947"/>
                  <a:gd name="T31" fmla="*/ 59 h 308"/>
                  <a:gd name="T32" fmla="*/ 892 w 947"/>
                  <a:gd name="T33" fmla="*/ 100 h 308"/>
                  <a:gd name="T34" fmla="*/ 870 w 947"/>
                  <a:gd name="T35" fmla="*/ 154 h 308"/>
                  <a:gd name="T36" fmla="*/ 849 w 947"/>
                  <a:gd name="T37" fmla="*/ 200 h 308"/>
                  <a:gd name="T38" fmla="*/ 842 w 947"/>
                  <a:gd name="T39" fmla="*/ 233 h 308"/>
                  <a:gd name="T40" fmla="*/ 838 w 947"/>
                  <a:gd name="T41" fmla="*/ 245 h 308"/>
                  <a:gd name="T42" fmla="*/ 823 w 947"/>
                  <a:gd name="T43" fmla="*/ 281 h 308"/>
                  <a:gd name="T44" fmla="*/ 838 w 947"/>
                  <a:gd name="T45" fmla="*/ 305 h 308"/>
                  <a:gd name="T46" fmla="*/ 869 w 947"/>
                  <a:gd name="T47" fmla="*/ 301 h 308"/>
                  <a:gd name="T48" fmla="*/ 889 w 947"/>
                  <a:gd name="T49" fmla="*/ 265 h 308"/>
                  <a:gd name="T50" fmla="*/ 893 w 947"/>
                  <a:gd name="T51" fmla="*/ 257 h 308"/>
                  <a:gd name="T52" fmla="*/ 903 w 947"/>
                  <a:gd name="T53" fmla="*/ 223 h 308"/>
                  <a:gd name="T54" fmla="*/ 919 w 947"/>
                  <a:gd name="T55" fmla="*/ 173 h 308"/>
                  <a:gd name="T56" fmla="*/ 932 w 947"/>
                  <a:gd name="T57" fmla="*/ 118 h 308"/>
                  <a:gd name="T58" fmla="*/ 947 w 947"/>
                  <a:gd name="T59" fmla="*/ 70 h 308"/>
                  <a:gd name="T60" fmla="*/ 936 w 947"/>
                  <a:gd name="T61" fmla="*/ 51 h 308"/>
                  <a:gd name="T62" fmla="*/ 883 w 947"/>
                  <a:gd name="T63" fmla="*/ 24 h 308"/>
                  <a:gd name="T64" fmla="*/ 834 w 947"/>
                  <a:gd name="T65" fmla="*/ 22 h 308"/>
                  <a:gd name="T66" fmla="*/ 781 w 947"/>
                  <a:gd name="T67" fmla="*/ 45 h 308"/>
                  <a:gd name="T68" fmla="*/ 748 w 947"/>
                  <a:gd name="T69" fmla="*/ 61 h 308"/>
                  <a:gd name="T70" fmla="*/ 717 w 947"/>
                  <a:gd name="T71" fmla="*/ 80 h 308"/>
                  <a:gd name="T72" fmla="*/ 639 w 947"/>
                  <a:gd name="T73" fmla="*/ 104 h 308"/>
                  <a:gd name="T74" fmla="*/ 531 w 947"/>
                  <a:gd name="T75" fmla="*/ 133 h 308"/>
                  <a:gd name="T76" fmla="*/ 420 w 947"/>
                  <a:gd name="T77" fmla="*/ 155 h 308"/>
                  <a:gd name="T78" fmla="*/ 309 w 947"/>
                  <a:gd name="T79" fmla="*/ 163 h 308"/>
                  <a:gd name="T80" fmla="*/ 204 w 947"/>
                  <a:gd name="T81" fmla="*/ 149 h 308"/>
                  <a:gd name="T82" fmla="*/ 121 w 947"/>
                  <a:gd name="T83" fmla="*/ 112 h 308"/>
                  <a:gd name="T84" fmla="*/ 73 w 947"/>
                  <a:gd name="T85" fmla="*/ 70 h 308"/>
                  <a:gd name="T86" fmla="*/ 32 w 947"/>
                  <a:gd name="T87" fmla="*/ 20 h 308"/>
                  <a:gd name="T88" fmla="*/ 4 w 947"/>
                  <a:gd name="T89" fmla="*/ 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47" h="308">
                    <a:moveTo>
                      <a:pt x="3" y="19"/>
                    </a:moveTo>
                    <a:lnTo>
                      <a:pt x="17" y="38"/>
                    </a:lnTo>
                    <a:lnTo>
                      <a:pt x="29" y="58"/>
                    </a:lnTo>
                    <a:lnTo>
                      <a:pt x="41" y="78"/>
                    </a:lnTo>
                    <a:lnTo>
                      <a:pt x="52" y="99"/>
                    </a:lnTo>
                    <a:lnTo>
                      <a:pt x="65" y="120"/>
                    </a:lnTo>
                    <a:lnTo>
                      <a:pt x="79" y="138"/>
                    </a:lnTo>
                    <a:lnTo>
                      <a:pt x="97" y="154"/>
                    </a:lnTo>
                    <a:lnTo>
                      <a:pt x="117" y="168"/>
                    </a:lnTo>
                    <a:lnTo>
                      <a:pt x="152" y="184"/>
                    </a:lnTo>
                    <a:lnTo>
                      <a:pt x="188" y="197"/>
                    </a:lnTo>
                    <a:lnTo>
                      <a:pt x="227" y="208"/>
                    </a:lnTo>
                    <a:lnTo>
                      <a:pt x="266" y="217"/>
                    </a:lnTo>
                    <a:lnTo>
                      <a:pt x="305" y="223"/>
                    </a:lnTo>
                    <a:lnTo>
                      <a:pt x="347" y="227"/>
                    </a:lnTo>
                    <a:lnTo>
                      <a:pt x="388" y="229"/>
                    </a:lnTo>
                    <a:lnTo>
                      <a:pt x="429" y="229"/>
                    </a:lnTo>
                    <a:lnTo>
                      <a:pt x="472" y="228"/>
                    </a:lnTo>
                    <a:lnTo>
                      <a:pt x="513" y="225"/>
                    </a:lnTo>
                    <a:lnTo>
                      <a:pt x="554" y="221"/>
                    </a:lnTo>
                    <a:lnTo>
                      <a:pt x="595" y="216"/>
                    </a:lnTo>
                    <a:lnTo>
                      <a:pt x="634" y="210"/>
                    </a:lnTo>
                    <a:lnTo>
                      <a:pt x="672" y="203"/>
                    </a:lnTo>
                    <a:lnTo>
                      <a:pt x="710" y="195"/>
                    </a:lnTo>
                    <a:lnTo>
                      <a:pt x="745" y="187"/>
                    </a:lnTo>
                    <a:lnTo>
                      <a:pt x="757" y="180"/>
                    </a:lnTo>
                    <a:lnTo>
                      <a:pt x="769" y="173"/>
                    </a:lnTo>
                    <a:lnTo>
                      <a:pt x="780" y="167"/>
                    </a:lnTo>
                    <a:lnTo>
                      <a:pt x="792" y="160"/>
                    </a:lnTo>
                    <a:lnTo>
                      <a:pt x="805" y="154"/>
                    </a:lnTo>
                    <a:lnTo>
                      <a:pt x="817" y="148"/>
                    </a:lnTo>
                    <a:lnTo>
                      <a:pt x="829" y="142"/>
                    </a:lnTo>
                    <a:lnTo>
                      <a:pt x="842" y="136"/>
                    </a:lnTo>
                    <a:lnTo>
                      <a:pt x="854" y="128"/>
                    </a:lnTo>
                    <a:lnTo>
                      <a:pt x="863" y="118"/>
                    </a:lnTo>
                    <a:lnTo>
                      <a:pt x="872" y="106"/>
                    </a:lnTo>
                    <a:lnTo>
                      <a:pt x="879" y="96"/>
                    </a:lnTo>
                    <a:lnTo>
                      <a:pt x="886" y="88"/>
                    </a:lnTo>
                    <a:lnTo>
                      <a:pt x="895" y="83"/>
                    </a:lnTo>
                    <a:lnTo>
                      <a:pt x="904" y="83"/>
                    </a:lnTo>
                    <a:lnTo>
                      <a:pt x="916" y="87"/>
                    </a:lnTo>
                    <a:lnTo>
                      <a:pt x="919" y="87"/>
                    </a:lnTo>
                    <a:lnTo>
                      <a:pt x="919" y="84"/>
                    </a:lnTo>
                    <a:lnTo>
                      <a:pt x="918" y="79"/>
                    </a:lnTo>
                    <a:lnTo>
                      <a:pt x="916" y="72"/>
                    </a:lnTo>
                    <a:lnTo>
                      <a:pt x="914" y="66"/>
                    </a:lnTo>
                    <a:lnTo>
                      <a:pt x="911" y="62"/>
                    </a:lnTo>
                    <a:lnTo>
                      <a:pt x="908" y="59"/>
                    </a:lnTo>
                    <a:lnTo>
                      <a:pt x="906" y="61"/>
                    </a:lnTo>
                    <a:lnTo>
                      <a:pt x="899" y="81"/>
                    </a:lnTo>
                    <a:lnTo>
                      <a:pt x="892" y="100"/>
                    </a:lnTo>
                    <a:lnTo>
                      <a:pt x="885" y="120"/>
                    </a:lnTo>
                    <a:lnTo>
                      <a:pt x="878" y="137"/>
                    </a:lnTo>
                    <a:lnTo>
                      <a:pt x="870" y="154"/>
                    </a:lnTo>
                    <a:lnTo>
                      <a:pt x="863" y="170"/>
                    </a:lnTo>
                    <a:lnTo>
                      <a:pt x="856" y="185"/>
                    </a:lnTo>
                    <a:lnTo>
                      <a:pt x="849" y="200"/>
                    </a:lnTo>
                    <a:lnTo>
                      <a:pt x="844" y="217"/>
                    </a:lnTo>
                    <a:lnTo>
                      <a:pt x="842" y="228"/>
                    </a:lnTo>
                    <a:lnTo>
                      <a:pt x="842" y="233"/>
                    </a:lnTo>
                    <a:lnTo>
                      <a:pt x="841" y="237"/>
                    </a:lnTo>
                    <a:lnTo>
                      <a:pt x="840" y="240"/>
                    </a:lnTo>
                    <a:lnTo>
                      <a:pt x="838" y="245"/>
                    </a:lnTo>
                    <a:lnTo>
                      <a:pt x="834" y="254"/>
                    </a:lnTo>
                    <a:lnTo>
                      <a:pt x="826" y="269"/>
                    </a:lnTo>
                    <a:lnTo>
                      <a:pt x="823" y="281"/>
                    </a:lnTo>
                    <a:lnTo>
                      <a:pt x="825" y="291"/>
                    </a:lnTo>
                    <a:lnTo>
                      <a:pt x="830" y="299"/>
                    </a:lnTo>
                    <a:lnTo>
                      <a:pt x="838" y="305"/>
                    </a:lnTo>
                    <a:lnTo>
                      <a:pt x="848" y="308"/>
                    </a:lnTo>
                    <a:lnTo>
                      <a:pt x="859" y="307"/>
                    </a:lnTo>
                    <a:lnTo>
                      <a:pt x="869" y="301"/>
                    </a:lnTo>
                    <a:lnTo>
                      <a:pt x="877" y="291"/>
                    </a:lnTo>
                    <a:lnTo>
                      <a:pt x="885" y="274"/>
                    </a:lnTo>
                    <a:lnTo>
                      <a:pt x="889" y="265"/>
                    </a:lnTo>
                    <a:lnTo>
                      <a:pt x="892" y="260"/>
                    </a:lnTo>
                    <a:lnTo>
                      <a:pt x="893" y="259"/>
                    </a:lnTo>
                    <a:lnTo>
                      <a:pt x="893" y="257"/>
                    </a:lnTo>
                    <a:lnTo>
                      <a:pt x="895" y="252"/>
                    </a:lnTo>
                    <a:lnTo>
                      <a:pt x="897" y="242"/>
                    </a:lnTo>
                    <a:lnTo>
                      <a:pt x="903" y="223"/>
                    </a:lnTo>
                    <a:lnTo>
                      <a:pt x="909" y="207"/>
                    </a:lnTo>
                    <a:lnTo>
                      <a:pt x="914" y="190"/>
                    </a:lnTo>
                    <a:lnTo>
                      <a:pt x="919" y="173"/>
                    </a:lnTo>
                    <a:lnTo>
                      <a:pt x="924" y="155"/>
                    </a:lnTo>
                    <a:lnTo>
                      <a:pt x="928" y="137"/>
                    </a:lnTo>
                    <a:lnTo>
                      <a:pt x="932" y="118"/>
                    </a:lnTo>
                    <a:lnTo>
                      <a:pt x="938" y="97"/>
                    </a:lnTo>
                    <a:lnTo>
                      <a:pt x="946" y="77"/>
                    </a:lnTo>
                    <a:lnTo>
                      <a:pt x="947" y="70"/>
                    </a:lnTo>
                    <a:lnTo>
                      <a:pt x="946" y="63"/>
                    </a:lnTo>
                    <a:lnTo>
                      <a:pt x="942" y="57"/>
                    </a:lnTo>
                    <a:lnTo>
                      <a:pt x="936" y="51"/>
                    </a:lnTo>
                    <a:lnTo>
                      <a:pt x="916" y="40"/>
                    </a:lnTo>
                    <a:lnTo>
                      <a:pt x="899" y="31"/>
                    </a:lnTo>
                    <a:lnTo>
                      <a:pt x="883" y="24"/>
                    </a:lnTo>
                    <a:lnTo>
                      <a:pt x="867" y="21"/>
                    </a:lnTo>
                    <a:lnTo>
                      <a:pt x="851" y="20"/>
                    </a:lnTo>
                    <a:lnTo>
                      <a:pt x="834" y="22"/>
                    </a:lnTo>
                    <a:lnTo>
                      <a:pt x="815" y="29"/>
                    </a:lnTo>
                    <a:lnTo>
                      <a:pt x="793" y="39"/>
                    </a:lnTo>
                    <a:lnTo>
                      <a:pt x="781" y="45"/>
                    </a:lnTo>
                    <a:lnTo>
                      <a:pt x="769" y="50"/>
                    </a:lnTo>
                    <a:lnTo>
                      <a:pt x="759" y="56"/>
                    </a:lnTo>
                    <a:lnTo>
                      <a:pt x="748" y="61"/>
                    </a:lnTo>
                    <a:lnTo>
                      <a:pt x="738" y="67"/>
                    </a:lnTo>
                    <a:lnTo>
                      <a:pt x="728" y="73"/>
                    </a:lnTo>
                    <a:lnTo>
                      <a:pt x="717" y="80"/>
                    </a:lnTo>
                    <a:lnTo>
                      <a:pt x="706" y="87"/>
                    </a:lnTo>
                    <a:lnTo>
                      <a:pt x="672" y="95"/>
                    </a:lnTo>
                    <a:lnTo>
                      <a:pt x="639" y="104"/>
                    </a:lnTo>
                    <a:lnTo>
                      <a:pt x="604" y="115"/>
                    </a:lnTo>
                    <a:lnTo>
                      <a:pt x="569" y="124"/>
                    </a:lnTo>
                    <a:lnTo>
                      <a:pt x="531" y="133"/>
                    </a:lnTo>
                    <a:lnTo>
                      <a:pt x="495" y="141"/>
                    </a:lnTo>
                    <a:lnTo>
                      <a:pt x="458" y="149"/>
                    </a:lnTo>
                    <a:lnTo>
                      <a:pt x="420" y="155"/>
                    </a:lnTo>
                    <a:lnTo>
                      <a:pt x="383" y="160"/>
                    </a:lnTo>
                    <a:lnTo>
                      <a:pt x="346" y="163"/>
                    </a:lnTo>
                    <a:lnTo>
                      <a:pt x="309" y="163"/>
                    </a:lnTo>
                    <a:lnTo>
                      <a:pt x="273" y="161"/>
                    </a:lnTo>
                    <a:lnTo>
                      <a:pt x="238" y="157"/>
                    </a:lnTo>
                    <a:lnTo>
                      <a:pt x="204" y="149"/>
                    </a:lnTo>
                    <a:lnTo>
                      <a:pt x="170" y="138"/>
                    </a:lnTo>
                    <a:lnTo>
                      <a:pt x="139" y="123"/>
                    </a:lnTo>
                    <a:lnTo>
                      <a:pt x="121" y="112"/>
                    </a:lnTo>
                    <a:lnTo>
                      <a:pt x="104" y="99"/>
                    </a:lnTo>
                    <a:lnTo>
                      <a:pt x="88" y="85"/>
                    </a:lnTo>
                    <a:lnTo>
                      <a:pt x="73" y="70"/>
                    </a:lnTo>
                    <a:lnTo>
                      <a:pt x="59" y="54"/>
                    </a:lnTo>
                    <a:lnTo>
                      <a:pt x="46" y="37"/>
                    </a:lnTo>
                    <a:lnTo>
                      <a:pt x="32" y="20"/>
                    </a:lnTo>
                    <a:lnTo>
                      <a:pt x="19" y="3"/>
                    </a:lnTo>
                    <a:lnTo>
                      <a:pt x="11" y="0"/>
                    </a:lnTo>
                    <a:lnTo>
                      <a:pt x="4" y="3"/>
                    </a:lnTo>
                    <a:lnTo>
                      <a:pt x="0" y="10"/>
                    </a:ln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42" name="Freeform 298"/>
              <p:cNvSpPr>
                <a:spLocks/>
              </p:cNvSpPr>
              <p:nvPr/>
            </p:nvSpPr>
            <p:spPr bwMode="auto">
              <a:xfrm flipH="1">
                <a:off x="4861" y="2829"/>
                <a:ext cx="120" cy="38"/>
              </a:xfrm>
              <a:custGeom>
                <a:avLst/>
                <a:gdLst>
                  <a:gd name="T0" fmla="*/ 18 w 659"/>
                  <a:gd name="T1" fmla="*/ 34 h 210"/>
                  <a:gd name="T2" fmla="*/ 57 w 659"/>
                  <a:gd name="T3" fmla="*/ 76 h 210"/>
                  <a:gd name="T4" fmla="*/ 101 w 659"/>
                  <a:gd name="T5" fmla="*/ 114 h 210"/>
                  <a:gd name="T6" fmla="*/ 148 w 659"/>
                  <a:gd name="T7" fmla="*/ 148 h 210"/>
                  <a:gd name="T8" fmla="*/ 200 w 659"/>
                  <a:gd name="T9" fmla="*/ 175 h 210"/>
                  <a:gd name="T10" fmla="*/ 257 w 659"/>
                  <a:gd name="T11" fmla="*/ 197 h 210"/>
                  <a:gd name="T12" fmla="*/ 317 w 659"/>
                  <a:gd name="T13" fmla="*/ 208 h 210"/>
                  <a:gd name="T14" fmla="*/ 382 w 659"/>
                  <a:gd name="T15" fmla="*/ 209 h 210"/>
                  <a:gd name="T16" fmla="*/ 435 w 659"/>
                  <a:gd name="T17" fmla="*/ 203 h 210"/>
                  <a:gd name="T18" fmla="*/ 480 w 659"/>
                  <a:gd name="T19" fmla="*/ 192 h 210"/>
                  <a:gd name="T20" fmla="*/ 526 w 659"/>
                  <a:gd name="T21" fmla="*/ 177 h 210"/>
                  <a:gd name="T22" fmla="*/ 569 w 659"/>
                  <a:gd name="T23" fmla="*/ 161 h 210"/>
                  <a:gd name="T24" fmla="*/ 608 w 659"/>
                  <a:gd name="T25" fmla="*/ 150 h 210"/>
                  <a:gd name="T26" fmla="*/ 636 w 659"/>
                  <a:gd name="T27" fmla="*/ 146 h 210"/>
                  <a:gd name="T28" fmla="*/ 649 w 659"/>
                  <a:gd name="T29" fmla="*/ 154 h 210"/>
                  <a:gd name="T30" fmla="*/ 646 w 659"/>
                  <a:gd name="T31" fmla="*/ 179 h 210"/>
                  <a:gd name="T32" fmla="*/ 635 w 659"/>
                  <a:gd name="T33" fmla="*/ 202 h 210"/>
                  <a:gd name="T34" fmla="*/ 639 w 659"/>
                  <a:gd name="T35" fmla="*/ 206 h 210"/>
                  <a:gd name="T36" fmla="*/ 653 w 659"/>
                  <a:gd name="T37" fmla="*/ 182 h 210"/>
                  <a:gd name="T38" fmla="*/ 659 w 659"/>
                  <a:gd name="T39" fmla="*/ 145 h 210"/>
                  <a:gd name="T40" fmla="*/ 646 w 659"/>
                  <a:gd name="T41" fmla="*/ 122 h 210"/>
                  <a:gd name="T42" fmla="*/ 617 w 659"/>
                  <a:gd name="T43" fmla="*/ 109 h 210"/>
                  <a:gd name="T44" fmla="*/ 577 w 659"/>
                  <a:gd name="T45" fmla="*/ 104 h 210"/>
                  <a:gd name="T46" fmla="*/ 530 w 659"/>
                  <a:gd name="T47" fmla="*/ 105 h 210"/>
                  <a:gd name="T48" fmla="*/ 479 w 659"/>
                  <a:gd name="T49" fmla="*/ 108 h 210"/>
                  <a:gd name="T50" fmla="*/ 429 w 659"/>
                  <a:gd name="T51" fmla="*/ 112 h 210"/>
                  <a:gd name="T52" fmla="*/ 376 w 659"/>
                  <a:gd name="T53" fmla="*/ 118 h 210"/>
                  <a:gd name="T54" fmla="*/ 317 w 659"/>
                  <a:gd name="T55" fmla="*/ 121 h 210"/>
                  <a:gd name="T56" fmla="*/ 261 w 659"/>
                  <a:gd name="T57" fmla="*/ 119 h 210"/>
                  <a:gd name="T58" fmla="*/ 206 w 659"/>
                  <a:gd name="T59" fmla="*/ 111 h 210"/>
                  <a:gd name="T60" fmla="*/ 156 w 659"/>
                  <a:gd name="T61" fmla="*/ 97 h 210"/>
                  <a:gd name="T62" fmla="*/ 110 w 659"/>
                  <a:gd name="T63" fmla="*/ 78 h 210"/>
                  <a:gd name="T64" fmla="*/ 68 w 659"/>
                  <a:gd name="T65" fmla="*/ 53 h 210"/>
                  <a:gd name="T66" fmla="*/ 32 w 659"/>
                  <a:gd name="T67" fmla="*/ 21 h 210"/>
                  <a:gd name="T68" fmla="*/ 10 w 659"/>
                  <a:gd name="T69" fmla="*/ 0 h 210"/>
                  <a:gd name="T70" fmla="*/ 0 w 659"/>
                  <a:gd name="T71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59" h="210">
                    <a:moveTo>
                      <a:pt x="1" y="13"/>
                    </a:moveTo>
                    <a:lnTo>
                      <a:pt x="18" y="34"/>
                    </a:lnTo>
                    <a:lnTo>
                      <a:pt x="37" y="56"/>
                    </a:lnTo>
                    <a:lnTo>
                      <a:pt x="57" y="76"/>
                    </a:lnTo>
                    <a:lnTo>
                      <a:pt x="78" y="95"/>
                    </a:lnTo>
                    <a:lnTo>
                      <a:pt x="101" y="114"/>
                    </a:lnTo>
                    <a:lnTo>
                      <a:pt x="124" y="131"/>
                    </a:lnTo>
                    <a:lnTo>
                      <a:pt x="148" y="148"/>
                    </a:lnTo>
                    <a:lnTo>
                      <a:pt x="174" y="162"/>
                    </a:lnTo>
                    <a:lnTo>
                      <a:pt x="200" y="175"/>
                    </a:lnTo>
                    <a:lnTo>
                      <a:pt x="229" y="187"/>
                    </a:lnTo>
                    <a:lnTo>
                      <a:pt x="257" y="197"/>
                    </a:lnTo>
                    <a:lnTo>
                      <a:pt x="287" y="203"/>
                    </a:lnTo>
                    <a:lnTo>
                      <a:pt x="317" y="208"/>
                    </a:lnTo>
                    <a:lnTo>
                      <a:pt x="349" y="210"/>
                    </a:lnTo>
                    <a:lnTo>
                      <a:pt x="382" y="209"/>
                    </a:lnTo>
                    <a:lnTo>
                      <a:pt x="415" y="205"/>
                    </a:lnTo>
                    <a:lnTo>
                      <a:pt x="435" y="203"/>
                    </a:lnTo>
                    <a:lnTo>
                      <a:pt x="458" y="198"/>
                    </a:lnTo>
                    <a:lnTo>
                      <a:pt x="480" y="192"/>
                    </a:lnTo>
                    <a:lnTo>
                      <a:pt x="503" y="185"/>
                    </a:lnTo>
                    <a:lnTo>
                      <a:pt x="526" y="177"/>
                    </a:lnTo>
                    <a:lnTo>
                      <a:pt x="548" y="168"/>
                    </a:lnTo>
                    <a:lnTo>
                      <a:pt x="569" y="161"/>
                    </a:lnTo>
                    <a:lnTo>
                      <a:pt x="590" y="155"/>
                    </a:lnTo>
                    <a:lnTo>
                      <a:pt x="608" y="150"/>
                    </a:lnTo>
                    <a:lnTo>
                      <a:pt x="623" y="147"/>
                    </a:lnTo>
                    <a:lnTo>
                      <a:pt x="636" y="146"/>
                    </a:lnTo>
                    <a:lnTo>
                      <a:pt x="645" y="149"/>
                    </a:lnTo>
                    <a:lnTo>
                      <a:pt x="649" y="154"/>
                    </a:lnTo>
                    <a:lnTo>
                      <a:pt x="650" y="164"/>
                    </a:lnTo>
                    <a:lnTo>
                      <a:pt x="646" y="179"/>
                    </a:lnTo>
                    <a:lnTo>
                      <a:pt x="636" y="198"/>
                    </a:lnTo>
                    <a:lnTo>
                      <a:pt x="635" y="202"/>
                    </a:lnTo>
                    <a:lnTo>
                      <a:pt x="637" y="205"/>
                    </a:lnTo>
                    <a:lnTo>
                      <a:pt x="639" y="206"/>
                    </a:lnTo>
                    <a:lnTo>
                      <a:pt x="642" y="205"/>
                    </a:lnTo>
                    <a:lnTo>
                      <a:pt x="653" y="182"/>
                    </a:lnTo>
                    <a:lnTo>
                      <a:pt x="659" y="161"/>
                    </a:lnTo>
                    <a:lnTo>
                      <a:pt x="659" y="145"/>
                    </a:lnTo>
                    <a:lnTo>
                      <a:pt x="655" y="132"/>
                    </a:lnTo>
                    <a:lnTo>
                      <a:pt x="646" y="122"/>
                    </a:lnTo>
                    <a:lnTo>
                      <a:pt x="633" y="114"/>
                    </a:lnTo>
                    <a:lnTo>
                      <a:pt x="617" y="109"/>
                    </a:lnTo>
                    <a:lnTo>
                      <a:pt x="599" y="106"/>
                    </a:lnTo>
                    <a:lnTo>
                      <a:pt x="577" y="104"/>
                    </a:lnTo>
                    <a:lnTo>
                      <a:pt x="554" y="104"/>
                    </a:lnTo>
                    <a:lnTo>
                      <a:pt x="530" y="105"/>
                    </a:lnTo>
                    <a:lnTo>
                      <a:pt x="505" y="106"/>
                    </a:lnTo>
                    <a:lnTo>
                      <a:pt x="479" y="108"/>
                    </a:lnTo>
                    <a:lnTo>
                      <a:pt x="453" y="110"/>
                    </a:lnTo>
                    <a:lnTo>
                      <a:pt x="429" y="112"/>
                    </a:lnTo>
                    <a:lnTo>
                      <a:pt x="406" y="114"/>
                    </a:lnTo>
                    <a:lnTo>
                      <a:pt x="376" y="118"/>
                    </a:lnTo>
                    <a:lnTo>
                      <a:pt x="347" y="120"/>
                    </a:lnTo>
                    <a:lnTo>
                      <a:pt x="317" y="121"/>
                    </a:lnTo>
                    <a:lnTo>
                      <a:pt x="289" y="121"/>
                    </a:lnTo>
                    <a:lnTo>
                      <a:pt x="261" y="119"/>
                    </a:lnTo>
                    <a:lnTo>
                      <a:pt x="234" y="116"/>
                    </a:lnTo>
                    <a:lnTo>
                      <a:pt x="206" y="111"/>
                    </a:lnTo>
                    <a:lnTo>
                      <a:pt x="181" y="105"/>
                    </a:lnTo>
                    <a:lnTo>
                      <a:pt x="156" y="97"/>
                    </a:lnTo>
                    <a:lnTo>
                      <a:pt x="132" y="88"/>
                    </a:lnTo>
                    <a:lnTo>
                      <a:pt x="110" y="78"/>
                    </a:lnTo>
                    <a:lnTo>
                      <a:pt x="88" y="66"/>
                    </a:lnTo>
                    <a:lnTo>
                      <a:pt x="68" y="53"/>
                    </a:lnTo>
                    <a:lnTo>
                      <a:pt x="49" y="37"/>
                    </a:lnTo>
                    <a:lnTo>
                      <a:pt x="32" y="21"/>
                    </a:lnTo>
                    <a:lnTo>
                      <a:pt x="17" y="4"/>
                    </a:lnTo>
                    <a:lnTo>
                      <a:pt x="10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43" name="Freeform 299"/>
              <p:cNvSpPr>
                <a:spLocks/>
              </p:cNvSpPr>
              <p:nvPr/>
            </p:nvSpPr>
            <p:spPr bwMode="auto">
              <a:xfrm flipH="1">
                <a:off x="5372" y="1094"/>
                <a:ext cx="125" cy="69"/>
              </a:xfrm>
              <a:custGeom>
                <a:avLst/>
                <a:gdLst>
                  <a:gd name="T0" fmla="*/ 609 w 682"/>
                  <a:gd name="T1" fmla="*/ 171 h 374"/>
                  <a:gd name="T2" fmla="*/ 520 w 682"/>
                  <a:gd name="T3" fmla="*/ 174 h 374"/>
                  <a:gd name="T4" fmla="*/ 443 w 682"/>
                  <a:gd name="T5" fmla="*/ 189 h 374"/>
                  <a:gd name="T6" fmla="*/ 369 w 682"/>
                  <a:gd name="T7" fmla="*/ 213 h 374"/>
                  <a:gd name="T8" fmla="*/ 296 w 682"/>
                  <a:gd name="T9" fmla="*/ 240 h 374"/>
                  <a:gd name="T10" fmla="*/ 227 w 682"/>
                  <a:gd name="T11" fmla="*/ 262 h 374"/>
                  <a:gd name="T12" fmla="*/ 186 w 682"/>
                  <a:gd name="T13" fmla="*/ 265 h 374"/>
                  <a:gd name="T14" fmla="*/ 151 w 682"/>
                  <a:gd name="T15" fmla="*/ 262 h 374"/>
                  <a:gd name="T16" fmla="*/ 124 w 682"/>
                  <a:gd name="T17" fmla="*/ 250 h 374"/>
                  <a:gd name="T18" fmla="*/ 101 w 682"/>
                  <a:gd name="T19" fmla="*/ 229 h 374"/>
                  <a:gd name="T20" fmla="*/ 82 w 682"/>
                  <a:gd name="T21" fmla="*/ 198 h 374"/>
                  <a:gd name="T22" fmla="*/ 79 w 682"/>
                  <a:gd name="T23" fmla="*/ 127 h 374"/>
                  <a:gd name="T24" fmla="*/ 88 w 682"/>
                  <a:gd name="T25" fmla="*/ 83 h 374"/>
                  <a:gd name="T26" fmla="*/ 110 w 682"/>
                  <a:gd name="T27" fmla="*/ 60 h 374"/>
                  <a:gd name="T28" fmla="*/ 146 w 682"/>
                  <a:gd name="T29" fmla="*/ 47 h 374"/>
                  <a:gd name="T30" fmla="*/ 197 w 682"/>
                  <a:gd name="T31" fmla="*/ 37 h 374"/>
                  <a:gd name="T32" fmla="*/ 248 w 682"/>
                  <a:gd name="T33" fmla="*/ 43 h 374"/>
                  <a:gd name="T34" fmla="*/ 287 w 682"/>
                  <a:gd name="T35" fmla="*/ 60 h 374"/>
                  <a:gd name="T36" fmla="*/ 320 w 682"/>
                  <a:gd name="T37" fmla="*/ 80 h 374"/>
                  <a:gd name="T38" fmla="*/ 347 w 682"/>
                  <a:gd name="T39" fmla="*/ 104 h 374"/>
                  <a:gd name="T40" fmla="*/ 370 w 682"/>
                  <a:gd name="T41" fmla="*/ 131 h 374"/>
                  <a:gd name="T42" fmla="*/ 403 w 682"/>
                  <a:gd name="T43" fmla="*/ 159 h 374"/>
                  <a:gd name="T44" fmla="*/ 460 w 682"/>
                  <a:gd name="T45" fmla="*/ 176 h 374"/>
                  <a:gd name="T46" fmla="*/ 515 w 682"/>
                  <a:gd name="T47" fmla="*/ 186 h 374"/>
                  <a:gd name="T48" fmla="*/ 538 w 682"/>
                  <a:gd name="T49" fmla="*/ 185 h 374"/>
                  <a:gd name="T50" fmla="*/ 518 w 682"/>
                  <a:gd name="T51" fmla="*/ 174 h 374"/>
                  <a:gd name="T52" fmla="*/ 475 w 682"/>
                  <a:gd name="T53" fmla="*/ 152 h 374"/>
                  <a:gd name="T54" fmla="*/ 430 w 682"/>
                  <a:gd name="T55" fmla="*/ 128 h 374"/>
                  <a:gd name="T56" fmla="*/ 396 w 682"/>
                  <a:gd name="T57" fmla="*/ 99 h 374"/>
                  <a:gd name="T58" fmla="*/ 368 w 682"/>
                  <a:gd name="T59" fmla="*/ 72 h 374"/>
                  <a:gd name="T60" fmla="*/ 337 w 682"/>
                  <a:gd name="T61" fmla="*/ 50 h 374"/>
                  <a:gd name="T62" fmla="*/ 301 w 682"/>
                  <a:gd name="T63" fmla="*/ 29 h 374"/>
                  <a:gd name="T64" fmla="*/ 256 w 682"/>
                  <a:gd name="T65" fmla="*/ 12 h 374"/>
                  <a:gd name="T66" fmla="*/ 192 w 682"/>
                  <a:gd name="T67" fmla="*/ 6 h 374"/>
                  <a:gd name="T68" fmla="*/ 117 w 682"/>
                  <a:gd name="T69" fmla="*/ 20 h 374"/>
                  <a:gd name="T70" fmla="*/ 60 w 682"/>
                  <a:gd name="T71" fmla="*/ 36 h 374"/>
                  <a:gd name="T72" fmla="*/ 21 w 682"/>
                  <a:gd name="T73" fmla="*/ 66 h 374"/>
                  <a:gd name="T74" fmla="*/ 2 w 682"/>
                  <a:gd name="T75" fmla="*/ 122 h 374"/>
                  <a:gd name="T76" fmla="*/ 3 w 682"/>
                  <a:gd name="T77" fmla="*/ 217 h 374"/>
                  <a:gd name="T78" fmla="*/ 35 w 682"/>
                  <a:gd name="T79" fmla="*/ 274 h 374"/>
                  <a:gd name="T80" fmla="*/ 73 w 682"/>
                  <a:gd name="T81" fmla="*/ 320 h 374"/>
                  <a:gd name="T82" fmla="*/ 119 w 682"/>
                  <a:gd name="T83" fmla="*/ 353 h 374"/>
                  <a:gd name="T84" fmla="*/ 176 w 682"/>
                  <a:gd name="T85" fmla="*/ 371 h 374"/>
                  <a:gd name="T86" fmla="*/ 243 w 682"/>
                  <a:gd name="T87" fmla="*/ 372 h 374"/>
                  <a:gd name="T88" fmla="*/ 320 w 682"/>
                  <a:gd name="T89" fmla="*/ 347 h 374"/>
                  <a:gd name="T90" fmla="*/ 387 w 682"/>
                  <a:gd name="T91" fmla="*/ 302 h 374"/>
                  <a:gd name="T92" fmla="*/ 454 w 682"/>
                  <a:gd name="T93" fmla="*/ 251 h 374"/>
                  <a:gd name="T94" fmla="*/ 524 w 682"/>
                  <a:gd name="T95" fmla="*/ 209 h 374"/>
                  <a:gd name="T96" fmla="*/ 607 w 682"/>
                  <a:gd name="T97" fmla="*/ 187 h 374"/>
                  <a:gd name="T98" fmla="*/ 680 w 682"/>
                  <a:gd name="T99" fmla="*/ 189 h 374"/>
                  <a:gd name="T100" fmla="*/ 678 w 682"/>
                  <a:gd name="T101" fmla="*/ 17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82" h="374">
                    <a:moveTo>
                      <a:pt x="678" y="179"/>
                    </a:moveTo>
                    <a:lnTo>
                      <a:pt x="642" y="174"/>
                    </a:lnTo>
                    <a:lnTo>
                      <a:pt x="609" y="171"/>
                    </a:lnTo>
                    <a:lnTo>
                      <a:pt x="578" y="170"/>
                    </a:lnTo>
                    <a:lnTo>
                      <a:pt x="549" y="171"/>
                    </a:lnTo>
                    <a:lnTo>
                      <a:pt x="520" y="174"/>
                    </a:lnTo>
                    <a:lnTo>
                      <a:pt x="493" y="178"/>
                    </a:lnTo>
                    <a:lnTo>
                      <a:pt x="467" y="183"/>
                    </a:lnTo>
                    <a:lnTo>
                      <a:pt x="443" y="189"/>
                    </a:lnTo>
                    <a:lnTo>
                      <a:pt x="418" y="196"/>
                    </a:lnTo>
                    <a:lnTo>
                      <a:pt x="393" y="204"/>
                    </a:lnTo>
                    <a:lnTo>
                      <a:pt x="369" y="213"/>
                    </a:lnTo>
                    <a:lnTo>
                      <a:pt x="345" y="222"/>
                    </a:lnTo>
                    <a:lnTo>
                      <a:pt x="321" y="231"/>
                    </a:lnTo>
                    <a:lnTo>
                      <a:pt x="296" y="240"/>
                    </a:lnTo>
                    <a:lnTo>
                      <a:pt x="270" y="250"/>
                    </a:lnTo>
                    <a:lnTo>
                      <a:pt x="243" y="259"/>
                    </a:lnTo>
                    <a:lnTo>
                      <a:pt x="227" y="262"/>
                    </a:lnTo>
                    <a:lnTo>
                      <a:pt x="212" y="264"/>
                    </a:lnTo>
                    <a:lnTo>
                      <a:pt x="199" y="265"/>
                    </a:lnTo>
                    <a:lnTo>
                      <a:pt x="186" y="265"/>
                    </a:lnTo>
                    <a:lnTo>
                      <a:pt x="174" y="265"/>
                    </a:lnTo>
                    <a:lnTo>
                      <a:pt x="162" y="264"/>
                    </a:lnTo>
                    <a:lnTo>
                      <a:pt x="151" y="262"/>
                    </a:lnTo>
                    <a:lnTo>
                      <a:pt x="141" y="258"/>
                    </a:lnTo>
                    <a:lnTo>
                      <a:pt x="132" y="255"/>
                    </a:lnTo>
                    <a:lnTo>
                      <a:pt x="124" y="250"/>
                    </a:lnTo>
                    <a:lnTo>
                      <a:pt x="116" y="244"/>
                    </a:lnTo>
                    <a:lnTo>
                      <a:pt x="108" y="237"/>
                    </a:lnTo>
                    <a:lnTo>
                      <a:pt x="101" y="229"/>
                    </a:lnTo>
                    <a:lnTo>
                      <a:pt x="94" y="220"/>
                    </a:lnTo>
                    <a:lnTo>
                      <a:pt x="88" y="209"/>
                    </a:lnTo>
                    <a:lnTo>
                      <a:pt x="82" y="198"/>
                    </a:lnTo>
                    <a:lnTo>
                      <a:pt x="80" y="171"/>
                    </a:lnTo>
                    <a:lnTo>
                      <a:pt x="79" y="147"/>
                    </a:lnTo>
                    <a:lnTo>
                      <a:pt x="79" y="127"/>
                    </a:lnTo>
                    <a:lnTo>
                      <a:pt x="80" y="110"/>
                    </a:lnTo>
                    <a:lnTo>
                      <a:pt x="83" y="95"/>
                    </a:lnTo>
                    <a:lnTo>
                      <a:pt x="88" y="83"/>
                    </a:lnTo>
                    <a:lnTo>
                      <a:pt x="94" y="74"/>
                    </a:lnTo>
                    <a:lnTo>
                      <a:pt x="101" y="66"/>
                    </a:lnTo>
                    <a:lnTo>
                      <a:pt x="110" y="60"/>
                    </a:lnTo>
                    <a:lnTo>
                      <a:pt x="120" y="54"/>
                    </a:lnTo>
                    <a:lnTo>
                      <a:pt x="132" y="50"/>
                    </a:lnTo>
                    <a:lnTo>
                      <a:pt x="146" y="47"/>
                    </a:lnTo>
                    <a:lnTo>
                      <a:pt x="161" y="43"/>
                    </a:lnTo>
                    <a:lnTo>
                      <a:pt x="178" y="40"/>
                    </a:lnTo>
                    <a:lnTo>
                      <a:pt x="197" y="37"/>
                    </a:lnTo>
                    <a:lnTo>
                      <a:pt x="217" y="32"/>
                    </a:lnTo>
                    <a:lnTo>
                      <a:pt x="233" y="38"/>
                    </a:lnTo>
                    <a:lnTo>
                      <a:pt x="248" y="43"/>
                    </a:lnTo>
                    <a:lnTo>
                      <a:pt x="262" y="49"/>
                    </a:lnTo>
                    <a:lnTo>
                      <a:pt x="275" y="54"/>
                    </a:lnTo>
                    <a:lnTo>
                      <a:pt x="287" y="60"/>
                    </a:lnTo>
                    <a:lnTo>
                      <a:pt x="300" y="67"/>
                    </a:lnTo>
                    <a:lnTo>
                      <a:pt x="310" y="73"/>
                    </a:lnTo>
                    <a:lnTo>
                      <a:pt x="320" y="80"/>
                    </a:lnTo>
                    <a:lnTo>
                      <a:pt x="329" y="88"/>
                    </a:lnTo>
                    <a:lnTo>
                      <a:pt x="338" y="96"/>
                    </a:lnTo>
                    <a:lnTo>
                      <a:pt x="347" y="104"/>
                    </a:lnTo>
                    <a:lnTo>
                      <a:pt x="355" y="113"/>
                    </a:lnTo>
                    <a:lnTo>
                      <a:pt x="363" y="122"/>
                    </a:lnTo>
                    <a:lnTo>
                      <a:pt x="370" y="131"/>
                    </a:lnTo>
                    <a:lnTo>
                      <a:pt x="378" y="141"/>
                    </a:lnTo>
                    <a:lnTo>
                      <a:pt x="386" y="152"/>
                    </a:lnTo>
                    <a:lnTo>
                      <a:pt x="403" y="159"/>
                    </a:lnTo>
                    <a:lnTo>
                      <a:pt x="422" y="166"/>
                    </a:lnTo>
                    <a:lnTo>
                      <a:pt x="441" y="171"/>
                    </a:lnTo>
                    <a:lnTo>
                      <a:pt x="460" y="176"/>
                    </a:lnTo>
                    <a:lnTo>
                      <a:pt x="479" y="180"/>
                    </a:lnTo>
                    <a:lnTo>
                      <a:pt x="497" y="183"/>
                    </a:lnTo>
                    <a:lnTo>
                      <a:pt x="515" y="186"/>
                    </a:lnTo>
                    <a:lnTo>
                      <a:pt x="531" y="189"/>
                    </a:lnTo>
                    <a:lnTo>
                      <a:pt x="536" y="189"/>
                    </a:lnTo>
                    <a:lnTo>
                      <a:pt x="538" y="185"/>
                    </a:lnTo>
                    <a:lnTo>
                      <a:pt x="537" y="181"/>
                    </a:lnTo>
                    <a:lnTo>
                      <a:pt x="531" y="179"/>
                    </a:lnTo>
                    <a:lnTo>
                      <a:pt x="518" y="174"/>
                    </a:lnTo>
                    <a:lnTo>
                      <a:pt x="504" y="168"/>
                    </a:lnTo>
                    <a:lnTo>
                      <a:pt x="489" y="160"/>
                    </a:lnTo>
                    <a:lnTo>
                      <a:pt x="475" y="152"/>
                    </a:lnTo>
                    <a:lnTo>
                      <a:pt x="460" y="144"/>
                    </a:lnTo>
                    <a:lnTo>
                      <a:pt x="445" y="136"/>
                    </a:lnTo>
                    <a:lnTo>
                      <a:pt x="430" y="128"/>
                    </a:lnTo>
                    <a:lnTo>
                      <a:pt x="415" y="120"/>
                    </a:lnTo>
                    <a:lnTo>
                      <a:pt x="405" y="109"/>
                    </a:lnTo>
                    <a:lnTo>
                      <a:pt x="396" y="99"/>
                    </a:lnTo>
                    <a:lnTo>
                      <a:pt x="387" y="89"/>
                    </a:lnTo>
                    <a:lnTo>
                      <a:pt x="378" y="80"/>
                    </a:lnTo>
                    <a:lnTo>
                      <a:pt x="368" y="72"/>
                    </a:lnTo>
                    <a:lnTo>
                      <a:pt x="358" y="64"/>
                    </a:lnTo>
                    <a:lnTo>
                      <a:pt x="348" y="57"/>
                    </a:lnTo>
                    <a:lnTo>
                      <a:pt x="337" y="50"/>
                    </a:lnTo>
                    <a:lnTo>
                      <a:pt x="326" y="43"/>
                    </a:lnTo>
                    <a:lnTo>
                      <a:pt x="314" y="37"/>
                    </a:lnTo>
                    <a:lnTo>
                      <a:pt x="301" y="29"/>
                    </a:lnTo>
                    <a:lnTo>
                      <a:pt x="286" y="24"/>
                    </a:lnTo>
                    <a:lnTo>
                      <a:pt x="271" y="18"/>
                    </a:lnTo>
                    <a:lnTo>
                      <a:pt x="256" y="12"/>
                    </a:lnTo>
                    <a:lnTo>
                      <a:pt x="239" y="6"/>
                    </a:lnTo>
                    <a:lnTo>
                      <a:pt x="221" y="0"/>
                    </a:lnTo>
                    <a:lnTo>
                      <a:pt x="192" y="6"/>
                    </a:lnTo>
                    <a:lnTo>
                      <a:pt x="165" y="11"/>
                    </a:lnTo>
                    <a:lnTo>
                      <a:pt x="140" y="15"/>
                    </a:lnTo>
                    <a:lnTo>
                      <a:pt x="117" y="20"/>
                    </a:lnTo>
                    <a:lnTo>
                      <a:pt x="96" y="24"/>
                    </a:lnTo>
                    <a:lnTo>
                      <a:pt x="77" y="29"/>
                    </a:lnTo>
                    <a:lnTo>
                      <a:pt x="60" y="36"/>
                    </a:lnTo>
                    <a:lnTo>
                      <a:pt x="45" y="44"/>
                    </a:lnTo>
                    <a:lnTo>
                      <a:pt x="32" y="54"/>
                    </a:lnTo>
                    <a:lnTo>
                      <a:pt x="21" y="66"/>
                    </a:lnTo>
                    <a:lnTo>
                      <a:pt x="13" y="81"/>
                    </a:lnTo>
                    <a:lnTo>
                      <a:pt x="7" y="100"/>
                    </a:lnTo>
                    <a:lnTo>
                      <a:pt x="2" y="122"/>
                    </a:lnTo>
                    <a:lnTo>
                      <a:pt x="0" y="149"/>
                    </a:lnTo>
                    <a:lnTo>
                      <a:pt x="1" y="181"/>
                    </a:lnTo>
                    <a:lnTo>
                      <a:pt x="3" y="217"/>
                    </a:lnTo>
                    <a:lnTo>
                      <a:pt x="13" y="237"/>
                    </a:lnTo>
                    <a:lnTo>
                      <a:pt x="23" y="256"/>
                    </a:lnTo>
                    <a:lnTo>
                      <a:pt x="35" y="274"/>
                    </a:lnTo>
                    <a:lnTo>
                      <a:pt x="46" y="291"/>
                    </a:lnTo>
                    <a:lnTo>
                      <a:pt x="60" y="306"/>
                    </a:lnTo>
                    <a:lnTo>
                      <a:pt x="73" y="320"/>
                    </a:lnTo>
                    <a:lnTo>
                      <a:pt x="87" y="333"/>
                    </a:lnTo>
                    <a:lnTo>
                      <a:pt x="103" y="343"/>
                    </a:lnTo>
                    <a:lnTo>
                      <a:pt x="119" y="353"/>
                    </a:lnTo>
                    <a:lnTo>
                      <a:pt x="136" y="360"/>
                    </a:lnTo>
                    <a:lnTo>
                      <a:pt x="155" y="366"/>
                    </a:lnTo>
                    <a:lnTo>
                      <a:pt x="176" y="371"/>
                    </a:lnTo>
                    <a:lnTo>
                      <a:pt x="197" y="373"/>
                    </a:lnTo>
                    <a:lnTo>
                      <a:pt x="219" y="374"/>
                    </a:lnTo>
                    <a:lnTo>
                      <a:pt x="243" y="372"/>
                    </a:lnTo>
                    <a:lnTo>
                      <a:pt x="269" y="369"/>
                    </a:lnTo>
                    <a:lnTo>
                      <a:pt x="296" y="359"/>
                    </a:lnTo>
                    <a:lnTo>
                      <a:pt x="320" y="347"/>
                    </a:lnTo>
                    <a:lnTo>
                      <a:pt x="343" y="333"/>
                    </a:lnTo>
                    <a:lnTo>
                      <a:pt x="366" y="318"/>
                    </a:lnTo>
                    <a:lnTo>
                      <a:pt x="387" y="302"/>
                    </a:lnTo>
                    <a:lnTo>
                      <a:pt x="409" y="284"/>
                    </a:lnTo>
                    <a:lnTo>
                      <a:pt x="432" y="267"/>
                    </a:lnTo>
                    <a:lnTo>
                      <a:pt x="454" y="251"/>
                    </a:lnTo>
                    <a:lnTo>
                      <a:pt x="476" y="235"/>
                    </a:lnTo>
                    <a:lnTo>
                      <a:pt x="499" y="221"/>
                    </a:lnTo>
                    <a:lnTo>
                      <a:pt x="524" y="209"/>
                    </a:lnTo>
                    <a:lnTo>
                      <a:pt x="550" y="198"/>
                    </a:lnTo>
                    <a:lnTo>
                      <a:pt x="578" y="191"/>
                    </a:lnTo>
                    <a:lnTo>
                      <a:pt x="607" y="187"/>
                    </a:lnTo>
                    <a:lnTo>
                      <a:pt x="639" y="186"/>
                    </a:lnTo>
                    <a:lnTo>
                      <a:pt x="674" y="189"/>
                    </a:lnTo>
                    <a:lnTo>
                      <a:pt x="680" y="189"/>
                    </a:lnTo>
                    <a:lnTo>
                      <a:pt x="682" y="185"/>
                    </a:lnTo>
                    <a:lnTo>
                      <a:pt x="681" y="181"/>
                    </a:lnTo>
                    <a:lnTo>
                      <a:pt x="678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44" name="Freeform 300"/>
              <p:cNvSpPr>
                <a:spLocks/>
              </p:cNvSpPr>
              <p:nvPr/>
            </p:nvSpPr>
            <p:spPr bwMode="auto">
              <a:xfrm flipH="1">
                <a:off x="5455" y="739"/>
                <a:ext cx="92" cy="82"/>
              </a:xfrm>
              <a:custGeom>
                <a:avLst/>
                <a:gdLst>
                  <a:gd name="T0" fmla="*/ 475 w 505"/>
                  <a:gd name="T1" fmla="*/ 414 h 443"/>
                  <a:gd name="T2" fmla="*/ 440 w 505"/>
                  <a:gd name="T3" fmla="*/ 381 h 443"/>
                  <a:gd name="T4" fmla="*/ 414 w 505"/>
                  <a:gd name="T5" fmla="*/ 344 h 443"/>
                  <a:gd name="T6" fmla="*/ 393 w 505"/>
                  <a:gd name="T7" fmla="*/ 302 h 443"/>
                  <a:gd name="T8" fmla="*/ 375 w 505"/>
                  <a:gd name="T9" fmla="*/ 257 h 443"/>
                  <a:gd name="T10" fmla="*/ 353 w 505"/>
                  <a:gd name="T11" fmla="*/ 205 h 443"/>
                  <a:gd name="T12" fmla="*/ 318 w 505"/>
                  <a:gd name="T13" fmla="*/ 148 h 443"/>
                  <a:gd name="T14" fmla="*/ 280 w 505"/>
                  <a:gd name="T15" fmla="*/ 94 h 443"/>
                  <a:gd name="T16" fmla="*/ 233 w 505"/>
                  <a:gd name="T17" fmla="*/ 48 h 443"/>
                  <a:gd name="T18" fmla="*/ 174 w 505"/>
                  <a:gd name="T19" fmla="*/ 16 h 443"/>
                  <a:gd name="T20" fmla="*/ 102 w 505"/>
                  <a:gd name="T21" fmla="*/ 0 h 443"/>
                  <a:gd name="T22" fmla="*/ 35 w 505"/>
                  <a:gd name="T23" fmla="*/ 63 h 443"/>
                  <a:gd name="T24" fmla="*/ 3 w 505"/>
                  <a:gd name="T25" fmla="*/ 126 h 443"/>
                  <a:gd name="T26" fmla="*/ 3 w 505"/>
                  <a:gd name="T27" fmla="*/ 188 h 443"/>
                  <a:gd name="T28" fmla="*/ 31 w 505"/>
                  <a:gd name="T29" fmla="*/ 248 h 443"/>
                  <a:gd name="T30" fmla="*/ 82 w 505"/>
                  <a:gd name="T31" fmla="*/ 305 h 443"/>
                  <a:gd name="T32" fmla="*/ 154 w 505"/>
                  <a:gd name="T33" fmla="*/ 338 h 443"/>
                  <a:gd name="T34" fmla="*/ 226 w 505"/>
                  <a:gd name="T35" fmla="*/ 356 h 443"/>
                  <a:gd name="T36" fmla="*/ 293 w 505"/>
                  <a:gd name="T37" fmla="*/ 372 h 443"/>
                  <a:gd name="T38" fmla="*/ 358 w 505"/>
                  <a:gd name="T39" fmla="*/ 390 h 443"/>
                  <a:gd name="T40" fmla="*/ 421 w 505"/>
                  <a:gd name="T41" fmla="*/ 411 h 443"/>
                  <a:gd name="T42" fmla="*/ 468 w 505"/>
                  <a:gd name="T43" fmla="*/ 432 h 443"/>
                  <a:gd name="T44" fmla="*/ 468 w 505"/>
                  <a:gd name="T45" fmla="*/ 420 h 443"/>
                  <a:gd name="T46" fmla="*/ 406 w 505"/>
                  <a:gd name="T47" fmla="*/ 389 h 443"/>
                  <a:gd name="T48" fmla="*/ 349 w 505"/>
                  <a:gd name="T49" fmla="*/ 359 h 443"/>
                  <a:gd name="T50" fmla="*/ 290 w 505"/>
                  <a:gd name="T51" fmla="*/ 331 h 443"/>
                  <a:gd name="T52" fmla="*/ 229 w 505"/>
                  <a:gd name="T53" fmla="*/ 303 h 443"/>
                  <a:gd name="T54" fmla="*/ 159 w 505"/>
                  <a:gd name="T55" fmla="*/ 276 h 443"/>
                  <a:gd name="T56" fmla="*/ 102 w 505"/>
                  <a:gd name="T57" fmla="*/ 241 h 443"/>
                  <a:gd name="T58" fmla="*/ 66 w 505"/>
                  <a:gd name="T59" fmla="*/ 199 h 443"/>
                  <a:gd name="T60" fmla="*/ 48 w 505"/>
                  <a:gd name="T61" fmla="*/ 157 h 443"/>
                  <a:gd name="T62" fmla="*/ 51 w 505"/>
                  <a:gd name="T63" fmla="*/ 114 h 443"/>
                  <a:gd name="T64" fmla="*/ 78 w 505"/>
                  <a:gd name="T65" fmla="*/ 69 h 443"/>
                  <a:gd name="T66" fmla="*/ 133 w 505"/>
                  <a:gd name="T67" fmla="*/ 42 h 443"/>
                  <a:gd name="T68" fmla="*/ 186 w 505"/>
                  <a:gd name="T69" fmla="*/ 64 h 443"/>
                  <a:gd name="T70" fmla="*/ 226 w 505"/>
                  <a:gd name="T71" fmla="*/ 101 h 443"/>
                  <a:gd name="T72" fmla="*/ 255 w 505"/>
                  <a:gd name="T73" fmla="*/ 146 h 443"/>
                  <a:gd name="T74" fmla="*/ 280 w 505"/>
                  <a:gd name="T75" fmla="*/ 196 h 443"/>
                  <a:gd name="T76" fmla="*/ 305 w 505"/>
                  <a:gd name="T77" fmla="*/ 246 h 443"/>
                  <a:gd name="T78" fmla="*/ 327 w 505"/>
                  <a:gd name="T79" fmla="*/ 297 h 443"/>
                  <a:gd name="T80" fmla="*/ 356 w 505"/>
                  <a:gd name="T81" fmla="*/ 338 h 443"/>
                  <a:gd name="T82" fmla="*/ 392 w 505"/>
                  <a:gd name="T83" fmla="*/ 373 h 443"/>
                  <a:gd name="T84" fmla="*/ 432 w 505"/>
                  <a:gd name="T85" fmla="*/ 403 h 443"/>
                  <a:gd name="T86" fmla="*/ 480 w 505"/>
                  <a:gd name="T87" fmla="*/ 433 h 443"/>
                  <a:gd name="T88" fmla="*/ 504 w 505"/>
                  <a:gd name="T89" fmla="*/ 441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05" h="443">
                    <a:moveTo>
                      <a:pt x="503" y="433"/>
                    </a:moveTo>
                    <a:lnTo>
                      <a:pt x="489" y="424"/>
                    </a:lnTo>
                    <a:lnTo>
                      <a:pt x="475" y="414"/>
                    </a:lnTo>
                    <a:lnTo>
                      <a:pt x="463" y="404"/>
                    </a:lnTo>
                    <a:lnTo>
                      <a:pt x="452" y="393"/>
                    </a:lnTo>
                    <a:lnTo>
                      <a:pt x="440" y="381"/>
                    </a:lnTo>
                    <a:lnTo>
                      <a:pt x="431" y="370"/>
                    </a:lnTo>
                    <a:lnTo>
                      <a:pt x="422" y="357"/>
                    </a:lnTo>
                    <a:lnTo>
                      <a:pt x="414" y="344"/>
                    </a:lnTo>
                    <a:lnTo>
                      <a:pt x="406" y="331"/>
                    </a:lnTo>
                    <a:lnTo>
                      <a:pt x="399" y="316"/>
                    </a:lnTo>
                    <a:lnTo>
                      <a:pt x="393" y="302"/>
                    </a:lnTo>
                    <a:lnTo>
                      <a:pt x="387" y="287"/>
                    </a:lnTo>
                    <a:lnTo>
                      <a:pt x="381" y="272"/>
                    </a:lnTo>
                    <a:lnTo>
                      <a:pt x="375" y="257"/>
                    </a:lnTo>
                    <a:lnTo>
                      <a:pt x="369" y="240"/>
                    </a:lnTo>
                    <a:lnTo>
                      <a:pt x="364" y="224"/>
                    </a:lnTo>
                    <a:lnTo>
                      <a:pt x="353" y="205"/>
                    </a:lnTo>
                    <a:lnTo>
                      <a:pt x="342" y="185"/>
                    </a:lnTo>
                    <a:lnTo>
                      <a:pt x="331" y="166"/>
                    </a:lnTo>
                    <a:lnTo>
                      <a:pt x="318" y="148"/>
                    </a:lnTo>
                    <a:lnTo>
                      <a:pt x="306" y="129"/>
                    </a:lnTo>
                    <a:lnTo>
                      <a:pt x="293" y="111"/>
                    </a:lnTo>
                    <a:lnTo>
                      <a:pt x="280" y="94"/>
                    </a:lnTo>
                    <a:lnTo>
                      <a:pt x="265" y="78"/>
                    </a:lnTo>
                    <a:lnTo>
                      <a:pt x="250" y="62"/>
                    </a:lnTo>
                    <a:lnTo>
                      <a:pt x="233" y="48"/>
                    </a:lnTo>
                    <a:lnTo>
                      <a:pt x="215" y="36"/>
                    </a:lnTo>
                    <a:lnTo>
                      <a:pt x="195" y="25"/>
                    </a:lnTo>
                    <a:lnTo>
                      <a:pt x="174" y="16"/>
                    </a:lnTo>
                    <a:lnTo>
                      <a:pt x="152" y="8"/>
                    </a:lnTo>
                    <a:lnTo>
                      <a:pt x="128" y="3"/>
                    </a:lnTo>
                    <a:lnTo>
                      <a:pt x="102" y="0"/>
                    </a:lnTo>
                    <a:lnTo>
                      <a:pt x="75" y="21"/>
                    </a:lnTo>
                    <a:lnTo>
                      <a:pt x="53" y="42"/>
                    </a:lnTo>
                    <a:lnTo>
                      <a:pt x="35" y="63"/>
                    </a:lnTo>
                    <a:lnTo>
                      <a:pt x="21" y="85"/>
                    </a:lnTo>
                    <a:lnTo>
                      <a:pt x="10" y="106"/>
                    </a:lnTo>
                    <a:lnTo>
                      <a:pt x="3" y="126"/>
                    </a:lnTo>
                    <a:lnTo>
                      <a:pt x="0" y="147"/>
                    </a:lnTo>
                    <a:lnTo>
                      <a:pt x="0" y="167"/>
                    </a:lnTo>
                    <a:lnTo>
                      <a:pt x="3" y="188"/>
                    </a:lnTo>
                    <a:lnTo>
                      <a:pt x="10" y="209"/>
                    </a:lnTo>
                    <a:lnTo>
                      <a:pt x="19" y="229"/>
                    </a:lnTo>
                    <a:lnTo>
                      <a:pt x="31" y="248"/>
                    </a:lnTo>
                    <a:lnTo>
                      <a:pt x="45" y="267"/>
                    </a:lnTo>
                    <a:lnTo>
                      <a:pt x="63" y="286"/>
                    </a:lnTo>
                    <a:lnTo>
                      <a:pt x="82" y="305"/>
                    </a:lnTo>
                    <a:lnTo>
                      <a:pt x="105" y="323"/>
                    </a:lnTo>
                    <a:lnTo>
                      <a:pt x="130" y="332"/>
                    </a:lnTo>
                    <a:lnTo>
                      <a:pt x="154" y="338"/>
                    </a:lnTo>
                    <a:lnTo>
                      <a:pt x="178" y="345"/>
                    </a:lnTo>
                    <a:lnTo>
                      <a:pt x="202" y="351"/>
                    </a:lnTo>
                    <a:lnTo>
                      <a:pt x="226" y="356"/>
                    </a:lnTo>
                    <a:lnTo>
                      <a:pt x="248" y="361"/>
                    </a:lnTo>
                    <a:lnTo>
                      <a:pt x="271" y="367"/>
                    </a:lnTo>
                    <a:lnTo>
                      <a:pt x="293" y="372"/>
                    </a:lnTo>
                    <a:lnTo>
                      <a:pt x="314" y="378"/>
                    </a:lnTo>
                    <a:lnTo>
                      <a:pt x="337" y="383"/>
                    </a:lnTo>
                    <a:lnTo>
                      <a:pt x="358" y="390"/>
                    </a:lnTo>
                    <a:lnTo>
                      <a:pt x="379" y="396"/>
                    </a:lnTo>
                    <a:lnTo>
                      <a:pt x="400" y="403"/>
                    </a:lnTo>
                    <a:lnTo>
                      <a:pt x="421" y="411"/>
                    </a:lnTo>
                    <a:lnTo>
                      <a:pt x="442" y="420"/>
                    </a:lnTo>
                    <a:lnTo>
                      <a:pt x="464" y="430"/>
                    </a:lnTo>
                    <a:lnTo>
                      <a:pt x="468" y="432"/>
                    </a:lnTo>
                    <a:lnTo>
                      <a:pt x="471" y="429"/>
                    </a:lnTo>
                    <a:lnTo>
                      <a:pt x="471" y="424"/>
                    </a:lnTo>
                    <a:lnTo>
                      <a:pt x="468" y="420"/>
                    </a:lnTo>
                    <a:lnTo>
                      <a:pt x="446" y="409"/>
                    </a:lnTo>
                    <a:lnTo>
                      <a:pt x="426" y="399"/>
                    </a:lnTo>
                    <a:lnTo>
                      <a:pt x="406" y="389"/>
                    </a:lnTo>
                    <a:lnTo>
                      <a:pt x="387" y="379"/>
                    </a:lnTo>
                    <a:lnTo>
                      <a:pt x="368" y="369"/>
                    </a:lnTo>
                    <a:lnTo>
                      <a:pt x="349" y="359"/>
                    </a:lnTo>
                    <a:lnTo>
                      <a:pt x="329" y="349"/>
                    </a:lnTo>
                    <a:lnTo>
                      <a:pt x="310" y="340"/>
                    </a:lnTo>
                    <a:lnTo>
                      <a:pt x="290" y="331"/>
                    </a:lnTo>
                    <a:lnTo>
                      <a:pt x="271" y="321"/>
                    </a:lnTo>
                    <a:lnTo>
                      <a:pt x="250" y="311"/>
                    </a:lnTo>
                    <a:lnTo>
                      <a:pt x="229" y="303"/>
                    </a:lnTo>
                    <a:lnTo>
                      <a:pt x="206" y="294"/>
                    </a:lnTo>
                    <a:lnTo>
                      <a:pt x="183" y="285"/>
                    </a:lnTo>
                    <a:lnTo>
                      <a:pt x="159" y="276"/>
                    </a:lnTo>
                    <a:lnTo>
                      <a:pt x="134" y="268"/>
                    </a:lnTo>
                    <a:lnTo>
                      <a:pt x="117" y="254"/>
                    </a:lnTo>
                    <a:lnTo>
                      <a:pt x="102" y="241"/>
                    </a:lnTo>
                    <a:lnTo>
                      <a:pt x="88" y="227"/>
                    </a:lnTo>
                    <a:lnTo>
                      <a:pt x="76" y="213"/>
                    </a:lnTo>
                    <a:lnTo>
                      <a:pt x="66" y="199"/>
                    </a:lnTo>
                    <a:lnTo>
                      <a:pt x="58" y="185"/>
                    </a:lnTo>
                    <a:lnTo>
                      <a:pt x="52" y="171"/>
                    </a:lnTo>
                    <a:lnTo>
                      <a:pt x="48" y="157"/>
                    </a:lnTo>
                    <a:lnTo>
                      <a:pt x="47" y="143"/>
                    </a:lnTo>
                    <a:lnTo>
                      <a:pt x="47" y="129"/>
                    </a:lnTo>
                    <a:lnTo>
                      <a:pt x="51" y="114"/>
                    </a:lnTo>
                    <a:lnTo>
                      <a:pt x="57" y="100"/>
                    </a:lnTo>
                    <a:lnTo>
                      <a:pt x="66" y="85"/>
                    </a:lnTo>
                    <a:lnTo>
                      <a:pt x="78" y="69"/>
                    </a:lnTo>
                    <a:lnTo>
                      <a:pt x="93" y="54"/>
                    </a:lnTo>
                    <a:lnTo>
                      <a:pt x="111" y="38"/>
                    </a:lnTo>
                    <a:lnTo>
                      <a:pt x="133" y="42"/>
                    </a:lnTo>
                    <a:lnTo>
                      <a:pt x="152" y="47"/>
                    </a:lnTo>
                    <a:lnTo>
                      <a:pt x="170" y="55"/>
                    </a:lnTo>
                    <a:lnTo>
                      <a:pt x="186" y="64"/>
                    </a:lnTo>
                    <a:lnTo>
                      <a:pt x="200" y="76"/>
                    </a:lnTo>
                    <a:lnTo>
                      <a:pt x="214" y="88"/>
                    </a:lnTo>
                    <a:lnTo>
                      <a:pt x="226" y="101"/>
                    </a:lnTo>
                    <a:lnTo>
                      <a:pt x="236" y="115"/>
                    </a:lnTo>
                    <a:lnTo>
                      <a:pt x="246" y="131"/>
                    </a:lnTo>
                    <a:lnTo>
                      <a:pt x="255" y="146"/>
                    </a:lnTo>
                    <a:lnTo>
                      <a:pt x="264" y="163"/>
                    </a:lnTo>
                    <a:lnTo>
                      <a:pt x="272" y="179"/>
                    </a:lnTo>
                    <a:lnTo>
                      <a:pt x="280" y="196"/>
                    </a:lnTo>
                    <a:lnTo>
                      <a:pt x="288" y="214"/>
                    </a:lnTo>
                    <a:lnTo>
                      <a:pt x="296" y="230"/>
                    </a:lnTo>
                    <a:lnTo>
                      <a:pt x="305" y="246"/>
                    </a:lnTo>
                    <a:lnTo>
                      <a:pt x="311" y="264"/>
                    </a:lnTo>
                    <a:lnTo>
                      <a:pt x="319" y="281"/>
                    </a:lnTo>
                    <a:lnTo>
                      <a:pt x="327" y="297"/>
                    </a:lnTo>
                    <a:lnTo>
                      <a:pt x="337" y="311"/>
                    </a:lnTo>
                    <a:lnTo>
                      <a:pt x="346" y="325"/>
                    </a:lnTo>
                    <a:lnTo>
                      <a:pt x="356" y="338"/>
                    </a:lnTo>
                    <a:lnTo>
                      <a:pt x="367" y="350"/>
                    </a:lnTo>
                    <a:lnTo>
                      <a:pt x="379" y="362"/>
                    </a:lnTo>
                    <a:lnTo>
                      <a:pt x="392" y="373"/>
                    </a:lnTo>
                    <a:lnTo>
                      <a:pt x="405" y="383"/>
                    </a:lnTo>
                    <a:lnTo>
                      <a:pt x="418" y="393"/>
                    </a:lnTo>
                    <a:lnTo>
                      <a:pt x="432" y="403"/>
                    </a:lnTo>
                    <a:lnTo>
                      <a:pt x="447" y="413"/>
                    </a:lnTo>
                    <a:lnTo>
                      <a:pt x="464" y="423"/>
                    </a:lnTo>
                    <a:lnTo>
                      <a:pt x="480" y="433"/>
                    </a:lnTo>
                    <a:lnTo>
                      <a:pt x="496" y="443"/>
                    </a:lnTo>
                    <a:lnTo>
                      <a:pt x="501" y="443"/>
                    </a:lnTo>
                    <a:lnTo>
                      <a:pt x="504" y="441"/>
                    </a:lnTo>
                    <a:lnTo>
                      <a:pt x="505" y="437"/>
                    </a:lnTo>
                    <a:lnTo>
                      <a:pt x="503" y="4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45" name="Freeform 301"/>
              <p:cNvSpPr>
                <a:spLocks/>
              </p:cNvSpPr>
              <p:nvPr/>
            </p:nvSpPr>
            <p:spPr bwMode="auto">
              <a:xfrm flipH="1">
                <a:off x="5577" y="940"/>
                <a:ext cx="111" cy="54"/>
              </a:xfrm>
              <a:custGeom>
                <a:avLst/>
                <a:gdLst>
                  <a:gd name="T0" fmla="*/ 567 w 609"/>
                  <a:gd name="T1" fmla="*/ 249 h 295"/>
                  <a:gd name="T2" fmla="*/ 481 w 609"/>
                  <a:gd name="T3" fmla="*/ 203 h 295"/>
                  <a:gd name="T4" fmla="*/ 390 w 609"/>
                  <a:gd name="T5" fmla="*/ 141 h 295"/>
                  <a:gd name="T6" fmla="*/ 299 w 609"/>
                  <a:gd name="T7" fmla="*/ 75 h 295"/>
                  <a:gd name="T8" fmla="*/ 211 w 609"/>
                  <a:gd name="T9" fmla="*/ 23 h 295"/>
                  <a:gd name="T10" fmla="*/ 131 w 609"/>
                  <a:gd name="T11" fmla="*/ 0 h 295"/>
                  <a:gd name="T12" fmla="*/ 66 w 609"/>
                  <a:gd name="T13" fmla="*/ 23 h 295"/>
                  <a:gd name="T14" fmla="*/ 16 w 609"/>
                  <a:gd name="T15" fmla="*/ 105 h 295"/>
                  <a:gd name="T16" fmla="*/ 18 w 609"/>
                  <a:gd name="T17" fmla="*/ 202 h 295"/>
                  <a:gd name="T18" fmla="*/ 68 w 609"/>
                  <a:gd name="T19" fmla="*/ 242 h 295"/>
                  <a:gd name="T20" fmla="*/ 132 w 609"/>
                  <a:gd name="T21" fmla="*/ 266 h 295"/>
                  <a:gd name="T22" fmla="*/ 207 w 609"/>
                  <a:gd name="T23" fmla="*/ 278 h 295"/>
                  <a:gd name="T24" fmla="*/ 289 w 609"/>
                  <a:gd name="T25" fmla="*/ 281 h 295"/>
                  <a:gd name="T26" fmla="*/ 370 w 609"/>
                  <a:gd name="T27" fmla="*/ 281 h 295"/>
                  <a:gd name="T28" fmla="*/ 450 w 609"/>
                  <a:gd name="T29" fmla="*/ 282 h 295"/>
                  <a:gd name="T30" fmla="*/ 523 w 609"/>
                  <a:gd name="T31" fmla="*/ 289 h 295"/>
                  <a:gd name="T32" fmla="*/ 559 w 609"/>
                  <a:gd name="T33" fmla="*/ 293 h 295"/>
                  <a:gd name="T34" fmla="*/ 561 w 609"/>
                  <a:gd name="T35" fmla="*/ 285 h 295"/>
                  <a:gd name="T36" fmla="*/ 530 w 609"/>
                  <a:gd name="T37" fmla="*/ 276 h 295"/>
                  <a:gd name="T38" fmla="*/ 467 w 609"/>
                  <a:gd name="T39" fmla="*/ 270 h 295"/>
                  <a:gd name="T40" fmla="*/ 398 w 609"/>
                  <a:gd name="T41" fmla="*/ 268 h 295"/>
                  <a:gd name="T42" fmla="*/ 327 w 609"/>
                  <a:gd name="T43" fmla="*/ 266 h 295"/>
                  <a:gd name="T44" fmla="*/ 257 w 609"/>
                  <a:gd name="T45" fmla="*/ 260 h 295"/>
                  <a:gd name="T46" fmla="*/ 192 w 609"/>
                  <a:gd name="T47" fmla="*/ 248 h 295"/>
                  <a:gd name="T48" fmla="*/ 136 w 609"/>
                  <a:gd name="T49" fmla="*/ 224 h 295"/>
                  <a:gd name="T50" fmla="*/ 93 w 609"/>
                  <a:gd name="T51" fmla="*/ 187 h 295"/>
                  <a:gd name="T52" fmla="*/ 92 w 609"/>
                  <a:gd name="T53" fmla="*/ 102 h 295"/>
                  <a:gd name="T54" fmla="*/ 134 w 609"/>
                  <a:gd name="T55" fmla="*/ 34 h 295"/>
                  <a:gd name="T56" fmla="*/ 192 w 609"/>
                  <a:gd name="T57" fmla="*/ 20 h 295"/>
                  <a:gd name="T58" fmla="*/ 260 w 609"/>
                  <a:gd name="T59" fmla="*/ 45 h 295"/>
                  <a:gd name="T60" fmla="*/ 337 w 609"/>
                  <a:gd name="T61" fmla="*/ 96 h 295"/>
                  <a:gd name="T62" fmla="*/ 416 w 609"/>
                  <a:gd name="T63" fmla="*/ 159 h 295"/>
                  <a:gd name="T64" fmla="*/ 495 w 609"/>
                  <a:gd name="T65" fmla="*/ 218 h 295"/>
                  <a:gd name="T66" fmla="*/ 569 w 609"/>
                  <a:gd name="T67" fmla="*/ 260 h 295"/>
                  <a:gd name="T68" fmla="*/ 607 w 609"/>
                  <a:gd name="T69" fmla="*/ 269 h 295"/>
                  <a:gd name="T70" fmla="*/ 609 w 609"/>
                  <a:gd name="T71" fmla="*/ 262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09" h="295">
                    <a:moveTo>
                      <a:pt x="606" y="260"/>
                    </a:moveTo>
                    <a:lnTo>
                      <a:pt x="567" y="249"/>
                    </a:lnTo>
                    <a:lnTo>
                      <a:pt x="525" y="229"/>
                    </a:lnTo>
                    <a:lnTo>
                      <a:pt x="481" y="203"/>
                    </a:lnTo>
                    <a:lnTo>
                      <a:pt x="436" y="173"/>
                    </a:lnTo>
                    <a:lnTo>
                      <a:pt x="390" y="141"/>
                    </a:lnTo>
                    <a:lnTo>
                      <a:pt x="344" y="106"/>
                    </a:lnTo>
                    <a:lnTo>
                      <a:pt x="299" y="75"/>
                    </a:lnTo>
                    <a:lnTo>
                      <a:pt x="253" y="46"/>
                    </a:lnTo>
                    <a:lnTo>
                      <a:pt x="211" y="23"/>
                    </a:lnTo>
                    <a:lnTo>
                      <a:pt x="170" y="7"/>
                    </a:lnTo>
                    <a:lnTo>
                      <a:pt x="131" y="0"/>
                    </a:lnTo>
                    <a:lnTo>
                      <a:pt x="96" y="5"/>
                    </a:lnTo>
                    <a:lnTo>
                      <a:pt x="66" y="23"/>
                    </a:lnTo>
                    <a:lnTo>
                      <a:pt x="39" y="55"/>
                    </a:lnTo>
                    <a:lnTo>
                      <a:pt x="16" y="105"/>
                    </a:lnTo>
                    <a:lnTo>
                      <a:pt x="0" y="175"/>
                    </a:lnTo>
                    <a:lnTo>
                      <a:pt x="18" y="202"/>
                    </a:lnTo>
                    <a:lnTo>
                      <a:pt x="41" y="225"/>
                    </a:lnTo>
                    <a:lnTo>
                      <a:pt x="68" y="242"/>
                    </a:lnTo>
                    <a:lnTo>
                      <a:pt x="98" y="257"/>
                    </a:lnTo>
                    <a:lnTo>
                      <a:pt x="132" y="266"/>
                    </a:lnTo>
                    <a:lnTo>
                      <a:pt x="169" y="273"/>
                    </a:lnTo>
                    <a:lnTo>
                      <a:pt x="207" y="278"/>
                    </a:lnTo>
                    <a:lnTo>
                      <a:pt x="247" y="280"/>
                    </a:lnTo>
                    <a:lnTo>
                      <a:pt x="289" y="281"/>
                    </a:lnTo>
                    <a:lnTo>
                      <a:pt x="330" y="281"/>
                    </a:lnTo>
                    <a:lnTo>
                      <a:pt x="370" y="281"/>
                    </a:lnTo>
                    <a:lnTo>
                      <a:pt x="412" y="281"/>
                    </a:lnTo>
                    <a:lnTo>
                      <a:pt x="450" y="282"/>
                    </a:lnTo>
                    <a:lnTo>
                      <a:pt x="487" y="284"/>
                    </a:lnTo>
                    <a:lnTo>
                      <a:pt x="523" y="289"/>
                    </a:lnTo>
                    <a:lnTo>
                      <a:pt x="555" y="295"/>
                    </a:lnTo>
                    <a:lnTo>
                      <a:pt x="559" y="293"/>
                    </a:lnTo>
                    <a:lnTo>
                      <a:pt x="561" y="290"/>
                    </a:lnTo>
                    <a:lnTo>
                      <a:pt x="561" y="285"/>
                    </a:lnTo>
                    <a:lnTo>
                      <a:pt x="558" y="282"/>
                    </a:lnTo>
                    <a:lnTo>
                      <a:pt x="530" y="276"/>
                    </a:lnTo>
                    <a:lnTo>
                      <a:pt x="499" y="273"/>
                    </a:lnTo>
                    <a:lnTo>
                      <a:pt x="467" y="270"/>
                    </a:lnTo>
                    <a:lnTo>
                      <a:pt x="433" y="269"/>
                    </a:lnTo>
                    <a:lnTo>
                      <a:pt x="398" y="268"/>
                    </a:lnTo>
                    <a:lnTo>
                      <a:pt x="362" y="267"/>
                    </a:lnTo>
                    <a:lnTo>
                      <a:pt x="327" y="266"/>
                    </a:lnTo>
                    <a:lnTo>
                      <a:pt x="292" y="264"/>
                    </a:lnTo>
                    <a:lnTo>
                      <a:pt x="257" y="260"/>
                    </a:lnTo>
                    <a:lnTo>
                      <a:pt x="224" y="255"/>
                    </a:lnTo>
                    <a:lnTo>
                      <a:pt x="192" y="248"/>
                    </a:lnTo>
                    <a:lnTo>
                      <a:pt x="164" y="237"/>
                    </a:lnTo>
                    <a:lnTo>
                      <a:pt x="136" y="224"/>
                    </a:lnTo>
                    <a:lnTo>
                      <a:pt x="113" y="207"/>
                    </a:lnTo>
                    <a:lnTo>
                      <a:pt x="93" y="187"/>
                    </a:lnTo>
                    <a:lnTo>
                      <a:pt x="78" y="162"/>
                    </a:lnTo>
                    <a:lnTo>
                      <a:pt x="92" y="102"/>
                    </a:lnTo>
                    <a:lnTo>
                      <a:pt x="111" y="60"/>
                    </a:lnTo>
                    <a:lnTo>
                      <a:pt x="134" y="34"/>
                    </a:lnTo>
                    <a:lnTo>
                      <a:pt x="162" y="21"/>
                    </a:lnTo>
                    <a:lnTo>
                      <a:pt x="192" y="20"/>
                    </a:lnTo>
                    <a:lnTo>
                      <a:pt x="225" y="28"/>
                    </a:lnTo>
                    <a:lnTo>
                      <a:pt x="260" y="45"/>
                    </a:lnTo>
                    <a:lnTo>
                      <a:pt x="298" y="68"/>
                    </a:lnTo>
                    <a:lnTo>
                      <a:pt x="337" y="96"/>
                    </a:lnTo>
                    <a:lnTo>
                      <a:pt x="376" y="128"/>
                    </a:lnTo>
                    <a:lnTo>
                      <a:pt x="416" y="159"/>
                    </a:lnTo>
                    <a:lnTo>
                      <a:pt x="456" y="190"/>
                    </a:lnTo>
                    <a:lnTo>
                      <a:pt x="495" y="218"/>
                    </a:lnTo>
                    <a:lnTo>
                      <a:pt x="533" y="241"/>
                    </a:lnTo>
                    <a:lnTo>
                      <a:pt x="569" y="260"/>
                    </a:lnTo>
                    <a:lnTo>
                      <a:pt x="603" y="269"/>
                    </a:lnTo>
                    <a:lnTo>
                      <a:pt x="607" y="269"/>
                    </a:lnTo>
                    <a:lnTo>
                      <a:pt x="609" y="266"/>
                    </a:lnTo>
                    <a:lnTo>
                      <a:pt x="609" y="262"/>
                    </a:lnTo>
                    <a:lnTo>
                      <a:pt x="606" y="2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46" name="Freeform 302"/>
              <p:cNvSpPr>
                <a:spLocks/>
              </p:cNvSpPr>
              <p:nvPr/>
            </p:nvSpPr>
            <p:spPr bwMode="auto">
              <a:xfrm flipH="1">
                <a:off x="4809" y="1204"/>
                <a:ext cx="54" cy="116"/>
              </a:xfrm>
              <a:custGeom>
                <a:avLst/>
                <a:gdLst>
                  <a:gd name="T0" fmla="*/ 144 w 297"/>
                  <a:gd name="T1" fmla="*/ 37 h 634"/>
                  <a:gd name="T2" fmla="*/ 129 w 297"/>
                  <a:gd name="T3" fmla="*/ 82 h 634"/>
                  <a:gd name="T4" fmla="*/ 120 w 297"/>
                  <a:gd name="T5" fmla="*/ 120 h 634"/>
                  <a:gd name="T6" fmla="*/ 116 w 297"/>
                  <a:gd name="T7" fmla="*/ 159 h 634"/>
                  <a:gd name="T8" fmla="*/ 119 w 297"/>
                  <a:gd name="T9" fmla="*/ 206 h 634"/>
                  <a:gd name="T10" fmla="*/ 137 w 297"/>
                  <a:gd name="T11" fmla="*/ 265 h 634"/>
                  <a:gd name="T12" fmla="*/ 175 w 297"/>
                  <a:gd name="T13" fmla="*/ 321 h 634"/>
                  <a:gd name="T14" fmla="*/ 212 w 297"/>
                  <a:gd name="T15" fmla="*/ 376 h 634"/>
                  <a:gd name="T16" fmla="*/ 231 w 297"/>
                  <a:gd name="T17" fmla="*/ 426 h 634"/>
                  <a:gd name="T18" fmla="*/ 240 w 297"/>
                  <a:gd name="T19" fmla="*/ 464 h 634"/>
                  <a:gd name="T20" fmla="*/ 245 w 297"/>
                  <a:gd name="T21" fmla="*/ 500 h 634"/>
                  <a:gd name="T22" fmla="*/ 248 w 297"/>
                  <a:gd name="T23" fmla="*/ 536 h 634"/>
                  <a:gd name="T24" fmla="*/ 248 w 297"/>
                  <a:gd name="T25" fmla="*/ 574 h 634"/>
                  <a:gd name="T26" fmla="*/ 246 w 297"/>
                  <a:gd name="T27" fmla="*/ 605 h 634"/>
                  <a:gd name="T28" fmla="*/ 260 w 297"/>
                  <a:gd name="T29" fmla="*/ 596 h 634"/>
                  <a:gd name="T30" fmla="*/ 271 w 297"/>
                  <a:gd name="T31" fmla="*/ 583 h 634"/>
                  <a:gd name="T32" fmla="*/ 220 w 297"/>
                  <a:gd name="T33" fmla="*/ 585 h 634"/>
                  <a:gd name="T34" fmla="*/ 164 w 297"/>
                  <a:gd name="T35" fmla="*/ 581 h 634"/>
                  <a:gd name="T36" fmla="*/ 126 w 297"/>
                  <a:gd name="T37" fmla="*/ 563 h 634"/>
                  <a:gd name="T38" fmla="*/ 102 w 297"/>
                  <a:gd name="T39" fmla="*/ 530 h 634"/>
                  <a:gd name="T40" fmla="*/ 89 w 297"/>
                  <a:gd name="T41" fmla="*/ 476 h 634"/>
                  <a:gd name="T42" fmla="*/ 89 w 297"/>
                  <a:gd name="T43" fmla="*/ 402 h 634"/>
                  <a:gd name="T44" fmla="*/ 106 w 297"/>
                  <a:gd name="T45" fmla="*/ 337 h 634"/>
                  <a:gd name="T46" fmla="*/ 125 w 297"/>
                  <a:gd name="T47" fmla="*/ 278 h 634"/>
                  <a:gd name="T48" fmla="*/ 143 w 297"/>
                  <a:gd name="T49" fmla="*/ 221 h 634"/>
                  <a:gd name="T50" fmla="*/ 161 w 297"/>
                  <a:gd name="T51" fmla="*/ 160 h 634"/>
                  <a:gd name="T52" fmla="*/ 178 w 297"/>
                  <a:gd name="T53" fmla="*/ 91 h 634"/>
                  <a:gd name="T54" fmla="*/ 171 w 297"/>
                  <a:gd name="T55" fmla="*/ 86 h 634"/>
                  <a:gd name="T56" fmla="*/ 154 w 297"/>
                  <a:gd name="T57" fmla="*/ 139 h 634"/>
                  <a:gd name="T58" fmla="*/ 122 w 297"/>
                  <a:gd name="T59" fmla="*/ 201 h 634"/>
                  <a:gd name="T60" fmla="*/ 85 w 297"/>
                  <a:gd name="T61" fmla="*/ 256 h 634"/>
                  <a:gd name="T62" fmla="*/ 47 w 297"/>
                  <a:gd name="T63" fmla="*/ 311 h 634"/>
                  <a:gd name="T64" fmla="*/ 14 w 297"/>
                  <a:gd name="T65" fmla="*/ 375 h 634"/>
                  <a:gd name="T66" fmla="*/ 3 w 297"/>
                  <a:gd name="T67" fmla="*/ 460 h 634"/>
                  <a:gd name="T68" fmla="*/ 20 w 297"/>
                  <a:gd name="T69" fmla="*/ 542 h 634"/>
                  <a:gd name="T70" fmla="*/ 52 w 297"/>
                  <a:gd name="T71" fmla="*/ 595 h 634"/>
                  <a:gd name="T72" fmla="*/ 102 w 297"/>
                  <a:gd name="T73" fmla="*/ 624 h 634"/>
                  <a:gd name="T74" fmla="*/ 174 w 297"/>
                  <a:gd name="T75" fmla="*/ 634 h 634"/>
                  <a:gd name="T76" fmla="*/ 271 w 297"/>
                  <a:gd name="T77" fmla="*/ 631 h 634"/>
                  <a:gd name="T78" fmla="*/ 292 w 297"/>
                  <a:gd name="T79" fmla="*/ 617 h 634"/>
                  <a:gd name="T80" fmla="*/ 297 w 297"/>
                  <a:gd name="T81" fmla="*/ 578 h 634"/>
                  <a:gd name="T82" fmla="*/ 296 w 297"/>
                  <a:gd name="T83" fmla="*/ 534 h 634"/>
                  <a:gd name="T84" fmla="*/ 293 w 297"/>
                  <a:gd name="T85" fmla="*/ 494 h 634"/>
                  <a:gd name="T86" fmla="*/ 285 w 297"/>
                  <a:gd name="T87" fmla="*/ 454 h 634"/>
                  <a:gd name="T88" fmla="*/ 276 w 297"/>
                  <a:gd name="T89" fmla="*/ 412 h 634"/>
                  <a:gd name="T90" fmla="*/ 256 w 297"/>
                  <a:gd name="T91" fmla="*/ 360 h 634"/>
                  <a:gd name="T92" fmla="*/ 219 w 297"/>
                  <a:gd name="T93" fmla="*/ 303 h 634"/>
                  <a:gd name="T94" fmla="*/ 183 w 297"/>
                  <a:gd name="T95" fmla="*/ 249 h 634"/>
                  <a:gd name="T96" fmla="*/ 163 w 297"/>
                  <a:gd name="T97" fmla="*/ 193 h 634"/>
                  <a:gd name="T98" fmla="*/ 154 w 297"/>
                  <a:gd name="T99" fmla="*/ 150 h 634"/>
                  <a:gd name="T100" fmla="*/ 150 w 297"/>
                  <a:gd name="T101" fmla="*/ 115 h 634"/>
                  <a:gd name="T102" fmla="*/ 151 w 297"/>
                  <a:gd name="T103" fmla="*/ 81 h 634"/>
                  <a:gd name="T104" fmla="*/ 159 w 297"/>
                  <a:gd name="T105" fmla="*/ 41 h 634"/>
                  <a:gd name="T106" fmla="*/ 167 w 297"/>
                  <a:gd name="T107" fmla="*/ 4 h 634"/>
                  <a:gd name="T108" fmla="*/ 155 w 297"/>
                  <a:gd name="T109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97" h="634">
                    <a:moveTo>
                      <a:pt x="155" y="3"/>
                    </a:moveTo>
                    <a:lnTo>
                      <a:pt x="149" y="21"/>
                    </a:lnTo>
                    <a:lnTo>
                      <a:pt x="144" y="37"/>
                    </a:lnTo>
                    <a:lnTo>
                      <a:pt x="138" y="53"/>
                    </a:lnTo>
                    <a:lnTo>
                      <a:pt x="134" y="68"/>
                    </a:lnTo>
                    <a:lnTo>
                      <a:pt x="129" y="82"/>
                    </a:lnTo>
                    <a:lnTo>
                      <a:pt x="126" y="95"/>
                    </a:lnTo>
                    <a:lnTo>
                      <a:pt x="122" y="107"/>
                    </a:lnTo>
                    <a:lnTo>
                      <a:pt x="120" y="120"/>
                    </a:lnTo>
                    <a:lnTo>
                      <a:pt x="118" y="132"/>
                    </a:lnTo>
                    <a:lnTo>
                      <a:pt x="117" y="145"/>
                    </a:lnTo>
                    <a:lnTo>
                      <a:pt x="116" y="159"/>
                    </a:lnTo>
                    <a:lnTo>
                      <a:pt x="116" y="173"/>
                    </a:lnTo>
                    <a:lnTo>
                      <a:pt x="117" y="188"/>
                    </a:lnTo>
                    <a:lnTo>
                      <a:pt x="119" y="206"/>
                    </a:lnTo>
                    <a:lnTo>
                      <a:pt x="122" y="223"/>
                    </a:lnTo>
                    <a:lnTo>
                      <a:pt x="126" y="243"/>
                    </a:lnTo>
                    <a:lnTo>
                      <a:pt x="137" y="265"/>
                    </a:lnTo>
                    <a:lnTo>
                      <a:pt x="149" y="284"/>
                    </a:lnTo>
                    <a:lnTo>
                      <a:pt x="161" y="302"/>
                    </a:lnTo>
                    <a:lnTo>
                      <a:pt x="175" y="321"/>
                    </a:lnTo>
                    <a:lnTo>
                      <a:pt x="188" y="339"/>
                    </a:lnTo>
                    <a:lnTo>
                      <a:pt x="200" y="357"/>
                    </a:lnTo>
                    <a:lnTo>
                      <a:pt x="212" y="376"/>
                    </a:lnTo>
                    <a:lnTo>
                      <a:pt x="223" y="398"/>
                    </a:lnTo>
                    <a:lnTo>
                      <a:pt x="227" y="412"/>
                    </a:lnTo>
                    <a:lnTo>
                      <a:pt x="231" y="426"/>
                    </a:lnTo>
                    <a:lnTo>
                      <a:pt x="234" y="439"/>
                    </a:lnTo>
                    <a:lnTo>
                      <a:pt x="237" y="452"/>
                    </a:lnTo>
                    <a:lnTo>
                      <a:pt x="240" y="464"/>
                    </a:lnTo>
                    <a:lnTo>
                      <a:pt x="242" y="476"/>
                    </a:lnTo>
                    <a:lnTo>
                      <a:pt x="244" y="488"/>
                    </a:lnTo>
                    <a:lnTo>
                      <a:pt x="245" y="500"/>
                    </a:lnTo>
                    <a:lnTo>
                      <a:pt x="247" y="512"/>
                    </a:lnTo>
                    <a:lnTo>
                      <a:pt x="247" y="524"/>
                    </a:lnTo>
                    <a:lnTo>
                      <a:pt x="248" y="536"/>
                    </a:lnTo>
                    <a:lnTo>
                      <a:pt x="248" y="548"/>
                    </a:lnTo>
                    <a:lnTo>
                      <a:pt x="248" y="560"/>
                    </a:lnTo>
                    <a:lnTo>
                      <a:pt x="248" y="574"/>
                    </a:lnTo>
                    <a:lnTo>
                      <a:pt x="247" y="588"/>
                    </a:lnTo>
                    <a:lnTo>
                      <a:pt x="246" y="602"/>
                    </a:lnTo>
                    <a:lnTo>
                      <a:pt x="246" y="605"/>
                    </a:lnTo>
                    <a:lnTo>
                      <a:pt x="250" y="604"/>
                    </a:lnTo>
                    <a:lnTo>
                      <a:pt x="255" y="601"/>
                    </a:lnTo>
                    <a:lnTo>
                      <a:pt x="260" y="596"/>
                    </a:lnTo>
                    <a:lnTo>
                      <a:pt x="266" y="591"/>
                    </a:lnTo>
                    <a:lnTo>
                      <a:pt x="269" y="587"/>
                    </a:lnTo>
                    <a:lnTo>
                      <a:pt x="271" y="583"/>
                    </a:lnTo>
                    <a:lnTo>
                      <a:pt x="268" y="583"/>
                    </a:lnTo>
                    <a:lnTo>
                      <a:pt x="243" y="585"/>
                    </a:lnTo>
                    <a:lnTo>
                      <a:pt x="220" y="585"/>
                    </a:lnTo>
                    <a:lnTo>
                      <a:pt x="200" y="585"/>
                    </a:lnTo>
                    <a:lnTo>
                      <a:pt x="181" y="583"/>
                    </a:lnTo>
                    <a:lnTo>
                      <a:pt x="164" y="581"/>
                    </a:lnTo>
                    <a:lnTo>
                      <a:pt x="150" y="577"/>
                    </a:lnTo>
                    <a:lnTo>
                      <a:pt x="137" y="570"/>
                    </a:lnTo>
                    <a:lnTo>
                      <a:pt x="126" y="563"/>
                    </a:lnTo>
                    <a:lnTo>
                      <a:pt x="117" y="554"/>
                    </a:lnTo>
                    <a:lnTo>
                      <a:pt x="109" y="543"/>
                    </a:lnTo>
                    <a:lnTo>
                      <a:pt x="102" y="530"/>
                    </a:lnTo>
                    <a:lnTo>
                      <a:pt x="97" y="514"/>
                    </a:lnTo>
                    <a:lnTo>
                      <a:pt x="93" y="497"/>
                    </a:lnTo>
                    <a:lnTo>
                      <a:pt x="89" y="476"/>
                    </a:lnTo>
                    <a:lnTo>
                      <a:pt x="86" y="454"/>
                    </a:lnTo>
                    <a:lnTo>
                      <a:pt x="84" y="427"/>
                    </a:lnTo>
                    <a:lnTo>
                      <a:pt x="89" y="402"/>
                    </a:lnTo>
                    <a:lnTo>
                      <a:pt x="94" y="379"/>
                    </a:lnTo>
                    <a:lnTo>
                      <a:pt x="100" y="358"/>
                    </a:lnTo>
                    <a:lnTo>
                      <a:pt x="106" y="337"/>
                    </a:lnTo>
                    <a:lnTo>
                      <a:pt x="112" y="316"/>
                    </a:lnTo>
                    <a:lnTo>
                      <a:pt x="118" y="297"/>
                    </a:lnTo>
                    <a:lnTo>
                      <a:pt x="125" y="278"/>
                    </a:lnTo>
                    <a:lnTo>
                      <a:pt x="131" y="259"/>
                    </a:lnTo>
                    <a:lnTo>
                      <a:pt x="137" y="240"/>
                    </a:lnTo>
                    <a:lnTo>
                      <a:pt x="143" y="221"/>
                    </a:lnTo>
                    <a:lnTo>
                      <a:pt x="150" y="202"/>
                    </a:lnTo>
                    <a:lnTo>
                      <a:pt x="156" y="181"/>
                    </a:lnTo>
                    <a:lnTo>
                      <a:pt x="161" y="160"/>
                    </a:lnTo>
                    <a:lnTo>
                      <a:pt x="168" y="139"/>
                    </a:lnTo>
                    <a:lnTo>
                      <a:pt x="173" y="116"/>
                    </a:lnTo>
                    <a:lnTo>
                      <a:pt x="178" y="91"/>
                    </a:lnTo>
                    <a:lnTo>
                      <a:pt x="178" y="87"/>
                    </a:lnTo>
                    <a:lnTo>
                      <a:pt x="175" y="85"/>
                    </a:lnTo>
                    <a:lnTo>
                      <a:pt x="171" y="86"/>
                    </a:lnTo>
                    <a:lnTo>
                      <a:pt x="169" y="91"/>
                    </a:lnTo>
                    <a:lnTo>
                      <a:pt x="162" y="116"/>
                    </a:lnTo>
                    <a:lnTo>
                      <a:pt x="154" y="139"/>
                    </a:lnTo>
                    <a:lnTo>
                      <a:pt x="144" y="161"/>
                    </a:lnTo>
                    <a:lnTo>
                      <a:pt x="134" y="181"/>
                    </a:lnTo>
                    <a:lnTo>
                      <a:pt x="122" y="201"/>
                    </a:lnTo>
                    <a:lnTo>
                      <a:pt x="110" y="220"/>
                    </a:lnTo>
                    <a:lnTo>
                      <a:pt x="97" y="238"/>
                    </a:lnTo>
                    <a:lnTo>
                      <a:pt x="85" y="256"/>
                    </a:lnTo>
                    <a:lnTo>
                      <a:pt x="72" y="274"/>
                    </a:lnTo>
                    <a:lnTo>
                      <a:pt x="59" y="292"/>
                    </a:lnTo>
                    <a:lnTo>
                      <a:pt x="47" y="311"/>
                    </a:lnTo>
                    <a:lnTo>
                      <a:pt x="34" y="332"/>
                    </a:lnTo>
                    <a:lnTo>
                      <a:pt x="24" y="353"/>
                    </a:lnTo>
                    <a:lnTo>
                      <a:pt x="14" y="375"/>
                    </a:lnTo>
                    <a:lnTo>
                      <a:pt x="6" y="398"/>
                    </a:lnTo>
                    <a:lnTo>
                      <a:pt x="0" y="424"/>
                    </a:lnTo>
                    <a:lnTo>
                      <a:pt x="3" y="460"/>
                    </a:lnTo>
                    <a:lnTo>
                      <a:pt x="7" y="491"/>
                    </a:lnTo>
                    <a:lnTo>
                      <a:pt x="12" y="518"/>
                    </a:lnTo>
                    <a:lnTo>
                      <a:pt x="20" y="542"/>
                    </a:lnTo>
                    <a:lnTo>
                      <a:pt x="28" y="562"/>
                    </a:lnTo>
                    <a:lnTo>
                      <a:pt x="39" y="580"/>
                    </a:lnTo>
                    <a:lnTo>
                      <a:pt x="52" y="595"/>
                    </a:lnTo>
                    <a:lnTo>
                      <a:pt x="67" y="607"/>
                    </a:lnTo>
                    <a:lnTo>
                      <a:pt x="83" y="616"/>
                    </a:lnTo>
                    <a:lnTo>
                      <a:pt x="102" y="624"/>
                    </a:lnTo>
                    <a:lnTo>
                      <a:pt x="123" y="629"/>
                    </a:lnTo>
                    <a:lnTo>
                      <a:pt x="147" y="632"/>
                    </a:lnTo>
                    <a:lnTo>
                      <a:pt x="174" y="634"/>
                    </a:lnTo>
                    <a:lnTo>
                      <a:pt x="204" y="634"/>
                    </a:lnTo>
                    <a:lnTo>
                      <a:pt x="236" y="633"/>
                    </a:lnTo>
                    <a:lnTo>
                      <a:pt x="271" y="631"/>
                    </a:lnTo>
                    <a:lnTo>
                      <a:pt x="280" y="628"/>
                    </a:lnTo>
                    <a:lnTo>
                      <a:pt x="287" y="624"/>
                    </a:lnTo>
                    <a:lnTo>
                      <a:pt x="292" y="617"/>
                    </a:lnTo>
                    <a:lnTo>
                      <a:pt x="295" y="609"/>
                    </a:lnTo>
                    <a:lnTo>
                      <a:pt x="296" y="593"/>
                    </a:lnTo>
                    <a:lnTo>
                      <a:pt x="297" y="578"/>
                    </a:lnTo>
                    <a:lnTo>
                      <a:pt x="297" y="562"/>
                    </a:lnTo>
                    <a:lnTo>
                      <a:pt x="297" y="548"/>
                    </a:lnTo>
                    <a:lnTo>
                      <a:pt x="296" y="534"/>
                    </a:lnTo>
                    <a:lnTo>
                      <a:pt x="295" y="520"/>
                    </a:lnTo>
                    <a:lnTo>
                      <a:pt x="294" y="507"/>
                    </a:lnTo>
                    <a:lnTo>
                      <a:pt x="293" y="494"/>
                    </a:lnTo>
                    <a:lnTo>
                      <a:pt x="291" y="481"/>
                    </a:lnTo>
                    <a:lnTo>
                      <a:pt x="289" y="468"/>
                    </a:lnTo>
                    <a:lnTo>
                      <a:pt x="285" y="454"/>
                    </a:lnTo>
                    <a:lnTo>
                      <a:pt x="283" y="440"/>
                    </a:lnTo>
                    <a:lnTo>
                      <a:pt x="279" y="426"/>
                    </a:lnTo>
                    <a:lnTo>
                      <a:pt x="276" y="412"/>
                    </a:lnTo>
                    <a:lnTo>
                      <a:pt x="272" y="397"/>
                    </a:lnTo>
                    <a:lnTo>
                      <a:pt x="268" y="382"/>
                    </a:lnTo>
                    <a:lnTo>
                      <a:pt x="256" y="360"/>
                    </a:lnTo>
                    <a:lnTo>
                      <a:pt x="244" y="340"/>
                    </a:lnTo>
                    <a:lnTo>
                      <a:pt x="231" y="321"/>
                    </a:lnTo>
                    <a:lnTo>
                      <a:pt x="219" y="303"/>
                    </a:lnTo>
                    <a:lnTo>
                      <a:pt x="207" y="286"/>
                    </a:lnTo>
                    <a:lnTo>
                      <a:pt x="195" y="268"/>
                    </a:lnTo>
                    <a:lnTo>
                      <a:pt x="183" y="249"/>
                    </a:lnTo>
                    <a:lnTo>
                      <a:pt x="172" y="227"/>
                    </a:lnTo>
                    <a:lnTo>
                      <a:pt x="168" y="209"/>
                    </a:lnTo>
                    <a:lnTo>
                      <a:pt x="163" y="193"/>
                    </a:lnTo>
                    <a:lnTo>
                      <a:pt x="160" y="177"/>
                    </a:lnTo>
                    <a:lnTo>
                      <a:pt x="157" y="163"/>
                    </a:lnTo>
                    <a:lnTo>
                      <a:pt x="154" y="150"/>
                    </a:lnTo>
                    <a:lnTo>
                      <a:pt x="152" y="138"/>
                    </a:lnTo>
                    <a:lnTo>
                      <a:pt x="151" y="126"/>
                    </a:lnTo>
                    <a:lnTo>
                      <a:pt x="150" y="115"/>
                    </a:lnTo>
                    <a:lnTo>
                      <a:pt x="150" y="104"/>
                    </a:lnTo>
                    <a:lnTo>
                      <a:pt x="150" y="92"/>
                    </a:lnTo>
                    <a:lnTo>
                      <a:pt x="151" y="81"/>
                    </a:lnTo>
                    <a:lnTo>
                      <a:pt x="153" y="68"/>
                    </a:lnTo>
                    <a:lnTo>
                      <a:pt x="156" y="55"/>
                    </a:lnTo>
                    <a:lnTo>
                      <a:pt x="159" y="41"/>
                    </a:lnTo>
                    <a:lnTo>
                      <a:pt x="163" y="26"/>
                    </a:lnTo>
                    <a:lnTo>
                      <a:pt x="169" y="10"/>
                    </a:lnTo>
                    <a:lnTo>
                      <a:pt x="167" y="4"/>
                    </a:lnTo>
                    <a:lnTo>
                      <a:pt x="163" y="0"/>
                    </a:lnTo>
                    <a:lnTo>
                      <a:pt x="158" y="0"/>
                    </a:lnTo>
                    <a:lnTo>
                      <a:pt x="15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47" name="Freeform 303"/>
              <p:cNvSpPr>
                <a:spLocks/>
              </p:cNvSpPr>
              <p:nvPr/>
            </p:nvSpPr>
            <p:spPr bwMode="auto">
              <a:xfrm flipH="1">
                <a:off x="5028" y="672"/>
                <a:ext cx="61" cy="81"/>
              </a:xfrm>
              <a:custGeom>
                <a:avLst/>
                <a:gdLst>
                  <a:gd name="T0" fmla="*/ 316 w 331"/>
                  <a:gd name="T1" fmla="*/ 404 h 444"/>
                  <a:gd name="T2" fmla="*/ 306 w 331"/>
                  <a:gd name="T3" fmla="*/ 358 h 444"/>
                  <a:gd name="T4" fmla="*/ 304 w 331"/>
                  <a:gd name="T5" fmla="*/ 310 h 444"/>
                  <a:gd name="T6" fmla="*/ 306 w 331"/>
                  <a:gd name="T7" fmla="*/ 260 h 444"/>
                  <a:gd name="T8" fmla="*/ 310 w 331"/>
                  <a:gd name="T9" fmla="*/ 205 h 444"/>
                  <a:gd name="T10" fmla="*/ 307 w 331"/>
                  <a:gd name="T11" fmla="*/ 112 h 444"/>
                  <a:gd name="T12" fmla="*/ 270 w 331"/>
                  <a:gd name="T13" fmla="*/ 77 h 444"/>
                  <a:gd name="T14" fmla="*/ 229 w 331"/>
                  <a:gd name="T15" fmla="*/ 45 h 444"/>
                  <a:gd name="T16" fmla="*/ 184 w 331"/>
                  <a:gd name="T17" fmla="*/ 20 h 444"/>
                  <a:gd name="T18" fmla="*/ 135 w 331"/>
                  <a:gd name="T19" fmla="*/ 5 h 444"/>
                  <a:gd name="T20" fmla="*/ 78 w 331"/>
                  <a:gd name="T21" fmla="*/ 0 h 444"/>
                  <a:gd name="T22" fmla="*/ 41 w 331"/>
                  <a:gd name="T23" fmla="*/ 5 h 444"/>
                  <a:gd name="T24" fmla="*/ 24 w 331"/>
                  <a:gd name="T25" fmla="*/ 18 h 444"/>
                  <a:gd name="T26" fmla="*/ 19 w 331"/>
                  <a:gd name="T27" fmla="*/ 40 h 444"/>
                  <a:gd name="T28" fmla="*/ 12 w 331"/>
                  <a:gd name="T29" fmla="*/ 102 h 444"/>
                  <a:gd name="T30" fmla="*/ 4 w 331"/>
                  <a:gd name="T31" fmla="*/ 153 h 444"/>
                  <a:gd name="T32" fmla="*/ 11 w 331"/>
                  <a:gd name="T33" fmla="*/ 217 h 444"/>
                  <a:gd name="T34" fmla="*/ 52 w 331"/>
                  <a:gd name="T35" fmla="*/ 273 h 444"/>
                  <a:gd name="T36" fmla="*/ 106 w 331"/>
                  <a:gd name="T37" fmla="*/ 314 h 444"/>
                  <a:gd name="T38" fmla="*/ 167 w 331"/>
                  <a:gd name="T39" fmla="*/ 347 h 444"/>
                  <a:gd name="T40" fmla="*/ 233 w 331"/>
                  <a:gd name="T41" fmla="*/ 379 h 444"/>
                  <a:gd name="T42" fmla="*/ 298 w 331"/>
                  <a:gd name="T43" fmla="*/ 419 h 444"/>
                  <a:gd name="T44" fmla="*/ 307 w 331"/>
                  <a:gd name="T45" fmla="*/ 413 h 444"/>
                  <a:gd name="T46" fmla="*/ 269 w 331"/>
                  <a:gd name="T47" fmla="*/ 383 h 444"/>
                  <a:gd name="T48" fmla="*/ 223 w 331"/>
                  <a:gd name="T49" fmla="*/ 347 h 444"/>
                  <a:gd name="T50" fmla="*/ 182 w 331"/>
                  <a:gd name="T51" fmla="*/ 310 h 444"/>
                  <a:gd name="T52" fmla="*/ 147 w 331"/>
                  <a:gd name="T53" fmla="*/ 270 h 444"/>
                  <a:gd name="T54" fmla="*/ 118 w 331"/>
                  <a:gd name="T55" fmla="*/ 220 h 444"/>
                  <a:gd name="T56" fmla="*/ 102 w 331"/>
                  <a:gd name="T57" fmla="*/ 158 h 444"/>
                  <a:gd name="T58" fmla="*/ 103 w 331"/>
                  <a:gd name="T59" fmla="*/ 113 h 444"/>
                  <a:gd name="T60" fmla="*/ 103 w 331"/>
                  <a:gd name="T61" fmla="*/ 66 h 444"/>
                  <a:gd name="T62" fmla="*/ 95 w 331"/>
                  <a:gd name="T63" fmla="*/ 40 h 444"/>
                  <a:gd name="T64" fmla="*/ 68 w 331"/>
                  <a:gd name="T65" fmla="*/ 66 h 444"/>
                  <a:gd name="T66" fmla="*/ 68 w 331"/>
                  <a:gd name="T67" fmla="*/ 83 h 444"/>
                  <a:gd name="T68" fmla="*/ 120 w 331"/>
                  <a:gd name="T69" fmla="*/ 78 h 444"/>
                  <a:gd name="T70" fmla="*/ 167 w 331"/>
                  <a:gd name="T71" fmla="*/ 74 h 444"/>
                  <a:gd name="T72" fmla="*/ 211 w 331"/>
                  <a:gd name="T73" fmla="*/ 76 h 444"/>
                  <a:gd name="T74" fmla="*/ 251 w 331"/>
                  <a:gd name="T75" fmla="*/ 86 h 444"/>
                  <a:gd name="T76" fmla="*/ 287 w 331"/>
                  <a:gd name="T77" fmla="*/ 106 h 444"/>
                  <a:gd name="T78" fmla="*/ 291 w 331"/>
                  <a:gd name="T79" fmla="*/ 184 h 444"/>
                  <a:gd name="T80" fmla="*/ 289 w 331"/>
                  <a:gd name="T81" fmla="*/ 244 h 444"/>
                  <a:gd name="T82" fmla="*/ 287 w 331"/>
                  <a:gd name="T83" fmla="*/ 297 h 444"/>
                  <a:gd name="T84" fmla="*/ 290 w 331"/>
                  <a:gd name="T85" fmla="*/ 347 h 444"/>
                  <a:gd name="T86" fmla="*/ 299 w 331"/>
                  <a:gd name="T87" fmla="*/ 394 h 444"/>
                  <a:gd name="T88" fmla="*/ 320 w 331"/>
                  <a:gd name="T89" fmla="*/ 442 h 444"/>
                  <a:gd name="T90" fmla="*/ 331 w 331"/>
                  <a:gd name="T91" fmla="*/ 44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31" h="444">
                    <a:moveTo>
                      <a:pt x="331" y="435"/>
                    </a:moveTo>
                    <a:lnTo>
                      <a:pt x="322" y="420"/>
                    </a:lnTo>
                    <a:lnTo>
                      <a:pt x="316" y="404"/>
                    </a:lnTo>
                    <a:lnTo>
                      <a:pt x="312" y="389"/>
                    </a:lnTo>
                    <a:lnTo>
                      <a:pt x="308" y="374"/>
                    </a:lnTo>
                    <a:lnTo>
                      <a:pt x="306" y="358"/>
                    </a:lnTo>
                    <a:lnTo>
                      <a:pt x="304" y="343"/>
                    </a:lnTo>
                    <a:lnTo>
                      <a:pt x="304" y="327"/>
                    </a:lnTo>
                    <a:lnTo>
                      <a:pt x="304" y="310"/>
                    </a:lnTo>
                    <a:lnTo>
                      <a:pt x="304" y="294"/>
                    </a:lnTo>
                    <a:lnTo>
                      <a:pt x="305" y="277"/>
                    </a:lnTo>
                    <a:lnTo>
                      <a:pt x="306" y="260"/>
                    </a:lnTo>
                    <a:lnTo>
                      <a:pt x="308" y="242"/>
                    </a:lnTo>
                    <a:lnTo>
                      <a:pt x="309" y="224"/>
                    </a:lnTo>
                    <a:lnTo>
                      <a:pt x="310" y="205"/>
                    </a:lnTo>
                    <a:lnTo>
                      <a:pt x="311" y="184"/>
                    </a:lnTo>
                    <a:lnTo>
                      <a:pt x="311" y="163"/>
                    </a:lnTo>
                    <a:lnTo>
                      <a:pt x="307" y="112"/>
                    </a:lnTo>
                    <a:lnTo>
                      <a:pt x="295" y="100"/>
                    </a:lnTo>
                    <a:lnTo>
                      <a:pt x="282" y="88"/>
                    </a:lnTo>
                    <a:lnTo>
                      <a:pt x="270" y="77"/>
                    </a:lnTo>
                    <a:lnTo>
                      <a:pt x="257" y="66"/>
                    </a:lnTo>
                    <a:lnTo>
                      <a:pt x="243" y="55"/>
                    </a:lnTo>
                    <a:lnTo>
                      <a:pt x="229" y="45"/>
                    </a:lnTo>
                    <a:lnTo>
                      <a:pt x="215" y="36"/>
                    </a:lnTo>
                    <a:lnTo>
                      <a:pt x="199" y="28"/>
                    </a:lnTo>
                    <a:lnTo>
                      <a:pt x="184" y="20"/>
                    </a:lnTo>
                    <a:lnTo>
                      <a:pt x="168" y="14"/>
                    </a:lnTo>
                    <a:lnTo>
                      <a:pt x="152" y="9"/>
                    </a:lnTo>
                    <a:lnTo>
                      <a:pt x="135" y="5"/>
                    </a:lnTo>
                    <a:lnTo>
                      <a:pt x="117" y="2"/>
                    </a:lnTo>
                    <a:lnTo>
                      <a:pt x="98" y="0"/>
                    </a:lnTo>
                    <a:lnTo>
                      <a:pt x="78" y="0"/>
                    </a:lnTo>
                    <a:lnTo>
                      <a:pt x="58" y="2"/>
                    </a:lnTo>
                    <a:lnTo>
                      <a:pt x="49" y="3"/>
                    </a:lnTo>
                    <a:lnTo>
                      <a:pt x="41" y="5"/>
                    </a:lnTo>
                    <a:lnTo>
                      <a:pt x="34" y="8"/>
                    </a:lnTo>
                    <a:lnTo>
                      <a:pt x="29" y="13"/>
                    </a:lnTo>
                    <a:lnTo>
                      <a:pt x="24" y="18"/>
                    </a:lnTo>
                    <a:lnTo>
                      <a:pt x="21" y="25"/>
                    </a:lnTo>
                    <a:lnTo>
                      <a:pt x="20" y="32"/>
                    </a:lnTo>
                    <a:lnTo>
                      <a:pt x="19" y="40"/>
                    </a:lnTo>
                    <a:lnTo>
                      <a:pt x="17" y="62"/>
                    </a:lnTo>
                    <a:lnTo>
                      <a:pt x="15" y="83"/>
                    </a:lnTo>
                    <a:lnTo>
                      <a:pt x="12" y="102"/>
                    </a:lnTo>
                    <a:lnTo>
                      <a:pt x="10" y="119"/>
                    </a:lnTo>
                    <a:lnTo>
                      <a:pt x="7" y="136"/>
                    </a:lnTo>
                    <a:lnTo>
                      <a:pt x="4" y="153"/>
                    </a:lnTo>
                    <a:lnTo>
                      <a:pt x="2" y="171"/>
                    </a:lnTo>
                    <a:lnTo>
                      <a:pt x="0" y="193"/>
                    </a:lnTo>
                    <a:lnTo>
                      <a:pt x="11" y="217"/>
                    </a:lnTo>
                    <a:lnTo>
                      <a:pt x="23" y="238"/>
                    </a:lnTo>
                    <a:lnTo>
                      <a:pt x="37" y="257"/>
                    </a:lnTo>
                    <a:lnTo>
                      <a:pt x="52" y="273"/>
                    </a:lnTo>
                    <a:lnTo>
                      <a:pt x="69" y="288"/>
                    </a:lnTo>
                    <a:lnTo>
                      <a:pt x="87" y="302"/>
                    </a:lnTo>
                    <a:lnTo>
                      <a:pt x="106" y="314"/>
                    </a:lnTo>
                    <a:lnTo>
                      <a:pt x="126" y="326"/>
                    </a:lnTo>
                    <a:lnTo>
                      <a:pt x="146" y="337"/>
                    </a:lnTo>
                    <a:lnTo>
                      <a:pt x="167" y="347"/>
                    </a:lnTo>
                    <a:lnTo>
                      <a:pt x="189" y="357"/>
                    </a:lnTo>
                    <a:lnTo>
                      <a:pt x="211" y="368"/>
                    </a:lnTo>
                    <a:lnTo>
                      <a:pt x="233" y="379"/>
                    </a:lnTo>
                    <a:lnTo>
                      <a:pt x="255" y="391"/>
                    </a:lnTo>
                    <a:lnTo>
                      <a:pt x="277" y="404"/>
                    </a:lnTo>
                    <a:lnTo>
                      <a:pt x="298" y="419"/>
                    </a:lnTo>
                    <a:lnTo>
                      <a:pt x="302" y="419"/>
                    </a:lnTo>
                    <a:lnTo>
                      <a:pt x="306" y="417"/>
                    </a:lnTo>
                    <a:lnTo>
                      <a:pt x="307" y="413"/>
                    </a:lnTo>
                    <a:lnTo>
                      <a:pt x="304" y="409"/>
                    </a:lnTo>
                    <a:lnTo>
                      <a:pt x="286" y="396"/>
                    </a:lnTo>
                    <a:lnTo>
                      <a:pt x="269" y="383"/>
                    </a:lnTo>
                    <a:lnTo>
                      <a:pt x="253" y="371"/>
                    </a:lnTo>
                    <a:lnTo>
                      <a:pt x="238" y="359"/>
                    </a:lnTo>
                    <a:lnTo>
                      <a:pt x="223" y="347"/>
                    </a:lnTo>
                    <a:lnTo>
                      <a:pt x="208" y="335"/>
                    </a:lnTo>
                    <a:lnTo>
                      <a:pt x="195" y="323"/>
                    </a:lnTo>
                    <a:lnTo>
                      <a:pt x="182" y="310"/>
                    </a:lnTo>
                    <a:lnTo>
                      <a:pt x="170" y="297"/>
                    </a:lnTo>
                    <a:lnTo>
                      <a:pt x="158" y="284"/>
                    </a:lnTo>
                    <a:lnTo>
                      <a:pt x="147" y="270"/>
                    </a:lnTo>
                    <a:lnTo>
                      <a:pt x="137" y="254"/>
                    </a:lnTo>
                    <a:lnTo>
                      <a:pt x="127" y="238"/>
                    </a:lnTo>
                    <a:lnTo>
                      <a:pt x="118" y="220"/>
                    </a:lnTo>
                    <a:lnTo>
                      <a:pt x="109" y="201"/>
                    </a:lnTo>
                    <a:lnTo>
                      <a:pt x="101" y="179"/>
                    </a:lnTo>
                    <a:lnTo>
                      <a:pt x="102" y="158"/>
                    </a:lnTo>
                    <a:lnTo>
                      <a:pt x="102" y="141"/>
                    </a:lnTo>
                    <a:lnTo>
                      <a:pt x="102" y="127"/>
                    </a:lnTo>
                    <a:lnTo>
                      <a:pt x="103" y="113"/>
                    </a:lnTo>
                    <a:lnTo>
                      <a:pt x="103" y="99"/>
                    </a:lnTo>
                    <a:lnTo>
                      <a:pt x="103" y="84"/>
                    </a:lnTo>
                    <a:lnTo>
                      <a:pt x="103" y="66"/>
                    </a:lnTo>
                    <a:lnTo>
                      <a:pt x="104" y="43"/>
                    </a:lnTo>
                    <a:lnTo>
                      <a:pt x="101" y="38"/>
                    </a:lnTo>
                    <a:lnTo>
                      <a:pt x="95" y="40"/>
                    </a:lnTo>
                    <a:lnTo>
                      <a:pt x="85" y="46"/>
                    </a:lnTo>
                    <a:lnTo>
                      <a:pt x="76" y="55"/>
                    </a:lnTo>
                    <a:lnTo>
                      <a:pt x="68" y="66"/>
                    </a:lnTo>
                    <a:lnTo>
                      <a:pt x="63" y="75"/>
                    </a:lnTo>
                    <a:lnTo>
                      <a:pt x="62" y="81"/>
                    </a:lnTo>
                    <a:lnTo>
                      <a:pt x="68" y="83"/>
                    </a:lnTo>
                    <a:lnTo>
                      <a:pt x="85" y="81"/>
                    </a:lnTo>
                    <a:lnTo>
                      <a:pt x="103" y="79"/>
                    </a:lnTo>
                    <a:lnTo>
                      <a:pt x="120" y="78"/>
                    </a:lnTo>
                    <a:lnTo>
                      <a:pt x="136" y="76"/>
                    </a:lnTo>
                    <a:lnTo>
                      <a:pt x="151" y="75"/>
                    </a:lnTo>
                    <a:lnTo>
                      <a:pt x="167" y="74"/>
                    </a:lnTo>
                    <a:lnTo>
                      <a:pt x="182" y="74"/>
                    </a:lnTo>
                    <a:lnTo>
                      <a:pt x="196" y="75"/>
                    </a:lnTo>
                    <a:lnTo>
                      <a:pt x="211" y="76"/>
                    </a:lnTo>
                    <a:lnTo>
                      <a:pt x="225" y="79"/>
                    </a:lnTo>
                    <a:lnTo>
                      <a:pt x="238" y="82"/>
                    </a:lnTo>
                    <a:lnTo>
                      <a:pt x="251" y="86"/>
                    </a:lnTo>
                    <a:lnTo>
                      <a:pt x="263" y="91"/>
                    </a:lnTo>
                    <a:lnTo>
                      <a:pt x="275" y="98"/>
                    </a:lnTo>
                    <a:lnTo>
                      <a:pt x="287" y="106"/>
                    </a:lnTo>
                    <a:lnTo>
                      <a:pt x="298" y="115"/>
                    </a:lnTo>
                    <a:lnTo>
                      <a:pt x="291" y="163"/>
                    </a:lnTo>
                    <a:lnTo>
                      <a:pt x="291" y="184"/>
                    </a:lnTo>
                    <a:lnTo>
                      <a:pt x="290" y="206"/>
                    </a:lnTo>
                    <a:lnTo>
                      <a:pt x="290" y="225"/>
                    </a:lnTo>
                    <a:lnTo>
                      <a:pt x="289" y="244"/>
                    </a:lnTo>
                    <a:lnTo>
                      <a:pt x="288" y="262"/>
                    </a:lnTo>
                    <a:lnTo>
                      <a:pt x="288" y="280"/>
                    </a:lnTo>
                    <a:lnTo>
                      <a:pt x="287" y="297"/>
                    </a:lnTo>
                    <a:lnTo>
                      <a:pt x="288" y="313"/>
                    </a:lnTo>
                    <a:lnTo>
                      <a:pt x="288" y="331"/>
                    </a:lnTo>
                    <a:lnTo>
                      <a:pt x="290" y="347"/>
                    </a:lnTo>
                    <a:lnTo>
                      <a:pt x="292" y="363"/>
                    </a:lnTo>
                    <a:lnTo>
                      <a:pt x="295" y="378"/>
                    </a:lnTo>
                    <a:lnTo>
                      <a:pt x="299" y="394"/>
                    </a:lnTo>
                    <a:lnTo>
                      <a:pt x="305" y="410"/>
                    </a:lnTo>
                    <a:lnTo>
                      <a:pt x="312" y="426"/>
                    </a:lnTo>
                    <a:lnTo>
                      <a:pt x="320" y="442"/>
                    </a:lnTo>
                    <a:lnTo>
                      <a:pt x="323" y="444"/>
                    </a:lnTo>
                    <a:lnTo>
                      <a:pt x="327" y="443"/>
                    </a:lnTo>
                    <a:lnTo>
                      <a:pt x="331" y="440"/>
                    </a:lnTo>
                    <a:lnTo>
                      <a:pt x="331" y="4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48" name="Freeform 304"/>
              <p:cNvSpPr>
                <a:spLocks/>
              </p:cNvSpPr>
              <p:nvPr/>
            </p:nvSpPr>
            <p:spPr bwMode="auto">
              <a:xfrm flipH="1">
                <a:off x="4646" y="1849"/>
                <a:ext cx="802" cy="398"/>
              </a:xfrm>
              <a:custGeom>
                <a:avLst/>
                <a:gdLst>
                  <a:gd name="T0" fmla="*/ 4062 w 4413"/>
                  <a:gd name="T1" fmla="*/ 563 h 2186"/>
                  <a:gd name="T2" fmla="*/ 4167 w 4413"/>
                  <a:gd name="T3" fmla="*/ 719 h 2186"/>
                  <a:gd name="T4" fmla="*/ 4329 w 4413"/>
                  <a:gd name="T5" fmla="*/ 780 h 2186"/>
                  <a:gd name="T6" fmla="*/ 4266 w 4413"/>
                  <a:gd name="T7" fmla="*/ 836 h 2186"/>
                  <a:gd name="T8" fmla="*/ 3843 w 4413"/>
                  <a:gd name="T9" fmla="*/ 769 h 2186"/>
                  <a:gd name="T10" fmla="*/ 3385 w 4413"/>
                  <a:gd name="T11" fmla="*/ 817 h 2186"/>
                  <a:gd name="T12" fmla="*/ 3000 w 4413"/>
                  <a:gd name="T13" fmla="*/ 935 h 2186"/>
                  <a:gd name="T14" fmla="*/ 2843 w 4413"/>
                  <a:gd name="T15" fmla="*/ 1025 h 2186"/>
                  <a:gd name="T16" fmla="*/ 2751 w 4413"/>
                  <a:gd name="T17" fmla="*/ 1093 h 2186"/>
                  <a:gd name="T18" fmla="*/ 2646 w 4413"/>
                  <a:gd name="T19" fmla="*/ 1227 h 2186"/>
                  <a:gd name="T20" fmla="*/ 2569 w 4413"/>
                  <a:gd name="T21" fmla="*/ 1391 h 2186"/>
                  <a:gd name="T22" fmla="*/ 2530 w 4413"/>
                  <a:gd name="T23" fmla="*/ 1637 h 2186"/>
                  <a:gd name="T24" fmla="*/ 2489 w 4413"/>
                  <a:gd name="T25" fmla="*/ 1873 h 2186"/>
                  <a:gd name="T26" fmla="*/ 2434 w 4413"/>
                  <a:gd name="T27" fmla="*/ 2084 h 2186"/>
                  <a:gd name="T28" fmla="*/ 2367 w 4413"/>
                  <a:gd name="T29" fmla="*/ 2129 h 2186"/>
                  <a:gd name="T30" fmla="*/ 2273 w 4413"/>
                  <a:gd name="T31" fmla="*/ 2033 h 2186"/>
                  <a:gd name="T32" fmla="*/ 2141 w 4413"/>
                  <a:gd name="T33" fmla="*/ 1956 h 2186"/>
                  <a:gd name="T34" fmla="*/ 1951 w 4413"/>
                  <a:gd name="T35" fmla="*/ 1935 h 2186"/>
                  <a:gd name="T36" fmla="*/ 1761 w 4413"/>
                  <a:gd name="T37" fmla="*/ 1927 h 2186"/>
                  <a:gd name="T38" fmla="*/ 1546 w 4413"/>
                  <a:gd name="T39" fmla="*/ 1919 h 2186"/>
                  <a:gd name="T40" fmla="*/ 1343 w 4413"/>
                  <a:gd name="T41" fmla="*/ 1834 h 2186"/>
                  <a:gd name="T42" fmla="*/ 1070 w 4413"/>
                  <a:gd name="T43" fmla="*/ 1630 h 2186"/>
                  <a:gd name="T44" fmla="*/ 804 w 4413"/>
                  <a:gd name="T45" fmla="*/ 1428 h 2186"/>
                  <a:gd name="T46" fmla="*/ 507 w 4413"/>
                  <a:gd name="T47" fmla="*/ 1256 h 2186"/>
                  <a:gd name="T48" fmla="*/ 288 w 4413"/>
                  <a:gd name="T49" fmla="*/ 1083 h 2186"/>
                  <a:gd name="T50" fmla="*/ 179 w 4413"/>
                  <a:gd name="T51" fmla="*/ 870 h 2186"/>
                  <a:gd name="T52" fmla="*/ 155 w 4413"/>
                  <a:gd name="T53" fmla="*/ 619 h 2186"/>
                  <a:gd name="T54" fmla="*/ 201 w 4413"/>
                  <a:gd name="T55" fmla="*/ 365 h 2186"/>
                  <a:gd name="T56" fmla="*/ 313 w 4413"/>
                  <a:gd name="T57" fmla="*/ 252 h 2186"/>
                  <a:gd name="T58" fmla="*/ 411 w 4413"/>
                  <a:gd name="T59" fmla="*/ 153 h 2186"/>
                  <a:gd name="T60" fmla="*/ 477 w 4413"/>
                  <a:gd name="T61" fmla="*/ 24 h 2186"/>
                  <a:gd name="T62" fmla="*/ 335 w 4413"/>
                  <a:gd name="T63" fmla="*/ 48 h 2186"/>
                  <a:gd name="T64" fmla="*/ 219 w 4413"/>
                  <a:gd name="T65" fmla="*/ 115 h 2186"/>
                  <a:gd name="T66" fmla="*/ 50 w 4413"/>
                  <a:gd name="T67" fmla="*/ 302 h 2186"/>
                  <a:gd name="T68" fmla="*/ 0 w 4413"/>
                  <a:gd name="T69" fmla="*/ 597 h 2186"/>
                  <a:gd name="T70" fmla="*/ 62 w 4413"/>
                  <a:gd name="T71" fmla="*/ 884 h 2186"/>
                  <a:gd name="T72" fmla="*/ 219 w 4413"/>
                  <a:gd name="T73" fmla="*/ 1126 h 2186"/>
                  <a:gd name="T74" fmla="*/ 470 w 4413"/>
                  <a:gd name="T75" fmla="*/ 1317 h 2186"/>
                  <a:gd name="T76" fmla="*/ 769 w 4413"/>
                  <a:gd name="T77" fmla="*/ 1491 h 2186"/>
                  <a:gd name="T78" fmla="*/ 1038 w 4413"/>
                  <a:gd name="T79" fmla="*/ 1694 h 2186"/>
                  <a:gd name="T80" fmla="*/ 1311 w 4413"/>
                  <a:gd name="T81" fmla="*/ 1900 h 2186"/>
                  <a:gd name="T82" fmla="*/ 1528 w 4413"/>
                  <a:gd name="T83" fmla="*/ 2002 h 2186"/>
                  <a:gd name="T84" fmla="*/ 1768 w 4413"/>
                  <a:gd name="T85" fmla="*/ 2043 h 2186"/>
                  <a:gd name="T86" fmla="*/ 1955 w 4413"/>
                  <a:gd name="T87" fmla="*/ 2002 h 2186"/>
                  <a:gd name="T88" fmla="*/ 2139 w 4413"/>
                  <a:gd name="T89" fmla="*/ 1972 h 2186"/>
                  <a:gd name="T90" fmla="*/ 2263 w 4413"/>
                  <a:gd name="T91" fmla="*/ 2047 h 2186"/>
                  <a:gd name="T92" fmla="*/ 2424 w 4413"/>
                  <a:gd name="T93" fmla="*/ 2145 h 2186"/>
                  <a:gd name="T94" fmla="*/ 2535 w 4413"/>
                  <a:gd name="T95" fmla="*/ 1949 h 2186"/>
                  <a:gd name="T96" fmla="*/ 2654 w 4413"/>
                  <a:gd name="T97" fmla="*/ 1736 h 2186"/>
                  <a:gd name="T98" fmla="*/ 2746 w 4413"/>
                  <a:gd name="T99" fmla="*/ 1501 h 2186"/>
                  <a:gd name="T100" fmla="*/ 2800 w 4413"/>
                  <a:gd name="T101" fmla="*/ 1344 h 2186"/>
                  <a:gd name="T102" fmla="*/ 2868 w 4413"/>
                  <a:gd name="T103" fmla="*/ 1252 h 2186"/>
                  <a:gd name="T104" fmla="*/ 3003 w 4413"/>
                  <a:gd name="T105" fmla="*/ 1147 h 2186"/>
                  <a:gd name="T106" fmla="*/ 3319 w 4413"/>
                  <a:gd name="T107" fmla="*/ 995 h 2186"/>
                  <a:gd name="T108" fmla="*/ 3731 w 4413"/>
                  <a:gd name="T109" fmla="*/ 860 h 2186"/>
                  <a:gd name="T110" fmla="*/ 4146 w 4413"/>
                  <a:gd name="T111" fmla="*/ 829 h 2186"/>
                  <a:gd name="T112" fmla="*/ 4378 w 4413"/>
                  <a:gd name="T113" fmla="*/ 815 h 2186"/>
                  <a:gd name="T114" fmla="*/ 4271 w 4413"/>
                  <a:gd name="T115" fmla="*/ 702 h 2186"/>
                  <a:gd name="T116" fmla="*/ 4115 w 4413"/>
                  <a:gd name="T117" fmla="*/ 586 h 2186"/>
                  <a:gd name="T118" fmla="*/ 4034 w 4413"/>
                  <a:gd name="T119" fmla="*/ 431 h 2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13" h="2186">
                    <a:moveTo>
                      <a:pt x="3998" y="399"/>
                    </a:moveTo>
                    <a:lnTo>
                      <a:pt x="4008" y="419"/>
                    </a:lnTo>
                    <a:lnTo>
                      <a:pt x="4018" y="440"/>
                    </a:lnTo>
                    <a:lnTo>
                      <a:pt x="4026" y="461"/>
                    </a:lnTo>
                    <a:lnTo>
                      <a:pt x="4034" y="482"/>
                    </a:lnTo>
                    <a:lnTo>
                      <a:pt x="4041" y="502"/>
                    </a:lnTo>
                    <a:lnTo>
                      <a:pt x="4048" y="523"/>
                    </a:lnTo>
                    <a:lnTo>
                      <a:pt x="4055" y="543"/>
                    </a:lnTo>
                    <a:lnTo>
                      <a:pt x="4062" y="563"/>
                    </a:lnTo>
                    <a:lnTo>
                      <a:pt x="4068" y="582"/>
                    </a:lnTo>
                    <a:lnTo>
                      <a:pt x="4076" y="603"/>
                    </a:lnTo>
                    <a:lnTo>
                      <a:pt x="4084" y="622"/>
                    </a:lnTo>
                    <a:lnTo>
                      <a:pt x="4092" y="640"/>
                    </a:lnTo>
                    <a:lnTo>
                      <a:pt x="4102" y="659"/>
                    </a:lnTo>
                    <a:lnTo>
                      <a:pt x="4113" y="676"/>
                    </a:lnTo>
                    <a:lnTo>
                      <a:pt x="4125" y="693"/>
                    </a:lnTo>
                    <a:lnTo>
                      <a:pt x="4138" y="710"/>
                    </a:lnTo>
                    <a:lnTo>
                      <a:pt x="4167" y="719"/>
                    </a:lnTo>
                    <a:lnTo>
                      <a:pt x="4193" y="728"/>
                    </a:lnTo>
                    <a:lnTo>
                      <a:pt x="4216" y="735"/>
                    </a:lnTo>
                    <a:lnTo>
                      <a:pt x="4238" y="741"/>
                    </a:lnTo>
                    <a:lnTo>
                      <a:pt x="4257" y="747"/>
                    </a:lnTo>
                    <a:lnTo>
                      <a:pt x="4274" y="753"/>
                    </a:lnTo>
                    <a:lnTo>
                      <a:pt x="4290" y="758"/>
                    </a:lnTo>
                    <a:lnTo>
                      <a:pt x="4304" y="765"/>
                    </a:lnTo>
                    <a:lnTo>
                      <a:pt x="4316" y="772"/>
                    </a:lnTo>
                    <a:lnTo>
                      <a:pt x="4329" y="780"/>
                    </a:lnTo>
                    <a:lnTo>
                      <a:pt x="4340" y="790"/>
                    </a:lnTo>
                    <a:lnTo>
                      <a:pt x="4352" y="802"/>
                    </a:lnTo>
                    <a:lnTo>
                      <a:pt x="4364" y="816"/>
                    </a:lnTo>
                    <a:lnTo>
                      <a:pt x="4375" y="832"/>
                    </a:lnTo>
                    <a:lnTo>
                      <a:pt x="4387" y="852"/>
                    </a:lnTo>
                    <a:lnTo>
                      <a:pt x="4400" y="875"/>
                    </a:lnTo>
                    <a:lnTo>
                      <a:pt x="4344" y="872"/>
                    </a:lnTo>
                    <a:lnTo>
                      <a:pt x="4306" y="852"/>
                    </a:lnTo>
                    <a:lnTo>
                      <a:pt x="4266" y="836"/>
                    </a:lnTo>
                    <a:lnTo>
                      <a:pt x="4223" y="821"/>
                    </a:lnTo>
                    <a:lnTo>
                      <a:pt x="4180" y="809"/>
                    </a:lnTo>
                    <a:lnTo>
                      <a:pt x="4136" y="798"/>
                    </a:lnTo>
                    <a:lnTo>
                      <a:pt x="4089" y="789"/>
                    </a:lnTo>
                    <a:lnTo>
                      <a:pt x="4042" y="782"/>
                    </a:lnTo>
                    <a:lnTo>
                      <a:pt x="3994" y="776"/>
                    </a:lnTo>
                    <a:lnTo>
                      <a:pt x="3944" y="772"/>
                    </a:lnTo>
                    <a:lnTo>
                      <a:pt x="3894" y="770"/>
                    </a:lnTo>
                    <a:lnTo>
                      <a:pt x="3843" y="769"/>
                    </a:lnTo>
                    <a:lnTo>
                      <a:pt x="3792" y="770"/>
                    </a:lnTo>
                    <a:lnTo>
                      <a:pt x="3740" y="771"/>
                    </a:lnTo>
                    <a:lnTo>
                      <a:pt x="3689" y="775"/>
                    </a:lnTo>
                    <a:lnTo>
                      <a:pt x="3638" y="779"/>
                    </a:lnTo>
                    <a:lnTo>
                      <a:pt x="3586" y="784"/>
                    </a:lnTo>
                    <a:lnTo>
                      <a:pt x="3536" y="791"/>
                    </a:lnTo>
                    <a:lnTo>
                      <a:pt x="3485" y="799"/>
                    </a:lnTo>
                    <a:lnTo>
                      <a:pt x="3435" y="807"/>
                    </a:lnTo>
                    <a:lnTo>
                      <a:pt x="3385" y="817"/>
                    </a:lnTo>
                    <a:lnTo>
                      <a:pt x="3337" y="827"/>
                    </a:lnTo>
                    <a:lnTo>
                      <a:pt x="3291" y="839"/>
                    </a:lnTo>
                    <a:lnTo>
                      <a:pt x="3244" y="851"/>
                    </a:lnTo>
                    <a:lnTo>
                      <a:pt x="3199" y="864"/>
                    </a:lnTo>
                    <a:lnTo>
                      <a:pt x="3157" y="877"/>
                    </a:lnTo>
                    <a:lnTo>
                      <a:pt x="3114" y="891"/>
                    </a:lnTo>
                    <a:lnTo>
                      <a:pt x="3075" y="905"/>
                    </a:lnTo>
                    <a:lnTo>
                      <a:pt x="3037" y="920"/>
                    </a:lnTo>
                    <a:lnTo>
                      <a:pt x="3000" y="935"/>
                    </a:lnTo>
                    <a:lnTo>
                      <a:pt x="2967" y="950"/>
                    </a:lnTo>
                    <a:lnTo>
                      <a:pt x="2936" y="965"/>
                    </a:lnTo>
                    <a:lnTo>
                      <a:pt x="2907" y="982"/>
                    </a:lnTo>
                    <a:lnTo>
                      <a:pt x="2895" y="989"/>
                    </a:lnTo>
                    <a:lnTo>
                      <a:pt x="2885" y="996"/>
                    </a:lnTo>
                    <a:lnTo>
                      <a:pt x="2874" y="1003"/>
                    </a:lnTo>
                    <a:lnTo>
                      <a:pt x="2864" y="1010"/>
                    </a:lnTo>
                    <a:lnTo>
                      <a:pt x="2853" y="1017"/>
                    </a:lnTo>
                    <a:lnTo>
                      <a:pt x="2843" y="1025"/>
                    </a:lnTo>
                    <a:lnTo>
                      <a:pt x="2833" y="1032"/>
                    </a:lnTo>
                    <a:lnTo>
                      <a:pt x="2823" y="1040"/>
                    </a:lnTo>
                    <a:lnTo>
                      <a:pt x="2813" y="1047"/>
                    </a:lnTo>
                    <a:lnTo>
                      <a:pt x="2803" y="1055"/>
                    </a:lnTo>
                    <a:lnTo>
                      <a:pt x="2793" y="1062"/>
                    </a:lnTo>
                    <a:lnTo>
                      <a:pt x="2782" y="1070"/>
                    </a:lnTo>
                    <a:lnTo>
                      <a:pt x="2772" y="1078"/>
                    </a:lnTo>
                    <a:lnTo>
                      <a:pt x="2761" y="1086"/>
                    </a:lnTo>
                    <a:lnTo>
                      <a:pt x="2751" y="1093"/>
                    </a:lnTo>
                    <a:lnTo>
                      <a:pt x="2741" y="1101"/>
                    </a:lnTo>
                    <a:lnTo>
                      <a:pt x="2729" y="1117"/>
                    </a:lnTo>
                    <a:lnTo>
                      <a:pt x="2716" y="1133"/>
                    </a:lnTo>
                    <a:lnTo>
                      <a:pt x="2704" y="1148"/>
                    </a:lnTo>
                    <a:lnTo>
                      <a:pt x="2692" y="1164"/>
                    </a:lnTo>
                    <a:lnTo>
                      <a:pt x="2680" y="1179"/>
                    </a:lnTo>
                    <a:lnTo>
                      <a:pt x="2669" y="1195"/>
                    </a:lnTo>
                    <a:lnTo>
                      <a:pt x="2657" y="1211"/>
                    </a:lnTo>
                    <a:lnTo>
                      <a:pt x="2646" y="1227"/>
                    </a:lnTo>
                    <a:lnTo>
                      <a:pt x="2635" y="1245"/>
                    </a:lnTo>
                    <a:lnTo>
                      <a:pt x="2625" y="1261"/>
                    </a:lnTo>
                    <a:lnTo>
                      <a:pt x="2616" y="1278"/>
                    </a:lnTo>
                    <a:lnTo>
                      <a:pt x="2606" y="1295"/>
                    </a:lnTo>
                    <a:lnTo>
                      <a:pt x="2597" y="1311"/>
                    </a:lnTo>
                    <a:lnTo>
                      <a:pt x="2589" y="1328"/>
                    </a:lnTo>
                    <a:lnTo>
                      <a:pt x="2581" y="1346"/>
                    </a:lnTo>
                    <a:lnTo>
                      <a:pt x="2573" y="1364"/>
                    </a:lnTo>
                    <a:lnTo>
                      <a:pt x="2569" y="1391"/>
                    </a:lnTo>
                    <a:lnTo>
                      <a:pt x="2564" y="1418"/>
                    </a:lnTo>
                    <a:lnTo>
                      <a:pt x="2560" y="1446"/>
                    </a:lnTo>
                    <a:lnTo>
                      <a:pt x="2556" y="1473"/>
                    </a:lnTo>
                    <a:lnTo>
                      <a:pt x="2552" y="1501"/>
                    </a:lnTo>
                    <a:lnTo>
                      <a:pt x="2547" y="1528"/>
                    </a:lnTo>
                    <a:lnTo>
                      <a:pt x="2542" y="1555"/>
                    </a:lnTo>
                    <a:lnTo>
                      <a:pt x="2538" y="1582"/>
                    </a:lnTo>
                    <a:lnTo>
                      <a:pt x="2534" y="1609"/>
                    </a:lnTo>
                    <a:lnTo>
                      <a:pt x="2530" y="1637"/>
                    </a:lnTo>
                    <a:lnTo>
                      <a:pt x="2526" y="1664"/>
                    </a:lnTo>
                    <a:lnTo>
                      <a:pt x="2522" y="1691"/>
                    </a:lnTo>
                    <a:lnTo>
                      <a:pt x="2517" y="1717"/>
                    </a:lnTo>
                    <a:lnTo>
                      <a:pt x="2513" y="1744"/>
                    </a:lnTo>
                    <a:lnTo>
                      <a:pt x="2508" y="1770"/>
                    </a:lnTo>
                    <a:lnTo>
                      <a:pt x="2504" y="1796"/>
                    </a:lnTo>
                    <a:lnTo>
                      <a:pt x="2499" y="1821"/>
                    </a:lnTo>
                    <a:lnTo>
                      <a:pt x="2494" y="1847"/>
                    </a:lnTo>
                    <a:lnTo>
                      <a:pt x="2489" y="1873"/>
                    </a:lnTo>
                    <a:lnTo>
                      <a:pt x="2484" y="1897"/>
                    </a:lnTo>
                    <a:lnTo>
                      <a:pt x="2479" y="1922"/>
                    </a:lnTo>
                    <a:lnTo>
                      <a:pt x="2473" y="1946"/>
                    </a:lnTo>
                    <a:lnTo>
                      <a:pt x="2467" y="1970"/>
                    </a:lnTo>
                    <a:lnTo>
                      <a:pt x="2461" y="1993"/>
                    </a:lnTo>
                    <a:lnTo>
                      <a:pt x="2455" y="2017"/>
                    </a:lnTo>
                    <a:lnTo>
                      <a:pt x="2448" y="2040"/>
                    </a:lnTo>
                    <a:lnTo>
                      <a:pt x="2441" y="2062"/>
                    </a:lnTo>
                    <a:lnTo>
                      <a:pt x="2434" y="2084"/>
                    </a:lnTo>
                    <a:lnTo>
                      <a:pt x="2427" y="2105"/>
                    </a:lnTo>
                    <a:lnTo>
                      <a:pt x="2418" y="2127"/>
                    </a:lnTo>
                    <a:lnTo>
                      <a:pt x="2410" y="2147"/>
                    </a:lnTo>
                    <a:lnTo>
                      <a:pt x="2401" y="2167"/>
                    </a:lnTo>
                    <a:lnTo>
                      <a:pt x="2399" y="2165"/>
                    </a:lnTo>
                    <a:lnTo>
                      <a:pt x="2393" y="2158"/>
                    </a:lnTo>
                    <a:lnTo>
                      <a:pt x="2386" y="2149"/>
                    </a:lnTo>
                    <a:lnTo>
                      <a:pt x="2377" y="2139"/>
                    </a:lnTo>
                    <a:lnTo>
                      <a:pt x="2367" y="2129"/>
                    </a:lnTo>
                    <a:lnTo>
                      <a:pt x="2359" y="2118"/>
                    </a:lnTo>
                    <a:lnTo>
                      <a:pt x="2353" y="2111"/>
                    </a:lnTo>
                    <a:lnTo>
                      <a:pt x="2350" y="2108"/>
                    </a:lnTo>
                    <a:lnTo>
                      <a:pt x="2337" y="2094"/>
                    </a:lnTo>
                    <a:lnTo>
                      <a:pt x="2325" y="2080"/>
                    </a:lnTo>
                    <a:lnTo>
                      <a:pt x="2312" y="2068"/>
                    </a:lnTo>
                    <a:lnTo>
                      <a:pt x="2299" y="2055"/>
                    </a:lnTo>
                    <a:lnTo>
                      <a:pt x="2286" y="2044"/>
                    </a:lnTo>
                    <a:lnTo>
                      <a:pt x="2273" y="2033"/>
                    </a:lnTo>
                    <a:lnTo>
                      <a:pt x="2260" y="2023"/>
                    </a:lnTo>
                    <a:lnTo>
                      <a:pt x="2247" y="2013"/>
                    </a:lnTo>
                    <a:lnTo>
                      <a:pt x="2233" y="2003"/>
                    </a:lnTo>
                    <a:lnTo>
                      <a:pt x="2219" y="1993"/>
                    </a:lnTo>
                    <a:lnTo>
                      <a:pt x="2205" y="1985"/>
                    </a:lnTo>
                    <a:lnTo>
                      <a:pt x="2190" y="1977"/>
                    </a:lnTo>
                    <a:lnTo>
                      <a:pt x="2174" y="1970"/>
                    </a:lnTo>
                    <a:lnTo>
                      <a:pt x="2157" y="1963"/>
                    </a:lnTo>
                    <a:lnTo>
                      <a:pt x="2141" y="1956"/>
                    </a:lnTo>
                    <a:lnTo>
                      <a:pt x="2123" y="1950"/>
                    </a:lnTo>
                    <a:lnTo>
                      <a:pt x="2099" y="1951"/>
                    </a:lnTo>
                    <a:lnTo>
                      <a:pt x="2076" y="1950"/>
                    </a:lnTo>
                    <a:lnTo>
                      <a:pt x="2053" y="1949"/>
                    </a:lnTo>
                    <a:lnTo>
                      <a:pt x="2032" y="1947"/>
                    </a:lnTo>
                    <a:lnTo>
                      <a:pt x="2011" y="1944"/>
                    </a:lnTo>
                    <a:lnTo>
                      <a:pt x="1991" y="1941"/>
                    </a:lnTo>
                    <a:lnTo>
                      <a:pt x="1971" y="1938"/>
                    </a:lnTo>
                    <a:lnTo>
                      <a:pt x="1951" y="1935"/>
                    </a:lnTo>
                    <a:lnTo>
                      <a:pt x="1931" y="1932"/>
                    </a:lnTo>
                    <a:lnTo>
                      <a:pt x="1911" y="1929"/>
                    </a:lnTo>
                    <a:lnTo>
                      <a:pt x="1891" y="1926"/>
                    </a:lnTo>
                    <a:lnTo>
                      <a:pt x="1871" y="1925"/>
                    </a:lnTo>
                    <a:lnTo>
                      <a:pt x="1851" y="1924"/>
                    </a:lnTo>
                    <a:lnTo>
                      <a:pt x="1830" y="1924"/>
                    </a:lnTo>
                    <a:lnTo>
                      <a:pt x="1808" y="1925"/>
                    </a:lnTo>
                    <a:lnTo>
                      <a:pt x="1786" y="1927"/>
                    </a:lnTo>
                    <a:lnTo>
                      <a:pt x="1761" y="1927"/>
                    </a:lnTo>
                    <a:lnTo>
                      <a:pt x="1736" y="1927"/>
                    </a:lnTo>
                    <a:lnTo>
                      <a:pt x="1711" y="1927"/>
                    </a:lnTo>
                    <a:lnTo>
                      <a:pt x="1686" y="1926"/>
                    </a:lnTo>
                    <a:lnTo>
                      <a:pt x="1661" y="1926"/>
                    </a:lnTo>
                    <a:lnTo>
                      <a:pt x="1637" y="1925"/>
                    </a:lnTo>
                    <a:lnTo>
                      <a:pt x="1613" y="1924"/>
                    </a:lnTo>
                    <a:lnTo>
                      <a:pt x="1591" y="1922"/>
                    </a:lnTo>
                    <a:lnTo>
                      <a:pt x="1567" y="1921"/>
                    </a:lnTo>
                    <a:lnTo>
                      <a:pt x="1546" y="1919"/>
                    </a:lnTo>
                    <a:lnTo>
                      <a:pt x="1526" y="1916"/>
                    </a:lnTo>
                    <a:lnTo>
                      <a:pt x="1506" y="1913"/>
                    </a:lnTo>
                    <a:lnTo>
                      <a:pt x="1488" y="1910"/>
                    </a:lnTo>
                    <a:lnTo>
                      <a:pt x="1472" y="1907"/>
                    </a:lnTo>
                    <a:lnTo>
                      <a:pt x="1456" y="1903"/>
                    </a:lnTo>
                    <a:lnTo>
                      <a:pt x="1442" y="1898"/>
                    </a:lnTo>
                    <a:lnTo>
                      <a:pt x="1409" y="1877"/>
                    </a:lnTo>
                    <a:lnTo>
                      <a:pt x="1376" y="1855"/>
                    </a:lnTo>
                    <a:lnTo>
                      <a:pt x="1343" y="1834"/>
                    </a:lnTo>
                    <a:lnTo>
                      <a:pt x="1311" y="1812"/>
                    </a:lnTo>
                    <a:lnTo>
                      <a:pt x="1280" y="1790"/>
                    </a:lnTo>
                    <a:lnTo>
                      <a:pt x="1249" y="1768"/>
                    </a:lnTo>
                    <a:lnTo>
                      <a:pt x="1218" y="1745"/>
                    </a:lnTo>
                    <a:lnTo>
                      <a:pt x="1188" y="1722"/>
                    </a:lnTo>
                    <a:lnTo>
                      <a:pt x="1158" y="1699"/>
                    </a:lnTo>
                    <a:lnTo>
                      <a:pt x="1129" y="1676"/>
                    </a:lnTo>
                    <a:lnTo>
                      <a:pt x="1099" y="1653"/>
                    </a:lnTo>
                    <a:lnTo>
                      <a:pt x="1070" y="1630"/>
                    </a:lnTo>
                    <a:lnTo>
                      <a:pt x="1041" y="1607"/>
                    </a:lnTo>
                    <a:lnTo>
                      <a:pt x="1012" y="1584"/>
                    </a:lnTo>
                    <a:lnTo>
                      <a:pt x="982" y="1561"/>
                    </a:lnTo>
                    <a:lnTo>
                      <a:pt x="953" y="1538"/>
                    </a:lnTo>
                    <a:lnTo>
                      <a:pt x="924" y="1516"/>
                    </a:lnTo>
                    <a:lnTo>
                      <a:pt x="894" y="1494"/>
                    </a:lnTo>
                    <a:lnTo>
                      <a:pt x="865" y="1471"/>
                    </a:lnTo>
                    <a:lnTo>
                      <a:pt x="834" y="1449"/>
                    </a:lnTo>
                    <a:lnTo>
                      <a:pt x="804" y="1428"/>
                    </a:lnTo>
                    <a:lnTo>
                      <a:pt x="773" y="1407"/>
                    </a:lnTo>
                    <a:lnTo>
                      <a:pt x="741" y="1386"/>
                    </a:lnTo>
                    <a:lnTo>
                      <a:pt x="710" y="1366"/>
                    </a:lnTo>
                    <a:lnTo>
                      <a:pt x="678" y="1346"/>
                    </a:lnTo>
                    <a:lnTo>
                      <a:pt x="645" y="1327"/>
                    </a:lnTo>
                    <a:lnTo>
                      <a:pt x="611" y="1308"/>
                    </a:lnTo>
                    <a:lnTo>
                      <a:pt x="577" y="1290"/>
                    </a:lnTo>
                    <a:lnTo>
                      <a:pt x="542" y="1273"/>
                    </a:lnTo>
                    <a:lnTo>
                      <a:pt x="507" y="1256"/>
                    </a:lnTo>
                    <a:lnTo>
                      <a:pt x="469" y="1240"/>
                    </a:lnTo>
                    <a:lnTo>
                      <a:pt x="432" y="1224"/>
                    </a:lnTo>
                    <a:lnTo>
                      <a:pt x="408" y="1205"/>
                    </a:lnTo>
                    <a:lnTo>
                      <a:pt x="385" y="1186"/>
                    </a:lnTo>
                    <a:lnTo>
                      <a:pt x="363" y="1166"/>
                    </a:lnTo>
                    <a:lnTo>
                      <a:pt x="342" y="1146"/>
                    </a:lnTo>
                    <a:lnTo>
                      <a:pt x="323" y="1126"/>
                    </a:lnTo>
                    <a:lnTo>
                      <a:pt x="305" y="1104"/>
                    </a:lnTo>
                    <a:lnTo>
                      <a:pt x="288" y="1083"/>
                    </a:lnTo>
                    <a:lnTo>
                      <a:pt x="271" y="1061"/>
                    </a:lnTo>
                    <a:lnTo>
                      <a:pt x="255" y="1039"/>
                    </a:lnTo>
                    <a:lnTo>
                      <a:pt x="241" y="1016"/>
                    </a:lnTo>
                    <a:lnTo>
                      <a:pt x="228" y="993"/>
                    </a:lnTo>
                    <a:lnTo>
                      <a:pt x="217" y="969"/>
                    </a:lnTo>
                    <a:lnTo>
                      <a:pt x="206" y="945"/>
                    </a:lnTo>
                    <a:lnTo>
                      <a:pt x="196" y="920"/>
                    </a:lnTo>
                    <a:lnTo>
                      <a:pt x="187" y="896"/>
                    </a:lnTo>
                    <a:lnTo>
                      <a:pt x="179" y="870"/>
                    </a:lnTo>
                    <a:lnTo>
                      <a:pt x="173" y="844"/>
                    </a:lnTo>
                    <a:lnTo>
                      <a:pt x="167" y="817"/>
                    </a:lnTo>
                    <a:lnTo>
                      <a:pt x="162" y="791"/>
                    </a:lnTo>
                    <a:lnTo>
                      <a:pt x="158" y="763"/>
                    </a:lnTo>
                    <a:lnTo>
                      <a:pt x="156" y="736"/>
                    </a:lnTo>
                    <a:lnTo>
                      <a:pt x="154" y="707"/>
                    </a:lnTo>
                    <a:lnTo>
                      <a:pt x="153" y="678"/>
                    </a:lnTo>
                    <a:lnTo>
                      <a:pt x="153" y="649"/>
                    </a:lnTo>
                    <a:lnTo>
                      <a:pt x="155" y="619"/>
                    </a:lnTo>
                    <a:lnTo>
                      <a:pt x="157" y="588"/>
                    </a:lnTo>
                    <a:lnTo>
                      <a:pt x="160" y="558"/>
                    </a:lnTo>
                    <a:lnTo>
                      <a:pt x="164" y="527"/>
                    </a:lnTo>
                    <a:lnTo>
                      <a:pt x="169" y="495"/>
                    </a:lnTo>
                    <a:lnTo>
                      <a:pt x="175" y="462"/>
                    </a:lnTo>
                    <a:lnTo>
                      <a:pt x="181" y="429"/>
                    </a:lnTo>
                    <a:lnTo>
                      <a:pt x="189" y="396"/>
                    </a:lnTo>
                    <a:lnTo>
                      <a:pt x="196" y="379"/>
                    </a:lnTo>
                    <a:lnTo>
                      <a:pt x="201" y="365"/>
                    </a:lnTo>
                    <a:lnTo>
                      <a:pt x="205" y="353"/>
                    </a:lnTo>
                    <a:lnTo>
                      <a:pt x="208" y="342"/>
                    </a:lnTo>
                    <a:lnTo>
                      <a:pt x="210" y="333"/>
                    </a:lnTo>
                    <a:lnTo>
                      <a:pt x="212" y="323"/>
                    </a:lnTo>
                    <a:lnTo>
                      <a:pt x="216" y="312"/>
                    </a:lnTo>
                    <a:lnTo>
                      <a:pt x="221" y="299"/>
                    </a:lnTo>
                    <a:lnTo>
                      <a:pt x="287" y="273"/>
                    </a:lnTo>
                    <a:lnTo>
                      <a:pt x="300" y="263"/>
                    </a:lnTo>
                    <a:lnTo>
                      <a:pt x="313" y="252"/>
                    </a:lnTo>
                    <a:lnTo>
                      <a:pt x="325" y="241"/>
                    </a:lnTo>
                    <a:lnTo>
                      <a:pt x="337" y="230"/>
                    </a:lnTo>
                    <a:lnTo>
                      <a:pt x="348" y="219"/>
                    </a:lnTo>
                    <a:lnTo>
                      <a:pt x="359" y="207"/>
                    </a:lnTo>
                    <a:lnTo>
                      <a:pt x="369" y="196"/>
                    </a:lnTo>
                    <a:lnTo>
                      <a:pt x="380" y="185"/>
                    </a:lnTo>
                    <a:lnTo>
                      <a:pt x="391" y="174"/>
                    </a:lnTo>
                    <a:lnTo>
                      <a:pt x="401" y="163"/>
                    </a:lnTo>
                    <a:lnTo>
                      <a:pt x="411" y="153"/>
                    </a:lnTo>
                    <a:lnTo>
                      <a:pt x="421" y="142"/>
                    </a:lnTo>
                    <a:lnTo>
                      <a:pt x="431" y="132"/>
                    </a:lnTo>
                    <a:lnTo>
                      <a:pt x="442" y="123"/>
                    </a:lnTo>
                    <a:lnTo>
                      <a:pt x="453" y="114"/>
                    </a:lnTo>
                    <a:lnTo>
                      <a:pt x="464" y="105"/>
                    </a:lnTo>
                    <a:lnTo>
                      <a:pt x="482" y="85"/>
                    </a:lnTo>
                    <a:lnTo>
                      <a:pt x="489" y="64"/>
                    </a:lnTo>
                    <a:lnTo>
                      <a:pt x="487" y="43"/>
                    </a:lnTo>
                    <a:lnTo>
                      <a:pt x="477" y="24"/>
                    </a:lnTo>
                    <a:lnTo>
                      <a:pt x="462" y="9"/>
                    </a:lnTo>
                    <a:lnTo>
                      <a:pt x="442" y="0"/>
                    </a:lnTo>
                    <a:lnTo>
                      <a:pt x="420" y="0"/>
                    </a:lnTo>
                    <a:lnTo>
                      <a:pt x="397" y="11"/>
                    </a:lnTo>
                    <a:lnTo>
                      <a:pt x="385" y="19"/>
                    </a:lnTo>
                    <a:lnTo>
                      <a:pt x="372" y="27"/>
                    </a:lnTo>
                    <a:lnTo>
                      <a:pt x="359" y="34"/>
                    </a:lnTo>
                    <a:lnTo>
                      <a:pt x="347" y="41"/>
                    </a:lnTo>
                    <a:lnTo>
                      <a:pt x="335" y="48"/>
                    </a:lnTo>
                    <a:lnTo>
                      <a:pt x="323" y="55"/>
                    </a:lnTo>
                    <a:lnTo>
                      <a:pt x="310" y="62"/>
                    </a:lnTo>
                    <a:lnTo>
                      <a:pt x="298" y="68"/>
                    </a:lnTo>
                    <a:lnTo>
                      <a:pt x="285" y="75"/>
                    </a:lnTo>
                    <a:lnTo>
                      <a:pt x="273" y="82"/>
                    </a:lnTo>
                    <a:lnTo>
                      <a:pt x="259" y="89"/>
                    </a:lnTo>
                    <a:lnTo>
                      <a:pt x="246" y="98"/>
                    </a:lnTo>
                    <a:lnTo>
                      <a:pt x="233" y="106"/>
                    </a:lnTo>
                    <a:lnTo>
                      <a:pt x="219" y="115"/>
                    </a:lnTo>
                    <a:lnTo>
                      <a:pt x="206" y="124"/>
                    </a:lnTo>
                    <a:lnTo>
                      <a:pt x="192" y="134"/>
                    </a:lnTo>
                    <a:lnTo>
                      <a:pt x="108" y="201"/>
                    </a:lnTo>
                    <a:lnTo>
                      <a:pt x="101" y="216"/>
                    </a:lnTo>
                    <a:lnTo>
                      <a:pt x="92" y="233"/>
                    </a:lnTo>
                    <a:lnTo>
                      <a:pt x="82" y="249"/>
                    </a:lnTo>
                    <a:lnTo>
                      <a:pt x="72" y="266"/>
                    </a:lnTo>
                    <a:lnTo>
                      <a:pt x="61" y="284"/>
                    </a:lnTo>
                    <a:lnTo>
                      <a:pt x="50" y="302"/>
                    </a:lnTo>
                    <a:lnTo>
                      <a:pt x="40" y="321"/>
                    </a:lnTo>
                    <a:lnTo>
                      <a:pt x="31" y="340"/>
                    </a:lnTo>
                    <a:lnTo>
                      <a:pt x="21" y="379"/>
                    </a:lnTo>
                    <a:lnTo>
                      <a:pt x="14" y="417"/>
                    </a:lnTo>
                    <a:lnTo>
                      <a:pt x="8" y="454"/>
                    </a:lnTo>
                    <a:lnTo>
                      <a:pt x="4" y="491"/>
                    </a:lnTo>
                    <a:lnTo>
                      <a:pt x="1" y="527"/>
                    </a:lnTo>
                    <a:lnTo>
                      <a:pt x="0" y="562"/>
                    </a:lnTo>
                    <a:lnTo>
                      <a:pt x="0" y="597"/>
                    </a:lnTo>
                    <a:lnTo>
                      <a:pt x="1" y="632"/>
                    </a:lnTo>
                    <a:lnTo>
                      <a:pt x="4" y="665"/>
                    </a:lnTo>
                    <a:lnTo>
                      <a:pt x="8" y="698"/>
                    </a:lnTo>
                    <a:lnTo>
                      <a:pt x="14" y="731"/>
                    </a:lnTo>
                    <a:lnTo>
                      <a:pt x="21" y="763"/>
                    </a:lnTo>
                    <a:lnTo>
                      <a:pt x="30" y="794"/>
                    </a:lnTo>
                    <a:lnTo>
                      <a:pt x="39" y="824"/>
                    </a:lnTo>
                    <a:lnTo>
                      <a:pt x="50" y="855"/>
                    </a:lnTo>
                    <a:lnTo>
                      <a:pt x="62" y="884"/>
                    </a:lnTo>
                    <a:lnTo>
                      <a:pt x="75" y="913"/>
                    </a:lnTo>
                    <a:lnTo>
                      <a:pt x="89" y="942"/>
                    </a:lnTo>
                    <a:lnTo>
                      <a:pt x="104" y="969"/>
                    </a:lnTo>
                    <a:lnTo>
                      <a:pt x="121" y="997"/>
                    </a:lnTo>
                    <a:lnTo>
                      <a:pt x="138" y="1024"/>
                    </a:lnTo>
                    <a:lnTo>
                      <a:pt x="158" y="1050"/>
                    </a:lnTo>
                    <a:lnTo>
                      <a:pt x="177" y="1076"/>
                    </a:lnTo>
                    <a:lnTo>
                      <a:pt x="198" y="1101"/>
                    </a:lnTo>
                    <a:lnTo>
                      <a:pt x="219" y="1126"/>
                    </a:lnTo>
                    <a:lnTo>
                      <a:pt x="242" y="1151"/>
                    </a:lnTo>
                    <a:lnTo>
                      <a:pt x="266" y="1174"/>
                    </a:lnTo>
                    <a:lnTo>
                      <a:pt x="290" y="1197"/>
                    </a:lnTo>
                    <a:lnTo>
                      <a:pt x="316" y="1220"/>
                    </a:lnTo>
                    <a:lnTo>
                      <a:pt x="342" y="1243"/>
                    </a:lnTo>
                    <a:lnTo>
                      <a:pt x="368" y="1265"/>
                    </a:lnTo>
                    <a:lnTo>
                      <a:pt x="397" y="1286"/>
                    </a:lnTo>
                    <a:lnTo>
                      <a:pt x="434" y="1301"/>
                    </a:lnTo>
                    <a:lnTo>
                      <a:pt x="470" y="1317"/>
                    </a:lnTo>
                    <a:lnTo>
                      <a:pt x="506" y="1334"/>
                    </a:lnTo>
                    <a:lnTo>
                      <a:pt x="541" y="1351"/>
                    </a:lnTo>
                    <a:lnTo>
                      <a:pt x="575" y="1370"/>
                    </a:lnTo>
                    <a:lnTo>
                      <a:pt x="608" y="1389"/>
                    </a:lnTo>
                    <a:lnTo>
                      <a:pt x="642" y="1408"/>
                    </a:lnTo>
                    <a:lnTo>
                      <a:pt x="674" y="1428"/>
                    </a:lnTo>
                    <a:lnTo>
                      <a:pt x="706" y="1448"/>
                    </a:lnTo>
                    <a:lnTo>
                      <a:pt x="737" y="1469"/>
                    </a:lnTo>
                    <a:lnTo>
                      <a:pt x="769" y="1491"/>
                    </a:lnTo>
                    <a:lnTo>
                      <a:pt x="799" y="1512"/>
                    </a:lnTo>
                    <a:lnTo>
                      <a:pt x="829" y="1534"/>
                    </a:lnTo>
                    <a:lnTo>
                      <a:pt x="859" y="1556"/>
                    </a:lnTo>
                    <a:lnTo>
                      <a:pt x="890" y="1579"/>
                    </a:lnTo>
                    <a:lnTo>
                      <a:pt x="919" y="1601"/>
                    </a:lnTo>
                    <a:lnTo>
                      <a:pt x="949" y="1625"/>
                    </a:lnTo>
                    <a:lnTo>
                      <a:pt x="978" y="1648"/>
                    </a:lnTo>
                    <a:lnTo>
                      <a:pt x="1008" y="1671"/>
                    </a:lnTo>
                    <a:lnTo>
                      <a:pt x="1038" y="1694"/>
                    </a:lnTo>
                    <a:lnTo>
                      <a:pt x="1067" y="1717"/>
                    </a:lnTo>
                    <a:lnTo>
                      <a:pt x="1096" y="1740"/>
                    </a:lnTo>
                    <a:lnTo>
                      <a:pt x="1127" y="1764"/>
                    </a:lnTo>
                    <a:lnTo>
                      <a:pt x="1157" y="1787"/>
                    </a:lnTo>
                    <a:lnTo>
                      <a:pt x="1187" y="1810"/>
                    </a:lnTo>
                    <a:lnTo>
                      <a:pt x="1217" y="1832"/>
                    </a:lnTo>
                    <a:lnTo>
                      <a:pt x="1249" y="1855"/>
                    </a:lnTo>
                    <a:lnTo>
                      <a:pt x="1280" y="1878"/>
                    </a:lnTo>
                    <a:lnTo>
                      <a:pt x="1311" y="1900"/>
                    </a:lnTo>
                    <a:lnTo>
                      <a:pt x="1343" y="1921"/>
                    </a:lnTo>
                    <a:lnTo>
                      <a:pt x="1377" y="1942"/>
                    </a:lnTo>
                    <a:lnTo>
                      <a:pt x="1410" y="1963"/>
                    </a:lnTo>
                    <a:lnTo>
                      <a:pt x="1425" y="1969"/>
                    </a:lnTo>
                    <a:lnTo>
                      <a:pt x="1443" y="1975"/>
                    </a:lnTo>
                    <a:lnTo>
                      <a:pt x="1462" y="1981"/>
                    </a:lnTo>
                    <a:lnTo>
                      <a:pt x="1483" y="1988"/>
                    </a:lnTo>
                    <a:lnTo>
                      <a:pt x="1505" y="1994"/>
                    </a:lnTo>
                    <a:lnTo>
                      <a:pt x="1528" y="2002"/>
                    </a:lnTo>
                    <a:lnTo>
                      <a:pt x="1552" y="2009"/>
                    </a:lnTo>
                    <a:lnTo>
                      <a:pt x="1577" y="2015"/>
                    </a:lnTo>
                    <a:lnTo>
                      <a:pt x="1604" y="2021"/>
                    </a:lnTo>
                    <a:lnTo>
                      <a:pt x="1630" y="2026"/>
                    </a:lnTo>
                    <a:lnTo>
                      <a:pt x="1657" y="2031"/>
                    </a:lnTo>
                    <a:lnTo>
                      <a:pt x="1684" y="2036"/>
                    </a:lnTo>
                    <a:lnTo>
                      <a:pt x="1713" y="2039"/>
                    </a:lnTo>
                    <a:lnTo>
                      <a:pt x="1740" y="2042"/>
                    </a:lnTo>
                    <a:lnTo>
                      <a:pt x="1768" y="2043"/>
                    </a:lnTo>
                    <a:lnTo>
                      <a:pt x="1795" y="2044"/>
                    </a:lnTo>
                    <a:lnTo>
                      <a:pt x="1816" y="2041"/>
                    </a:lnTo>
                    <a:lnTo>
                      <a:pt x="1838" y="2036"/>
                    </a:lnTo>
                    <a:lnTo>
                      <a:pt x="1858" y="2031"/>
                    </a:lnTo>
                    <a:lnTo>
                      <a:pt x="1878" y="2026"/>
                    </a:lnTo>
                    <a:lnTo>
                      <a:pt x="1897" y="2020"/>
                    </a:lnTo>
                    <a:lnTo>
                      <a:pt x="1916" y="2014"/>
                    </a:lnTo>
                    <a:lnTo>
                      <a:pt x="1935" y="2008"/>
                    </a:lnTo>
                    <a:lnTo>
                      <a:pt x="1955" y="2002"/>
                    </a:lnTo>
                    <a:lnTo>
                      <a:pt x="1974" y="1995"/>
                    </a:lnTo>
                    <a:lnTo>
                      <a:pt x="1993" y="1989"/>
                    </a:lnTo>
                    <a:lnTo>
                      <a:pt x="2013" y="1983"/>
                    </a:lnTo>
                    <a:lnTo>
                      <a:pt x="2033" y="1978"/>
                    </a:lnTo>
                    <a:lnTo>
                      <a:pt x="2054" y="1974"/>
                    </a:lnTo>
                    <a:lnTo>
                      <a:pt x="2077" y="1970"/>
                    </a:lnTo>
                    <a:lnTo>
                      <a:pt x="2099" y="1968"/>
                    </a:lnTo>
                    <a:lnTo>
                      <a:pt x="2123" y="1966"/>
                    </a:lnTo>
                    <a:lnTo>
                      <a:pt x="2139" y="1972"/>
                    </a:lnTo>
                    <a:lnTo>
                      <a:pt x="2155" y="1979"/>
                    </a:lnTo>
                    <a:lnTo>
                      <a:pt x="2170" y="1985"/>
                    </a:lnTo>
                    <a:lnTo>
                      <a:pt x="2185" y="1993"/>
                    </a:lnTo>
                    <a:lnTo>
                      <a:pt x="2199" y="2001"/>
                    </a:lnTo>
                    <a:lnTo>
                      <a:pt x="2213" y="2009"/>
                    </a:lnTo>
                    <a:lnTo>
                      <a:pt x="2226" y="2018"/>
                    </a:lnTo>
                    <a:lnTo>
                      <a:pt x="2238" y="2027"/>
                    </a:lnTo>
                    <a:lnTo>
                      <a:pt x="2251" y="2037"/>
                    </a:lnTo>
                    <a:lnTo>
                      <a:pt x="2263" y="2047"/>
                    </a:lnTo>
                    <a:lnTo>
                      <a:pt x="2275" y="2058"/>
                    </a:lnTo>
                    <a:lnTo>
                      <a:pt x="2287" y="2069"/>
                    </a:lnTo>
                    <a:lnTo>
                      <a:pt x="2299" y="2081"/>
                    </a:lnTo>
                    <a:lnTo>
                      <a:pt x="2312" y="2094"/>
                    </a:lnTo>
                    <a:lnTo>
                      <a:pt x="2324" y="2107"/>
                    </a:lnTo>
                    <a:lnTo>
                      <a:pt x="2337" y="2121"/>
                    </a:lnTo>
                    <a:lnTo>
                      <a:pt x="2404" y="2186"/>
                    </a:lnTo>
                    <a:lnTo>
                      <a:pt x="2414" y="2165"/>
                    </a:lnTo>
                    <a:lnTo>
                      <a:pt x="2424" y="2145"/>
                    </a:lnTo>
                    <a:lnTo>
                      <a:pt x="2436" y="2124"/>
                    </a:lnTo>
                    <a:lnTo>
                      <a:pt x="2447" y="2102"/>
                    </a:lnTo>
                    <a:lnTo>
                      <a:pt x="2459" y="2081"/>
                    </a:lnTo>
                    <a:lnTo>
                      <a:pt x="2471" y="2060"/>
                    </a:lnTo>
                    <a:lnTo>
                      <a:pt x="2483" y="2038"/>
                    </a:lnTo>
                    <a:lnTo>
                      <a:pt x="2496" y="2017"/>
                    </a:lnTo>
                    <a:lnTo>
                      <a:pt x="2509" y="1994"/>
                    </a:lnTo>
                    <a:lnTo>
                      <a:pt x="2522" y="1972"/>
                    </a:lnTo>
                    <a:lnTo>
                      <a:pt x="2535" y="1949"/>
                    </a:lnTo>
                    <a:lnTo>
                      <a:pt x="2549" y="1927"/>
                    </a:lnTo>
                    <a:lnTo>
                      <a:pt x="2563" y="1904"/>
                    </a:lnTo>
                    <a:lnTo>
                      <a:pt x="2576" y="1881"/>
                    </a:lnTo>
                    <a:lnTo>
                      <a:pt x="2589" y="1857"/>
                    </a:lnTo>
                    <a:lnTo>
                      <a:pt x="2603" y="1834"/>
                    </a:lnTo>
                    <a:lnTo>
                      <a:pt x="2616" y="1810"/>
                    </a:lnTo>
                    <a:lnTo>
                      <a:pt x="2628" y="1786"/>
                    </a:lnTo>
                    <a:lnTo>
                      <a:pt x="2641" y="1762"/>
                    </a:lnTo>
                    <a:lnTo>
                      <a:pt x="2654" y="1736"/>
                    </a:lnTo>
                    <a:lnTo>
                      <a:pt x="2667" y="1712"/>
                    </a:lnTo>
                    <a:lnTo>
                      <a:pt x="2678" y="1686"/>
                    </a:lnTo>
                    <a:lnTo>
                      <a:pt x="2690" y="1661"/>
                    </a:lnTo>
                    <a:lnTo>
                      <a:pt x="2700" y="1635"/>
                    </a:lnTo>
                    <a:lnTo>
                      <a:pt x="2711" y="1608"/>
                    </a:lnTo>
                    <a:lnTo>
                      <a:pt x="2720" y="1582"/>
                    </a:lnTo>
                    <a:lnTo>
                      <a:pt x="2729" y="1555"/>
                    </a:lnTo>
                    <a:lnTo>
                      <a:pt x="2738" y="1528"/>
                    </a:lnTo>
                    <a:lnTo>
                      <a:pt x="2746" y="1501"/>
                    </a:lnTo>
                    <a:lnTo>
                      <a:pt x="2753" y="1472"/>
                    </a:lnTo>
                    <a:lnTo>
                      <a:pt x="2759" y="1444"/>
                    </a:lnTo>
                    <a:lnTo>
                      <a:pt x="2764" y="1416"/>
                    </a:lnTo>
                    <a:lnTo>
                      <a:pt x="2769" y="1403"/>
                    </a:lnTo>
                    <a:lnTo>
                      <a:pt x="2775" y="1390"/>
                    </a:lnTo>
                    <a:lnTo>
                      <a:pt x="2781" y="1378"/>
                    </a:lnTo>
                    <a:lnTo>
                      <a:pt x="2788" y="1366"/>
                    </a:lnTo>
                    <a:lnTo>
                      <a:pt x="2794" y="1354"/>
                    </a:lnTo>
                    <a:lnTo>
                      <a:pt x="2800" y="1344"/>
                    </a:lnTo>
                    <a:lnTo>
                      <a:pt x="2806" y="1333"/>
                    </a:lnTo>
                    <a:lnTo>
                      <a:pt x="2813" y="1323"/>
                    </a:lnTo>
                    <a:lnTo>
                      <a:pt x="2820" y="1313"/>
                    </a:lnTo>
                    <a:lnTo>
                      <a:pt x="2827" y="1303"/>
                    </a:lnTo>
                    <a:lnTo>
                      <a:pt x="2834" y="1293"/>
                    </a:lnTo>
                    <a:lnTo>
                      <a:pt x="2842" y="1284"/>
                    </a:lnTo>
                    <a:lnTo>
                      <a:pt x="2850" y="1273"/>
                    </a:lnTo>
                    <a:lnTo>
                      <a:pt x="2859" y="1263"/>
                    </a:lnTo>
                    <a:lnTo>
                      <a:pt x="2868" y="1252"/>
                    </a:lnTo>
                    <a:lnTo>
                      <a:pt x="2877" y="1241"/>
                    </a:lnTo>
                    <a:lnTo>
                      <a:pt x="2892" y="1228"/>
                    </a:lnTo>
                    <a:lnTo>
                      <a:pt x="2908" y="1216"/>
                    </a:lnTo>
                    <a:lnTo>
                      <a:pt x="2923" y="1205"/>
                    </a:lnTo>
                    <a:lnTo>
                      <a:pt x="2937" y="1193"/>
                    </a:lnTo>
                    <a:lnTo>
                      <a:pt x="2952" y="1182"/>
                    </a:lnTo>
                    <a:lnTo>
                      <a:pt x="2968" y="1171"/>
                    </a:lnTo>
                    <a:lnTo>
                      <a:pt x="2985" y="1159"/>
                    </a:lnTo>
                    <a:lnTo>
                      <a:pt x="3003" y="1147"/>
                    </a:lnTo>
                    <a:lnTo>
                      <a:pt x="3031" y="1132"/>
                    </a:lnTo>
                    <a:lnTo>
                      <a:pt x="3060" y="1116"/>
                    </a:lnTo>
                    <a:lnTo>
                      <a:pt x="3092" y="1099"/>
                    </a:lnTo>
                    <a:lnTo>
                      <a:pt x="3125" y="1082"/>
                    </a:lnTo>
                    <a:lnTo>
                      <a:pt x="3161" y="1065"/>
                    </a:lnTo>
                    <a:lnTo>
                      <a:pt x="3198" y="1047"/>
                    </a:lnTo>
                    <a:lnTo>
                      <a:pt x="3237" y="1030"/>
                    </a:lnTo>
                    <a:lnTo>
                      <a:pt x="3278" y="1012"/>
                    </a:lnTo>
                    <a:lnTo>
                      <a:pt x="3319" y="995"/>
                    </a:lnTo>
                    <a:lnTo>
                      <a:pt x="3361" y="976"/>
                    </a:lnTo>
                    <a:lnTo>
                      <a:pt x="3406" y="959"/>
                    </a:lnTo>
                    <a:lnTo>
                      <a:pt x="3450" y="943"/>
                    </a:lnTo>
                    <a:lnTo>
                      <a:pt x="3495" y="927"/>
                    </a:lnTo>
                    <a:lnTo>
                      <a:pt x="3542" y="912"/>
                    </a:lnTo>
                    <a:lnTo>
                      <a:pt x="3589" y="898"/>
                    </a:lnTo>
                    <a:lnTo>
                      <a:pt x="3637" y="884"/>
                    </a:lnTo>
                    <a:lnTo>
                      <a:pt x="3684" y="872"/>
                    </a:lnTo>
                    <a:lnTo>
                      <a:pt x="3731" y="860"/>
                    </a:lnTo>
                    <a:lnTo>
                      <a:pt x="3779" y="849"/>
                    </a:lnTo>
                    <a:lnTo>
                      <a:pt x="3826" y="841"/>
                    </a:lnTo>
                    <a:lnTo>
                      <a:pt x="3874" y="834"/>
                    </a:lnTo>
                    <a:lnTo>
                      <a:pt x="3921" y="828"/>
                    </a:lnTo>
                    <a:lnTo>
                      <a:pt x="3967" y="824"/>
                    </a:lnTo>
                    <a:lnTo>
                      <a:pt x="4013" y="822"/>
                    </a:lnTo>
                    <a:lnTo>
                      <a:pt x="4058" y="822"/>
                    </a:lnTo>
                    <a:lnTo>
                      <a:pt x="4102" y="824"/>
                    </a:lnTo>
                    <a:lnTo>
                      <a:pt x="4146" y="829"/>
                    </a:lnTo>
                    <a:lnTo>
                      <a:pt x="4187" y="835"/>
                    </a:lnTo>
                    <a:lnTo>
                      <a:pt x="4229" y="844"/>
                    </a:lnTo>
                    <a:lnTo>
                      <a:pt x="4268" y="857"/>
                    </a:lnTo>
                    <a:lnTo>
                      <a:pt x="4305" y="871"/>
                    </a:lnTo>
                    <a:lnTo>
                      <a:pt x="4341" y="888"/>
                    </a:lnTo>
                    <a:lnTo>
                      <a:pt x="4413" y="882"/>
                    </a:lnTo>
                    <a:lnTo>
                      <a:pt x="4400" y="857"/>
                    </a:lnTo>
                    <a:lnTo>
                      <a:pt x="4388" y="834"/>
                    </a:lnTo>
                    <a:lnTo>
                      <a:pt x="4378" y="815"/>
                    </a:lnTo>
                    <a:lnTo>
                      <a:pt x="4368" y="797"/>
                    </a:lnTo>
                    <a:lnTo>
                      <a:pt x="4359" y="781"/>
                    </a:lnTo>
                    <a:lnTo>
                      <a:pt x="4350" y="767"/>
                    </a:lnTo>
                    <a:lnTo>
                      <a:pt x="4339" y="754"/>
                    </a:lnTo>
                    <a:lnTo>
                      <a:pt x="4329" y="742"/>
                    </a:lnTo>
                    <a:lnTo>
                      <a:pt x="4317" y="731"/>
                    </a:lnTo>
                    <a:lnTo>
                      <a:pt x="4304" y="720"/>
                    </a:lnTo>
                    <a:lnTo>
                      <a:pt x="4289" y="711"/>
                    </a:lnTo>
                    <a:lnTo>
                      <a:pt x="4271" y="702"/>
                    </a:lnTo>
                    <a:lnTo>
                      <a:pt x="4251" y="693"/>
                    </a:lnTo>
                    <a:lnTo>
                      <a:pt x="4227" y="684"/>
                    </a:lnTo>
                    <a:lnTo>
                      <a:pt x="4200" y="675"/>
                    </a:lnTo>
                    <a:lnTo>
                      <a:pt x="4170" y="665"/>
                    </a:lnTo>
                    <a:lnTo>
                      <a:pt x="4158" y="650"/>
                    </a:lnTo>
                    <a:lnTo>
                      <a:pt x="4146" y="634"/>
                    </a:lnTo>
                    <a:lnTo>
                      <a:pt x="4135" y="619"/>
                    </a:lnTo>
                    <a:lnTo>
                      <a:pt x="4125" y="603"/>
                    </a:lnTo>
                    <a:lnTo>
                      <a:pt x="4115" y="586"/>
                    </a:lnTo>
                    <a:lnTo>
                      <a:pt x="4105" y="570"/>
                    </a:lnTo>
                    <a:lnTo>
                      <a:pt x="4096" y="554"/>
                    </a:lnTo>
                    <a:lnTo>
                      <a:pt x="4087" y="537"/>
                    </a:lnTo>
                    <a:lnTo>
                      <a:pt x="4078" y="520"/>
                    </a:lnTo>
                    <a:lnTo>
                      <a:pt x="4070" y="503"/>
                    </a:lnTo>
                    <a:lnTo>
                      <a:pt x="4061" y="486"/>
                    </a:lnTo>
                    <a:lnTo>
                      <a:pt x="4052" y="467"/>
                    </a:lnTo>
                    <a:lnTo>
                      <a:pt x="4043" y="449"/>
                    </a:lnTo>
                    <a:lnTo>
                      <a:pt x="4034" y="431"/>
                    </a:lnTo>
                    <a:lnTo>
                      <a:pt x="4025" y="412"/>
                    </a:lnTo>
                    <a:lnTo>
                      <a:pt x="4015" y="393"/>
                    </a:lnTo>
                    <a:lnTo>
                      <a:pt x="4009" y="388"/>
                    </a:lnTo>
                    <a:lnTo>
                      <a:pt x="4003" y="389"/>
                    </a:lnTo>
                    <a:lnTo>
                      <a:pt x="3998" y="393"/>
                    </a:lnTo>
                    <a:lnTo>
                      <a:pt x="3998" y="3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49" name="Freeform 305"/>
              <p:cNvSpPr>
                <a:spLocks/>
              </p:cNvSpPr>
              <p:nvPr/>
            </p:nvSpPr>
            <p:spPr bwMode="auto">
              <a:xfrm flipH="1">
                <a:off x="4654" y="2010"/>
                <a:ext cx="59" cy="32"/>
              </a:xfrm>
              <a:custGeom>
                <a:avLst/>
                <a:gdLst>
                  <a:gd name="T0" fmla="*/ 313 w 324"/>
                  <a:gd name="T1" fmla="*/ 0 h 178"/>
                  <a:gd name="T2" fmla="*/ 291 w 324"/>
                  <a:gd name="T3" fmla="*/ 8 h 178"/>
                  <a:gd name="T4" fmla="*/ 272 w 324"/>
                  <a:gd name="T5" fmla="*/ 14 h 178"/>
                  <a:gd name="T6" fmla="*/ 252 w 324"/>
                  <a:gd name="T7" fmla="*/ 18 h 178"/>
                  <a:gd name="T8" fmla="*/ 234 w 324"/>
                  <a:gd name="T9" fmla="*/ 20 h 178"/>
                  <a:gd name="T10" fmla="*/ 216 w 324"/>
                  <a:gd name="T11" fmla="*/ 21 h 178"/>
                  <a:gd name="T12" fmla="*/ 198 w 324"/>
                  <a:gd name="T13" fmla="*/ 22 h 178"/>
                  <a:gd name="T14" fmla="*/ 180 w 324"/>
                  <a:gd name="T15" fmla="*/ 22 h 178"/>
                  <a:gd name="T16" fmla="*/ 163 w 324"/>
                  <a:gd name="T17" fmla="*/ 22 h 178"/>
                  <a:gd name="T18" fmla="*/ 146 w 324"/>
                  <a:gd name="T19" fmla="*/ 22 h 178"/>
                  <a:gd name="T20" fmla="*/ 130 w 324"/>
                  <a:gd name="T21" fmla="*/ 22 h 178"/>
                  <a:gd name="T22" fmla="*/ 114 w 324"/>
                  <a:gd name="T23" fmla="*/ 23 h 178"/>
                  <a:gd name="T24" fmla="*/ 97 w 324"/>
                  <a:gd name="T25" fmla="*/ 25 h 178"/>
                  <a:gd name="T26" fmla="*/ 81 w 324"/>
                  <a:gd name="T27" fmla="*/ 29 h 178"/>
                  <a:gd name="T28" fmla="*/ 65 w 324"/>
                  <a:gd name="T29" fmla="*/ 34 h 178"/>
                  <a:gd name="T30" fmla="*/ 48 w 324"/>
                  <a:gd name="T31" fmla="*/ 41 h 178"/>
                  <a:gd name="T32" fmla="*/ 31 w 324"/>
                  <a:gd name="T33" fmla="*/ 51 h 178"/>
                  <a:gd name="T34" fmla="*/ 19 w 324"/>
                  <a:gd name="T35" fmla="*/ 61 h 178"/>
                  <a:gd name="T36" fmla="*/ 10 w 324"/>
                  <a:gd name="T37" fmla="*/ 73 h 178"/>
                  <a:gd name="T38" fmla="*/ 4 w 324"/>
                  <a:gd name="T39" fmla="*/ 85 h 178"/>
                  <a:gd name="T40" fmla="*/ 1 w 324"/>
                  <a:gd name="T41" fmla="*/ 99 h 178"/>
                  <a:gd name="T42" fmla="*/ 0 w 324"/>
                  <a:gd name="T43" fmla="*/ 112 h 178"/>
                  <a:gd name="T44" fmla="*/ 2 w 324"/>
                  <a:gd name="T45" fmla="*/ 124 h 178"/>
                  <a:gd name="T46" fmla="*/ 6 w 324"/>
                  <a:gd name="T47" fmla="*/ 136 h 178"/>
                  <a:gd name="T48" fmla="*/ 12 w 324"/>
                  <a:gd name="T49" fmla="*/ 147 h 178"/>
                  <a:gd name="T50" fmla="*/ 20 w 324"/>
                  <a:gd name="T51" fmla="*/ 157 h 178"/>
                  <a:gd name="T52" fmla="*/ 29 w 324"/>
                  <a:gd name="T53" fmla="*/ 165 h 178"/>
                  <a:gd name="T54" fmla="*/ 40 w 324"/>
                  <a:gd name="T55" fmla="*/ 172 h 178"/>
                  <a:gd name="T56" fmla="*/ 51 w 324"/>
                  <a:gd name="T57" fmla="*/ 176 h 178"/>
                  <a:gd name="T58" fmla="*/ 65 w 324"/>
                  <a:gd name="T59" fmla="*/ 178 h 178"/>
                  <a:gd name="T60" fmla="*/ 78 w 324"/>
                  <a:gd name="T61" fmla="*/ 177 h 178"/>
                  <a:gd name="T62" fmla="*/ 91 w 324"/>
                  <a:gd name="T63" fmla="*/ 173 h 178"/>
                  <a:gd name="T64" fmla="*/ 105 w 324"/>
                  <a:gd name="T65" fmla="*/ 165 h 178"/>
                  <a:gd name="T66" fmla="*/ 120 w 324"/>
                  <a:gd name="T67" fmla="*/ 155 h 178"/>
                  <a:gd name="T68" fmla="*/ 134 w 324"/>
                  <a:gd name="T69" fmla="*/ 145 h 178"/>
                  <a:gd name="T70" fmla="*/ 147 w 324"/>
                  <a:gd name="T71" fmla="*/ 135 h 178"/>
                  <a:gd name="T72" fmla="*/ 159 w 324"/>
                  <a:gd name="T73" fmla="*/ 125 h 178"/>
                  <a:gd name="T74" fmla="*/ 171 w 324"/>
                  <a:gd name="T75" fmla="*/ 115 h 178"/>
                  <a:gd name="T76" fmla="*/ 182 w 324"/>
                  <a:gd name="T77" fmla="*/ 106 h 178"/>
                  <a:gd name="T78" fmla="*/ 194 w 324"/>
                  <a:gd name="T79" fmla="*/ 95 h 178"/>
                  <a:gd name="T80" fmla="*/ 205 w 324"/>
                  <a:gd name="T81" fmla="*/ 86 h 178"/>
                  <a:gd name="T82" fmla="*/ 217 w 324"/>
                  <a:gd name="T83" fmla="*/ 77 h 178"/>
                  <a:gd name="T84" fmla="*/ 228 w 324"/>
                  <a:gd name="T85" fmla="*/ 68 h 178"/>
                  <a:gd name="T86" fmla="*/ 241 w 324"/>
                  <a:gd name="T87" fmla="*/ 59 h 178"/>
                  <a:gd name="T88" fmla="*/ 254 w 324"/>
                  <a:gd name="T89" fmla="*/ 50 h 178"/>
                  <a:gd name="T90" fmla="*/ 268 w 324"/>
                  <a:gd name="T91" fmla="*/ 42 h 178"/>
                  <a:gd name="T92" fmla="*/ 283 w 324"/>
                  <a:gd name="T93" fmla="*/ 33 h 178"/>
                  <a:gd name="T94" fmla="*/ 300 w 324"/>
                  <a:gd name="T95" fmla="*/ 24 h 178"/>
                  <a:gd name="T96" fmla="*/ 319 w 324"/>
                  <a:gd name="T97" fmla="*/ 16 h 178"/>
                  <a:gd name="T98" fmla="*/ 324 w 324"/>
                  <a:gd name="T99" fmla="*/ 12 h 178"/>
                  <a:gd name="T100" fmla="*/ 324 w 324"/>
                  <a:gd name="T101" fmla="*/ 6 h 178"/>
                  <a:gd name="T102" fmla="*/ 320 w 324"/>
                  <a:gd name="T103" fmla="*/ 1 h 178"/>
                  <a:gd name="T104" fmla="*/ 313 w 324"/>
                  <a:gd name="T10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4" h="178">
                    <a:moveTo>
                      <a:pt x="313" y="0"/>
                    </a:moveTo>
                    <a:lnTo>
                      <a:pt x="291" y="8"/>
                    </a:lnTo>
                    <a:lnTo>
                      <a:pt x="272" y="14"/>
                    </a:lnTo>
                    <a:lnTo>
                      <a:pt x="252" y="18"/>
                    </a:lnTo>
                    <a:lnTo>
                      <a:pt x="234" y="20"/>
                    </a:lnTo>
                    <a:lnTo>
                      <a:pt x="216" y="21"/>
                    </a:lnTo>
                    <a:lnTo>
                      <a:pt x="198" y="22"/>
                    </a:lnTo>
                    <a:lnTo>
                      <a:pt x="180" y="22"/>
                    </a:lnTo>
                    <a:lnTo>
                      <a:pt x="163" y="22"/>
                    </a:lnTo>
                    <a:lnTo>
                      <a:pt x="146" y="22"/>
                    </a:lnTo>
                    <a:lnTo>
                      <a:pt x="130" y="22"/>
                    </a:lnTo>
                    <a:lnTo>
                      <a:pt x="114" y="23"/>
                    </a:lnTo>
                    <a:lnTo>
                      <a:pt x="97" y="25"/>
                    </a:lnTo>
                    <a:lnTo>
                      <a:pt x="81" y="29"/>
                    </a:lnTo>
                    <a:lnTo>
                      <a:pt x="65" y="34"/>
                    </a:lnTo>
                    <a:lnTo>
                      <a:pt x="48" y="41"/>
                    </a:lnTo>
                    <a:lnTo>
                      <a:pt x="31" y="51"/>
                    </a:lnTo>
                    <a:lnTo>
                      <a:pt x="19" y="61"/>
                    </a:lnTo>
                    <a:lnTo>
                      <a:pt x="10" y="73"/>
                    </a:lnTo>
                    <a:lnTo>
                      <a:pt x="4" y="85"/>
                    </a:lnTo>
                    <a:lnTo>
                      <a:pt x="1" y="99"/>
                    </a:lnTo>
                    <a:lnTo>
                      <a:pt x="0" y="112"/>
                    </a:lnTo>
                    <a:lnTo>
                      <a:pt x="2" y="124"/>
                    </a:lnTo>
                    <a:lnTo>
                      <a:pt x="6" y="136"/>
                    </a:lnTo>
                    <a:lnTo>
                      <a:pt x="12" y="147"/>
                    </a:lnTo>
                    <a:lnTo>
                      <a:pt x="20" y="157"/>
                    </a:lnTo>
                    <a:lnTo>
                      <a:pt x="29" y="165"/>
                    </a:lnTo>
                    <a:lnTo>
                      <a:pt x="40" y="172"/>
                    </a:lnTo>
                    <a:lnTo>
                      <a:pt x="51" y="176"/>
                    </a:lnTo>
                    <a:lnTo>
                      <a:pt x="65" y="178"/>
                    </a:lnTo>
                    <a:lnTo>
                      <a:pt x="78" y="177"/>
                    </a:lnTo>
                    <a:lnTo>
                      <a:pt x="91" y="173"/>
                    </a:lnTo>
                    <a:lnTo>
                      <a:pt x="105" y="165"/>
                    </a:lnTo>
                    <a:lnTo>
                      <a:pt x="120" y="155"/>
                    </a:lnTo>
                    <a:lnTo>
                      <a:pt x="134" y="145"/>
                    </a:lnTo>
                    <a:lnTo>
                      <a:pt x="147" y="135"/>
                    </a:lnTo>
                    <a:lnTo>
                      <a:pt x="159" y="125"/>
                    </a:lnTo>
                    <a:lnTo>
                      <a:pt x="171" y="115"/>
                    </a:lnTo>
                    <a:lnTo>
                      <a:pt x="182" y="106"/>
                    </a:lnTo>
                    <a:lnTo>
                      <a:pt x="194" y="95"/>
                    </a:lnTo>
                    <a:lnTo>
                      <a:pt x="205" y="86"/>
                    </a:lnTo>
                    <a:lnTo>
                      <a:pt x="217" y="77"/>
                    </a:lnTo>
                    <a:lnTo>
                      <a:pt x="228" y="68"/>
                    </a:lnTo>
                    <a:lnTo>
                      <a:pt x="241" y="59"/>
                    </a:lnTo>
                    <a:lnTo>
                      <a:pt x="254" y="50"/>
                    </a:lnTo>
                    <a:lnTo>
                      <a:pt x="268" y="42"/>
                    </a:lnTo>
                    <a:lnTo>
                      <a:pt x="283" y="33"/>
                    </a:lnTo>
                    <a:lnTo>
                      <a:pt x="300" y="24"/>
                    </a:lnTo>
                    <a:lnTo>
                      <a:pt x="319" y="16"/>
                    </a:lnTo>
                    <a:lnTo>
                      <a:pt x="324" y="12"/>
                    </a:lnTo>
                    <a:lnTo>
                      <a:pt x="324" y="6"/>
                    </a:lnTo>
                    <a:lnTo>
                      <a:pt x="320" y="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50" name="Freeform 306"/>
              <p:cNvSpPr>
                <a:spLocks/>
              </p:cNvSpPr>
              <p:nvPr/>
            </p:nvSpPr>
            <p:spPr bwMode="auto">
              <a:xfrm flipH="1">
                <a:off x="4904" y="2132"/>
                <a:ext cx="95" cy="93"/>
              </a:xfrm>
              <a:custGeom>
                <a:avLst/>
                <a:gdLst>
                  <a:gd name="T0" fmla="*/ 313 w 524"/>
                  <a:gd name="T1" fmla="*/ 33 h 509"/>
                  <a:gd name="T2" fmla="*/ 270 w 524"/>
                  <a:gd name="T3" fmla="*/ 59 h 509"/>
                  <a:gd name="T4" fmla="*/ 230 w 524"/>
                  <a:gd name="T5" fmla="*/ 87 h 509"/>
                  <a:gd name="T6" fmla="*/ 192 w 524"/>
                  <a:gd name="T7" fmla="*/ 117 h 509"/>
                  <a:gd name="T8" fmla="*/ 160 w 524"/>
                  <a:gd name="T9" fmla="*/ 152 h 509"/>
                  <a:gd name="T10" fmla="*/ 137 w 524"/>
                  <a:gd name="T11" fmla="*/ 196 h 509"/>
                  <a:gd name="T12" fmla="*/ 121 w 524"/>
                  <a:gd name="T13" fmla="*/ 242 h 509"/>
                  <a:gd name="T14" fmla="*/ 109 w 524"/>
                  <a:gd name="T15" fmla="*/ 289 h 509"/>
                  <a:gd name="T16" fmla="*/ 98 w 524"/>
                  <a:gd name="T17" fmla="*/ 338 h 509"/>
                  <a:gd name="T18" fmla="*/ 83 w 524"/>
                  <a:gd name="T19" fmla="*/ 383 h 509"/>
                  <a:gd name="T20" fmla="*/ 61 w 524"/>
                  <a:gd name="T21" fmla="*/ 425 h 509"/>
                  <a:gd name="T22" fmla="*/ 29 w 524"/>
                  <a:gd name="T23" fmla="*/ 462 h 509"/>
                  <a:gd name="T24" fmla="*/ 3 w 524"/>
                  <a:gd name="T25" fmla="*/ 483 h 509"/>
                  <a:gd name="T26" fmla="*/ 1 w 524"/>
                  <a:gd name="T27" fmla="*/ 495 h 509"/>
                  <a:gd name="T28" fmla="*/ 8 w 524"/>
                  <a:gd name="T29" fmla="*/ 506 h 509"/>
                  <a:gd name="T30" fmla="*/ 20 w 524"/>
                  <a:gd name="T31" fmla="*/ 509 h 509"/>
                  <a:gd name="T32" fmla="*/ 51 w 524"/>
                  <a:gd name="T33" fmla="*/ 492 h 509"/>
                  <a:gd name="T34" fmla="*/ 99 w 524"/>
                  <a:gd name="T35" fmla="*/ 470 h 509"/>
                  <a:gd name="T36" fmla="*/ 146 w 524"/>
                  <a:gd name="T37" fmla="*/ 452 h 509"/>
                  <a:gd name="T38" fmla="*/ 192 w 524"/>
                  <a:gd name="T39" fmla="*/ 435 h 509"/>
                  <a:gd name="T40" fmla="*/ 239 w 524"/>
                  <a:gd name="T41" fmla="*/ 418 h 509"/>
                  <a:gd name="T42" fmla="*/ 283 w 524"/>
                  <a:gd name="T43" fmla="*/ 400 h 509"/>
                  <a:gd name="T44" fmla="*/ 327 w 524"/>
                  <a:gd name="T45" fmla="*/ 378 h 509"/>
                  <a:gd name="T46" fmla="*/ 367 w 524"/>
                  <a:gd name="T47" fmla="*/ 349 h 509"/>
                  <a:gd name="T48" fmla="*/ 396 w 524"/>
                  <a:gd name="T49" fmla="*/ 317 h 509"/>
                  <a:gd name="T50" fmla="*/ 414 w 524"/>
                  <a:gd name="T51" fmla="*/ 290 h 509"/>
                  <a:gd name="T52" fmla="*/ 432 w 524"/>
                  <a:gd name="T53" fmla="*/ 264 h 509"/>
                  <a:gd name="T54" fmla="*/ 454 w 524"/>
                  <a:gd name="T55" fmla="*/ 240 h 509"/>
                  <a:gd name="T56" fmla="*/ 488 w 524"/>
                  <a:gd name="T57" fmla="*/ 213 h 509"/>
                  <a:gd name="T58" fmla="*/ 516 w 524"/>
                  <a:gd name="T59" fmla="*/ 171 h 509"/>
                  <a:gd name="T60" fmla="*/ 524 w 524"/>
                  <a:gd name="T61" fmla="*/ 125 h 509"/>
                  <a:gd name="T62" fmla="*/ 515 w 524"/>
                  <a:gd name="T63" fmla="*/ 81 h 509"/>
                  <a:gd name="T64" fmla="*/ 491 w 524"/>
                  <a:gd name="T65" fmla="*/ 41 h 509"/>
                  <a:gd name="T66" fmla="*/ 455 w 524"/>
                  <a:gd name="T67" fmla="*/ 12 h 509"/>
                  <a:gd name="T68" fmla="*/ 410 w 524"/>
                  <a:gd name="T69" fmla="*/ 0 h 509"/>
                  <a:gd name="T70" fmla="*/ 361 w 524"/>
                  <a:gd name="T71" fmla="*/ 7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24" h="509">
                    <a:moveTo>
                      <a:pt x="335" y="20"/>
                    </a:moveTo>
                    <a:lnTo>
                      <a:pt x="313" y="33"/>
                    </a:lnTo>
                    <a:lnTo>
                      <a:pt x="291" y="46"/>
                    </a:lnTo>
                    <a:lnTo>
                      <a:pt x="270" y="59"/>
                    </a:lnTo>
                    <a:lnTo>
                      <a:pt x="250" y="73"/>
                    </a:lnTo>
                    <a:lnTo>
                      <a:pt x="230" y="87"/>
                    </a:lnTo>
                    <a:lnTo>
                      <a:pt x="211" y="101"/>
                    </a:lnTo>
                    <a:lnTo>
                      <a:pt x="192" y="117"/>
                    </a:lnTo>
                    <a:lnTo>
                      <a:pt x="176" y="133"/>
                    </a:lnTo>
                    <a:lnTo>
                      <a:pt x="160" y="152"/>
                    </a:lnTo>
                    <a:lnTo>
                      <a:pt x="147" y="173"/>
                    </a:lnTo>
                    <a:lnTo>
                      <a:pt x="137" y="196"/>
                    </a:lnTo>
                    <a:lnTo>
                      <a:pt x="128" y="219"/>
                    </a:lnTo>
                    <a:lnTo>
                      <a:pt x="121" y="242"/>
                    </a:lnTo>
                    <a:lnTo>
                      <a:pt x="114" y="266"/>
                    </a:lnTo>
                    <a:lnTo>
                      <a:pt x="109" y="289"/>
                    </a:lnTo>
                    <a:lnTo>
                      <a:pt x="103" y="313"/>
                    </a:lnTo>
                    <a:lnTo>
                      <a:pt x="98" y="338"/>
                    </a:lnTo>
                    <a:lnTo>
                      <a:pt x="91" y="361"/>
                    </a:lnTo>
                    <a:lnTo>
                      <a:pt x="83" y="383"/>
                    </a:lnTo>
                    <a:lnTo>
                      <a:pt x="72" y="404"/>
                    </a:lnTo>
                    <a:lnTo>
                      <a:pt x="61" y="425"/>
                    </a:lnTo>
                    <a:lnTo>
                      <a:pt x="46" y="443"/>
                    </a:lnTo>
                    <a:lnTo>
                      <a:pt x="29" y="462"/>
                    </a:lnTo>
                    <a:lnTo>
                      <a:pt x="8" y="477"/>
                    </a:lnTo>
                    <a:lnTo>
                      <a:pt x="3" y="483"/>
                    </a:lnTo>
                    <a:lnTo>
                      <a:pt x="0" y="489"/>
                    </a:lnTo>
                    <a:lnTo>
                      <a:pt x="1" y="495"/>
                    </a:lnTo>
                    <a:lnTo>
                      <a:pt x="3" y="501"/>
                    </a:lnTo>
                    <a:lnTo>
                      <a:pt x="8" y="506"/>
                    </a:lnTo>
                    <a:lnTo>
                      <a:pt x="13" y="509"/>
                    </a:lnTo>
                    <a:lnTo>
                      <a:pt x="20" y="509"/>
                    </a:lnTo>
                    <a:lnTo>
                      <a:pt x="27" y="506"/>
                    </a:lnTo>
                    <a:lnTo>
                      <a:pt x="51" y="492"/>
                    </a:lnTo>
                    <a:lnTo>
                      <a:pt x="74" y="481"/>
                    </a:lnTo>
                    <a:lnTo>
                      <a:pt x="99" y="470"/>
                    </a:lnTo>
                    <a:lnTo>
                      <a:pt x="122" y="460"/>
                    </a:lnTo>
                    <a:lnTo>
                      <a:pt x="146" y="452"/>
                    </a:lnTo>
                    <a:lnTo>
                      <a:pt x="169" y="442"/>
                    </a:lnTo>
                    <a:lnTo>
                      <a:pt x="192" y="435"/>
                    </a:lnTo>
                    <a:lnTo>
                      <a:pt x="216" y="427"/>
                    </a:lnTo>
                    <a:lnTo>
                      <a:pt x="239" y="418"/>
                    </a:lnTo>
                    <a:lnTo>
                      <a:pt x="261" y="410"/>
                    </a:lnTo>
                    <a:lnTo>
                      <a:pt x="283" y="400"/>
                    </a:lnTo>
                    <a:lnTo>
                      <a:pt x="304" y="390"/>
                    </a:lnTo>
                    <a:lnTo>
                      <a:pt x="327" y="378"/>
                    </a:lnTo>
                    <a:lnTo>
                      <a:pt x="347" y="364"/>
                    </a:lnTo>
                    <a:lnTo>
                      <a:pt x="367" y="349"/>
                    </a:lnTo>
                    <a:lnTo>
                      <a:pt x="387" y="331"/>
                    </a:lnTo>
                    <a:lnTo>
                      <a:pt x="396" y="317"/>
                    </a:lnTo>
                    <a:lnTo>
                      <a:pt x="406" y="304"/>
                    </a:lnTo>
                    <a:lnTo>
                      <a:pt x="414" y="290"/>
                    </a:lnTo>
                    <a:lnTo>
                      <a:pt x="423" y="277"/>
                    </a:lnTo>
                    <a:lnTo>
                      <a:pt x="432" y="264"/>
                    </a:lnTo>
                    <a:lnTo>
                      <a:pt x="443" y="251"/>
                    </a:lnTo>
                    <a:lnTo>
                      <a:pt x="454" y="240"/>
                    </a:lnTo>
                    <a:lnTo>
                      <a:pt x="465" y="231"/>
                    </a:lnTo>
                    <a:lnTo>
                      <a:pt x="488" y="213"/>
                    </a:lnTo>
                    <a:lnTo>
                      <a:pt x="505" y="193"/>
                    </a:lnTo>
                    <a:lnTo>
                      <a:pt x="516" y="171"/>
                    </a:lnTo>
                    <a:lnTo>
                      <a:pt x="523" y="148"/>
                    </a:lnTo>
                    <a:lnTo>
                      <a:pt x="524" y="125"/>
                    </a:lnTo>
                    <a:lnTo>
                      <a:pt x="521" y="103"/>
                    </a:lnTo>
                    <a:lnTo>
                      <a:pt x="515" y="81"/>
                    </a:lnTo>
                    <a:lnTo>
                      <a:pt x="504" y="59"/>
                    </a:lnTo>
                    <a:lnTo>
                      <a:pt x="491" y="41"/>
                    </a:lnTo>
                    <a:lnTo>
                      <a:pt x="474" y="25"/>
                    </a:lnTo>
                    <a:lnTo>
                      <a:pt x="455" y="12"/>
                    </a:lnTo>
                    <a:lnTo>
                      <a:pt x="433" y="4"/>
                    </a:lnTo>
                    <a:lnTo>
                      <a:pt x="410" y="0"/>
                    </a:lnTo>
                    <a:lnTo>
                      <a:pt x="386" y="0"/>
                    </a:lnTo>
                    <a:lnTo>
                      <a:pt x="361" y="7"/>
                    </a:lnTo>
                    <a:lnTo>
                      <a:pt x="335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51" name="Freeform 307"/>
              <p:cNvSpPr>
                <a:spLocks/>
              </p:cNvSpPr>
              <p:nvPr/>
            </p:nvSpPr>
            <p:spPr bwMode="auto">
              <a:xfrm flipH="1">
                <a:off x="4933" y="2110"/>
                <a:ext cx="43" cy="52"/>
              </a:xfrm>
              <a:custGeom>
                <a:avLst/>
                <a:gdLst>
                  <a:gd name="T0" fmla="*/ 221 w 235"/>
                  <a:gd name="T1" fmla="*/ 175 h 287"/>
                  <a:gd name="T2" fmla="*/ 210 w 235"/>
                  <a:gd name="T3" fmla="*/ 157 h 287"/>
                  <a:gd name="T4" fmla="*/ 204 w 235"/>
                  <a:gd name="T5" fmla="*/ 142 h 287"/>
                  <a:gd name="T6" fmla="*/ 203 w 235"/>
                  <a:gd name="T7" fmla="*/ 129 h 287"/>
                  <a:gd name="T8" fmla="*/ 204 w 235"/>
                  <a:gd name="T9" fmla="*/ 117 h 287"/>
                  <a:gd name="T10" fmla="*/ 206 w 235"/>
                  <a:gd name="T11" fmla="*/ 105 h 287"/>
                  <a:gd name="T12" fmla="*/ 207 w 235"/>
                  <a:gd name="T13" fmla="*/ 92 h 287"/>
                  <a:gd name="T14" fmla="*/ 206 w 235"/>
                  <a:gd name="T15" fmla="*/ 79 h 287"/>
                  <a:gd name="T16" fmla="*/ 201 w 235"/>
                  <a:gd name="T17" fmla="*/ 63 h 287"/>
                  <a:gd name="T18" fmla="*/ 189 w 235"/>
                  <a:gd name="T19" fmla="*/ 41 h 287"/>
                  <a:gd name="T20" fmla="*/ 174 w 235"/>
                  <a:gd name="T21" fmla="*/ 25 h 287"/>
                  <a:gd name="T22" fmla="*/ 158 w 235"/>
                  <a:gd name="T23" fmla="*/ 13 h 287"/>
                  <a:gd name="T24" fmla="*/ 140 w 235"/>
                  <a:gd name="T25" fmla="*/ 5 h 287"/>
                  <a:gd name="T26" fmla="*/ 121 w 235"/>
                  <a:gd name="T27" fmla="*/ 1 h 287"/>
                  <a:gd name="T28" fmla="*/ 102 w 235"/>
                  <a:gd name="T29" fmla="*/ 0 h 287"/>
                  <a:gd name="T30" fmla="*/ 83 w 235"/>
                  <a:gd name="T31" fmla="*/ 3 h 287"/>
                  <a:gd name="T32" fmla="*/ 65 w 235"/>
                  <a:gd name="T33" fmla="*/ 10 h 287"/>
                  <a:gd name="T34" fmla="*/ 47 w 235"/>
                  <a:gd name="T35" fmla="*/ 19 h 287"/>
                  <a:gd name="T36" fmla="*/ 31 w 235"/>
                  <a:gd name="T37" fmla="*/ 31 h 287"/>
                  <a:gd name="T38" fmla="*/ 19 w 235"/>
                  <a:gd name="T39" fmla="*/ 45 h 287"/>
                  <a:gd name="T40" fmla="*/ 9 w 235"/>
                  <a:gd name="T41" fmla="*/ 63 h 287"/>
                  <a:gd name="T42" fmla="*/ 2 w 235"/>
                  <a:gd name="T43" fmla="*/ 81 h 287"/>
                  <a:gd name="T44" fmla="*/ 0 w 235"/>
                  <a:gd name="T45" fmla="*/ 101 h 287"/>
                  <a:gd name="T46" fmla="*/ 2 w 235"/>
                  <a:gd name="T47" fmla="*/ 123 h 287"/>
                  <a:gd name="T48" fmla="*/ 10 w 235"/>
                  <a:gd name="T49" fmla="*/ 146 h 287"/>
                  <a:gd name="T50" fmla="*/ 21 w 235"/>
                  <a:gd name="T51" fmla="*/ 166 h 287"/>
                  <a:gd name="T52" fmla="*/ 31 w 235"/>
                  <a:gd name="T53" fmla="*/ 180 h 287"/>
                  <a:gd name="T54" fmla="*/ 42 w 235"/>
                  <a:gd name="T55" fmla="*/ 192 h 287"/>
                  <a:gd name="T56" fmla="*/ 53 w 235"/>
                  <a:gd name="T57" fmla="*/ 201 h 287"/>
                  <a:gd name="T58" fmla="*/ 67 w 235"/>
                  <a:gd name="T59" fmla="*/ 210 h 287"/>
                  <a:gd name="T60" fmla="*/ 81 w 235"/>
                  <a:gd name="T61" fmla="*/ 222 h 287"/>
                  <a:gd name="T62" fmla="*/ 98 w 235"/>
                  <a:gd name="T63" fmla="*/ 238 h 287"/>
                  <a:gd name="T64" fmla="*/ 117 w 235"/>
                  <a:gd name="T65" fmla="*/ 260 h 287"/>
                  <a:gd name="T66" fmla="*/ 139 w 235"/>
                  <a:gd name="T67" fmla="*/ 280 h 287"/>
                  <a:gd name="T68" fmla="*/ 163 w 235"/>
                  <a:gd name="T69" fmla="*/ 287 h 287"/>
                  <a:gd name="T70" fmla="*/ 189 w 235"/>
                  <a:gd name="T71" fmla="*/ 283 h 287"/>
                  <a:gd name="T72" fmla="*/ 210 w 235"/>
                  <a:gd name="T73" fmla="*/ 271 h 287"/>
                  <a:gd name="T74" fmla="*/ 226 w 235"/>
                  <a:gd name="T75" fmla="*/ 252 h 287"/>
                  <a:gd name="T76" fmla="*/ 235 w 235"/>
                  <a:gd name="T77" fmla="*/ 229 h 287"/>
                  <a:gd name="T78" fmla="*/ 234 w 235"/>
                  <a:gd name="T79" fmla="*/ 203 h 287"/>
                  <a:gd name="T80" fmla="*/ 221 w 235"/>
                  <a:gd name="T81" fmla="*/ 175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5" h="287">
                    <a:moveTo>
                      <a:pt x="221" y="175"/>
                    </a:moveTo>
                    <a:lnTo>
                      <a:pt x="210" y="157"/>
                    </a:lnTo>
                    <a:lnTo>
                      <a:pt x="204" y="142"/>
                    </a:lnTo>
                    <a:lnTo>
                      <a:pt x="203" y="129"/>
                    </a:lnTo>
                    <a:lnTo>
                      <a:pt x="204" y="117"/>
                    </a:lnTo>
                    <a:lnTo>
                      <a:pt x="206" y="105"/>
                    </a:lnTo>
                    <a:lnTo>
                      <a:pt x="207" y="92"/>
                    </a:lnTo>
                    <a:lnTo>
                      <a:pt x="206" y="79"/>
                    </a:lnTo>
                    <a:lnTo>
                      <a:pt x="201" y="63"/>
                    </a:lnTo>
                    <a:lnTo>
                      <a:pt x="189" y="41"/>
                    </a:lnTo>
                    <a:lnTo>
                      <a:pt x="174" y="25"/>
                    </a:lnTo>
                    <a:lnTo>
                      <a:pt x="158" y="13"/>
                    </a:lnTo>
                    <a:lnTo>
                      <a:pt x="140" y="5"/>
                    </a:lnTo>
                    <a:lnTo>
                      <a:pt x="121" y="1"/>
                    </a:lnTo>
                    <a:lnTo>
                      <a:pt x="102" y="0"/>
                    </a:lnTo>
                    <a:lnTo>
                      <a:pt x="83" y="3"/>
                    </a:lnTo>
                    <a:lnTo>
                      <a:pt x="65" y="10"/>
                    </a:lnTo>
                    <a:lnTo>
                      <a:pt x="47" y="19"/>
                    </a:lnTo>
                    <a:lnTo>
                      <a:pt x="31" y="31"/>
                    </a:lnTo>
                    <a:lnTo>
                      <a:pt x="19" y="45"/>
                    </a:lnTo>
                    <a:lnTo>
                      <a:pt x="9" y="63"/>
                    </a:lnTo>
                    <a:lnTo>
                      <a:pt x="2" y="81"/>
                    </a:lnTo>
                    <a:lnTo>
                      <a:pt x="0" y="101"/>
                    </a:lnTo>
                    <a:lnTo>
                      <a:pt x="2" y="123"/>
                    </a:lnTo>
                    <a:lnTo>
                      <a:pt x="10" y="146"/>
                    </a:lnTo>
                    <a:lnTo>
                      <a:pt x="21" y="166"/>
                    </a:lnTo>
                    <a:lnTo>
                      <a:pt x="31" y="180"/>
                    </a:lnTo>
                    <a:lnTo>
                      <a:pt x="42" y="192"/>
                    </a:lnTo>
                    <a:lnTo>
                      <a:pt x="53" y="201"/>
                    </a:lnTo>
                    <a:lnTo>
                      <a:pt x="67" y="210"/>
                    </a:lnTo>
                    <a:lnTo>
                      <a:pt x="81" y="222"/>
                    </a:lnTo>
                    <a:lnTo>
                      <a:pt x="98" y="238"/>
                    </a:lnTo>
                    <a:lnTo>
                      <a:pt x="117" y="260"/>
                    </a:lnTo>
                    <a:lnTo>
                      <a:pt x="139" y="280"/>
                    </a:lnTo>
                    <a:lnTo>
                      <a:pt x="163" y="287"/>
                    </a:lnTo>
                    <a:lnTo>
                      <a:pt x="189" y="283"/>
                    </a:lnTo>
                    <a:lnTo>
                      <a:pt x="210" y="271"/>
                    </a:lnTo>
                    <a:lnTo>
                      <a:pt x="226" y="252"/>
                    </a:lnTo>
                    <a:lnTo>
                      <a:pt x="235" y="229"/>
                    </a:lnTo>
                    <a:lnTo>
                      <a:pt x="234" y="203"/>
                    </a:lnTo>
                    <a:lnTo>
                      <a:pt x="221" y="1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52" name="Freeform 308"/>
              <p:cNvSpPr>
                <a:spLocks/>
              </p:cNvSpPr>
              <p:nvPr/>
            </p:nvSpPr>
            <p:spPr bwMode="auto">
              <a:xfrm flipH="1">
                <a:off x="5217" y="2103"/>
                <a:ext cx="125" cy="82"/>
              </a:xfrm>
              <a:custGeom>
                <a:avLst/>
                <a:gdLst>
                  <a:gd name="T0" fmla="*/ 681 w 685"/>
                  <a:gd name="T1" fmla="*/ 438 h 452"/>
                  <a:gd name="T2" fmla="*/ 641 w 685"/>
                  <a:gd name="T3" fmla="*/ 405 h 452"/>
                  <a:gd name="T4" fmla="*/ 601 w 685"/>
                  <a:gd name="T5" fmla="*/ 374 h 452"/>
                  <a:gd name="T6" fmla="*/ 565 w 685"/>
                  <a:gd name="T7" fmla="*/ 344 h 452"/>
                  <a:gd name="T8" fmla="*/ 531 w 685"/>
                  <a:gd name="T9" fmla="*/ 316 h 452"/>
                  <a:gd name="T10" fmla="*/ 496 w 685"/>
                  <a:gd name="T11" fmla="*/ 289 h 452"/>
                  <a:gd name="T12" fmla="*/ 464 w 685"/>
                  <a:gd name="T13" fmla="*/ 263 h 452"/>
                  <a:gd name="T14" fmla="*/ 432 w 685"/>
                  <a:gd name="T15" fmla="*/ 238 h 452"/>
                  <a:gd name="T16" fmla="*/ 401 w 685"/>
                  <a:gd name="T17" fmla="*/ 212 h 452"/>
                  <a:gd name="T18" fmla="*/ 368 w 685"/>
                  <a:gd name="T19" fmla="*/ 188 h 452"/>
                  <a:gd name="T20" fmla="*/ 336 w 685"/>
                  <a:gd name="T21" fmla="*/ 164 h 452"/>
                  <a:gd name="T22" fmla="*/ 304 w 685"/>
                  <a:gd name="T23" fmla="*/ 139 h 452"/>
                  <a:gd name="T24" fmla="*/ 269 w 685"/>
                  <a:gd name="T25" fmla="*/ 114 h 452"/>
                  <a:gd name="T26" fmla="*/ 234 w 685"/>
                  <a:gd name="T27" fmla="*/ 88 h 452"/>
                  <a:gd name="T28" fmla="*/ 198 w 685"/>
                  <a:gd name="T29" fmla="*/ 61 h 452"/>
                  <a:gd name="T30" fmla="*/ 159 w 685"/>
                  <a:gd name="T31" fmla="*/ 34 h 452"/>
                  <a:gd name="T32" fmla="*/ 117 w 685"/>
                  <a:gd name="T33" fmla="*/ 5 h 452"/>
                  <a:gd name="T34" fmla="*/ 13 w 685"/>
                  <a:gd name="T35" fmla="*/ 2 h 452"/>
                  <a:gd name="T36" fmla="*/ 5 w 685"/>
                  <a:gd name="T37" fmla="*/ 0 h 452"/>
                  <a:gd name="T38" fmla="*/ 2 w 685"/>
                  <a:gd name="T39" fmla="*/ 2 h 452"/>
                  <a:gd name="T40" fmla="*/ 0 w 685"/>
                  <a:gd name="T41" fmla="*/ 5 h 452"/>
                  <a:gd name="T42" fmla="*/ 0 w 685"/>
                  <a:gd name="T43" fmla="*/ 11 h 452"/>
                  <a:gd name="T44" fmla="*/ 7 w 685"/>
                  <a:gd name="T45" fmla="*/ 131 h 452"/>
                  <a:gd name="T46" fmla="*/ 28 w 685"/>
                  <a:gd name="T47" fmla="*/ 145 h 452"/>
                  <a:gd name="T48" fmla="*/ 50 w 685"/>
                  <a:gd name="T49" fmla="*/ 158 h 452"/>
                  <a:gd name="T50" fmla="*/ 71 w 685"/>
                  <a:gd name="T51" fmla="*/ 171 h 452"/>
                  <a:gd name="T52" fmla="*/ 92 w 685"/>
                  <a:gd name="T53" fmla="*/ 182 h 452"/>
                  <a:gd name="T54" fmla="*/ 112 w 685"/>
                  <a:gd name="T55" fmla="*/ 193 h 452"/>
                  <a:gd name="T56" fmla="*/ 133 w 685"/>
                  <a:gd name="T57" fmla="*/ 203 h 452"/>
                  <a:gd name="T58" fmla="*/ 154 w 685"/>
                  <a:gd name="T59" fmla="*/ 213 h 452"/>
                  <a:gd name="T60" fmla="*/ 175 w 685"/>
                  <a:gd name="T61" fmla="*/ 223 h 452"/>
                  <a:gd name="T62" fmla="*/ 196 w 685"/>
                  <a:gd name="T63" fmla="*/ 231 h 452"/>
                  <a:gd name="T64" fmla="*/ 216 w 685"/>
                  <a:gd name="T65" fmla="*/ 239 h 452"/>
                  <a:gd name="T66" fmla="*/ 236 w 685"/>
                  <a:gd name="T67" fmla="*/ 247 h 452"/>
                  <a:gd name="T68" fmla="*/ 257 w 685"/>
                  <a:gd name="T69" fmla="*/ 254 h 452"/>
                  <a:gd name="T70" fmla="*/ 278 w 685"/>
                  <a:gd name="T71" fmla="*/ 261 h 452"/>
                  <a:gd name="T72" fmla="*/ 298 w 685"/>
                  <a:gd name="T73" fmla="*/ 268 h 452"/>
                  <a:gd name="T74" fmla="*/ 319 w 685"/>
                  <a:gd name="T75" fmla="*/ 275 h 452"/>
                  <a:gd name="T76" fmla="*/ 339 w 685"/>
                  <a:gd name="T77" fmla="*/ 282 h 452"/>
                  <a:gd name="T78" fmla="*/ 359 w 685"/>
                  <a:gd name="T79" fmla="*/ 289 h 452"/>
                  <a:gd name="T80" fmla="*/ 380 w 685"/>
                  <a:gd name="T81" fmla="*/ 297 h 452"/>
                  <a:gd name="T82" fmla="*/ 401 w 685"/>
                  <a:gd name="T83" fmla="*/ 304 h 452"/>
                  <a:gd name="T84" fmla="*/ 421 w 685"/>
                  <a:gd name="T85" fmla="*/ 312 h 452"/>
                  <a:gd name="T86" fmla="*/ 442 w 685"/>
                  <a:gd name="T87" fmla="*/ 320 h 452"/>
                  <a:gd name="T88" fmla="*/ 462 w 685"/>
                  <a:gd name="T89" fmla="*/ 328 h 452"/>
                  <a:gd name="T90" fmla="*/ 482 w 685"/>
                  <a:gd name="T91" fmla="*/ 337 h 452"/>
                  <a:gd name="T92" fmla="*/ 503 w 685"/>
                  <a:gd name="T93" fmla="*/ 346 h 452"/>
                  <a:gd name="T94" fmla="*/ 524 w 685"/>
                  <a:gd name="T95" fmla="*/ 358 h 452"/>
                  <a:gd name="T96" fmla="*/ 545 w 685"/>
                  <a:gd name="T97" fmla="*/ 368 h 452"/>
                  <a:gd name="T98" fmla="*/ 566 w 685"/>
                  <a:gd name="T99" fmla="*/ 380 h 452"/>
                  <a:gd name="T100" fmla="*/ 586 w 685"/>
                  <a:gd name="T101" fmla="*/ 392 h 452"/>
                  <a:gd name="T102" fmla="*/ 607 w 685"/>
                  <a:gd name="T103" fmla="*/ 405 h 452"/>
                  <a:gd name="T104" fmla="*/ 628 w 685"/>
                  <a:gd name="T105" fmla="*/ 419 h 452"/>
                  <a:gd name="T106" fmla="*/ 650 w 685"/>
                  <a:gd name="T107" fmla="*/ 435 h 452"/>
                  <a:gd name="T108" fmla="*/ 671 w 685"/>
                  <a:gd name="T109" fmla="*/ 451 h 452"/>
                  <a:gd name="T110" fmla="*/ 678 w 685"/>
                  <a:gd name="T111" fmla="*/ 452 h 452"/>
                  <a:gd name="T112" fmla="*/ 683 w 685"/>
                  <a:gd name="T113" fmla="*/ 449 h 452"/>
                  <a:gd name="T114" fmla="*/ 685 w 685"/>
                  <a:gd name="T115" fmla="*/ 444 h 452"/>
                  <a:gd name="T116" fmla="*/ 681 w 685"/>
                  <a:gd name="T117" fmla="*/ 438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85" h="452">
                    <a:moveTo>
                      <a:pt x="681" y="438"/>
                    </a:moveTo>
                    <a:lnTo>
                      <a:pt x="641" y="405"/>
                    </a:lnTo>
                    <a:lnTo>
                      <a:pt x="601" y="374"/>
                    </a:lnTo>
                    <a:lnTo>
                      <a:pt x="565" y="344"/>
                    </a:lnTo>
                    <a:lnTo>
                      <a:pt x="531" y="316"/>
                    </a:lnTo>
                    <a:lnTo>
                      <a:pt x="496" y="289"/>
                    </a:lnTo>
                    <a:lnTo>
                      <a:pt x="464" y="263"/>
                    </a:lnTo>
                    <a:lnTo>
                      <a:pt x="432" y="238"/>
                    </a:lnTo>
                    <a:lnTo>
                      <a:pt x="401" y="212"/>
                    </a:lnTo>
                    <a:lnTo>
                      <a:pt x="368" y="188"/>
                    </a:lnTo>
                    <a:lnTo>
                      <a:pt x="336" y="164"/>
                    </a:lnTo>
                    <a:lnTo>
                      <a:pt x="304" y="139"/>
                    </a:lnTo>
                    <a:lnTo>
                      <a:pt x="269" y="114"/>
                    </a:lnTo>
                    <a:lnTo>
                      <a:pt x="234" y="88"/>
                    </a:lnTo>
                    <a:lnTo>
                      <a:pt x="198" y="61"/>
                    </a:lnTo>
                    <a:lnTo>
                      <a:pt x="159" y="34"/>
                    </a:lnTo>
                    <a:lnTo>
                      <a:pt x="117" y="5"/>
                    </a:lnTo>
                    <a:lnTo>
                      <a:pt x="13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7" y="131"/>
                    </a:lnTo>
                    <a:lnTo>
                      <a:pt x="28" y="145"/>
                    </a:lnTo>
                    <a:lnTo>
                      <a:pt x="50" y="158"/>
                    </a:lnTo>
                    <a:lnTo>
                      <a:pt x="71" y="171"/>
                    </a:lnTo>
                    <a:lnTo>
                      <a:pt x="92" y="182"/>
                    </a:lnTo>
                    <a:lnTo>
                      <a:pt x="112" y="193"/>
                    </a:lnTo>
                    <a:lnTo>
                      <a:pt x="133" y="203"/>
                    </a:lnTo>
                    <a:lnTo>
                      <a:pt x="154" y="213"/>
                    </a:lnTo>
                    <a:lnTo>
                      <a:pt x="175" y="223"/>
                    </a:lnTo>
                    <a:lnTo>
                      <a:pt x="196" y="231"/>
                    </a:lnTo>
                    <a:lnTo>
                      <a:pt x="216" y="239"/>
                    </a:lnTo>
                    <a:lnTo>
                      <a:pt x="236" y="247"/>
                    </a:lnTo>
                    <a:lnTo>
                      <a:pt x="257" y="254"/>
                    </a:lnTo>
                    <a:lnTo>
                      <a:pt x="278" y="261"/>
                    </a:lnTo>
                    <a:lnTo>
                      <a:pt x="298" y="268"/>
                    </a:lnTo>
                    <a:lnTo>
                      <a:pt x="319" y="275"/>
                    </a:lnTo>
                    <a:lnTo>
                      <a:pt x="339" y="282"/>
                    </a:lnTo>
                    <a:lnTo>
                      <a:pt x="359" y="289"/>
                    </a:lnTo>
                    <a:lnTo>
                      <a:pt x="380" y="297"/>
                    </a:lnTo>
                    <a:lnTo>
                      <a:pt x="401" y="304"/>
                    </a:lnTo>
                    <a:lnTo>
                      <a:pt x="421" y="312"/>
                    </a:lnTo>
                    <a:lnTo>
                      <a:pt x="442" y="320"/>
                    </a:lnTo>
                    <a:lnTo>
                      <a:pt x="462" y="328"/>
                    </a:lnTo>
                    <a:lnTo>
                      <a:pt x="482" y="337"/>
                    </a:lnTo>
                    <a:lnTo>
                      <a:pt x="503" y="346"/>
                    </a:lnTo>
                    <a:lnTo>
                      <a:pt x="524" y="358"/>
                    </a:lnTo>
                    <a:lnTo>
                      <a:pt x="545" y="368"/>
                    </a:lnTo>
                    <a:lnTo>
                      <a:pt x="566" y="380"/>
                    </a:lnTo>
                    <a:lnTo>
                      <a:pt x="586" y="392"/>
                    </a:lnTo>
                    <a:lnTo>
                      <a:pt x="607" y="405"/>
                    </a:lnTo>
                    <a:lnTo>
                      <a:pt x="628" y="419"/>
                    </a:lnTo>
                    <a:lnTo>
                      <a:pt x="650" y="435"/>
                    </a:lnTo>
                    <a:lnTo>
                      <a:pt x="671" y="451"/>
                    </a:lnTo>
                    <a:lnTo>
                      <a:pt x="678" y="452"/>
                    </a:lnTo>
                    <a:lnTo>
                      <a:pt x="683" y="449"/>
                    </a:lnTo>
                    <a:lnTo>
                      <a:pt x="685" y="444"/>
                    </a:lnTo>
                    <a:lnTo>
                      <a:pt x="681" y="4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453" name="Group 309"/>
            <p:cNvGrpSpPr>
              <a:grpSpLocks/>
            </p:cNvGrpSpPr>
            <p:nvPr/>
          </p:nvGrpSpPr>
          <p:grpSpPr bwMode="auto">
            <a:xfrm>
              <a:off x="796" y="2724"/>
              <a:ext cx="1048" cy="1536"/>
              <a:chOff x="384" y="2352"/>
              <a:chExt cx="1344" cy="1968"/>
            </a:xfrm>
          </p:grpSpPr>
          <p:sp>
            <p:nvSpPr>
              <p:cNvPr id="6454" name="Freeform 310"/>
              <p:cNvSpPr>
                <a:spLocks/>
              </p:cNvSpPr>
              <p:nvPr/>
            </p:nvSpPr>
            <p:spPr bwMode="auto">
              <a:xfrm flipH="1">
                <a:off x="1407" y="3072"/>
                <a:ext cx="321" cy="131"/>
              </a:xfrm>
              <a:custGeom>
                <a:avLst/>
                <a:gdLst>
                  <a:gd name="T0" fmla="*/ 721 w 749"/>
                  <a:gd name="T1" fmla="*/ 212 h 285"/>
                  <a:gd name="T2" fmla="*/ 728 w 749"/>
                  <a:gd name="T3" fmla="*/ 198 h 285"/>
                  <a:gd name="T4" fmla="*/ 739 w 749"/>
                  <a:gd name="T5" fmla="*/ 174 h 285"/>
                  <a:gd name="T6" fmla="*/ 747 w 749"/>
                  <a:gd name="T7" fmla="*/ 143 h 285"/>
                  <a:gd name="T8" fmla="*/ 748 w 749"/>
                  <a:gd name="T9" fmla="*/ 111 h 285"/>
                  <a:gd name="T10" fmla="*/ 739 w 749"/>
                  <a:gd name="T11" fmla="*/ 82 h 285"/>
                  <a:gd name="T12" fmla="*/ 712 w 749"/>
                  <a:gd name="T13" fmla="*/ 59 h 285"/>
                  <a:gd name="T14" fmla="*/ 665 w 749"/>
                  <a:gd name="T15" fmla="*/ 46 h 285"/>
                  <a:gd name="T16" fmla="*/ 597 w 749"/>
                  <a:gd name="T17" fmla="*/ 48 h 285"/>
                  <a:gd name="T18" fmla="*/ 528 w 749"/>
                  <a:gd name="T19" fmla="*/ 46 h 285"/>
                  <a:gd name="T20" fmla="*/ 462 w 749"/>
                  <a:gd name="T21" fmla="*/ 42 h 285"/>
                  <a:gd name="T22" fmla="*/ 400 w 749"/>
                  <a:gd name="T23" fmla="*/ 36 h 285"/>
                  <a:gd name="T24" fmla="*/ 344 w 749"/>
                  <a:gd name="T25" fmla="*/ 28 h 285"/>
                  <a:gd name="T26" fmla="*/ 294 w 749"/>
                  <a:gd name="T27" fmla="*/ 21 h 285"/>
                  <a:gd name="T28" fmla="*/ 250 w 749"/>
                  <a:gd name="T29" fmla="*/ 13 h 285"/>
                  <a:gd name="T30" fmla="*/ 216 w 749"/>
                  <a:gd name="T31" fmla="*/ 8 h 285"/>
                  <a:gd name="T32" fmla="*/ 187 w 749"/>
                  <a:gd name="T33" fmla="*/ 5 h 285"/>
                  <a:gd name="T34" fmla="*/ 156 w 749"/>
                  <a:gd name="T35" fmla="*/ 1 h 285"/>
                  <a:gd name="T36" fmla="*/ 124 w 749"/>
                  <a:gd name="T37" fmla="*/ 0 h 285"/>
                  <a:gd name="T38" fmla="*/ 91 w 749"/>
                  <a:gd name="T39" fmla="*/ 0 h 285"/>
                  <a:gd name="T40" fmla="*/ 61 w 749"/>
                  <a:gd name="T41" fmla="*/ 5 h 285"/>
                  <a:gd name="T42" fmla="*/ 36 w 749"/>
                  <a:gd name="T43" fmla="*/ 15 h 285"/>
                  <a:gd name="T44" fmla="*/ 15 w 749"/>
                  <a:gd name="T45" fmla="*/ 31 h 285"/>
                  <a:gd name="T46" fmla="*/ 3 w 749"/>
                  <a:gd name="T47" fmla="*/ 56 h 285"/>
                  <a:gd name="T48" fmla="*/ 2 w 749"/>
                  <a:gd name="T49" fmla="*/ 87 h 285"/>
                  <a:gd name="T50" fmla="*/ 15 w 749"/>
                  <a:gd name="T51" fmla="*/ 120 h 285"/>
                  <a:gd name="T52" fmla="*/ 45 w 749"/>
                  <a:gd name="T53" fmla="*/ 151 h 285"/>
                  <a:gd name="T54" fmla="*/ 91 w 749"/>
                  <a:gd name="T55" fmla="*/ 181 h 285"/>
                  <a:gd name="T56" fmla="*/ 149 w 749"/>
                  <a:gd name="T57" fmla="*/ 209 h 285"/>
                  <a:gd name="T58" fmla="*/ 220 w 749"/>
                  <a:gd name="T59" fmla="*/ 234 h 285"/>
                  <a:gd name="T60" fmla="*/ 301 w 749"/>
                  <a:gd name="T61" fmla="*/ 255 h 285"/>
                  <a:gd name="T62" fmla="*/ 392 w 749"/>
                  <a:gd name="T63" fmla="*/ 271 h 285"/>
                  <a:gd name="T64" fmla="*/ 486 w 749"/>
                  <a:gd name="T65" fmla="*/ 282 h 285"/>
                  <a:gd name="T66" fmla="*/ 564 w 749"/>
                  <a:gd name="T67" fmla="*/ 284 h 285"/>
                  <a:gd name="T68" fmla="*/ 622 w 749"/>
                  <a:gd name="T69" fmla="*/ 278 h 285"/>
                  <a:gd name="T70" fmla="*/ 664 w 749"/>
                  <a:gd name="T71" fmla="*/ 265 h 285"/>
                  <a:gd name="T72" fmla="*/ 692 w 749"/>
                  <a:gd name="T73" fmla="*/ 250 h 285"/>
                  <a:gd name="T74" fmla="*/ 709 w 749"/>
                  <a:gd name="T75" fmla="*/ 235 h 285"/>
                  <a:gd name="T76" fmla="*/ 717 w 749"/>
                  <a:gd name="T77" fmla="*/ 223 h 285"/>
                  <a:gd name="T78" fmla="*/ 720 w 749"/>
                  <a:gd name="T79" fmla="*/ 216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49" h="285">
                    <a:moveTo>
                      <a:pt x="720" y="215"/>
                    </a:moveTo>
                    <a:lnTo>
                      <a:pt x="721" y="212"/>
                    </a:lnTo>
                    <a:lnTo>
                      <a:pt x="725" y="206"/>
                    </a:lnTo>
                    <a:lnTo>
                      <a:pt x="728" y="198"/>
                    </a:lnTo>
                    <a:lnTo>
                      <a:pt x="734" y="187"/>
                    </a:lnTo>
                    <a:lnTo>
                      <a:pt x="739" y="174"/>
                    </a:lnTo>
                    <a:lnTo>
                      <a:pt x="743" y="159"/>
                    </a:lnTo>
                    <a:lnTo>
                      <a:pt x="747" y="143"/>
                    </a:lnTo>
                    <a:lnTo>
                      <a:pt x="749" y="127"/>
                    </a:lnTo>
                    <a:lnTo>
                      <a:pt x="748" y="111"/>
                    </a:lnTo>
                    <a:lnTo>
                      <a:pt x="744" y="96"/>
                    </a:lnTo>
                    <a:lnTo>
                      <a:pt x="739" y="82"/>
                    </a:lnTo>
                    <a:lnTo>
                      <a:pt x="727" y="69"/>
                    </a:lnTo>
                    <a:lnTo>
                      <a:pt x="712" y="59"/>
                    </a:lnTo>
                    <a:lnTo>
                      <a:pt x="692" y="51"/>
                    </a:lnTo>
                    <a:lnTo>
                      <a:pt x="665" y="46"/>
                    </a:lnTo>
                    <a:lnTo>
                      <a:pt x="633" y="46"/>
                    </a:lnTo>
                    <a:lnTo>
                      <a:pt x="597" y="48"/>
                    </a:lnTo>
                    <a:lnTo>
                      <a:pt x="561" y="48"/>
                    </a:lnTo>
                    <a:lnTo>
                      <a:pt x="528" y="46"/>
                    </a:lnTo>
                    <a:lnTo>
                      <a:pt x="495" y="44"/>
                    </a:lnTo>
                    <a:lnTo>
                      <a:pt x="462" y="42"/>
                    </a:lnTo>
                    <a:lnTo>
                      <a:pt x="430" y="39"/>
                    </a:lnTo>
                    <a:lnTo>
                      <a:pt x="400" y="36"/>
                    </a:lnTo>
                    <a:lnTo>
                      <a:pt x="371" y="33"/>
                    </a:lnTo>
                    <a:lnTo>
                      <a:pt x="344" y="28"/>
                    </a:lnTo>
                    <a:lnTo>
                      <a:pt x="318" y="24"/>
                    </a:lnTo>
                    <a:lnTo>
                      <a:pt x="294" y="21"/>
                    </a:lnTo>
                    <a:lnTo>
                      <a:pt x="271" y="16"/>
                    </a:lnTo>
                    <a:lnTo>
                      <a:pt x="250" y="13"/>
                    </a:lnTo>
                    <a:lnTo>
                      <a:pt x="232" y="11"/>
                    </a:lnTo>
                    <a:lnTo>
                      <a:pt x="216" y="8"/>
                    </a:lnTo>
                    <a:lnTo>
                      <a:pt x="201" y="6"/>
                    </a:lnTo>
                    <a:lnTo>
                      <a:pt x="187" y="5"/>
                    </a:lnTo>
                    <a:lnTo>
                      <a:pt x="172" y="3"/>
                    </a:lnTo>
                    <a:lnTo>
                      <a:pt x="156" y="1"/>
                    </a:lnTo>
                    <a:lnTo>
                      <a:pt x="140" y="0"/>
                    </a:lnTo>
                    <a:lnTo>
                      <a:pt x="124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6" y="3"/>
                    </a:lnTo>
                    <a:lnTo>
                      <a:pt x="61" y="5"/>
                    </a:lnTo>
                    <a:lnTo>
                      <a:pt x="49" y="10"/>
                    </a:lnTo>
                    <a:lnTo>
                      <a:pt x="36" y="15"/>
                    </a:lnTo>
                    <a:lnTo>
                      <a:pt x="25" y="22"/>
                    </a:lnTo>
                    <a:lnTo>
                      <a:pt x="15" y="31"/>
                    </a:lnTo>
                    <a:lnTo>
                      <a:pt x="9" y="42"/>
                    </a:lnTo>
                    <a:lnTo>
                      <a:pt x="3" y="56"/>
                    </a:lnTo>
                    <a:lnTo>
                      <a:pt x="0" y="71"/>
                    </a:lnTo>
                    <a:lnTo>
                      <a:pt x="2" y="87"/>
                    </a:lnTo>
                    <a:lnTo>
                      <a:pt x="6" y="103"/>
                    </a:lnTo>
                    <a:lnTo>
                      <a:pt x="15" y="120"/>
                    </a:lnTo>
                    <a:lnTo>
                      <a:pt x="29" y="135"/>
                    </a:lnTo>
                    <a:lnTo>
                      <a:pt x="45" y="151"/>
                    </a:lnTo>
                    <a:lnTo>
                      <a:pt x="66" y="166"/>
                    </a:lnTo>
                    <a:lnTo>
                      <a:pt x="91" y="181"/>
                    </a:lnTo>
                    <a:lnTo>
                      <a:pt x="119" y="195"/>
                    </a:lnTo>
                    <a:lnTo>
                      <a:pt x="149" y="209"/>
                    </a:lnTo>
                    <a:lnTo>
                      <a:pt x="184" y="221"/>
                    </a:lnTo>
                    <a:lnTo>
                      <a:pt x="220" y="234"/>
                    </a:lnTo>
                    <a:lnTo>
                      <a:pt x="260" y="244"/>
                    </a:lnTo>
                    <a:lnTo>
                      <a:pt x="301" y="255"/>
                    </a:lnTo>
                    <a:lnTo>
                      <a:pt x="346" y="264"/>
                    </a:lnTo>
                    <a:lnTo>
                      <a:pt x="392" y="271"/>
                    </a:lnTo>
                    <a:lnTo>
                      <a:pt x="440" y="278"/>
                    </a:lnTo>
                    <a:lnTo>
                      <a:pt x="486" y="282"/>
                    </a:lnTo>
                    <a:lnTo>
                      <a:pt x="528" y="285"/>
                    </a:lnTo>
                    <a:lnTo>
                      <a:pt x="564" y="284"/>
                    </a:lnTo>
                    <a:lnTo>
                      <a:pt x="596" y="281"/>
                    </a:lnTo>
                    <a:lnTo>
                      <a:pt x="622" y="278"/>
                    </a:lnTo>
                    <a:lnTo>
                      <a:pt x="645" y="272"/>
                    </a:lnTo>
                    <a:lnTo>
                      <a:pt x="664" y="265"/>
                    </a:lnTo>
                    <a:lnTo>
                      <a:pt x="679" y="258"/>
                    </a:lnTo>
                    <a:lnTo>
                      <a:pt x="692" y="250"/>
                    </a:lnTo>
                    <a:lnTo>
                      <a:pt x="701" y="243"/>
                    </a:lnTo>
                    <a:lnTo>
                      <a:pt x="709" y="235"/>
                    </a:lnTo>
                    <a:lnTo>
                      <a:pt x="713" y="230"/>
                    </a:lnTo>
                    <a:lnTo>
                      <a:pt x="717" y="223"/>
                    </a:lnTo>
                    <a:lnTo>
                      <a:pt x="719" y="219"/>
                    </a:lnTo>
                    <a:lnTo>
                      <a:pt x="720" y="216"/>
                    </a:lnTo>
                    <a:lnTo>
                      <a:pt x="720" y="215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55" name="Freeform 311"/>
              <p:cNvSpPr>
                <a:spLocks/>
              </p:cNvSpPr>
              <p:nvPr/>
            </p:nvSpPr>
            <p:spPr bwMode="auto">
              <a:xfrm flipH="1">
                <a:off x="1407" y="3072"/>
                <a:ext cx="321" cy="131"/>
              </a:xfrm>
              <a:custGeom>
                <a:avLst/>
                <a:gdLst>
                  <a:gd name="T0" fmla="*/ 720 w 749"/>
                  <a:gd name="T1" fmla="*/ 215 h 285"/>
                  <a:gd name="T2" fmla="*/ 725 w 749"/>
                  <a:gd name="T3" fmla="*/ 206 h 285"/>
                  <a:gd name="T4" fmla="*/ 734 w 749"/>
                  <a:gd name="T5" fmla="*/ 187 h 285"/>
                  <a:gd name="T6" fmla="*/ 743 w 749"/>
                  <a:gd name="T7" fmla="*/ 159 h 285"/>
                  <a:gd name="T8" fmla="*/ 749 w 749"/>
                  <a:gd name="T9" fmla="*/ 127 h 285"/>
                  <a:gd name="T10" fmla="*/ 744 w 749"/>
                  <a:gd name="T11" fmla="*/ 96 h 285"/>
                  <a:gd name="T12" fmla="*/ 727 w 749"/>
                  <a:gd name="T13" fmla="*/ 69 h 285"/>
                  <a:gd name="T14" fmla="*/ 692 w 749"/>
                  <a:gd name="T15" fmla="*/ 51 h 285"/>
                  <a:gd name="T16" fmla="*/ 633 w 749"/>
                  <a:gd name="T17" fmla="*/ 46 h 285"/>
                  <a:gd name="T18" fmla="*/ 597 w 749"/>
                  <a:gd name="T19" fmla="*/ 48 h 285"/>
                  <a:gd name="T20" fmla="*/ 528 w 749"/>
                  <a:gd name="T21" fmla="*/ 46 h 285"/>
                  <a:gd name="T22" fmla="*/ 462 w 749"/>
                  <a:gd name="T23" fmla="*/ 42 h 285"/>
                  <a:gd name="T24" fmla="*/ 400 w 749"/>
                  <a:gd name="T25" fmla="*/ 36 h 285"/>
                  <a:gd name="T26" fmla="*/ 344 w 749"/>
                  <a:gd name="T27" fmla="*/ 28 h 285"/>
                  <a:gd name="T28" fmla="*/ 294 w 749"/>
                  <a:gd name="T29" fmla="*/ 21 h 285"/>
                  <a:gd name="T30" fmla="*/ 250 w 749"/>
                  <a:gd name="T31" fmla="*/ 13 h 285"/>
                  <a:gd name="T32" fmla="*/ 216 w 749"/>
                  <a:gd name="T33" fmla="*/ 8 h 285"/>
                  <a:gd name="T34" fmla="*/ 201 w 749"/>
                  <a:gd name="T35" fmla="*/ 6 h 285"/>
                  <a:gd name="T36" fmla="*/ 172 w 749"/>
                  <a:gd name="T37" fmla="*/ 3 h 285"/>
                  <a:gd name="T38" fmla="*/ 140 w 749"/>
                  <a:gd name="T39" fmla="*/ 0 h 285"/>
                  <a:gd name="T40" fmla="*/ 108 w 749"/>
                  <a:gd name="T41" fmla="*/ 0 h 285"/>
                  <a:gd name="T42" fmla="*/ 76 w 749"/>
                  <a:gd name="T43" fmla="*/ 3 h 285"/>
                  <a:gd name="T44" fmla="*/ 49 w 749"/>
                  <a:gd name="T45" fmla="*/ 10 h 285"/>
                  <a:gd name="T46" fmla="*/ 25 w 749"/>
                  <a:gd name="T47" fmla="*/ 22 h 285"/>
                  <a:gd name="T48" fmla="*/ 9 w 749"/>
                  <a:gd name="T49" fmla="*/ 42 h 285"/>
                  <a:gd name="T50" fmla="*/ 0 w 749"/>
                  <a:gd name="T51" fmla="*/ 71 h 285"/>
                  <a:gd name="T52" fmla="*/ 2 w 749"/>
                  <a:gd name="T53" fmla="*/ 87 h 285"/>
                  <a:gd name="T54" fmla="*/ 15 w 749"/>
                  <a:gd name="T55" fmla="*/ 120 h 285"/>
                  <a:gd name="T56" fmla="*/ 45 w 749"/>
                  <a:gd name="T57" fmla="*/ 151 h 285"/>
                  <a:gd name="T58" fmla="*/ 91 w 749"/>
                  <a:gd name="T59" fmla="*/ 181 h 285"/>
                  <a:gd name="T60" fmla="*/ 149 w 749"/>
                  <a:gd name="T61" fmla="*/ 209 h 285"/>
                  <a:gd name="T62" fmla="*/ 220 w 749"/>
                  <a:gd name="T63" fmla="*/ 234 h 285"/>
                  <a:gd name="T64" fmla="*/ 301 w 749"/>
                  <a:gd name="T65" fmla="*/ 255 h 285"/>
                  <a:gd name="T66" fmla="*/ 392 w 749"/>
                  <a:gd name="T67" fmla="*/ 271 h 285"/>
                  <a:gd name="T68" fmla="*/ 440 w 749"/>
                  <a:gd name="T69" fmla="*/ 278 h 285"/>
                  <a:gd name="T70" fmla="*/ 528 w 749"/>
                  <a:gd name="T71" fmla="*/ 285 h 285"/>
                  <a:gd name="T72" fmla="*/ 596 w 749"/>
                  <a:gd name="T73" fmla="*/ 281 h 285"/>
                  <a:gd name="T74" fmla="*/ 645 w 749"/>
                  <a:gd name="T75" fmla="*/ 272 h 285"/>
                  <a:gd name="T76" fmla="*/ 679 w 749"/>
                  <a:gd name="T77" fmla="*/ 258 h 285"/>
                  <a:gd name="T78" fmla="*/ 701 w 749"/>
                  <a:gd name="T79" fmla="*/ 243 h 285"/>
                  <a:gd name="T80" fmla="*/ 713 w 749"/>
                  <a:gd name="T81" fmla="*/ 230 h 285"/>
                  <a:gd name="T82" fmla="*/ 719 w 749"/>
                  <a:gd name="T83" fmla="*/ 219 h 285"/>
                  <a:gd name="T84" fmla="*/ 720 w 749"/>
                  <a:gd name="T85" fmla="*/ 21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49" h="285">
                    <a:moveTo>
                      <a:pt x="720" y="215"/>
                    </a:moveTo>
                    <a:lnTo>
                      <a:pt x="720" y="215"/>
                    </a:lnTo>
                    <a:lnTo>
                      <a:pt x="721" y="212"/>
                    </a:lnTo>
                    <a:lnTo>
                      <a:pt x="725" y="206"/>
                    </a:lnTo>
                    <a:lnTo>
                      <a:pt x="728" y="198"/>
                    </a:lnTo>
                    <a:lnTo>
                      <a:pt x="734" y="187"/>
                    </a:lnTo>
                    <a:lnTo>
                      <a:pt x="739" y="174"/>
                    </a:lnTo>
                    <a:lnTo>
                      <a:pt x="743" y="159"/>
                    </a:lnTo>
                    <a:lnTo>
                      <a:pt x="747" y="143"/>
                    </a:lnTo>
                    <a:lnTo>
                      <a:pt x="749" y="127"/>
                    </a:lnTo>
                    <a:lnTo>
                      <a:pt x="748" y="111"/>
                    </a:lnTo>
                    <a:lnTo>
                      <a:pt x="744" y="96"/>
                    </a:lnTo>
                    <a:lnTo>
                      <a:pt x="739" y="82"/>
                    </a:lnTo>
                    <a:lnTo>
                      <a:pt x="727" y="69"/>
                    </a:lnTo>
                    <a:lnTo>
                      <a:pt x="712" y="59"/>
                    </a:lnTo>
                    <a:lnTo>
                      <a:pt x="692" y="51"/>
                    </a:lnTo>
                    <a:lnTo>
                      <a:pt x="665" y="46"/>
                    </a:lnTo>
                    <a:lnTo>
                      <a:pt x="633" y="46"/>
                    </a:lnTo>
                    <a:lnTo>
                      <a:pt x="633" y="46"/>
                    </a:lnTo>
                    <a:lnTo>
                      <a:pt x="597" y="48"/>
                    </a:lnTo>
                    <a:lnTo>
                      <a:pt x="561" y="48"/>
                    </a:lnTo>
                    <a:lnTo>
                      <a:pt x="528" y="46"/>
                    </a:lnTo>
                    <a:lnTo>
                      <a:pt x="495" y="44"/>
                    </a:lnTo>
                    <a:lnTo>
                      <a:pt x="462" y="42"/>
                    </a:lnTo>
                    <a:lnTo>
                      <a:pt x="430" y="39"/>
                    </a:lnTo>
                    <a:lnTo>
                      <a:pt x="400" y="36"/>
                    </a:lnTo>
                    <a:lnTo>
                      <a:pt x="371" y="33"/>
                    </a:lnTo>
                    <a:lnTo>
                      <a:pt x="344" y="28"/>
                    </a:lnTo>
                    <a:lnTo>
                      <a:pt x="318" y="24"/>
                    </a:lnTo>
                    <a:lnTo>
                      <a:pt x="294" y="21"/>
                    </a:lnTo>
                    <a:lnTo>
                      <a:pt x="271" y="16"/>
                    </a:lnTo>
                    <a:lnTo>
                      <a:pt x="250" y="13"/>
                    </a:lnTo>
                    <a:lnTo>
                      <a:pt x="232" y="11"/>
                    </a:lnTo>
                    <a:lnTo>
                      <a:pt x="216" y="8"/>
                    </a:lnTo>
                    <a:lnTo>
                      <a:pt x="201" y="6"/>
                    </a:lnTo>
                    <a:lnTo>
                      <a:pt x="201" y="6"/>
                    </a:lnTo>
                    <a:lnTo>
                      <a:pt x="187" y="5"/>
                    </a:lnTo>
                    <a:lnTo>
                      <a:pt x="172" y="3"/>
                    </a:lnTo>
                    <a:lnTo>
                      <a:pt x="156" y="1"/>
                    </a:lnTo>
                    <a:lnTo>
                      <a:pt x="140" y="0"/>
                    </a:lnTo>
                    <a:lnTo>
                      <a:pt x="124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6" y="3"/>
                    </a:lnTo>
                    <a:lnTo>
                      <a:pt x="61" y="5"/>
                    </a:lnTo>
                    <a:lnTo>
                      <a:pt x="49" y="10"/>
                    </a:lnTo>
                    <a:lnTo>
                      <a:pt x="36" y="15"/>
                    </a:lnTo>
                    <a:lnTo>
                      <a:pt x="25" y="22"/>
                    </a:lnTo>
                    <a:lnTo>
                      <a:pt x="15" y="31"/>
                    </a:lnTo>
                    <a:lnTo>
                      <a:pt x="9" y="42"/>
                    </a:lnTo>
                    <a:lnTo>
                      <a:pt x="3" y="56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2" y="87"/>
                    </a:lnTo>
                    <a:lnTo>
                      <a:pt x="6" y="103"/>
                    </a:lnTo>
                    <a:lnTo>
                      <a:pt x="15" y="120"/>
                    </a:lnTo>
                    <a:lnTo>
                      <a:pt x="29" y="135"/>
                    </a:lnTo>
                    <a:lnTo>
                      <a:pt x="45" y="151"/>
                    </a:lnTo>
                    <a:lnTo>
                      <a:pt x="66" y="166"/>
                    </a:lnTo>
                    <a:lnTo>
                      <a:pt x="91" y="181"/>
                    </a:lnTo>
                    <a:lnTo>
                      <a:pt x="119" y="195"/>
                    </a:lnTo>
                    <a:lnTo>
                      <a:pt x="149" y="209"/>
                    </a:lnTo>
                    <a:lnTo>
                      <a:pt x="184" y="221"/>
                    </a:lnTo>
                    <a:lnTo>
                      <a:pt x="220" y="234"/>
                    </a:lnTo>
                    <a:lnTo>
                      <a:pt x="260" y="244"/>
                    </a:lnTo>
                    <a:lnTo>
                      <a:pt x="301" y="255"/>
                    </a:lnTo>
                    <a:lnTo>
                      <a:pt x="346" y="264"/>
                    </a:lnTo>
                    <a:lnTo>
                      <a:pt x="392" y="271"/>
                    </a:lnTo>
                    <a:lnTo>
                      <a:pt x="440" y="278"/>
                    </a:lnTo>
                    <a:lnTo>
                      <a:pt x="440" y="278"/>
                    </a:lnTo>
                    <a:lnTo>
                      <a:pt x="486" y="282"/>
                    </a:lnTo>
                    <a:lnTo>
                      <a:pt x="528" y="285"/>
                    </a:lnTo>
                    <a:lnTo>
                      <a:pt x="564" y="284"/>
                    </a:lnTo>
                    <a:lnTo>
                      <a:pt x="596" y="281"/>
                    </a:lnTo>
                    <a:lnTo>
                      <a:pt x="622" y="278"/>
                    </a:lnTo>
                    <a:lnTo>
                      <a:pt x="645" y="272"/>
                    </a:lnTo>
                    <a:lnTo>
                      <a:pt x="664" y="265"/>
                    </a:lnTo>
                    <a:lnTo>
                      <a:pt x="679" y="258"/>
                    </a:lnTo>
                    <a:lnTo>
                      <a:pt x="692" y="250"/>
                    </a:lnTo>
                    <a:lnTo>
                      <a:pt x="701" y="243"/>
                    </a:lnTo>
                    <a:lnTo>
                      <a:pt x="709" y="235"/>
                    </a:lnTo>
                    <a:lnTo>
                      <a:pt x="713" y="230"/>
                    </a:lnTo>
                    <a:lnTo>
                      <a:pt x="717" y="223"/>
                    </a:lnTo>
                    <a:lnTo>
                      <a:pt x="719" y="219"/>
                    </a:lnTo>
                    <a:lnTo>
                      <a:pt x="720" y="216"/>
                    </a:lnTo>
                    <a:lnTo>
                      <a:pt x="720" y="2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56" name="Freeform 312"/>
              <p:cNvSpPr>
                <a:spLocks/>
              </p:cNvSpPr>
              <p:nvPr/>
            </p:nvSpPr>
            <p:spPr bwMode="auto">
              <a:xfrm flipH="1">
                <a:off x="984" y="3293"/>
                <a:ext cx="439" cy="356"/>
              </a:xfrm>
              <a:custGeom>
                <a:avLst/>
                <a:gdLst>
                  <a:gd name="T0" fmla="*/ 901 w 1024"/>
                  <a:gd name="T1" fmla="*/ 249 h 770"/>
                  <a:gd name="T2" fmla="*/ 879 w 1024"/>
                  <a:gd name="T3" fmla="*/ 258 h 770"/>
                  <a:gd name="T4" fmla="*/ 840 w 1024"/>
                  <a:gd name="T5" fmla="*/ 276 h 770"/>
                  <a:gd name="T6" fmla="*/ 788 w 1024"/>
                  <a:gd name="T7" fmla="*/ 301 h 770"/>
                  <a:gd name="T8" fmla="*/ 729 w 1024"/>
                  <a:gd name="T9" fmla="*/ 331 h 770"/>
                  <a:gd name="T10" fmla="*/ 668 w 1024"/>
                  <a:gd name="T11" fmla="*/ 368 h 770"/>
                  <a:gd name="T12" fmla="*/ 610 w 1024"/>
                  <a:gd name="T13" fmla="*/ 407 h 770"/>
                  <a:gd name="T14" fmla="*/ 558 w 1024"/>
                  <a:gd name="T15" fmla="*/ 451 h 770"/>
                  <a:gd name="T16" fmla="*/ 532 w 1024"/>
                  <a:gd name="T17" fmla="*/ 468 h 770"/>
                  <a:gd name="T18" fmla="*/ 501 w 1024"/>
                  <a:gd name="T19" fmla="*/ 433 h 770"/>
                  <a:gd name="T20" fmla="*/ 447 w 1024"/>
                  <a:gd name="T21" fmla="*/ 373 h 770"/>
                  <a:gd name="T22" fmla="*/ 378 w 1024"/>
                  <a:gd name="T23" fmla="*/ 296 h 770"/>
                  <a:gd name="T24" fmla="*/ 302 w 1024"/>
                  <a:gd name="T25" fmla="*/ 213 h 770"/>
                  <a:gd name="T26" fmla="*/ 227 w 1024"/>
                  <a:gd name="T27" fmla="*/ 134 h 770"/>
                  <a:gd name="T28" fmla="*/ 161 w 1024"/>
                  <a:gd name="T29" fmla="*/ 66 h 770"/>
                  <a:gd name="T30" fmla="*/ 112 w 1024"/>
                  <a:gd name="T31" fmla="*/ 20 h 770"/>
                  <a:gd name="T32" fmla="*/ 74 w 1024"/>
                  <a:gd name="T33" fmla="*/ 0 h 770"/>
                  <a:gd name="T34" fmla="*/ 38 w 1024"/>
                  <a:gd name="T35" fmla="*/ 19 h 770"/>
                  <a:gd name="T36" fmla="*/ 14 w 1024"/>
                  <a:gd name="T37" fmla="*/ 58 h 770"/>
                  <a:gd name="T38" fmla="*/ 1 w 1024"/>
                  <a:gd name="T39" fmla="*/ 90 h 770"/>
                  <a:gd name="T40" fmla="*/ 3 w 1024"/>
                  <a:gd name="T41" fmla="*/ 99 h 770"/>
                  <a:gd name="T42" fmla="*/ 16 w 1024"/>
                  <a:gd name="T43" fmla="*/ 128 h 770"/>
                  <a:gd name="T44" fmla="*/ 41 w 1024"/>
                  <a:gd name="T45" fmla="*/ 179 h 770"/>
                  <a:gd name="T46" fmla="*/ 71 w 1024"/>
                  <a:gd name="T47" fmla="*/ 241 h 770"/>
                  <a:gd name="T48" fmla="*/ 104 w 1024"/>
                  <a:gd name="T49" fmla="*/ 309 h 770"/>
                  <a:gd name="T50" fmla="*/ 137 w 1024"/>
                  <a:gd name="T51" fmla="*/ 375 h 770"/>
                  <a:gd name="T52" fmla="*/ 166 w 1024"/>
                  <a:gd name="T53" fmla="*/ 429 h 770"/>
                  <a:gd name="T54" fmla="*/ 187 w 1024"/>
                  <a:gd name="T55" fmla="*/ 464 h 770"/>
                  <a:gd name="T56" fmla="*/ 197 w 1024"/>
                  <a:gd name="T57" fmla="*/ 482 h 770"/>
                  <a:gd name="T58" fmla="*/ 211 w 1024"/>
                  <a:gd name="T59" fmla="*/ 520 h 770"/>
                  <a:gd name="T60" fmla="*/ 232 w 1024"/>
                  <a:gd name="T61" fmla="*/ 576 h 770"/>
                  <a:gd name="T62" fmla="*/ 262 w 1024"/>
                  <a:gd name="T63" fmla="*/ 641 h 770"/>
                  <a:gd name="T64" fmla="*/ 303 w 1024"/>
                  <a:gd name="T65" fmla="*/ 702 h 770"/>
                  <a:gd name="T66" fmla="*/ 361 w 1024"/>
                  <a:gd name="T67" fmla="*/ 748 h 770"/>
                  <a:gd name="T68" fmla="*/ 434 w 1024"/>
                  <a:gd name="T69" fmla="*/ 770 h 770"/>
                  <a:gd name="T70" fmla="*/ 529 w 1024"/>
                  <a:gd name="T71" fmla="*/ 754 h 770"/>
                  <a:gd name="T72" fmla="*/ 641 w 1024"/>
                  <a:gd name="T73" fmla="*/ 697 h 770"/>
                  <a:gd name="T74" fmla="*/ 741 w 1024"/>
                  <a:gd name="T75" fmla="*/ 642 h 770"/>
                  <a:gd name="T76" fmla="*/ 825 w 1024"/>
                  <a:gd name="T77" fmla="*/ 595 h 770"/>
                  <a:gd name="T78" fmla="*/ 893 w 1024"/>
                  <a:gd name="T79" fmla="*/ 554 h 770"/>
                  <a:gd name="T80" fmla="*/ 946 w 1024"/>
                  <a:gd name="T81" fmla="*/ 522 h 770"/>
                  <a:gd name="T82" fmla="*/ 985 w 1024"/>
                  <a:gd name="T83" fmla="*/ 498 h 770"/>
                  <a:gd name="T84" fmla="*/ 1010 w 1024"/>
                  <a:gd name="T85" fmla="*/ 482 h 770"/>
                  <a:gd name="T86" fmla="*/ 1023 w 1024"/>
                  <a:gd name="T87" fmla="*/ 474 h 770"/>
                  <a:gd name="T88" fmla="*/ 904 w 1024"/>
                  <a:gd name="T89" fmla="*/ 248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24" h="770">
                    <a:moveTo>
                      <a:pt x="904" y="248"/>
                    </a:moveTo>
                    <a:lnTo>
                      <a:pt x="901" y="249"/>
                    </a:lnTo>
                    <a:lnTo>
                      <a:pt x="893" y="253"/>
                    </a:lnTo>
                    <a:lnTo>
                      <a:pt x="879" y="258"/>
                    </a:lnTo>
                    <a:lnTo>
                      <a:pt x="862" y="266"/>
                    </a:lnTo>
                    <a:lnTo>
                      <a:pt x="840" y="276"/>
                    </a:lnTo>
                    <a:lnTo>
                      <a:pt x="816" y="287"/>
                    </a:lnTo>
                    <a:lnTo>
                      <a:pt x="788" y="301"/>
                    </a:lnTo>
                    <a:lnTo>
                      <a:pt x="759" y="315"/>
                    </a:lnTo>
                    <a:lnTo>
                      <a:pt x="729" y="331"/>
                    </a:lnTo>
                    <a:lnTo>
                      <a:pt x="698" y="349"/>
                    </a:lnTo>
                    <a:lnTo>
                      <a:pt x="668" y="368"/>
                    </a:lnTo>
                    <a:lnTo>
                      <a:pt x="638" y="387"/>
                    </a:lnTo>
                    <a:lnTo>
                      <a:pt x="610" y="407"/>
                    </a:lnTo>
                    <a:lnTo>
                      <a:pt x="583" y="429"/>
                    </a:lnTo>
                    <a:lnTo>
                      <a:pt x="558" y="451"/>
                    </a:lnTo>
                    <a:lnTo>
                      <a:pt x="537" y="472"/>
                    </a:lnTo>
                    <a:lnTo>
                      <a:pt x="532" y="468"/>
                    </a:lnTo>
                    <a:lnTo>
                      <a:pt x="521" y="454"/>
                    </a:lnTo>
                    <a:lnTo>
                      <a:pt x="501" y="433"/>
                    </a:lnTo>
                    <a:lnTo>
                      <a:pt x="477" y="406"/>
                    </a:lnTo>
                    <a:lnTo>
                      <a:pt x="447" y="373"/>
                    </a:lnTo>
                    <a:lnTo>
                      <a:pt x="415" y="337"/>
                    </a:lnTo>
                    <a:lnTo>
                      <a:pt x="378" y="296"/>
                    </a:lnTo>
                    <a:lnTo>
                      <a:pt x="341" y="256"/>
                    </a:lnTo>
                    <a:lnTo>
                      <a:pt x="302" y="213"/>
                    </a:lnTo>
                    <a:lnTo>
                      <a:pt x="264" y="173"/>
                    </a:lnTo>
                    <a:lnTo>
                      <a:pt x="227" y="134"/>
                    </a:lnTo>
                    <a:lnTo>
                      <a:pt x="193" y="98"/>
                    </a:lnTo>
                    <a:lnTo>
                      <a:pt x="161" y="66"/>
                    </a:lnTo>
                    <a:lnTo>
                      <a:pt x="134" y="39"/>
                    </a:lnTo>
                    <a:lnTo>
                      <a:pt x="112" y="20"/>
                    </a:lnTo>
                    <a:lnTo>
                      <a:pt x="97" y="8"/>
                    </a:lnTo>
                    <a:lnTo>
                      <a:pt x="74" y="0"/>
                    </a:lnTo>
                    <a:lnTo>
                      <a:pt x="54" y="5"/>
                    </a:lnTo>
                    <a:lnTo>
                      <a:pt x="38" y="19"/>
                    </a:lnTo>
                    <a:lnTo>
                      <a:pt x="24" y="37"/>
                    </a:lnTo>
                    <a:lnTo>
                      <a:pt x="14" y="58"/>
                    </a:lnTo>
                    <a:lnTo>
                      <a:pt x="6" y="76"/>
                    </a:lnTo>
                    <a:lnTo>
                      <a:pt x="1" y="90"/>
                    </a:lnTo>
                    <a:lnTo>
                      <a:pt x="0" y="96"/>
                    </a:lnTo>
                    <a:lnTo>
                      <a:pt x="3" y="99"/>
                    </a:lnTo>
                    <a:lnTo>
                      <a:pt x="7" y="111"/>
                    </a:lnTo>
                    <a:lnTo>
                      <a:pt x="16" y="128"/>
                    </a:lnTo>
                    <a:lnTo>
                      <a:pt x="27" y="151"/>
                    </a:lnTo>
                    <a:lnTo>
                      <a:pt x="41" y="179"/>
                    </a:lnTo>
                    <a:lnTo>
                      <a:pt x="54" y="209"/>
                    </a:lnTo>
                    <a:lnTo>
                      <a:pt x="71" y="241"/>
                    </a:lnTo>
                    <a:lnTo>
                      <a:pt x="88" y="276"/>
                    </a:lnTo>
                    <a:lnTo>
                      <a:pt x="104" y="309"/>
                    </a:lnTo>
                    <a:lnTo>
                      <a:pt x="121" y="342"/>
                    </a:lnTo>
                    <a:lnTo>
                      <a:pt x="137" y="375"/>
                    </a:lnTo>
                    <a:lnTo>
                      <a:pt x="152" y="403"/>
                    </a:lnTo>
                    <a:lnTo>
                      <a:pt x="166" y="429"/>
                    </a:lnTo>
                    <a:lnTo>
                      <a:pt x="178" y="449"/>
                    </a:lnTo>
                    <a:lnTo>
                      <a:pt x="187" y="464"/>
                    </a:lnTo>
                    <a:lnTo>
                      <a:pt x="193" y="472"/>
                    </a:lnTo>
                    <a:lnTo>
                      <a:pt x="197" y="482"/>
                    </a:lnTo>
                    <a:lnTo>
                      <a:pt x="204" y="498"/>
                    </a:lnTo>
                    <a:lnTo>
                      <a:pt x="211" y="520"/>
                    </a:lnTo>
                    <a:lnTo>
                      <a:pt x="220" y="546"/>
                    </a:lnTo>
                    <a:lnTo>
                      <a:pt x="232" y="576"/>
                    </a:lnTo>
                    <a:lnTo>
                      <a:pt x="246" y="608"/>
                    </a:lnTo>
                    <a:lnTo>
                      <a:pt x="262" y="641"/>
                    </a:lnTo>
                    <a:lnTo>
                      <a:pt x="281" y="673"/>
                    </a:lnTo>
                    <a:lnTo>
                      <a:pt x="303" y="702"/>
                    </a:lnTo>
                    <a:lnTo>
                      <a:pt x="330" y="727"/>
                    </a:lnTo>
                    <a:lnTo>
                      <a:pt x="361" y="748"/>
                    </a:lnTo>
                    <a:lnTo>
                      <a:pt x="395" y="763"/>
                    </a:lnTo>
                    <a:lnTo>
                      <a:pt x="434" y="770"/>
                    </a:lnTo>
                    <a:lnTo>
                      <a:pt x="479" y="766"/>
                    </a:lnTo>
                    <a:lnTo>
                      <a:pt x="529" y="754"/>
                    </a:lnTo>
                    <a:lnTo>
                      <a:pt x="584" y="728"/>
                    </a:lnTo>
                    <a:lnTo>
                      <a:pt x="641" y="697"/>
                    </a:lnTo>
                    <a:lnTo>
                      <a:pt x="692" y="669"/>
                    </a:lnTo>
                    <a:lnTo>
                      <a:pt x="741" y="642"/>
                    </a:lnTo>
                    <a:lnTo>
                      <a:pt x="785" y="618"/>
                    </a:lnTo>
                    <a:lnTo>
                      <a:pt x="825" y="595"/>
                    </a:lnTo>
                    <a:lnTo>
                      <a:pt x="861" y="574"/>
                    </a:lnTo>
                    <a:lnTo>
                      <a:pt x="893" y="554"/>
                    </a:lnTo>
                    <a:lnTo>
                      <a:pt x="922" y="537"/>
                    </a:lnTo>
                    <a:lnTo>
                      <a:pt x="946" y="522"/>
                    </a:lnTo>
                    <a:lnTo>
                      <a:pt x="968" y="509"/>
                    </a:lnTo>
                    <a:lnTo>
                      <a:pt x="985" y="498"/>
                    </a:lnTo>
                    <a:lnTo>
                      <a:pt x="999" y="489"/>
                    </a:lnTo>
                    <a:lnTo>
                      <a:pt x="1010" y="482"/>
                    </a:lnTo>
                    <a:lnTo>
                      <a:pt x="1018" y="477"/>
                    </a:lnTo>
                    <a:lnTo>
                      <a:pt x="1023" y="474"/>
                    </a:lnTo>
                    <a:lnTo>
                      <a:pt x="1024" y="472"/>
                    </a:lnTo>
                    <a:lnTo>
                      <a:pt x="904" y="24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57" name="Freeform 313"/>
              <p:cNvSpPr>
                <a:spLocks/>
              </p:cNvSpPr>
              <p:nvPr/>
            </p:nvSpPr>
            <p:spPr bwMode="auto">
              <a:xfrm flipH="1">
                <a:off x="984" y="3293"/>
                <a:ext cx="439" cy="356"/>
              </a:xfrm>
              <a:custGeom>
                <a:avLst/>
                <a:gdLst>
                  <a:gd name="T0" fmla="*/ 904 w 1024"/>
                  <a:gd name="T1" fmla="*/ 248 h 770"/>
                  <a:gd name="T2" fmla="*/ 893 w 1024"/>
                  <a:gd name="T3" fmla="*/ 253 h 770"/>
                  <a:gd name="T4" fmla="*/ 862 w 1024"/>
                  <a:gd name="T5" fmla="*/ 266 h 770"/>
                  <a:gd name="T6" fmla="*/ 816 w 1024"/>
                  <a:gd name="T7" fmla="*/ 287 h 770"/>
                  <a:gd name="T8" fmla="*/ 759 w 1024"/>
                  <a:gd name="T9" fmla="*/ 315 h 770"/>
                  <a:gd name="T10" fmla="*/ 698 w 1024"/>
                  <a:gd name="T11" fmla="*/ 349 h 770"/>
                  <a:gd name="T12" fmla="*/ 638 w 1024"/>
                  <a:gd name="T13" fmla="*/ 387 h 770"/>
                  <a:gd name="T14" fmla="*/ 583 w 1024"/>
                  <a:gd name="T15" fmla="*/ 429 h 770"/>
                  <a:gd name="T16" fmla="*/ 537 w 1024"/>
                  <a:gd name="T17" fmla="*/ 472 h 770"/>
                  <a:gd name="T18" fmla="*/ 532 w 1024"/>
                  <a:gd name="T19" fmla="*/ 468 h 770"/>
                  <a:gd name="T20" fmla="*/ 501 w 1024"/>
                  <a:gd name="T21" fmla="*/ 433 h 770"/>
                  <a:gd name="T22" fmla="*/ 447 w 1024"/>
                  <a:gd name="T23" fmla="*/ 373 h 770"/>
                  <a:gd name="T24" fmla="*/ 378 w 1024"/>
                  <a:gd name="T25" fmla="*/ 296 h 770"/>
                  <a:gd name="T26" fmla="*/ 302 w 1024"/>
                  <a:gd name="T27" fmla="*/ 213 h 770"/>
                  <a:gd name="T28" fmla="*/ 227 w 1024"/>
                  <a:gd name="T29" fmla="*/ 134 h 770"/>
                  <a:gd name="T30" fmla="*/ 161 w 1024"/>
                  <a:gd name="T31" fmla="*/ 66 h 770"/>
                  <a:gd name="T32" fmla="*/ 112 w 1024"/>
                  <a:gd name="T33" fmla="*/ 20 h 770"/>
                  <a:gd name="T34" fmla="*/ 97 w 1024"/>
                  <a:gd name="T35" fmla="*/ 8 h 770"/>
                  <a:gd name="T36" fmla="*/ 54 w 1024"/>
                  <a:gd name="T37" fmla="*/ 5 h 770"/>
                  <a:gd name="T38" fmla="*/ 24 w 1024"/>
                  <a:gd name="T39" fmla="*/ 37 h 770"/>
                  <a:gd name="T40" fmla="*/ 6 w 1024"/>
                  <a:gd name="T41" fmla="*/ 76 h 770"/>
                  <a:gd name="T42" fmla="*/ 0 w 1024"/>
                  <a:gd name="T43" fmla="*/ 96 h 770"/>
                  <a:gd name="T44" fmla="*/ 3 w 1024"/>
                  <a:gd name="T45" fmla="*/ 99 h 770"/>
                  <a:gd name="T46" fmla="*/ 16 w 1024"/>
                  <a:gd name="T47" fmla="*/ 128 h 770"/>
                  <a:gd name="T48" fmla="*/ 41 w 1024"/>
                  <a:gd name="T49" fmla="*/ 179 h 770"/>
                  <a:gd name="T50" fmla="*/ 71 w 1024"/>
                  <a:gd name="T51" fmla="*/ 241 h 770"/>
                  <a:gd name="T52" fmla="*/ 104 w 1024"/>
                  <a:gd name="T53" fmla="*/ 309 h 770"/>
                  <a:gd name="T54" fmla="*/ 137 w 1024"/>
                  <a:gd name="T55" fmla="*/ 375 h 770"/>
                  <a:gd name="T56" fmla="*/ 166 w 1024"/>
                  <a:gd name="T57" fmla="*/ 429 h 770"/>
                  <a:gd name="T58" fmla="*/ 187 w 1024"/>
                  <a:gd name="T59" fmla="*/ 464 h 770"/>
                  <a:gd name="T60" fmla="*/ 193 w 1024"/>
                  <a:gd name="T61" fmla="*/ 472 h 770"/>
                  <a:gd name="T62" fmla="*/ 204 w 1024"/>
                  <a:gd name="T63" fmla="*/ 498 h 770"/>
                  <a:gd name="T64" fmla="*/ 220 w 1024"/>
                  <a:gd name="T65" fmla="*/ 546 h 770"/>
                  <a:gd name="T66" fmla="*/ 246 w 1024"/>
                  <a:gd name="T67" fmla="*/ 608 h 770"/>
                  <a:gd name="T68" fmla="*/ 281 w 1024"/>
                  <a:gd name="T69" fmla="*/ 673 h 770"/>
                  <a:gd name="T70" fmla="*/ 330 w 1024"/>
                  <a:gd name="T71" fmla="*/ 727 h 770"/>
                  <a:gd name="T72" fmla="*/ 395 w 1024"/>
                  <a:gd name="T73" fmla="*/ 763 h 770"/>
                  <a:gd name="T74" fmla="*/ 479 w 1024"/>
                  <a:gd name="T75" fmla="*/ 766 h 770"/>
                  <a:gd name="T76" fmla="*/ 584 w 1024"/>
                  <a:gd name="T77" fmla="*/ 728 h 770"/>
                  <a:gd name="T78" fmla="*/ 641 w 1024"/>
                  <a:gd name="T79" fmla="*/ 697 h 770"/>
                  <a:gd name="T80" fmla="*/ 741 w 1024"/>
                  <a:gd name="T81" fmla="*/ 642 h 770"/>
                  <a:gd name="T82" fmla="*/ 825 w 1024"/>
                  <a:gd name="T83" fmla="*/ 595 h 770"/>
                  <a:gd name="T84" fmla="*/ 893 w 1024"/>
                  <a:gd name="T85" fmla="*/ 554 h 770"/>
                  <a:gd name="T86" fmla="*/ 946 w 1024"/>
                  <a:gd name="T87" fmla="*/ 522 h 770"/>
                  <a:gd name="T88" fmla="*/ 985 w 1024"/>
                  <a:gd name="T89" fmla="*/ 498 h 770"/>
                  <a:gd name="T90" fmla="*/ 1010 w 1024"/>
                  <a:gd name="T91" fmla="*/ 482 h 770"/>
                  <a:gd name="T92" fmla="*/ 1023 w 1024"/>
                  <a:gd name="T93" fmla="*/ 474 h 770"/>
                  <a:gd name="T94" fmla="*/ 904 w 1024"/>
                  <a:gd name="T95" fmla="*/ 248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4" h="770">
                    <a:moveTo>
                      <a:pt x="904" y="248"/>
                    </a:moveTo>
                    <a:lnTo>
                      <a:pt x="904" y="248"/>
                    </a:lnTo>
                    <a:lnTo>
                      <a:pt x="901" y="249"/>
                    </a:lnTo>
                    <a:lnTo>
                      <a:pt x="893" y="253"/>
                    </a:lnTo>
                    <a:lnTo>
                      <a:pt x="879" y="258"/>
                    </a:lnTo>
                    <a:lnTo>
                      <a:pt x="862" y="266"/>
                    </a:lnTo>
                    <a:lnTo>
                      <a:pt x="840" y="276"/>
                    </a:lnTo>
                    <a:lnTo>
                      <a:pt x="816" y="287"/>
                    </a:lnTo>
                    <a:lnTo>
                      <a:pt x="788" y="301"/>
                    </a:lnTo>
                    <a:lnTo>
                      <a:pt x="759" y="315"/>
                    </a:lnTo>
                    <a:lnTo>
                      <a:pt x="729" y="331"/>
                    </a:lnTo>
                    <a:lnTo>
                      <a:pt x="698" y="349"/>
                    </a:lnTo>
                    <a:lnTo>
                      <a:pt x="668" y="368"/>
                    </a:lnTo>
                    <a:lnTo>
                      <a:pt x="638" y="387"/>
                    </a:lnTo>
                    <a:lnTo>
                      <a:pt x="610" y="407"/>
                    </a:lnTo>
                    <a:lnTo>
                      <a:pt x="583" y="429"/>
                    </a:lnTo>
                    <a:lnTo>
                      <a:pt x="558" y="451"/>
                    </a:lnTo>
                    <a:lnTo>
                      <a:pt x="537" y="472"/>
                    </a:lnTo>
                    <a:lnTo>
                      <a:pt x="537" y="472"/>
                    </a:lnTo>
                    <a:lnTo>
                      <a:pt x="532" y="468"/>
                    </a:lnTo>
                    <a:lnTo>
                      <a:pt x="521" y="454"/>
                    </a:lnTo>
                    <a:lnTo>
                      <a:pt x="501" y="433"/>
                    </a:lnTo>
                    <a:lnTo>
                      <a:pt x="477" y="406"/>
                    </a:lnTo>
                    <a:lnTo>
                      <a:pt x="447" y="373"/>
                    </a:lnTo>
                    <a:lnTo>
                      <a:pt x="415" y="337"/>
                    </a:lnTo>
                    <a:lnTo>
                      <a:pt x="378" y="296"/>
                    </a:lnTo>
                    <a:lnTo>
                      <a:pt x="341" y="256"/>
                    </a:lnTo>
                    <a:lnTo>
                      <a:pt x="302" y="213"/>
                    </a:lnTo>
                    <a:lnTo>
                      <a:pt x="264" y="173"/>
                    </a:lnTo>
                    <a:lnTo>
                      <a:pt x="227" y="134"/>
                    </a:lnTo>
                    <a:lnTo>
                      <a:pt x="193" y="98"/>
                    </a:lnTo>
                    <a:lnTo>
                      <a:pt x="161" y="66"/>
                    </a:lnTo>
                    <a:lnTo>
                      <a:pt x="134" y="39"/>
                    </a:lnTo>
                    <a:lnTo>
                      <a:pt x="112" y="20"/>
                    </a:lnTo>
                    <a:lnTo>
                      <a:pt x="97" y="8"/>
                    </a:lnTo>
                    <a:lnTo>
                      <a:pt x="97" y="8"/>
                    </a:lnTo>
                    <a:lnTo>
                      <a:pt x="74" y="0"/>
                    </a:lnTo>
                    <a:lnTo>
                      <a:pt x="54" y="5"/>
                    </a:lnTo>
                    <a:lnTo>
                      <a:pt x="38" y="19"/>
                    </a:lnTo>
                    <a:lnTo>
                      <a:pt x="24" y="37"/>
                    </a:lnTo>
                    <a:lnTo>
                      <a:pt x="14" y="58"/>
                    </a:lnTo>
                    <a:lnTo>
                      <a:pt x="6" y="76"/>
                    </a:lnTo>
                    <a:lnTo>
                      <a:pt x="1" y="9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3" y="99"/>
                    </a:lnTo>
                    <a:lnTo>
                      <a:pt x="7" y="111"/>
                    </a:lnTo>
                    <a:lnTo>
                      <a:pt x="16" y="128"/>
                    </a:lnTo>
                    <a:lnTo>
                      <a:pt x="27" y="151"/>
                    </a:lnTo>
                    <a:lnTo>
                      <a:pt x="41" y="179"/>
                    </a:lnTo>
                    <a:lnTo>
                      <a:pt x="54" y="209"/>
                    </a:lnTo>
                    <a:lnTo>
                      <a:pt x="71" y="241"/>
                    </a:lnTo>
                    <a:lnTo>
                      <a:pt x="88" y="276"/>
                    </a:lnTo>
                    <a:lnTo>
                      <a:pt x="104" y="309"/>
                    </a:lnTo>
                    <a:lnTo>
                      <a:pt x="121" y="342"/>
                    </a:lnTo>
                    <a:lnTo>
                      <a:pt x="137" y="375"/>
                    </a:lnTo>
                    <a:lnTo>
                      <a:pt x="152" y="403"/>
                    </a:lnTo>
                    <a:lnTo>
                      <a:pt x="166" y="429"/>
                    </a:lnTo>
                    <a:lnTo>
                      <a:pt x="178" y="449"/>
                    </a:lnTo>
                    <a:lnTo>
                      <a:pt x="187" y="464"/>
                    </a:lnTo>
                    <a:lnTo>
                      <a:pt x="193" y="472"/>
                    </a:lnTo>
                    <a:lnTo>
                      <a:pt x="193" y="472"/>
                    </a:lnTo>
                    <a:lnTo>
                      <a:pt x="197" y="482"/>
                    </a:lnTo>
                    <a:lnTo>
                      <a:pt x="204" y="498"/>
                    </a:lnTo>
                    <a:lnTo>
                      <a:pt x="211" y="520"/>
                    </a:lnTo>
                    <a:lnTo>
                      <a:pt x="220" y="546"/>
                    </a:lnTo>
                    <a:lnTo>
                      <a:pt x="232" y="576"/>
                    </a:lnTo>
                    <a:lnTo>
                      <a:pt x="246" y="608"/>
                    </a:lnTo>
                    <a:lnTo>
                      <a:pt x="262" y="641"/>
                    </a:lnTo>
                    <a:lnTo>
                      <a:pt x="281" y="673"/>
                    </a:lnTo>
                    <a:lnTo>
                      <a:pt x="303" y="702"/>
                    </a:lnTo>
                    <a:lnTo>
                      <a:pt x="330" y="727"/>
                    </a:lnTo>
                    <a:lnTo>
                      <a:pt x="361" y="748"/>
                    </a:lnTo>
                    <a:lnTo>
                      <a:pt x="395" y="763"/>
                    </a:lnTo>
                    <a:lnTo>
                      <a:pt x="434" y="770"/>
                    </a:lnTo>
                    <a:lnTo>
                      <a:pt x="479" y="766"/>
                    </a:lnTo>
                    <a:lnTo>
                      <a:pt x="529" y="754"/>
                    </a:lnTo>
                    <a:lnTo>
                      <a:pt x="584" y="728"/>
                    </a:lnTo>
                    <a:lnTo>
                      <a:pt x="584" y="728"/>
                    </a:lnTo>
                    <a:lnTo>
                      <a:pt x="641" y="697"/>
                    </a:lnTo>
                    <a:lnTo>
                      <a:pt x="692" y="669"/>
                    </a:lnTo>
                    <a:lnTo>
                      <a:pt x="741" y="642"/>
                    </a:lnTo>
                    <a:lnTo>
                      <a:pt x="785" y="618"/>
                    </a:lnTo>
                    <a:lnTo>
                      <a:pt x="825" y="595"/>
                    </a:lnTo>
                    <a:lnTo>
                      <a:pt x="861" y="574"/>
                    </a:lnTo>
                    <a:lnTo>
                      <a:pt x="893" y="554"/>
                    </a:lnTo>
                    <a:lnTo>
                      <a:pt x="922" y="537"/>
                    </a:lnTo>
                    <a:lnTo>
                      <a:pt x="946" y="522"/>
                    </a:lnTo>
                    <a:lnTo>
                      <a:pt x="968" y="509"/>
                    </a:lnTo>
                    <a:lnTo>
                      <a:pt x="985" y="498"/>
                    </a:lnTo>
                    <a:lnTo>
                      <a:pt x="999" y="489"/>
                    </a:lnTo>
                    <a:lnTo>
                      <a:pt x="1010" y="482"/>
                    </a:lnTo>
                    <a:lnTo>
                      <a:pt x="1018" y="477"/>
                    </a:lnTo>
                    <a:lnTo>
                      <a:pt x="1023" y="474"/>
                    </a:lnTo>
                    <a:lnTo>
                      <a:pt x="1024" y="472"/>
                    </a:lnTo>
                    <a:lnTo>
                      <a:pt x="904" y="24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58" name="Freeform 314"/>
              <p:cNvSpPr>
                <a:spLocks/>
              </p:cNvSpPr>
              <p:nvPr/>
            </p:nvSpPr>
            <p:spPr bwMode="auto">
              <a:xfrm flipH="1">
                <a:off x="421" y="3052"/>
                <a:ext cx="330" cy="252"/>
              </a:xfrm>
              <a:custGeom>
                <a:avLst/>
                <a:gdLst>
                  <a:gd name="T0" fmla="*/ 537 w 768"/>
                  <a:gd name="T1" fmla="*/ 184 h 544"/>
                  <a:gd name="T2" fmla="*/ 539 w 768"/>
                  <a:gd name="T3" fmla="*/ 176 h 544"/>
                  <a:gd name="T4" fmla="*/ 545 w 768"/>
                  <a:gd name="T5" fmla="*/ 153 h 544"/>
                  <a:gd name="T6" fmla="*/ 555 w 768"/>
                  <a:gd name="T7" fmla="*/ 122 h 544"/>
                  <a:gd name="T8" fmla="*/ 569 w 768"/>
                  <a:gd name="T9" fmla="*/ 86 h 544"/>
                  <a:gd name="T10" fmla="*/ 586 w 768"/>
                  <a:gd name="T11" fmla="*/ 52 h 544"/>
                  <a:gd name="T12" fmla="*/ 607 w 768"/>
                  <a:gd name="T13" fmla="*/ 23 h 544"/>
                  <a:gd name="T14" fmla="*/ 630 w 768"/>
                  <a:gd name="T15" fmla="*/ 4 h 544"/>
                  <a:gd name="T16" fmla="*/ 656 w 768"/>
                  <a:gd name="T17" fmla="*/ 1 h 544"/>
                  <a:gd name="T18" fmla="*/ 701 w 768"/>
                  <a:gd name="T19" fmla="*/ 26 h 544"/>
                  <a:gd name="T20" fmla="*/ 720 w 768"/>
                  <a:gd name="T21" fmla="*/ 69 h 544"/>
                  <a:gd name="T22" fmla="*/ 704 w 768"/>
                  <a:gd name="T23" fmla="*/ 118 h 544"/>
                  <a:gd name="T24" fmla="*/ 640 w 768"/>
                  <a:gd name="T25" fmla="*/ 161 h 544"/>
                  <a:gd name="T26" fmla="*/ 768 w 768"/>
                  <a:gd name="T27" fmla="*/ 344 h 544"/>
                  <a:gd name="T28" fmla="*/ 756 w 768"/>
                  <a:gd name="T29" fmla="*/ 357 h 544"/>
                  <a:gd name="T30" fmla="*/ 727 w 768"/>
                  <a:gd name="T31" fmla="*/ 381 h 544"/>
                  <a:gd name="T32" fmla="*/ 687 w 768"/>
                  <a:gd name="T33" fmla="*/ 402 h 544"/>
                  <a:gd name="T34" fmla="*/ 648 w 768"/>
                  <a:gd name="T35" fmla="*/ 401 h 544"/>
                  <a:gd name="T36" fmla="*/ 618 w 768"/>
                  <a:gd name="T37" fmla="*/ 379 h 544"/>
                  <a:gd name="T38" fmla="*/ 598 w 768"/>
                  <a:gd name="T39" fmla="*/ 356 h 544"/>
                  <a:gd name="T40" fmla="*/ 587 w 768"/>
                  <a:gd name="T41" fmla="*/ 336 h 544"/>
                  <a:gd name="T42" fmla="*/ 584 w 768"/>
                  <a:gd name="T43" fmla="*/ 328 h 544"/>
                  <a:gd name="T44" fmla="*/ 561 w 768"/>
                  <a:gd name="T45" fmla="*/ 337 h 544"/>
                  <a:gd name="T46" fmla="*/ 500 w 768"/>
                  <a:gd name="T47" fmla="*/ 361 h 544"/>
                  <a:gd name="T48" fmla="*/ 412 w 768"/>
                  <a:gd name="T49" fmla="*/ 396 h 544"/>
                  <a:gd name="T50" fmla="*/ 312 w 768"/>
                  <a:gd name="T51" fmla="*/ 436 h 544"/>
                  <a:gd name="T52" fmla="*/ 209 w 768"/>
                  <a:gd name="T53" fmla="*/ 477 h 544"/>
                  <a:gd name="T54" fmla="*/ 118 w 768"/>
                  <a:gd name="T55" fmla="*/ 511 h 544"/>
                  <a:gd name="T56" fmla="*/ 49 w 768"/>
                  <a:gd name="T57" fmla="*/ 535 h 544"/>
                  <a:gd name="T58" fmla="*/ 16 w 768"/>
                  <a:gd name="T59" fmla="*/ 544 h 544"/>
                  <a:gd name="T60" fmla="*/ 2 w 768"/>
                  <a:gd name="T61" fmla="*/ 521 h 544"/>
                  <a:gd name="T62" fmla="*/ 0 w 768"/>
                  <a:gd name="T63" fmla="*/ 472 h 544"/>
                  <a:gd name="T64" fmla="*/ 4 w 768"/>
                  <a:gd name="T65" fmla="*/ 424 h 544"/>
                  <a:gd name="T66" fmla="*/ 8 w 768"/>
                  <a:gd name="T67" fmla="*/ 401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68" h="544">
                    <a:moveTo>
                      <a:pt x="8" y="401"/>
                    </a:moveTo>
                    <a:lnTo>
                      <a:pt x="537" y="184"/>
                    </a:lnTo>
                    <a:lnTo>
                      <a:pt x="537" y="182"/>
                    </a:lnTo>
                    <a:lnTo>
                      <a:pt x="539" y="176"/>
                    </a:lnTo>
                    <a:lnTo>
                      <a:pt x="541" y="166"/>
                    </a:lnTo>
                    <a:lnTo>
                      <a:pt x="545" y="153"/>
                    </a:lnTo>
                    <a:lnTo>
                      <a:pt x="549" y="138"/>
                    </a:lnTo>
                    <a:lnTo>
                      <a:pt x="555" y="122"/>
                    </a:lnTo>
                    <a:lnTo>
                      <a:pt x="562" y="105"/>
                    </a:lnTo>
                    <a:lnTo>
                      <a:pt x="569" y="86"/>
                    </a:lnTo>
                    <a:lnTo>
                      <a:pt x="578" y="69"/>
                    </a:lnTo>
                    <a:lnTo>
                      <a:pt x="586" y="52"/>
                    </a:lnTo>
                    <a:lnTo>
                      <a:pt x="596" y="37"/>
                    </a:lnTo>
                    <a:lnTo>
                      <a:pt x="607" y="23"/>
                    </a:lnTo>
                    <a:lnTo>
                      <a:pt x="618" y="11"/>
                    </a:lnTo>
                    <a:lnTo>
                      <a:pt x="630" y="4"/>
                    </a:lnTo>
                    <a:lnTo>
                      <a:pt x="642" y="0"/>
                    </a:lnTo>
                    <a:lnTo>
                      <a:pt x="656" y="1"/>
                    </a:lnTo>
                    <a:lnTo>
                      <a:pt x="680" y="10"/>
                    </a:lnTo>
                    <a:lnTo>
                      <a:pt x="701" y="26"/>
                    </a:lnTo>
                    <a:lnTo>
                      <a:pt x="714" y="46"/>
                    </a:lnTo>
                    <a:lnTo>
                      <a:pt x="720" y="69"/>
                    </a:lnTo>
                    <a:lnTo>
                      <a:pt x="716" y="93"/>
                    </a:lnTo>
                    <a:lnTo>
                      <a:pt x="704" y="118"/>
                    </a:lnTo>
                    <a:lnTo>
                      <a:pt x="678" y="141"/>
                    </a:lnTo>
                    <a:lnTo>
                      <a:pt x="640" y="161"/>
                    </a:lnTo>
                    <a:lnTo>
                      <a:pt x="713" y="137"/>
                    </a:lnTo>
                    <a:lnTo>
                      <a:pt x="768" y="344"/>
                    </a:lnTo>
                    <a:lnTo>
                      <a:pt x="765" y="348"/>
                    </a:lnTo>
                    <a:lnTo>
                      <a:pt x="756" y="357"/>
                    </a:lnTo>
                    <a:lnTo>
                      <a:pt x="743" y="368"/>
                    </a:lnTo>
                    <a:lnTo>
                      <a:pt x="727" y="381"/>
                    </a:lnTo>
                    <a:lnTo>
                      <a:pt x="707" y="394"/>
                    </a:lnTo>
                    <a:lnTo>
                      <a:pt x="687" y="402"/>
                    </a:lnTo>
                    <a:lnTo>
                      <a:pt x="668" y="405"/>
                    </a:lnTo>
                    <a:lnTo>
                      <a:pt x="648" y="401"/>
                    </a:lnTo>
                    <a:lnTo>
                      <a:pt x="632" y="390"/>
                    </a:lnTo>
                    <a:lnTo>
                      <a:pt x="618" y="379"/>
                    </a:lnTo>
                    <a:lnTo>
                      <a:pt x="607" y="367"/>
                    </a:lnTo>
                    <a:lnTo>
                      <a:pt x="598" y="356"/>
                    </a:lnTo>
                    <a:lnTo>
                      <a:pt x="592" y="344"/>
                    </a:lnTo>
                    <a:lnTo>
                      <a:pt x="587" y="336"/>
                    </a:lnTo>
                    <a:lnTo>
                      <a:pt x="585" y="330"/>
                    </a:lnTo>
                    <a:lnTo>
                      <a:pt x="584" y="328"/>
                    </a:lnTo>
                    <a:lnTo>
                      <a:pt x="578" y="330"/>
                    </a:lnTo>
                    <a:lnTo>
                      <a:pt x="561" y="337"/>
                    </a:lnTo>
                    <a:lnTo>
                      <a:pt x="534" y="348"/>
                    </a:lnTo>
                    <a:lnTo>
                      <a:pt x="500" y="361"/>
                    </a:lnTo>
                    <a:lnTo>
                      <a:pt x="458" y="379"/>
                    </a:lnTo>
                    <a:lnTo>
                      <a:pt x="412" y="396"/>
                    </a:lnTo>
                    <a:lnTo>
                      <a:pt x="364" y="415"/>
                    </a:lnTo>
                    <a:lnTo>
                      <a:pt x="312" y="436"/>
                    </a:lnTo>
                    <a:lnTo>
                      <a:pt x="260" y="457"/>
                    </a:lnTo>
                    <a:lnTo>
                      <a:pt x="209" y="477"/>
                    </a:lnTo>
                    <a:lnTo>
                      <a:pt x="162" y="494"/>
                    </a:lnTo>
                    <a:lnTo>
                      <a:pt x="118" y="511"/>
                    </a:lnTo>
                    <a:lnTo>
                      <a:pt x="80" y="525"/>
                    </a:lnTo>
                    <a:lnTo>
                      <a:pt x="49" y="535"/>
                    </a:lnTo>
                    <a:lnTo>
                      <a:pt x="27" y="542"/>
                    </a:lnTo>
                    <a:lnTo>
                      <a:pt x="16" y="544"/>
                    </a:lnTo>
                    <a:lnTo>
                      <a:pt x="7" y="539"/>
                    </a:lnTo>
                    <a:lnTo>
                      <a:pt x="2" y="521"/>
                    </a:lnTo>
                    <a:lnTo>
                      <a:pt x="0" y="498"/>
                    </a:lnTo>
                    <a:lnTo>
                      <a:pt x="0" y="472"/>
                    </a:lnTo>
                    <a:lnTo>
                      <a:pt x="2" y="447"/>
                    </a:lnTo>
                    <a:lnTo>
                      <a:pt x="4" y="424"/>
                    </a:lnTo>
                    <a:lnTo>
                      <a:pt x="7" y="406"/>
                    </a:lnTo>
                    <a:lnTo>
                      <a:pt x="8" y="401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59" name="Freeform 315"/>
              <p:cNvSpPr>
                <a:spLocks/>
              </p:cNvSpPr>
              <p:nvPr/>
            </p:nvSpPr>
            <p:spPr bwMode="auto">
              <a:xfrm flipH="1">
                <a:off x="421" y="3052"/>
                <a:ext cx="330" cy="252"/>
              </a:xfrm>
              <a:custGeom>
                <a:avLst/>
                <a:gdLst>
                  <a:gd name="T0" fmla="*/ 537 w 768"/>
                  <a:gd name="T1" fmla="*/ 184 h 544"/>
                  <a:gd name="T2" fmla="*/ 537 w 768"/>
                  <a:gd name="T3" fmla="*/ 182 h 544"/>
                  <a:gd name="T4" fmla="*/ 541 w 768"/>
                  <a:gd name="T5" fmla="*/ 166 h 544"/>
                  <a:gd name="T6" fmla="*/ 549 w 768"/>
                  <a:gd name="T7" fmla="*/ 138 h 544"/>
                  <a:gd name="T8" fmla="*/ 562 w 768"/>
                  <a:gd name="T9" fmla="*/ 105 h 544"/>
                  <a:gd name="T10" fmla="*/ 578 w 768"/>
                  <a:gd name="T11" fmla="*/ 69 h 544"/>
                  <a:gd name="T12" fmla="*/ 596 w 768"/>
                  <a:gd name="T13" fmla="*/ 37 h 544"/>
                  <a:gd name="T14" fmla="*/ 618 w 768"/>
                  <a:gd name="T15" fmla="*/ 11 h 544"/>
                  <a:gd name="T16" fmla="*/ 642 w 768"/>
                  <a:gd name="T17" fmla="*/ 0 h 544"/>
                  <a:gd name="T18" fmla="*/ 656 w 768"/>
                  <a:gd name="T19" fmla="*/ 1 h 544"/>
                  <a:gd name="T20" fmla="*/ 701 w 768"/>
                  <a:gd name="T21" fmla="*/ 26 h 544"/>
                  <a:gd name="T22" fmla="*/ 720 w 768"/>
                  <a:gd name="T23" fmla="*/ 69 h 544"/>
                  <a:gd name="T24" fmla="*/ 704 w 768"/>
                  <a:gd name="T25" fmla="*/ 118 h 544"/>
                  <a:gd name="T26" fmla="*/ 640 w 768"/>
                  <a:gd name="T27" fmla="*/ 161 h 544"/>
                  <a:gd name="T28" fmla="*/ 768 w 768"/>
                  <a:gd name="T29" fmla="*/ 344 h 544"/>
                  <a:gd name="T30" fmla="*/ 765 w 768"/>
                  <a:gd name="T31" fmla="*/ 348 h 544"/>
                  <a:gd name="T32" fmla="*/ 743 w 768"/>
                  <a:gd name="T33" fmla="*/ 368 h 544"/>
                  <a:gd name="T34" fmla="*/ 707 w 768"/>
                  <a:gd name="T35" fmla="*/ 394 h 544"/>
                  <a:gd name="T36" fmla="*/ 668 w 768"/>
                  <a:gd name="T37" fmla="*/ 405 h 544"/>
                  <a:gd name="T38" fmla="*/ 648 w 768"/>
                  <a:gd name="T39" fmla="*/ 401 h 544"/>
                  <a:gd name="T40" fmla="*/ 618 w 768"/>
                  <a:gd name="T41" fmla="*/ 379 h 544"/>
                  <a:gd name="T42" fmla="*/ 598 w 768"/>
                  <a:gd name="T43" fmla="*/ 356 h 544"/>
                  <a:gd name="T44" fmla="*/ 587 w 768"/>
                  <a:gd name="T45" fmla="*/ 336 h 544"/>
                  <a:gd name="T46" fmla="*/ 584 w 768"/>
                  <a:gd name="T47" fmla="*/ 328 h 544"/>
                  <a:gd name="T48" fmla="*/ 578 w 768"/>
                  <a:gd name="T49" fmla="*/ 330 h 544"/>
                  <a:gd name="T50" fmla="*/ 534 w 768"/>
                  <a:gd name="T51" fmla="*/ 348 h 544"/>
                  <a:gd name="T52" fmla="*/ 458 w 768"/>
                  <a:gd name="T53" fmla="*/ 379 h 544"/>
                  <a:gd name="T54" fmla="*/ 364 w 768"/>
                  <a:gd name="T55" fmla="*/ 415 h 544"/>
                  <a:gd name="T56" fmla="*/ 260 w 768"/>
                  <a:gd name="T57" fmla="*/ 457 h 544"/>
                  <a:gd name="T58" fmla="*/ 162 w 768"/>
                  <a:gd name="T59" fmla="*/ 494 h 544"/>
                  <a:gd name="T60" fmla="*/ 80 w 768"/>
                  <a:gd name="T61" fmla="*/ 525 h 544"/>
                  <a:gd name="T62" fmla="*/ 27 w 768"/>
                  <a:gd name="T63" fmla="*/ 542 h 544"/>
                  <a:gd name="T64" fmla="*/ 16 w 768"/>
                  <a:gd name="T65" fmla="*/ 544 h 544"/>
                  <a:gd name="T66" fmla="*/ 2 w 768"/>
                  <a:gd name="T67" fmla="*/ 521 h 544"/>
                  <a:gd name="T68" fmla="*/ 0 w 768"/>
                  <a:gd name="T69" fmla="*/ 472 h 544"/>
                  <a:gd name="T70" fmla="*/ 4 w 768"/>
                  <a:gd name="T71" fmla="*/ 424 h 544"/>
                  <a:gd name="T72" fmla="*/ 8 w 768"/>
                  <a:gd name="T73" fmla="*/ 401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8" h="544">
                    <a:moveTo>
                      <a:pt x="8" y="401"/>
                    </a:moveTo>
                    <a:lnTo>
                      <a:pt x="537" y="184"/>
                    </a:lnTo>
                    <a:lnTo>
                      <a:pt x="537" y="184"/>
                    </a:lnTo>
                    <a:lnTo>
                      <a:pt x="537" y="182"/>
                    </a:lnTo>
                    <a:lnTo>
                      <a:pt x="539" y="176"/>
                    </a:lnTo>
                    <a:lnTo>
                      <a:pt x="541" y="166"/>
                    </a:lnTo>
                    <a:lnTo>
                      <a:pt x="545" y="153"/>
                    </a:lnTo>
                    <a:lnTo>
                      <a:pt x="549" y="138"/>
                    </a:lnTo>
                    <a:lnTo>
                      <a:pt x="555" y="122"/>
                    </a:lnTo>
                    <a:lnTo>
                      <a:pt x="562" y="105"/>
                    </a:lnTo>
                    <a:lnTo>
                      <a:pt x="569" y="86"/>
                    </a:lnTo>
                    <a:lnTo>
                      <a:pt x="578" y="69"/>
                    </a:lnTo>
                    <a:lnTo>
                      <a:pt x="586" y="52"/>
                    </a:lnTo>
                    <a:lnTo>
                      <a:pt x="596" y="37"/>
                    </a:lnTo>
                    <a:lnTo>
                      <a:pt x="607" y="23"/>
                    </a:lnTo>
                    <a:lnTo>
                      <a:pt x="618" y="11"/>
                    </a:lnTo>
                    <a:lnTo>
                      <a:pt x="630" y="4"/>
                    </a:lnTo>
                    <a:lnTo>
                      <a:pt x="642" y="0"/>
                    </a:lnTo>
                    <a:lnTo>
                      <a:pt x="656" y="1"/>
                    </a:lnTo>
                    <a:lnTo>
                      <a:pt x="656" y="1"/>
                    </a:lnTo>
                    <a:lnTo>
                      <a:pt x="680" y="10"/>
                    </a:lnTo>
                    <a:lnTo>
                      <a:pt x="701" y="26"/>
                    </a:lnTo>
                    <a:lnTo>
                      <a:pt x="714" y="46"/>
                    </a:lnTo>
                    <a:lnTo>
                      <a:pt x="720" y="69"/>
                    </a:lnTo>
                    <a:lnTo>
                      <a:pt x="716" y="93"/>
                    </a:lnTo>
                    <a:lnTo>
                      <a:pt x="704" y="118"/>
                    </a:lnTo>
                    <a:lnTo>
                      <a:pt x="678" y="141"/>
                    </a:lnTo>
                    <a:lnTo>
                      <a:pt x="640" y="161"/>
                    </a:lnTo>
                    <a:lnTo>
                      <a:pt x="713" y="137"/>
                    </a:lnTo>
                    <a:lnTo>
                      <a:pt x="768" y="344"/>
                    </a:lnTo>
                    <a:lnTo>
                      <a:pt x="768" y="344"/>
                    </a:lnTo>
                    <a:lnTo>
                      <a:pt x="765" y="348"/>
                    </a:lnTo>
                    <a:lnTo>
                      <a:pt x="756" y="357"/>
                    </a:lnTo>
                    <a:lnTo>
                      <a:pt x="743" y="368"/>
                    </a:lnTo>
                    <a:lnTo>
                      <a:pt x="727" y="381"/>
                    </a:lnTo>
                    <a:lnTo>
                      <a:pt x="707" y="394"/>
                    </a:lnTo>
                    <a:lnTo>
                      <a:pt x="687" y="402"/>
                    </a:lnTo>
                    <a:lnTo>
                      <a:pt x="668" y="405"/>
                    </a:lnTo>
                    <a:lnTo>
                      <a:pt x="648" y="401"/>
                    </a:lnTo>
                    <a:lnTo>
                      <a:pt x="648" y="401"/>
                    </a:lnTo>
                    <a:lnTo>
                      <a:pt x="632" y="390"/>
                    </a:lnTo>
                    <a:lnTo>
                      <a:pt x="618" y="379"/>
                    </a:lnTo>
                    <a:lnTo>
                      <a:pt x="607" y="367"/>
                    </a:lnTo>
                    <a:lnTo>
                      <a:pt x="598" y="356"/>
                    </a:lnTo>
                    <a:lnTo>
                      <a:pt x="592" y="344"/>
                    </a:lnTo>
                    <a:lnTo>
                      <a:pt x="587" y="336"/>
                    </a:lnTo>
                    <a:lnTo>
                      <a:pt x="585" y="330"/>
                    </a:lnTo>
                    <a:lnTo>
                      <a:pt x="584" y="328"/>
                    </a:lnTo>
                    <a:lnTo>
                      <a:pt x="584" y="328"/>
                    </a:lnTo>
                    <a:lnTo>
                      <a:pt x="578" y="330"/>
                    </a:lnTo>
                    <a:lnTo>
                      <a:pt x="561" y="337"/>
                    </a:lnTo>
                    <a:lnTo>
                      <a:pt x="534" y="348"/>
                    </a:lnTo>
                    <a:lnTo>
                      <a:pt x="500" y="361"/>
                    </a:lnTo>
                    <a:lnTo>
                      <a:pt x="458" y="379"/>
                    </a:lnTo>
                    <a:lnTo>
                      <a:pt x="412" y="396"/>
                    </a:lnTo>
                    <a:lnTo>
                      <a:pt x="364" y="415"/>
                    </a:lnTo>
                    <a:lnTo>
                      <a:pt x="312" y="436"/>
                    </a:lnTo>
                    <a:lnTo>
                      <a:pt x="260" y="457"/>
                    </a:lnTo>
                    <a:lnTo>
                      <a:pt x="209" y="477"/>
                    </a:lnTo>
                    <a:lnTo>
                      <a:pt x="162" y="494"/>
                    </a:lnTo>
                    <a:lnTo>
                      <a:pt x="118" y="511"/>
                    </a:lnTo>
                    <a:lnTo>
                      <a:pt x="80" y="525"/>
                    </a:lnTo>
                    <a:lnTo>
                      <a:pt x="49" y="535"/>
                    </a:lnTo>
                    <a:lnTo>
                      <a:pt x="27" y="542"/>
                    </a:lnTo>
                    <a:lnTo>
                      <a:pt x="16" y="544"/>
                    </a:lnTo>
                    <a:lnTo>
                      <a:pt x="16" y="544"/>
                    </a:lnTo>
                    <a:lnTo>
                      <a:pt x="7" y="539"/>
                    </a:lnTo>
                    <a:lnTo>
                      <a:pt x="2" y="521"/>
                    </a:lnTo>
                    <a:lnTo>
                      <a:pt x="0" y="498"/>
                    </a:lnTo>
                    <a:lnTo>
                      <a:pt x="0" y="472"/>
                    </a:lnTo>
                    <a:lnTo>
                      <a:pt x="2" y="447"/>
                    </a:lnTo>
                    <a:lnTo>
                      <a:pt x="4" y="424"/>
                    </a:lnTo>
                    <a:lnTo>
                      <a:pt x="7" y="406"/>
                    </a:lnTo>
                    <a:lnTo>
                      <a:pt x="8" y="40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60" name="Freeform 316"/>
              <p:cNvSpPr>
                <a:spLocks/>
              </p:cNvSpPr>
              <p:nvPr/>
            </p:nvSpPr>
            <p:spPr bwMode="auto">
              <a:xfrm flipH="1">
                <a:off x="593" y="2538"/>
                <a:ext cx="639" cy="498"/>
              </a:xfrm>
              <a:custGeom>
                <a:avLst/>
                <a:gdLst>
                  <a:gd name="T0" fmla="*/ 1233 w 1489"/>
                  <a:gd name="T1" fmla="*/ 531 h 1076"/>
                  <a:gd name="T2" fmla="*/ 1153 w 1489"/>
                  <a:gd name="T3" fmla="*/ 569 h 1076"/>
                  <a:gd name="T4" fmla="*/ 1071 w 1489"/>
                  <a:gd name="T5" fmla="*/ 501 h 1076"/>
                  <a:gd name="T6" fmla="*/ 926 w 1489"/>
                  <a:gd name="T7" fmla="*/ 348 h 1076"/>
                  <a:gd name="T8" fmla="*/ 755 w 1489"/>
                  <a:gd name="T9" fmla="*/ 177 h 1076"/>
                  <a:gd name="T10" fmla="*/ 613 w 1489"/>
                  <a:gd name="T11" fmla="*/ 59 h 1076"/>
                  <a:gd name="T12" fmla="*/ 522 w 1489"/>
                  <a:gd name="T13" fmla="*/ 25 h 1076"/>
                  <a:gd name="T14" fmla="*/ 440 w 1489"/>
                  <a:gd name="T15" fmla="*/ 3 h 1076"/>
                  <a:gd name="T16" fmla="*/ 372 w 1489"/>
                  <a:gd name="T17" fmla="*/ 7 h 1076"/>
                  <a:gd name="T18" fmla="*/ 323 w 1489"/>
                  <a:gd name="T19" fmla="*/ 58 h 1076"/>
                  <a:gd name="T20" fmla="*/ 289 w 1489"/>
                  <a:gd name="T21" fmla="*/ 179 h 1076"/>
                  <a:gd name="T22" fmla="*/ 246 w 1489"/>
                  <a:gd name="T23" fmla="*/ 361 h 1076"/>
                  <a:gd name="T24" fmla="*/ 203 w 1489"/>
                  <a:gd name="T25" fmla="*/ 543 h 1076"/>
                  <a:gd name="T26" fmla="*/ 163 w 1489"/>
                  <a:gd name="T27" fmla="*/ 660 h 1076"/>
                  <a:gd name="T28" fmla="*/ 114 w 1489"/>
                  <a:gd name="T29" fmla="*/ 674 h 1076"/>
                  <a:gd name="T30" fmla="*/ 59 w 1489"/>
                  <a:gd name="T31" fmla="*/ 633 h 1076"/>
                  <a:gd name="T32" fmla="*/ 7 w 1489"/>
                  <a:gd name="T33" fmla="*/ 664 h 1076"/>
                  <a:gd name="T34" fmla="*/ 16 w 1489"/>
                  <a:gd name="T35" fmla="*/ 757 h 1076"/>
                  <a:gd name="T36" fmla="*/ 79 w 1489"/>
                  <a:gd name="T37" fmla="*/ 823 h 1076"/>
                  <a:gd name="T38" fmla="*/ 151 w 1489"/>
                  <a:gd name="T39" fmla="*/ 869 h 1076"/>
                  <a:gd name="T40" fmla="*/ 224 w 1489"/>
                  <a:gd name="T41" fmla="*/ 898 h 1076"/>
                  <a:gd name="T42" fmla="*/ 281 w 1489"/>
                  <a:gd name="T43" fmla="*/ 900 h 1076"/>
                  <a:gd name="T44" fmla="*/ 337 w 1489"/>
                  <a:gd name="T45" fmla="*/ 857 h 1076"/>
                  <a:gd name="T46" fmla="*/ 389 w 1489"/>
                  <a:gd name="T47" fmla="*/ 829 h 1076"/>
                  <a:gd name="T48" fmla="*/ 442 w 1489"/>
                  <a:gd name="T49" fmla="*/ 838 h 1076"/>
                  <a:gd name="T50" fmla="*/ 472 w 1489"/>
                  <a:gd name="T51" fmla="*/ 811 h 1076"/>
                  <a:gd name="T52" fmla="*/ 455 w 1489"/>
                  <a:gd name="T53" fmla="*/ 765 h 1076"/>
                  <a:gd name="T54" fmla="*/ 381 w 1489"/>
                  <a:gd name="T55" fmla="*/ 732 h 1076"/>
                  <a:gd name="T56" fmla="*/ 336 w 1489"/>
                  <a:gd name="T57" fmla="*/ 696 h 1076"/>
                  <a:gd name="T58" fmla="*/ 336 w 1489"/>
                  <a:gd name="T59" fmla="*/ 619 h 1076"/>
                  <a:gd name="T60" fmla="*/ 350 w 1489"/>
                  <a:gd name="T61" fmla="*/ 551 h 1076"/>
                  <a:gd name="T62" fmla="*/ 380 w 1489"/>
                  <a:gd name="T63" fmla="*/ 443 h 1076"/>
                  <a:gd name="T64" fmla="*/ 420 w 1489"/>
                  <a:gd name="T65" fmla="*/ 330 h 1076"/>
                  <a:gd name="T66" fmla="*/ 465 w 1489"/>
                  <a:gd name="T67" fmla="*/ 261 h 1076"/>
                  <a:gd name="T68" fmla="*/ 541 w 1489"/>
                  <a:gd name="T69" fmla="*/ 251 h 1076"/>
                  <a:gd name="T70" fmla="*/ 630 w 1489"/>
                  <a:gd name="T71" fmla="*/ 288 h 1076"/>
                  <a:gd name="T72" fmla="*/ 694 w 1489"/>
                  <a:gd name="T73" fmla="*/ 363 h 1076"/>
                  <a:gd name="T74" fmla="*/ 774 w 1489"/>
                  <a:gd name="T75" fmla="*/ 453 h 1076"/>
                  <a:gd name="T76" fmla="*/ 861 w 1489"/>
                  <a:gd name="T77" fmla="*/ 546 h 1076"/>
                  <a:gd name="T78" fmla="*/ 934 w 1489"/>
                  <a:gd name="T79" fmla="*/ 619 h 1076"/>
                  <a:gd name="T80" fmla="*/ 996 w 1489"/>
                  <a:gd name="T81" fmla="*/ 674 h 1076"/>
                  <a:gd name="T82" fmla="*/ 1011 w 1489"/>
                  <a:gd name="T83" fmla="*/ 688 h 1076"/>
                  <a:gd name="T84" fmla="*/ 926 w 1489"/>
                  <a:gd name="T85" fmla="*/ 645 h 1076"/>
                  <a:gd name="T86" fmla="*/ 823 w 1489"/>
                  <a:gd name="T87" fmla="*/ 733 h 1076"/>
                  <a:gd name="T88" fmla="*/ 776 w 1489"/>
                  <a:gd name="T89" fmla="*/ 822 h 1076"/>
                  <a:gd name="T90" fmla="*/ 750 w 1489"/>
                  <a:gd name="T91" fmla="*/ 878 h 1076"/>
                  <a:gd name="T92" fmla="*/ 729 w 1489"/>
                  <a:gd name="T93" fmla="*/ 932 h 1076"/>
                  <a:gd name="T94" fmla="*/ 732 w 1489"/>
                  <a:gd name="T95" fmla="*/ 983 h 1076"/>
                  <a:gd name="T96" fmla="*/ 789 w 1489"/>
                  <a:gd name="T97" fmla="*/ 1030 h 1076"/>
                  <a:gd name="T98" fmla="*/ 963 w 1489"/>
                  <a:gd name="T99" fmla="*/ 1063 h 1076"/>
                  <a:gd name="T100" fmla="*/ 1175 w 1489"/>
                  <a:gd name="T101" fmla="*/ 1076 h 1076"/>
                  <a:gd name="T102" fmla="*/ 1329 w 1489"/>
                  <a:gd name="T103" fmla="*/ 1065 h 1076"/>
                  <a:gd name="T104" fmla="*/ 1361 w 1489"/>
                  <a:gd name="T105" fmla="*/ 1022 h 1076"/>
                  <a:gd name="T106" fmla="*/ 1389 w 1489"/>
                  <a:gd name="T107" fmla="*/ 955 h 1076"/>
                  <a:gd name="T108" fmla="*/ 1426 w 1489"/>
                  <a:gd name="T109" fmla="*/ 881 h 1076"/>
                  <a:gd name="T110" fmla="*/ 1461 w 1489"/>
                  <a:gd name="T111" fmla="*/ 819 h 1076"/>
                  <a:gd name="T112" fmla="*/ 1489 w 1489"/>
                  <a:gd name="T113" fmla="*/ 766 h 1076"/>
                  <a:gd name="T114" fmla="*/ 1463 w 1489"/>
                  <a:gd name="T115" fmla="*/ 686 h 1076"/>
                  <a:gd name="T116" fmla="*/ 1377 w 1489"/>
                  <a:gd name="T117" fmla="*/ 605 h 1076"/>
                  <a:gd name="T118" fmla="*/ 1278 w 1489"/>
                  <a:gd name="T119" fmla="*/ 520 h 1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89" h="1076">
                    <a:moveTo>
                      <a:pt x="1260" y="504"/>
                    </a:moveTo>
                    <a:lnTo>
                      <a:pt x="1256" y="507"/>
                    </a:lnTo>
                    <a:lnTo>
                      <a:pt x="1247" y="518"/>
                    </a:lnTo>
                    <a:lnTo>
                      <a:pt x="1233" y="531"/>
                    </a:lnTo>
                    <a:lnTo>
                      <a:pt x="1216" y="546"/>
                    </a:lnTo>
                    <a:lnTo>
                      <a:pt x="1197" y="559"/>
                    </a:lnTo>
                    <a:lnTo>
                      <a:pt x="1175" y="568"/>
                    </a:lnTo>
                    <a:lnTo>
                      <a:pt x="1153" y="569"/>
                    </a:lnTo>
                    <a:lnTo>
                      <a:pt x="1131" y="560"/>
                    </a:lnTo>
                    <a:lnTo>
                      <a:pt x="1117" y="549"/>
                    </a:lnTo>
                    <a:lnTo>
                      <a:pt x="1096" y="528"/>
                    </a:lnTo>
                    <a:lnTo>
                      <a:pt x="1071" y="501"/>
                    </a:lnTo>
                    <a:lnTo>
                      <a:pt x="1040" y="469"/>
                    </a:lnTo>
                    <a:lnTo>
                      <a:pt x="1004" y="431"/>
                    </a:lnTo>
                    <a:lnTo>
                      <a:pt x="966" y="391"/>
                    </a:lnTo>
                    <a:lnTo>
                      <a:pt x="926" y="348"/>
                    </a:lnTo>
                    <a:lnTo>
                      <a:pt x="883" y="303"/>
                    </a:lnTo>
                    <a:lnTo>
                      <a:pt x="841" y="260"/>
                    </a:lnTo>
                    <a:lnTo>
                      <a:pt x="797" y="217"/>
                    </a:lnTo>
                    <a:lnTo>
                      <a:pt x="755" y="177"/>
                    </a:lnTo>
                    <a:lnTo>
                      <a:pt x="715" y="139"/>
                    </a:lnTo>
                    <a:lnTo>
                      <a:pt x="677" y="106"/>
                    </a:lnTo>
                    <a:lnTo>
                      <a:pt x="643" y="80"/>
                    </a:lnTo>
                    <a:lnTo>
                      <a:pt x="613" y="59"/>
                    </a:lnTo>
                    <a:lnTo>
                      <a:pt x="587" y="48"/>
                    </a:lnTo>
                    <a:lnTo>
                      <a:pt x="565" y="40"/>
                    </a:lnTo>
                    <a:lnTo>
                      <a:pt x="542" y="33"/>
                    </a:lnTo>
                    <a:lnTo>
                      <a:pt x="522" y="25"/>
                    </a:lnTo>
                    <a:lnTo>
                      <a:pt x="500" y="18"/>
                    </a:lnTo>
                    <a:lnTo>
                      <a:pt x="479" y="12"/>
                    </a:lnTo>
                    <a:lnTo>
                      <a:pt x="459" y="6"/>
                    </a:lnTo>
                    <a:lnTo>
                      <a:pt x="440" y="3"/>
                    </a:lnTo>
                    <a:lnTo>
                      <a:pt x="421" y="0"/>
                    </a:lnTo>
                    <a:lnTo>
                      <a:pt x="404" y="0"/>
                    </a:lnTo>
                    <a:lnTo>
                      <a:pt x="388" y="3"/>
                    </a:lnTo>
                    <a:lnTo>
                      <a:pt x="372" y="7"/>
                    </a:lnTo>
                    <a:lnTo>
                      <a:pt x="358" y="15"/>
                    </a:lnTo>
                    <a:lnTo>
                      <a:pt x="345" y="26"/>
                    </a:lnTo>
                    <a:lnTo>
                      <a:pt x="334" y="40"/>
                    </a:lnTo>
                    <a:lnTo>
                      <a:pt x="323" y="58"/>
                    </a:lnTo>
                    <a:lnTo>
                      <a:pt x="315" y="80"/>
                    </a:lnTo>
                    <a:lnTo>
                      <a:pt x="307" y="108"/>
                    </a:lnTo>
                    <a:lnTo>
                      <a:pt x="298" y="141"/>
                    </a:lnTo>
                    <a:lnTo>
                      <a:pt x="289" y="179"/>
                    </a:lnTo>
                    <a:lnTo>
                      <a:pt x="279" y="220"/>
                    </a:lnTo>
                    <a:lnTo>
                      <a:pt x="268" y="265"/>
                    </a:lnTo>
                    <a:lnTo>
                      <a:pt x="258" y="313"/>
                    </a:lnTo>
                    <a:lnTo>
                      <a:pt x="246" y="361"/>
                    </a:lnTo>
                    <a:lnTo>
                      <a:pt x="236" y="408"/>
                    </a:lnTo>
                    <a:lnTo>
                      <a:pt x="224" y="455"/>
                    </a:lnTo>
                    <a:lnTo>
                      <a:pt x="213" y="500"/>
                    </a:lnTo>
                    <a:lnTo>
                      <a:pt x="203" y="543"/>
                    </a:lnTo>
                    <a:lnTo>
                      <a:pt x="192" y="581"/>
                    </a:lnTo>
                    <a:lnTo>
                      <a:pt x="182" y="613"/>
                    </a:lnTo>
                    <a:lnTo>
                      <a:pt x="173" y="640"/>
                    </a:lnTo>
                    <a:lnTo>
                      <a:pt x="163" y="660"/>
                    </a:lnTo>
                    <a:lnTo>
                      <a:pt x="155" y="672"/>
                    </a:lnTo>
                    <a:lnTo>
                      <a:pt x="141" y="681"/>
                    </a:lnTo>
                    <a:lnTo>
                      <a:pt x="127" y="681"/>
                    </a:lnTo>
                    <a:lnTo>
                      <a:pt x="114" y="674"/>
                    </a:lnTo>
                    <a:lnTo>
                      <a:pt x="100" y="664"/>
                    </a:lnTo>
                    <a:lnTo>
                      <a:pt x="86" y="651"/>
                    </a:lnTo>
                    <a:lnTo>
                      <a:pt x="72" y="640"/>
                    </a:lnTo>
                    <a:lnTo>
                      <a:pt x="59" y="633"/>
                    </a:lnTo>
                    <a:lnTo>
                      <a:pt x="44" y="632"/>
                    </a:lnTo>
                    <a:lnTo>
                      <a:pt x="29" y="637"/>
                    </a:lnTo>
                    <a:lnTo>
                      <a:pt x="16" y="649"/>
                    </a:lnTo>
                    <a:lnTo>
                      <a:pt x="7" y="664"/>
                    </a:lnTo>
                    <a:lnTo>
                      <a:pt x="1" y="683"/>
                    </a:lnTo>
                    <a:lnTo>
                      <a:pt x="0" y="705"/>
                    </a:lnTo>
                    <a:lnTo>
                      <a:pt x="4" y="731"/>
                    </a:lnTo>
                    <a:lnTo>
                      <a:pt x="16" y="757"/>
                    </a:lnTo>
                    <a:lnTo>
                      <a:pt x="36" y="784"/>
                    </a:lnTo>
                    <a:lnTo>
                      <a:pt x="48" y="797"/>
                    </a:lnTo>
                    <a:lnTo>
                      <a:pt x="63" y="810"/>
                    </a:lnTo>
                    <a:lnTo>
                      <a:pt x="79" y="823"/>
                    </a:lnTo>
                    <a:lnTo>
                      <a:pt x="97" y="835"/>
                    </a:lnTo>
                    <a:lnTo>
                      <a:pt x="114" y="848"/>
                    </a:lnTo>
                    <a:lnTo>
                      <a:pt x="132" y="858"/>
                    </a:lnTo>
                    <a:lnTo>
                      <a:pt x="151" y="869"/>
                    </a:lnTo>
                    <a:lnTo>
                      <a:pt x="170" y="878"/>
                    </a:lnTo>
                    <a:lnTo>
                      <a:pt x="189" y="886"/>
                    </a:lnTo>
                    <a:lnTo>
                      <a:pt x="207" y="893"/>
                    </a:lnTo>
                    <a:lnTo>
                      <a:pt x="224" y="898"/>
                    </a:lnTo>
                    <a:lnTo>
                      <a:pt x="241" y="901"/>
                    </a:lnTo>
                    <a:lnTo>
                      <a:pt x="256" y="903"/>
                    </a:lnTo>
                    <a:lnTo>
                      <a:pt x="269" y="902"/>
                    </a:lnTo>
                    <a:lnTo>
                      <a:pt x="281" y="900"/>
                    </a:lnTo>
                    <a:lnTo>
                      <a:pt x="291" y="895"/>
                    </a:lnTo>
                    <a:lnTo>
                      <a:pt x="308" y="883"/>
                    </a:lnTo>
                    <a:lnTo>
                      <a:pt x="323" y="870"/>
                    </a:lnTo>
                    <a:lnTo>
                      <a:pt x="337" y="857"/>
                    </a:lnTo>
                    <a:lnTo>
                      <a:pt x="351" y="846"/>
                    </a:lnTo>
                    <a:lnTo>
                      <a:pt x="364" y="837"/>
                    </a:lnTo>
                    <a:lnTo>
                      <a:pt x="376" y="831"/>
                    </a:lnTo>
                    <a:lnTo>
                      <a:pt x="389" y="829"/>
                    </a:lnTo>
                    <a:lnTo>
                      <a:pt x="404" y="832"/>
                    </a:lnTo>
                    <a:lnTo>
                      <a:pt x="418" y="837"/>
                    </a:lnTo>
                    <a:lnTo>
                      <a:pt x="431" y="838"/>
                    </a:lnTo>
                    <a:lnTo>
                      <a:pt x="442" y="838"/>
                    </a:lnTo>
                    <a:lnTo>
                      <a:pt x="451" y="834"/>
                    </a:lnTo>
                    <a:lnTo>
                      <a:pt x="459" y="829"/>
                    </a:lnTo>
                    <a:lnTo>
                      <a:pt x="466" y="820"/>
                    </a:lnTo>
                    <a:lnTo>
                      <a:pt x="472" y="811"/>
                    </a:lnTo>
                    <a:lnTo>
                      <a:pt x="475" y="800"/>
                    </a:lnTo>
                    <a:lnTo>
                      <a:pt x="474" y="788"/>
                    </a:lnTo>
                    <a:lnTo>
                      <a:pt x="467" y="776"/>
                    </a:lnTo>
                    <a:lnTo>
                      <a:pt x="455" y="765"/>
                    </a:lnTo>
                    <a:lnTo>
                      <a:pt x="437" y="755"/>
                    </a:lnTo>
                    <a:lnTo>
                      <a:pt x="419" y="746"/>
                    </a:lnTo>
                    <a:lnTo>
                      <a:pt x="399" y="738"/>
                    </a:lnTo>
                    <a:lnTo>
                      <a:pt x="381" y="732"/>
                    </a:lnTo>
                    <a:lnTo>
                      <a:pt x="364" y="727"/>
                    </a:lnTo>
                    <a:lnTo>
                      <a:pt x="351" y="721"/>
                    </a:lnTo>
                    <a:lnTo>
                      <a:pt x="342" y="711"/>
                    </a:lnTo>
                    <a:lnTo>
                      <a:pt x="336" y="696"/>
                    </a:lnTo>
                    <a:lnTo>
                      <a:pt x="334" y="679"/>
                    </a:lnTo>
                    <a:lnTo>
                      <a:pt x="333" y="659"/>
                    </a:lnTo>
                    <a:lnTo>
                      <a:pt x="334" y="638"/>
                    </a:lnTo>
                    <a:lnTo>
                      <a:pt x="336" y="619"/>
                    </a:lnTo>
                    <a:lnTo>
                      <a:pt x="340" y="599"/>
                    </a:lnTo>
                    <a:lnTo>
                      <a:pt x="342" y="588"/>
                    </a:lnTo>
                    <a:lnTo>
                      <a:pt x="345" y="572"/>
                    </a:lnTo>
                    <a:lnTo>
                      <a:pt x="350" y="551"/>
                    </a:lnTo>
                    <a:lnTo>
                      <a:pt x="357" y="527"/>
                    </a:lnTo>
                    <a:lnTo>
                      <a:pt x="364" y="500"/>
                    </a:lnTo>
                    <a:lnTo>
                      <a:pt x="371" y="473"/>
                    </a:lnTo>
                    <a:lnTo>
                      <a:pt x="380" y="443"/>
                    </a:lnTo>
                    <a:lnTo>
                      <a:pt x="389" y="413"/>
                    </a:lnTo>
                    <a:lnTo>
                      <a:pt x="399" y="384"/>
                    </a:lnTo>
                    <a:lnTo>
                      <a:pt x="410" y="356"/>
                    </a:lnTo>
                    <a:lnTo>
                      <a:pt x="420" y="330"/>
                    </a:lnTo>
                    <a:lnTo>
                      <a:pt x="432" y="307"/>
                    </a:lnTo>
                    <a:lnTo>
                      <a:pt x="443" y="287"/>
                    </a:lnTo>
                    <a:lnTo>
                      <a:pt x="454" y="271"/>
                    </a:lnTo>
                    <a:lnTo>
                      <a:pt x="465" y="261"/>
                    </a:lnTo>
                    <a:lnTo>
                      <a:pt x="475" y="256"/>
                    </a:lnTo>
                    <a:lnTo>
                      <a:pt x="497" y="254"/>
                    </a:lnTo>
                    <a:lnTo>
                      <a:pt x="519" y="251"/>
                    </a:lnTo>
                    <a:lnTo>
                      <a:pt x="541" y="251"/>
                    </a:lnTo>
                    <a:lnTo>
                      <a:pt x="564" y="254"/>
                    </a:lnTo>
                    <a:lnTo>
                      <a:pt x="586" y="261"/>
                    </a:lnTo>
                    <a:lnTo>
                      <a:pt x="608" y="271"/>
                    </a:lnTo>
                    <a:lnTo>
                      <a:pt x="630" y="288"/>
                    </a:lnTo>
                    <a:lnTo>
                      <a:pt x="652" y="311"/>
                    </a:lnTo>
                    <a:lnTo>
                      <a:pt x="663" y="326"/>
                    </a:lnTo>
                    <a:lnTo>
                      <a:pt x="678" y="344"/>
                    </a:lnTo>
                    <a:lnTo>
                      <a:pt x="694" y="363"/>
                    </a:lnTo>
                    <a:lnTo>
                      <a:pt x="713" y="384"/>
                    </a:lnTo>
                    <a:lnTo>
                      <a:pt x="732" y="407"/>
                    </a:lnTo>
                    <a:lnTo>
                      <a:pt x="753" y="430"/>
                    </a:lnTo>
                    <a:lnTo>
                      <a:pt x="774" y="453"/>
                    </a:lnTo>
                    <a:lnTo>
                      <a:pt x="797" y="477"/>
                    </a:lnTo>
                    <a:lnTo>
                      <a:pt x="819" y="501"/>
                    </a:lnTo>
                    <a:lnTo>
                      <a:pt x="841" y="524"/>
                    </a:lnTo>
                    <a:lnTo>
                      <a:pt x="861" y="546"/>
                    </a:lnTo>
                    <a:lnTo>
                      <a:pt x="882" y="568"/>
                    </a:lnTo>
                    <a:lnTo>
                      <a:pt x="902" y="588"/>
                    </a:lnTo>
                    <a:lnTo>
                      <a:pt x="919" y="605"/>
                    </a:lnTo>
                    <a:lnTo>
                      <a:pt x="934" y="619"/>
                    </a:lnTo>
                    <a:lnTo>
                      <a:pt x="948" y="632"/>
                    </a:lnTo>
                    <a:lnTo>
                      <a:pt x="968" y="650"/>
                    </a:lnTo>
                    <a:lnTo>
                      <a:pt x="985" y="664"/>
                    </a:lnTo>
                    <a:lnTo>
                      <a:pt x="996" y="674"/>
                    </a:lnTo>
                    <a:lnTo>
                      <a:pt x="1003" y="681"/>
                    </a:lnTo>
                    <a:lnTo>
                      <a:pt x="1008" y="685"/>
                    </a:lnTo>
                    <a:lnTo>
                      <a:pt x="1010" y="687"/>
                    </a:lnTo>
                    <a:lnTo>
                      <a:pt x="1011" y="688"/>
                    </a:lnTo>
                    <a:lnTo>
                      <a:pt x="1011" y="688"/>
                    </a:lnTo>
                    <a:lnTo>
                      <a:pt x="948" y="632"/>
                    </a:lnTo>
                    <a:lnTo>
                      <a:pt x="942" y="635"/>
                    </a:lnTo>
                    <a:lnTo>
                      <a:pt x="926" y="645"/>
                    </a:lnTo>
                    <a:lnTo>
                      <a:pt x="904" y="662"/>
                    </a:lnTo>
                    <a:lnTo>
                      <a:pt x="876" y="681"/>
                    </a:lnTo>
                    <a:lnTo>
                      <a:pt x="849" y="705"/>
                    </a:lnTo>
                    <a:lnTo>
                      <a:pt x="823" y="733"/>
                    </a:lnTo>
                    <a:lnTo>
                      <a:pt x="801" y="762"/>
                    </a:lnTo>
                    <a:lnTo>
                      <a:pt x="788" y="792"/>
                    </a:lnTo>
                    <a:lnTo>
                      <a:pt x="783" y="807"/>
                    </a:lnTo>
                    <a:lnTo>
                      <a:pt x="776" y="822"/>
                    </a:lnTo>
                    <a:lnTo>
                      <a:pt x="770" y="835"/>
                    </a:lnTo>
                    <a:lnTo>
                      <a:pt x="763" y="850"/>
                    </a:lnTo>
                    <a:lnTo>
                      <a:pt x="757" y="864"/>
                    </a:lnTo>
                    <a:lnTo>
                      <a:pt x="750" y="878"/>
                    </a:lnTo>
                    <a:lnTo>
                      <a:pt x="744" y="892"/>
                    </a:lnTo>
                    <a:lnTo>
                      <a:pt x="738" y="906"/>
                    </a:lnTo>
                    <a:lnTo>
                      <a:pt x="733" y="918"/>
                    </a:lnTo>
                    <a:lnTo>
                      <a:pt x="729" y="932"/>
                    </a:lnTo>
                    <a:lnTo>
                      <a:pt x="728" y="945"/>
                    </a:lnTo>
                    <a:lnTo>
                      <a:pt x="727" y="958"/>
                    </a:lnTo>
                    <a:lnTo>
                      <a:pt x="729" y="970"/>
                    </a:lnTo>
                    <a:lnTo>
                      <a:pt x="732" y="983"/>
                    </a:lnTo>
                    <a:lnTo>
                      <a:pt x="738" y="996"/>
                    </a:lnTo>
                    <a:lnTo>
                      <a:pt x="747" y="1007"/>
                    </a:lnTo>
                    <a:lnTo>
                      <a:pt x="763" y="1019"/>
                    </a:lnTo>
                    <a:lnTo>
                      <a:pt x="789" y="1030"/>
                    </a:lnTo>
                    <a:lnTo>
                      <a:pt x="823" y="1039"/>
                    </a:lnTo>
                    <a:lnTo>
                      <a:pt x="865" y="1049"/>
                    </a:lnTo>
                    <a:lnTo>
                      <a:pt x="912" y="1057"/>
                    </a:lnTo>
                    <a:lnTo>
                      <a:pt x="963" y="1063"/>
                    </a:lnTo>
                    <a:lnTo>
                      <a:pt x="1016" y="1068"/>
                    </a:lnTo>
                    <a:lnTo>
                      <a:pt x="1070" y="1073"/>
                    </a:lnTo>
                    <a:lnTo>
                      <a:pt x="1123" y="1075"/>
                    </a:lnTo>
                    <a:lnTo>
                      <a:pt x="1175" y="1076"/>
                    </a:lnTo>
                    <a:lnTo>
                      <a:pt x="1222" y="1076"/>
                    </a:lnTo>
                    <a:lnTo>
                      <a:pt x="1264" y="1074"/>
                    </a:lnTo>
                    <a:lnTo>
                      <a:pt x="1301" y="1070"/>
                    </a:lnTo>
                    <a:lnTo>
                      <a:pt x="1329" y="1065"/>
                    </a:lnTo>
                    <a:lnTo>
                      <a:pt x="1347" y="1057"/>
                    </a:lnTo>
                    <a:lnTo>
                      <a:pt x="1355" y="1047"/>
                    </a:lnTo>
                    <a:lnTo>
                      <a:pt x="1358" y="1036"/>
                    </a:lnTo>
                    <a:lnTo>
                      <a:pt x="1361" y="1022"/>
                    </a:lnTo>
                    <a:lnTo>
                      <a:pt x="1367" y="1007"/>
                    </a:lnTo>
                    <a:lnTo>
                      <a:pt x="1373" y="991"/>
                    </a:lnTo>
                    <a:lnTo>
                      <a:pt x="1381" y="974"/>
                    </a:lnTo>
                    <a:lnTo>
                      <a:pt x="1389" y="955"/>
                    </a:lnTo>
                    <a:lnTo>
                      <a:pt x="1397" y="937"/>
                    </a:lnTo>
                    <a:lnTo>
                      <a:pt x="1406" y="918"/>
                    </a:lnTo>
                    <a:lnTo>
                      <a:pt x="1415" y="899"/>
                    </a:lnTo>
                    <a:lnTo>
                      <a:pt x="1426" y="881"/>
                    </a:lnTo>
                    <a:lnTo>
                      <a:pt x="1435" y="864"/>
                    </a:lnTo>
                    <a:lnTo>
                      <a:pt x="1444" y="848"/>
                    </a:lnTo>
                    <a:lnTo>
                      <a:pt x="1453" y="833"/>
                    </a:lnTo>
                    <a:lnTo>
                      <a:pt x="1461" y="819"/>
                    </a:lnTo>
                    <a:lnTo>
                      <a:pt x="1468" y="809"/>
                    </a:lnTo>
                    <a:lnTo>
                      <a:pt x="1475" y="800"/>
                    </a:lnTo>
                    <a:lnTo>
                      <a:pt x="1484" y="784"/>
                    </a:lnTo>
                    <a:lnTo>
                      <a:pt x="1489" y="766"/>
                    </a:lnTo>
                    <a:lnTo>
                      <a:pt x="1489" y="747"/>
                    </a:lnTo>
                    <a:lnTo>
                      <a:pt x="1484" y="727"/>
                    </a:lnTo>
                    <a:lnTo>
                      <a:pt x="1475" y="706"/>
                    </a:lnTo>
                    <a:lnTo>
                      <a:pt x="1463" y="686"/>
                    </a:lnTo>
                    <a:lnTo>
                      <a:pt x="1446" y="666"/>
                    </a:lnTo>
                    <a:lnTo>
                      <a:pt x="1427" y="648"/>
                    </a:lnTo>
                    <a:lnTo>
                      <a:pt x="1404" y="628"/>
                    </a:lnTo>
                    <a:lnTo>
                      <a:pt x="1377" y="605"/>
                    </a:lnTo>
                    <a:lnTo>
                      <a:pt x="1350" y="581"/>
                    </a:lnTo>
                    <a:lnTo>
                      <a:pt x="1323" y="558"/>
                    </a:lnTo>
                    <a:lnTo>
                      <a:pt x="1298" y="536"/>
                    </a:lnTo>
                    <a:lnTo>
                      <a:pt x="1278" y="520"/>
                    </a:lnTo>
                    <a:lnTo>
                      <a:pt x="1264" y="508"/>
                    </a:lnTo>
                    <a:lnTo>
                      <a:pt x="1260" y="504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61" name="Freeform 317"/>
              <p:cNvSpPr>
                <a:spLocks/>
              </p:cNvSpPr>
              <p:nvPr/>
            </p:nvSpPr>
            <p:spPr bwMode="auto">
              <a:xfrm flipH="1">
                <a:off x="593" y="2538"/>
                <a:ext cx="639" cy="498"/>
              </a:xfrm>
              <a:custGeom>
                <a:avLst/>
                <a:gdLst>
                  <a:gd name="T0" fmla="*/ 1233 w 1489"/>
                  <a:gd name="T1" fmla="*/ 531 h 1076"/>
                  <a:gd name="T2" fmla="*/ 1131 w 1489"/>
                  <a:gd name="T3" fmla="*/ 560 h 1076"/>
                  <a:gd name="T4" fmla="*/ 1040 w 1489"/>
                  <a:gd name="T5" fmla="*/ 469 h 1076"/>
                  <a:gd name="T6" fmla="*/ 841 w 1489"/>
                  <a:gd name="T7" fmla="*/ 260 h 1076"/>
                  <a:gd name="T8" fmla="*/ 643 w 1489"/>
                  <a:gd name="T9" fmla="*/ 80 h 1076"/>
                  <a:gd name="T10" fmla="*/ 542 w 1489"/>
                  <a:gd name="T11" fmla="*/ 33 h 1076"/>
                  <a:gd name="T12" fmla="*/ 440 w 1489"/>
                  <a:gd name="T13" fmla="*/ 3 h 1076"/>
                  <a:gd name="T14" fmla="*/ 358 w 1489"/>
                  <a:gd name="T15" fmla="*/ 15 h 1076"/>
                  <a:gd name="T16" fmla="*/ 315 w 1489"/>
                  <a:gd name="T17" fmla="*/ 80 h 1076"/>
                  <a:gd name="T18" fmla="*/ 268 w 1489"/>
                  <a:gd name="T19" fmla="*/ 265 h 1076"/>
                  <a:gd name="T20" fmla="*/ 213 w 1489"/>
                  <a:gd name="T21" fmla="*/ 500 h 1076"/>
                  <a:gd name="T22" fmla="*/ 163 w 1489"/>
                  <a:gd name="T23" fmla="*/ 660 h 1076"/>
                  <a:gd name="T24" fmla="*/ 114 w 1489"/>
                  <a:gd name="T25" fmla="*/ 674 h 1076"/>
                  <a:gd name="T26" fmla="*/ 44 w 1489"/>
                  <a:gd name="T27" fmla="*/ 632 h 1076"/>
                  <a:gd name="T28" fmla="*/ 1 w 1489"/>
                  <a:gd name="T29" fmla="*/ 683 h 1076"/>
                  <a:gd name="T30" fmla="*/ 36 w 1489"/>
                  <a:gd name="T31" fmla="*/ 784 h 1076"/>
                  <a:gd name="T32" fmla="*/ 114 w 1489"/>
                  <a:gd name="T33" fmla="*/ 848 h 1076"/>
                  <a:gd name="T34" fmla="*/ 207 w 1489"/>
                  <a:gd name="T35" fmla="*/ 893 h 1076"/>
                  <a:gd name="T36" fmla="*/ 281 w 1489"/>
                  <a:gd name="T37" fmla="*/ 900 h 1076"/>
                  <a:gd name="T38" fmla="*/ 337 w 1489"/>
                  <a:gd name="T39" fmla="*/ 857 h 1076"/>
                  <a:gd name="T40" fmla="*/ 404 w 1489"/>
                  <a:gd name="T41" fmla="*/ 832 h 1076"/>
                  <a:gd name="T42" fmla="*/ 451 w 1489"/>
                  <a:gd name="T43" fmla="*/ 834 h 1076"/>
                  <a:gd name="T44" fmla="*/ 475 w 1489"/>
                  <a:gd name="T45" fmla="*/ 800 h 1076"/>
                  <a:gd name="T46" fmla="*/ 419 w 1489"/>
                  <a:gd name="T47" fmla="*/ 746 h 1076"/>
                  <a:gd name="T48" fmla="*/ 351 w 1489"/>
                  <a:gd name="T49" fmla="*/ 721 h 1076"/>
                  <a:gd name="T50" fmla="*/ 334 w 1489"/>
                  <a:gd name="T51" fmla="*/ 638 h 1076"/>
                  <a:gd name="T52" fmla="*/ 345 w 1489"/>
                  <a:gd name="T53" fmla="*/ 572 h 1076"/>
                  <a:gd name="T54" fmla="*/ 380 w 1489"/>
                  <a:gd name="T55" fmla="*/ 443 h 1076"/>
                  <a:gd name="T56" fmla="*/ 432 w 1489"/>
                  <a:gd name="T57" fmla="*/ 307 h 1076"/>
                  <a:gd name="T58" fmla="*/ 475 w 1489"/>
                  <a:gd name="T59" fmla="*/ 256 h 1076"/>
                  <a:gd name="T60" fmla="*/ 586 w 1489"/>
                  <a:gd name="T61" fmla="*/ 261 h 1076"/>
                  <a:gd name="T62" fmla="*/ 663 w 1489"/>
                  <a:gd name="T63" fmla="*/ 326 h 1076"/>
                  <a:gd name="T64" fmla="*/ 753 w 1489"/>
                  <a:gd name="T65" fmla="*/ 430 h 1076"/>
                  <a:gd name="T66" fmla="*/ 861 w 1489"/>
                  <a:gd name="T67" fmla="*/ 546 h 1076"/>
                  <a:gd name="T68" fmla="*/ 948 w 1489"/>
                  <a:gd name="T69" fmla="*/ 632 h 1076"/>
                  <a:gd name="T70" fmla="*/ 1003 w 1489"/>
                  <a:gd name="T71" fmla="*/ 681 h 1076"/>
                  <a:gd name="T72" fmla="*/ 948 w 1489"/>
                  <a:gd name="T73" fmla="*/ 632 h 1076"/>
                  <a:gd name="T74" fmla="*/ 876 w 1489"/>
                  <a:gd name="T75" fmla="*/ 681 h 1076"/>
                  <a:gd name="T76" fmla="*/ 788 w 1489"/>
                  <a:gd name="T77" fmla="*/ 792 h 1076"/>
                  <a:gd name="T78" fmla="*/ 757 w 1489"/>
                  <a:gd name="T79" fmla="*/ 864 h 1076"/>
                  <a:gd name="T80" fmla="*/ 729 w 1489"/>
                  <a:gd name="T81" fmla="*/ 932 h 1076"/>
                  <a:gd name="T82" fmla="*/ 738 w 1489"/>
                  <a:gd name="T83" fmla="*/ 996 h 1076"/>
                  <a:gd name="T84" fmla="*/ 823 w 1489"/>
                  <a:gd name="T85" fmla="*/ 1039 h 1076"/>
                  <a:gd name="T86" fmla="*/ 1070 w 1489"/>
                  <a:gd name="T87" fmla="*/ 1073 h 1076"/>
                  <a:gd name="T88" fmla="*/ 1301 w 1489"/>
                  <a:gd name="T89" fmla="*/ 1070 h 1076"/>
                  <a:gd name="T90" fmla="*/ 1358 w 1489"/>
                  <a:gd name="T91" fmla="*/ 1036 h 1076"/>
                  <a:gd name="T92" fmla="*/ 1389 w 1489"/>
                  <a:gd name="T93" fmla="*/ 955 h 1076"/>
                  <a:gd name="T94" fmla="*/ 1435 w 1489"/>
                  <a:gd name="T95" fmla="*/ 864 h 1076"/>
                  <a:gd name="T96" fmla="*/ 1475 w 1489"/>
                  <a:gd name="T97" fmla="*/ 800 h 1076"/>
                  <a:gd name="T98" fmla="*/ 1484 w 1489"/>
                  <a:gd name="T99" fmla="*/ 727 h 1076"/>
                  <a:gd name="T100" fmla="*/ 1427 w 1489"/>
                  <a:gd name="T101" fmla="*/ 648 h 1076"/>
                  <a:gd name="T102" fmla="*/ 1298 w 1489"/>
                  <a:gd name="T103" fmla="*/ 536 h 1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89" h="1076">
                    <a:moveTo>
                      <a:pt x="1260" y="504"/>
                    </a:moveTo>
                    <a:lnTo>
                      <a:pt x="1260" y="504"/>
                    </a:lnTo>
                    <a:lnTo>
                      <a:pt x="1256" y="507"/>
                    </a:lnTo>
                    <a:lnTo>
                      <a:pt x="1247" y="518"/>
                    </a:lnTo>
                    <a:lnTo>
                      <a:pt x="1233" y="531"/>
                    </a:lnTo>
                    <a:lnTo>
                      <a:pt x="1216" y="546"/>
                    </a:lnTo>
                    <a:lnTo>
                      <a:pt x="1197" y="559"/>
                    </a:lnTo>
                    <a:lnTo>
                      <a:pt x="1175" y="568"/>
                    </a:lnTo>
                    <a:lnTo>
                      <a:pt x="1153" y="569"/>
                    </a:lnTo>
                    <a:lnTo>
                      <a:pt x="1131" y="560"/>
                    </a:lnTo>
                    <a:lnTo>
                      <a:pt x="1131" y="560"/>
                    </a:lnTo>
                    <a:lnTo>
                      <a:pt x="1117" y="549"/>
                    </a:lnTo>
                    <a:lnTo>
                      <a:pt x="1096" y="528"/>
                    </a:lnTo>
                    <a:lnTo>
                      <a:pt x="1071" y="501"/>
                    </a:lnTo>
                    <a:lnTo>
                      <a:pt x="1040" y="469"/>
                    </a:lnTo>
                    <a:lnTo>
                      <a:pt x="1004" y="431"/>
                    </a:lnTo>
                    <a:lnTo>
                      <a:pt x="966" y="391"/>
                    </a:lnTo>
                    <a:lnTo>
                      <a:pt x="926" y="348"/>
                    </a:lnTo>
                    <a:lnTo>
                      <a:pt x="883" y="303"/>
                    </a:lnTo>
                    <a:lnTo>
                      <a:pt x="841" y="260"/>
                    </a:lnTo>
                    <a:lnTo>
                      <a:pt x="797" y="217"/>
                    </a:lnTo>
                    <a:lnTo>
                      <a:pt x="755" y="177"/>
                    </a:lnTo>
                    <a:lnTo>
                      <a:pt x="715" y="139"/>
                    </a:lnTo>
                    <a:lnTo>
                      <a:pt x="677" y="106"/>
                    </a:lnTo>
                    <a:lnTo>
                      <a:pt x="643" y="80"/>
                    </a:lnTo>
                    <a:lnTo>
                      <a:pt x="613" y="59"/>
                    </a:lnTo>
                    <a:lnTo>
                      <a:pt x="587" y="48"/>
                    </a:lnTo>
                    <a:lnTo>
                      <a:pt x="587" y="48"/>
                    </a:lnTo>
                    <a:lnTo>
                      <a:pt x="565" y="40"/>
                    </a:lnTo>
                    <a:lnTo>
                      <a:pt x="542" y="33"/>
                    </a:lnTo>
                    <a:lnTo>
                      <a:pt x="522" y="25"/>
                    </a:lnTo>
                    <a:lnTo>
                      <a:pt x="500" y="18"/>
                    </a:lnTo>
                    <a:lnTo>
                      <a:pt x="479" y="12"/>
                    </a:lnTo>
                    <a:lnTo>
                      <a:pt x="459" y="6"/>
                    </a:lnTo>
                    <a:lnTo>
                      <a:pt x="440" y="3"/>
                    </a:lnTo>
                    <a:lnTo>
                      <a:pt x="421" y="0"/>
                    </a:lnTo>
                    <a:lnTo>
                      <a:pt x="404" y="0"/>
                    </a:lnTo>
                    <a:lnTo>
                      <a:pt x="388" y="3"/>
                    </a:lnTo>
                    <a:lnTo>
                      <a:pt x="372" y="7"/>
                    </a:lnTo>
                    <a:lnTo>
                      <a:pt x="358" y="15"/>
                    </a:lnTo>
                    <a:lnTo>
                      <a:pt x="345" y="26"/>
                    </a:lnTo>
                    <a:lnTo>
                      <a:pt x="334" y="40"/>
                    </a:lnTo>
                    <a:lnTo>
                      <a:pt x="323" y="58"/>
                    </a:lnTo>
                    <a:lnTo>
                      <a:pt x="315" y="80"/>
                    </a:lnTo>
                    <a:lnTo>
                      <a:pt x="315" y="80"/>
                    </a:lnTo>
                    <a:lnTo>
                      <a:pt x="307" y="108"/>
                    </a:lnTo>
                    <a:lnTo>
                      <a:pt x="298" y="141"/>
                    </a:lnTo>
                    <a:lnTo>
                      <a:pt x="289" y="179"/>
                    </a:lnTo>
                    <a:lnTo>
                      <a:pt x="279" y="220"/>
                    </a:lnTo>
                    <a:lnTo>
                      <a:pt x="268" y="265"/>
                    </a:lnTo>
                    <a:lnTo>
                      <a:pt x="258" y="313"/>
                    </a:lnTo>
                    <a:lnTo>
                      <a:pt x="246" y="361"/>
                    </a:lnTo>
                    <a:lnTo>
                      <a:pt x="236" y="408"/>
                    </a:lnTo>
                    <a:lnTo>
                      <a:pt x="224" y="455"/>
                    </a:lnTo>
                    <a:lnTo>
                      <a:pt x="213" y="500"/>
                    </a:lnTo>
                    <a:lnTo>
                      <a:pt x="203" y="543"/>
                    </a:lnTo>
                    <a:lnTo>
                      <a:pt x="192" y="581"/>
                    </a:lnTo>
                    <a:lnTo>
                      <a:pt x="182" y="613"/>
                    </a:lnTo>
                    <a:lnTo>
                      <a:pt x="173" y="640"/>
                    </a:lnTo>
                    <a:lnTo>
                      <a:pt x="163" y="660"/>
                    </a:lnTo>
                    <a:lnTo>
                      <a:pt x="155" y="672"/>
                    </a:lnTo>
                    <a:lnTo>
                      <a:pt x="155" y="672"/>
                    </a:lnTo>
                    <a:lnTo>
                      <a:pt x="141" y="681"/>
                    </a:lnTo>
                    <a:lnTo>
                      <a:pt x="127" y="681"/>
                    </a:lnTo>
                    <a:lnTo>
                      <a:pt x="114" y="674"/>
                    </a:lnTo>
                    <a:lnTo>
                      <a:pt x="100" y="664"/>
                    </a:lnTo>
                    <a:lnTo>
                      <a:pt x="86" y="651"/>
                    </a:lnTo>
                    <a:lnTo>
                      <a:pt x="72" y="640"/>
                    </a:lnTo>
                    <a:lnTo>
                      <a:pt x="59" y="633"/>
                    </a:lnTo>
                    <a:lnTo>
                      <a:pt x="44" y="632"/>
                    </a:lnTo>
                    <a:lnTo>
                      <a:pt x="44" y="632"/>
                    </a:lnTo>
                    <a:lnTo>
                      <a:pt x="29" y="637"/>
                    </a:lnTo>
                    <a:lnTo>
                      <a:pt x="16" y="649"/>
                    </a:lnTo>
                    <a:lnTo>
                      <a:pt x="7" y="664"/>
                    </a:lnTo>
                    <a:lnTo>
                      <a:pt x="1" y="683"/>
                    </a:lnTo>
                    <a:lnTo>
                      <a:pt x="0" y="705"/>
                    </a:lnTo>
                    <a:lnTo>
                      <a:pt x="4" y="731"/>
                    </a:lnTo>
                    <a:lnTo>
                      <a:pt x="16" y="757"/>
                    </a:lnTo>
                    <a:lnTo>
                      <a:pt x="36" y="784"/>
                    </a:lnTo>
                    <a:lnTo>
                      <a:pt x="36" y="784"/>
                    </a:lnTo>
                    <a:lnTo>
                      <a:pt x="48" y="797"/>
                    </a:lnTo>
                    <a:lnTo>
                      <a:pt x="63" y="810"/>
                    </a:lnTo>
                    <a:lnTo>
                      <a:pt x="79" y="823"/>
                    </a:lnTo>
                    <a:lnTo>
                      <a:pt x="97" y="835"/>
                    </a:lnTo>
                    <a:lnTo>
                      <a:pt x="114" y="848"/>
                    </a:lnTo>
                    <a:lnTo>
                      <a:pt x="132" y="858"/>
                    </a:lnTo>
                    <a:lnTo>
                      <a:pt x="151" y="869"/>
                    </a:lnTo>
                    <a:lnTo>
                      <a:pt x="170" y="878"/>
                    </a:lnTo>
                    <a:lnTo>
                      <a:pt x="189" y="886"/>
                    </a:lnTo>
                    <a:lnTo>
                      <a:pt x="207" y="893"/>
                    </a:lnTo>
                    <a:lnTo>
                      <a:pt x="224" y="898"/>
                    </a:lnTo>
                    <a:lnTo>
                      <a:pt x="241" y="901"/>
                    </a:lnTo>
                    <a:lnTo>
                      <a:pt x="256" y="903"/>
                    </a:lnTo>
                    <a:lnTo>
                      <a:pt x="269" y="902"/>
                    </a:lnTo>
                    <a:lnTo>
                      <a:pt x="281" y="900"/>
                    </a:lnTo>
                    <a:lnTo>
                      <a:pt x="291" y="895"/>
                    </a:lnTo>
                    <a:lnTo>
                      <a:pt x="291" y="895"/>
                    </a:lnTo>
                    <a:lnTo>
                      <a:pt x="308" y="883"/>
                    </a:lnTo>
                    <a:lnTo>
                      <a:pt x="323" y="870"/>
                    </a:lnTo>
                    <a:lnTo>
                      <a:pt x="337" y="857"/>
                    </a:lnTo>
                    <a:lnTo>
                      <a:pt x="351" y="846"/>
                    </a:lnTo>
                    <a:lnTo>
                      <a:pt x="364" y="837"/>
                    </a:lnTo>
                    <a:lnTo>
                      <a:pt x="376" y="831"/>
                    </a:lnTo>
                    <a:lnTo>
                      <a:pt x="389" y="829"/>
                    </a:lnTo>
                    <a:lnTo>
                      <a:pt x="404" y="832"/>
                    </a:lnTo>
                    <a:lnTo>
                      <a:pt x="404" y="832"/>
                    </a:lnTo>
                    <a:lnTo>
                      <a:pt x="418" y="837"/>
                    </a:lnTo>
                    <a:lnTo>
                      <a:pt x="431" y="838"/>
                    </a:lnTo>
                    <a:lnTo>
                      <a:pt x="442" y="838"/>
                    </a:lnTo>
                    <a:lnTo>
                      <a:pt x="451" y="834"/>
                    </a:lnTo>
                    <a:lnTo>
                      <a:pt x="459" y="829"/>
                    </a:lnTo>
                    <a:lnTo>
                      <a:pt x="466" y="820"/>
                    </a:lnTo>
                    <a:lnTo>
                      <a:pt x="472" y="811"/>
                    </a:lnTo>
                    <a:lnTo>
                      <a:pt x="475" y="800"/>
                    </a:lnTo>
                    <a:lnTo>
                      <a:pt x="475" y="800"/>
                    </a:lnTo>
                    <a:lnTo>
                      <a:pt x="474" y="788"/>
                    </a:lnTo>
                    <a:lnTo>
                      <a:pt x="467" y="776"/>
                    </a:lnTo>
                    <a:lnTo>
                      <a:pt x="455" y="765"/>
                    </a:lnTo>
                    <a:lnTo>
                      <a:pt x="437" y="755"/>
                    </a:lnTo>
                    <a:lnTo>
                      <a:pt x="419" y="746"/>
                    </a:lnTo>
                    <a:lnTo>
                      <a:pt x="399" y="738"/>
                    </a:lnTo>
                    <a:lnTo>
                      <a:pt x="381" y="732"/>
                    </a:lnTo>
                    <a:lnTo>
                      <a:pt x="364" y="727"/>
                    </a:lnTo>
                    <a:lnTo>
                      <a:pt x="364" y="727"/>
                    </a:lnTo>
                    <a:lnTo>
                      <a:pt x="351" y="721"/>
                    </a:lnTo>
                    <a:lnTo>
                      <a:pt x="342" y="711"/>
                    </a:lnTo>
                    <a:lnTo>
                      <a:pt x="336" y="696"/>
                    </a:lnTo>
                    <a:lnTo>
                      <a:pt x="334" y="679"/>
                    </a:lnTo>
                    <a:lnTo>
                      <a:pt x="333" y="659"/>
                    </a:lnTo>
                    <a:lnTo>
                      <a:pt x="334" y="638"/>
                    </a:lnTo>
                    <a:lnTo>
                      <a:pt x="336" y="619"/>
                    </a:lnTo>
                    <a:lnTo>
                      <a:pt x="340" y="599"/>
                    </a:lnTo>
                    <a:lnTo>
                      <a:pt x="340" y="599"/>
                    </a:lnTo>
                    <a:lnTo>
                      <a:pt x="342" y="588"/>
                    </a:lnTo>
                    <a:lnTo>
                      <a:pt x="345" y="572"/>
                    </a:lnTo>
                    <a:lnTo>
                      <a:pt x="350" y="551"/>
                    </a:lnTo>
                    <a:lnTo>
                      <a:pt x="357" y="527"/>
                    </a:lnTo>
                    <a:lnTo>
                      <a:pt x="364" y="500"/>
                    </a:lnTo>
                    <a:lnTo>
                      <a:pt x="371" y="473"/>
                    </a:lnTo>
                    <a:lnTo>
                      <a:pt x="380" y="443"/>
                    </a:lnTo>
                    <a:lnTo>
                      <a:pt x="389" y="413"/>
                    </a:lnTo>
                    <a:lnTo>
                      <a:pt x="399" y="384"/>
                    </a:lnTo>
                    <a:lnTo>
                      <a:pt x="410" y="356"/>
                    </a:lnTo>
                    <a:lnTo>
                      <a:pt x="420" y="330"/>
                    </a:lnTo>
                    <a:lnTo>
                      <a:pt x="432" y="307"/>
                    </a:lnTo>
                    <a:lnTo>
                      <a:pt x="443" y="287"/>
                    </a:lnTo>
                    <a:lnTo>
                      <a:pt x="454" y="271"/>
                    </a:lnTo>
                    <a:lnTo>
                      <a:pt x="465" y="261"/>
                    </a:lnTo>
                    <a:lnTo>
                      <a:pt x="475" y="256"/>
                    </a:lnTo>
                    <a:lnTo>
                      <a:pt x="475" y="256"/>
                    </a:lnTo>
                    <a:lnTo>
                      <a:pt x="497" y="254"/>
                    </a:lnTo>
                    <a:lnTo>
                      <a:pt x="519" y="251"/>
                    </a:lnTo>
                    <a:lnTo>
                      <a:pt x="541" y="251"/>
                    </a:lnTo>
                    <a:lnTo>
                      <a:pt x="564" y="254"/>
                    </a:lnTo>
                    <a:lnTo>
                      <a:pt x="586" y="261"/>
                    </a:lnTo>
                    <a:lnTo>
                      <a:pt x="608" y="271"/>
                    </a:lnTo>
                    <a:lnTo>
                      <a:pt x="630" y="288"/>
                    </a:lnTo>
                    <a:lnTo>
                      <a:pt x="652" y="311"/>
                    </a:lnTo>
                    <a:lnTo>
                      <a:pt x="652" y="311"/>
                    </a:lnTo>
                    <a:lnTo>
                      <a:pt x="663" y="326"/>
                    </a:lnTo>
                    <a:lnTo>
                      <a:pt x="678" y="344"/>
                    </a:lnTo>
                    <a:lnTo>
                      <a:pt x="694" y="363"/>
                    </a:lnTo>
                    <a:lnTo>
                      <a:pt x="713" y="384"/>
                    </a:lnTo>
                    <a:lnTo>
                      <a:pt x="732" y="407"/>
                    </a:lnTo>
                    <a:lnTo>
                      <a:pt x="753" y="430"/>
                    </a:lnTo>
                    <a:lnTo>
                      <a:pt x="774" y="453"/>
                    </a:lnTo>
                    <a:lnTo>
                      <a:pt x="797" y="477"/>
                    </a:lnTo>
                    <a:lnTo>
                      <a:pt x="819" y="501"/>
                    </a:lnTo>
                    <a:lnTo>
                      <a:pt x="841" y="524"/>
                    </a:lnTo>
                    <a:lnTo>
                      <a:pt x="861" y="546"/>
                    </a:lnTo>
                    <a:lnTo>
                      <a:pt x="882" y="568"/>
                    </a:lnTo>
                    <a:lnTo>
                      <a:pt x="902" y="588"/>
                    </a:lnTo>
                    <a:lnTo>
                      <a:pt x="919" y="605"/>
                    </a:lnTo>
                    <a:lnTo>
                      <a:pt x="934" y="619"/>
                    </a:lnTo>
                    <a:lnTo>
                      <a:pt x="948" y="632"/>
                    </a:lnTo>
                    <a:lnTo>
                      <a:pt x="948" y="632"/>
                    </a:lnTo>
                    <a:lnTo>
                      <a:pt x="968" y="650"/>
                    </a:lnTo>
                    <a:lnTo>
                      <a:pt x="985" y="664"/>
                    </a:lnTo>
                    <a:lnTo>
                      <a:pt x="996" y="674"/>
                    </a:lnTo>
                    <a:lnTo>
                      <a:pt x="1003" y="681"/>
                    </a:lnTo>
                    <a:lnTo>
                      <a:pt x="1008" y="685"/>
                    </a:lnTo>
                    <a:lnTo>
                      <a:pt x="1010" y="687"/>
                    </a:lnTo>
                    <a:lnTo>
                      <a:pt x="1011" y="688"/>
                    </a:lnTo>
                    <a:lnTo>
                      <a:pt x="1011" y="688"/>
                    </a:lnTo>
                    <a:lnTo>
                      <a:pt x="948" y="632"/>
                    </a:lnTo>
                    <a:lnTo>
                      <a:pt x="948" y="632"/>
                    </a:lnTo>
                    <a:lnTo>
                      <a:pt x="942" y="635"/>
                    </a:lnTo>
                    <a:lnTo>
                      <a:pt x="926" y="645"/>
                    </a:lnTo>
                    <a:lnTo>
                      <a:pt x="904" y="662"/>
                    </a:lnTo>
                    <a:lnTo>
                      <a:pt x="876" y="681"/>
                    </a:lnTo>
                    <a:lnTo>
                      <a:pt x="849" y="705"/>
                    </a:lnTo>
                    <a:lnTo>
                      <a:pt x="823" y="733"/>
                    </a:lnTo>
                    <a:lnTo>
                      <a:pt x="801" y="762"/>
                    </a:lnTo>
                    <a:lnTo>
                      <a:pt x="788" y="792"/>
                    </a:lnTo>
                    <a:lnTo>
                      <a:pt x="788" y="792"/>
                    </a:lnTo>
                    <a:lnTo>
                      <a:pt x="783" y="807"/>
                    </a:lnTo>
                    <a:lnTo>
                      <a:pt x="776" y="822"/>
                    </a:lnTo>
                    <a:lnTo>
                      <a:pt x="770" y="835"/>
                    </a:lnTo>
                    <a:lnTo>
                      <a:pt x="763" y="850"/>
                    </a:lnTo>
                    <a:lnTo>
                      <a:pt x="757" y="864"/>
                    </a:lnTo>
                    <a:lnTo>
                      <a:pt x="750" y="878"/>
                    </a:lnTo>
                    <a:lnTo>
                      <a:pt x="744" y="892"/>
                    </a:lnTo>
                    <a:lnTo>
                      <a:pt x="738" y="906"/>
                    </a:lnTo>
                    <a:lnTo>
                      <a:pt x="733" y="918"/>
                    </a:lnTo>
                    <a:lnTo>
                      <a:pt x="729" y="932"/>
                    </a:lnTo>
                    <a:lnTo>
                      <a:pt x="728" y="945"/>
                    </a:lnTo>
                    <a:lnTo>
                      <a:pt x="727" y="958"/>
                    </a:lnTo>
                    <a:lnTo>
                      <a:pt x="729" y="970"/>
                    </a:lnTo>
                    <a:lnTo>
                      <a:pt x="732" y="983"/>
                    </a:lnTo>
                    <a:lnTo>
                      <a:pt x="738" y="996"/>
                    </a:lnTo>
                    <a:lnTo>
                      <a:pt x="747" y="1007"/>
                    </a:lnTo>
                    <a:lnTo>
                      <a:pt x="747" y="1007"/>
                    </a:lnTo>
                    <a:lnTo>
                      <a:pt x="763" y="1019"/>
                    </a:lnTo>
                    <a:lnTo>
                      <a:pt x="789" y="1030"/>
                    </a:lnTo>
                    <a:lnTo>
                      <a:pt x="823" y="1039"/>
                    </a:lnTo>
                    <a:lnTo>
                      <a:pt x="865" y="1049"/>
                    </a:lnTo>
                    <a:lnTo>
                      <a:pt x="912" y="1057"/>
                    </a:lnTo>
                    <a:lnTo>
                      <a:pt x="963" y="1063"/>
                    </a:lnTo>
                    <a:lnTo>
                      <a:pt x="1016" y="1068"/>
                    </a:lnTo>
                    <a:lnTo>
                      <a:pt x="1070" y="1073"/>
                    </a:lnTo>
                    <a:lnTo>
                      <a:pt x="1123" y="1075"/>
                    </a:lnTo>
                    <a:lnTo>
                      <a:pt x="1175" y="1076"/>
                    </a:lnTo>
                    <a:lnTo>
                      <a:pt x="1222" y="1076"/>
                    </a:lnTo>
                    <a:lnTo>
                      <a:pt x="1264" y="1074"/>
                    </a:lnTo>
                    <a:lnTo>
                      <a:pt x="1301" y="1070"/>
                    </a:lnTo>
                    <a:lnTo>
                      <a:pt x="1329" y="1065"/>
                    </a:lnTo>
                    <a:lnTo>
                      <a:pt x="1347" y="1057"/>
                    </a:lnTo>
                    <a:lnTo>
                      <a:pt x="1355" y="1047"/>
                    </a:lnTo>
                    <a:lnTo>
                      <a:pt x="1355" y="1047"/>
                    </a:lnTo>
                    <a:lnTo>
                      <a:pt x="1358" y="1036"/>
                    </a:lnTo>
                    <a:lnTo>
                      <a:pt x="1361" y="1022"/>
                    </a:lnTo>
                    <a:lnTo>
                      <a:pt x="1367" y="1007"/>
                    </a:lnTo>
                    <a:lnTo>
                      <a:pt x="1373" y="991"/>
                    </a:lnTo>
                    <a:lnTo>
                      <a:pt x="1381" y="974"/>
                    </a:lnTo>
                    <a:lnTo>
                      <a:pt x="1389" y="955"/>
                    </a:lnTo>
                    <a:lnTo>
                      <a:pt x="1397" y="937"/>
                    </a:lnTo>
                    <a:lnTo>
                      <a:pt x="1406" y="918"/>
                    </a:lnTo>
                    <a:lnTo>
                      <a:pt x="1415" y="899"/>
                    </a:lnTo>
                    <a:lnTo>
                      <a:pt x="1426" y="881"/>
                    </a:lnTo>
                    <a:lnTo>
                      <a:pt x="1435" y="864"/>
                    </a:lnTo>
                    <a:lnTo>
                      <a:pt x="1444" y="848"/>
                    </a:lnTo>
                    <a:lnTo>
                      <a:pt x="1453" y="833"/>
                    </a:lnTo>
                    <a:lnTo>
                      <a:pt x="1461" y="819"/>
                    </a:lnTo>
                    <a:lnTo>
                      <a:pt x="1468" y="809"/>
                    </a:lnTo>
                    <a:lnTo>
                      <a:pt x="1475" y="800"/>
                    </a:lnTo>
                    <a:lnTo>
                      <a:pt x="1475" y="800"/>
                    </a:lnTo>
                    <a:lnTo>
                      <a:pt x="1484" y="784"/>
                    </a:lnTo>
                    <a:lnTo>
                      <a:pt x="1489" y="766"/>
                    </a:lnTo>
                    <a:lnTo>
                      <a:pt x="1489" y="747"/>
                    </a:lnTo>
                    <a:lnTo>
                      <a:pt x="1484" y="727"/>
                    </a:lnTo>
                    <a:lnTo>
                      <a:pt x="1475" y="706"/>
                    </a:lnTo>
                    <a:lnTo>
                      <a:pt x="1463" y="686"/>
                    </a:lnTo>
                    <a:lnTo>
                      <a:pt x="1446" y="666"/>
                    </a:lnTo>
                    <a:lnTo>
                      <a:pt x="1427" y="648"/>
                    </a:lnTo>
                    <a:lnTo>
                      <a:pt x="1427" y="648"/>
                    </a:lnTo>
                    <a:lnTo>
                      <a:pt x="1404" y="628"/>
                    </a:lnTo>
                    <a:lnTo>
                      <a:pt x="1377" y="605"/>
                    </a:lnTo>
                    <a:lnTo>
                      <a:pt x="1350" y="581"/>
                    </a:lnTo>
                    <a:lnTo>
                      <a:pt x="1323" y="558"/>
                    </a:lnTo>
                    <a:lnTo>
                      <a:pt x="1298" y="536"/>
                    </a:lnTo>
                    <a:lnTo>
                      <a:pt x="1278" y="520"/>
                    </a:lnTo>
                    <a:lnTo>
                      <a:pt x="1264" y="508"/>
                    </a:lnTo>
                    <a:lnTo>
                      <a:pt x="1260" y="50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62" name="Freeform 318"/>
              <p:cNvSpPr>
                <a:spLocks/>
              </p:cNvSpPr>
              <p:nvPr/>
            </p:nvSpPr>
            <p:spPr bwMode="auto">
              <a:xfrm flipH="1">
                <a:off x="461" y="2441"/>
                <a:ext cx="336" cy="423"/>
              </a:xfrm>
              <a:custGeom>
                <a:avLst/>
                <a:gdLst>
                  <a:gd name="T0" fmla="*/ 99 w 783"/>
                  <a:gd name="T1" fmla="*/ 251 h 913"/>
                  <a:gd name="T2" fmla="*/ 72 w 783"/>
                  <a:gd name="T3" fmla="*/ 248 h 913"/>
                  <a:gd name="T4" fmla="*/ 37 w 783"/>
                  <a:gd name="T5" fmla="*/ 251 h 913"/>
                  <a:gd name="T6" fmla="*/ 7 w 783"/>
                  <a:gd name="T7" fmla="*/ 272 h 913"/>
                  <a:gd name="T8" fmla="*/ 1 w 783"/>
                  <a:gd name="T9" fmla="*/ 316 h 913"/>
                  <a:gd name="T10" fmla="*/ 26 w 783"/>
                  <a:gd name="T11" fmla="*/ 364 h 913"/>
                  <a:gd name="T12" fmla="*/ 69 w 783"/>
                  <a:gd name="T13" fmla="*/ 403 h 913"/>
                  <a:gd name="T14" fmla="*/ 116 w 783"/>
                  <a:gd name="T15" fmla="*/ 421 h 913"/>
                  <a:gd name="T16" fmla="*/ 137 w 783"/>
                  <a:gd name="T17" fmla="*/ 424 h 913"/>
                  <a:gd name="T18" fmla="*/ 148 w 783"/>
                  <a:gd name="T19" fmla="*/ 454 h 913"/>
                  <a:gd name="T20" fmla="*/ 168 w 783"/>
                  <a:gd name="T21" fmla="*/ 508 h 913"/>
                  <a:gd name="T22" fmla="*/ 193 w 783"/>
                  <a:gd name="T23" fmla="*/ 577 h 913"/>
                  <a:gd name="T24" fmla="*/ 224 w 783"/>
                  <a:gd name="T25" fmla="*/ 653 h 913"/>
                  <a:gd name="T26" fmla="*/ 257 w 783"/>
                  <a:gd name="T27" fmla="*/ 727 h 913"/>
                  <a:gd name="T28" fmla="*/ 290 w 783"/>
                  <a:gd name="T29" fmla="*/ 791 h 913"/>
                  <a:gd name="T30" fmla="*/ 321 w 783"/>
                  <a:gd name="T31" fmla="*/ 837 h 913"/>
                  <a:gd name="T32" fmla="*/ 349 w 783"/>
                  <a:gd name="T33" fmla="*/ 861 h 913"/>
                  <a:gd name="T34" fmla="*/ 382 w 783"/>
                  <a:gd name="T35" fmla="*/ 881 h 913"/>
                  <a:gd name="T36" fmla="*/ 418 w 783"/>
                  <a:gd name="T37" fmla="*/ 897 h 913"/>
                  <a:gd name="T38" fmla="*/ 455 w 783"/>
                  <a:gd name="T39" fmla="*/ 909 h 913"/>
                  <a:gd name="T40" fmla="*/ 491 w 783"/>
                  <a:gd name="T41" fmla="*/ 913 h 913"/>
                  <a:gd name="T42" fmla="*/ 524 w 783"/>
                  <a:gd name="T43" fmla="*/ 909 h 913"/>
                  <a:gd name="T44" fmla="*/ 550 w 783"/>
                  <a:gd name="T45" fmla="*/ 895 h 913"/>
                  <a:gd name="T46" fmla="*/ 570 w 783"/>
                  <a:gd name="T47" fmla="*/ 870 h 913"/>
                  <a:gd name="T48" fmla="*/ 551 w 783"/>
                  <a:gd name="T49" fmla="*/ 891 h 913"/>
                  <a:gd name="T50" fmla="*/ 563 w 783"/>
                  <a:gd name="T51" fmla="*/ 894 h 913"/>
                  <a:gd name="T52" fmla="*/ 592 w 783"/>
                  <a:gd name="T53" fmla="*/ 896 h 913"/>
                  <a:gd name="T54" fmla="*/ 632 w 783"/>
                  <a:gd name="T55" fmla="*/ 897 h 913"/>
                  <a:gd name="T56" fmla="*/ 679 w 783"/>
                  <a:gd name="T57" fmla="*/ 891 h 913"/>
                  <a:gd name="T58" fmla="*/ 711 w 783"/>
                  <a:gd name="T59" fmla="*/ 888 h 913"/>
                  <a:gd name="T60" fmla="*/ 744 w 783"/>
                  <a:gd name="T61" fmla="*/ 880 h 913"/>
                  <a:gd name="T62" fmla="*/ 769 w 783"/>
                  <a:gd name="T63" fmla="*/ 857 h 913"/>
                  <a:gd name="T64" fmla="*/ 783 w 783"/>
                  <a:gd name="T65" fmla="*/ 804 h 913"/>
                  <a:gd name="T66" fmla="*/ 776 w 783"/>
                  <a:gd name="T67" fmla="*/ 762 h 913"/>
                  <a:gd name="T68" fmla="*/ 753 w 783"/>
                  <a:gd name="T69" fmla="*/ 735 h 913"/>
                  <a:gd name="T70" fmla="*/ 730 w 783"/>
                  <a:gd name="T71" fmla="*/ 720 h 913"/>
                  <a:gd name="T72" fmla="*/ 720 w 783"/>
                  <a:gd name="T73" fmla="*/ 715 h 913"/>
                  <a:gd name="T74" fmla="*/ 722 w 783"/>
                  <a:gd name="T75" fmla="*/ 703 h 913"/>
                  <a:gd name="T76" fmla="*/ 726 w 783"/>
                  <a:gd name="T77" fmla="*/ 670 h 913"/>
                  <a:gd name="T78" fmla="*/ 733 w 783"/>
                  <a:gd name="T79" fmla="*/ 623 h 913"/>
                  <a:gd name="T80" fmla="*/ 740 w 783"/>
                  <a:gd name="T81" fmla="*/ 567 h 913"/>
                  <a:gd name="T82" fmla="*/ 746 w 783"/>
                  <a:gd name="T83" fmla="*/ 506 h 913"/>
                  <a:gd name="T84" fmla="*/ 751 w 783"/>
                  <a:gd name="T85" fmla="*/ 448 h 913"/>
                  <a:gd name="T86" fmla="*/ 751 w 783"/>
                  <a:gd name="T87" fmla="*/ 397 h 913"/>
                  <a:gd name="T88" fmla="*/ 747 w 783"/>
                  <a:gd name="T89" fmla="*/ 359 h 913"/>
                  <a:gd name="T90" fmla="*/ 741 w 783"/>
                  <a:gd name="T91" fmla="*/ 325 h 913"/>
                  <a:gd name="T92" fmla="*/ 738 w 783"/>
                  <a:gd name="T93" fmla="*/ 278 h 913"/>
                  <a:gd name="T94" fmla="*/ 734 w 783"/>
                  <a:gd name="T95" fmla="*/ 225 h 913"/>
                  <a:gd name="T96" fmla="*/ 733 w 783"/>
                  <a:gd name="T97" fmla="*/ 169 h 913"/>
                  <a:gd name="T98" fmla="*/ 732 w 783"/>
                  <a:gd name="T99" fmla="*/ 117 h 913"/>
                  <a:gd name="T100" fmla="*/ 731 w 783"/>
                  <a:gd name="T101" fmla="*/ 74 h 913"/>
                  <a:gd name="T102" fmla="*/ 731 w 783"/>
                  <a:gd name="T103" fmla="*/ 44 h 913"/>
                  <a:gd name="T104" fmla="*/ 731 w 783"/>
                  <a:gd name="T105" fmla="*/ 32 h 913"/>
                  <a:gd name="T106" fmla="*/ 191 w 783"/>
                  <a:gd name="T107" fmla="*/ 68 h 913"/>
                  <a:gd name="T108" fmla="*/ 186 w 783"/>
                  <a:gd name="T109" fmla="*/ 73 h 913"/>
                  <a:gd name="T110" fmla="*/ 175 w 783"/>
                  <a:gd name="T111" fmla="*/ 85 h 913"/>
                  <a:gd name="T112" fmla="*/ 159 w 783"/>
                  <a:gd name="T113" fmla="*/ 105 h 913"/>
                  <a:gd name="T114" fmla="*/ 141 w 783"/>
                  <a:gd name="T115" fmla="*/ 130 h 913"/>
                  <a:gd name="T116" fmla="*/ 124 w 783"/>
                  <a:gd name="T117" fmla="*/ 159 h 913"/>
                  <a:gd name="T118" fmla="*/ 110 w 783"/>
                  <a:gd name="T119" fmla="*/ 189 h 913"/>
                  <a:gd name="T120" fmla="*/ 102 w 783"/>
                  <a:gd name="T121" fmla="*/ 221 h 913"/>
                  <a:gd name="T122" fmla="*/ 103 w 783"/>
                  <a:gd name="T123" fmla="*/ 252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83" h="913">
                    <a:moveTo>
                      <a:pt x="103" y="252"/>
                    </a:moveTo>
                    <a:lnTo>
                      <a:pt x="99" y="251"/>
                    </a:lnTo>
                    <a:lnTo>
                      <a:pt x="88" y="250"/>
                    </a:lnTo>
                    <a:lnTo>
                      <a:pt x="72" y="248"/>
                    </a:lnTo>
                    <a:lnTo>
                      <a:pt x="55" y="248"/>
                    </a:lnTo>
                    <a:lnTo>
                      <a:pt x="37" y="251"/>
                    </a:lnTo>
                    <a:lnTo>
                      <a:pt x="19" y="258"/>
                    </a:lnTo>
                    <a:lnTo>
                      <a:pt x="7" y="272"/>
                    </a:lnTo>
                    <a:lnTo>
                      <a:pt x="0" y="291"/>
                    </a:lnTo>
                    <a:lnTo>
                      <a:pt x="1" y="316"/>
                    </a:lnTo>
                    <a:lnTo>
                      <a:pt x="11" y="341"/>
                    </a:lnTo>
                    <a:lnTo>
                      <a:pt x="26" y="364"/>
                    </a:lnTo>
                    <a:lnTo>
                      <a:pt x="47" y="386"/>
                    </a:lnTo>
                    <a:lnTo>
                      <a:pt x="69" y="403"/>
                    </a:lnTo>
                    <a:lnTo>
                      <a:pt x="93" y="415"/>
                    </a:lnTo>
                    <a:lnTo>
                      <a:pt x="116" y="421"/>
                    </a:lnTo>
                    <a:lnTo>
                      <a:pt x="136" y="419"/>
                    </a:lnTo>
                    <a:lnTo>
                      <a:pt x="137" y="424"/>
                    </a:lnTo>
                    <a:lnTo>
                      <a:pt x="141" y="435"/>
                    </a:lnTo>
                    <a:lnTo>
                      <a:pt x="148" y="454"/>
                    </a:lnTo>
                    <a:lnTo>
                      <a:pt x="156" y="479"/>
                    </a:lnTo>
                    <a:lnTo>
                      <a:pt x="168" y="508"/>
                    </a:lnTo>
                    <a:lnTo>
                      <a:pt x="179" y="541"/>
                    </a:lnTo>
                    <a:lnTo>
                      <a:pt x="193" y="577"/>
                    </a:lnTo>
                    <a:lnTo>
                      <a:pt x="208" y="614"/>
                    </a:lnTo>
                    <a:lnTo>
                      <a:pt x="224" y="653"/>
                    </a:lnTo>
                    <a:lnTo>
                      <a:pt x="240" y="690"/>
                    </a:lnTo>
                    <a:lnTo>
                      <a:pt x="257" y="727"/>
                    </a:lnTo>
                    <a:lnTo>
                      <a:pt x="274" y="760"/>
                    </a:lnTo>
                    <a:lnTo>
                      <a:pt x="290" y="791"/>
                    </a:lnTo>
                    <a:lnTo>
                      <a:pt x="306" y="817"/>
                    </a:lnTo>
                    <a:lnTo>
                      <a:pt x="321" y="837"/>
                    </a:lnTo>
                    <a:lnTo>
                      <a:pt x="335" y="851"/>
                    </a:lnTo>
                    <a:lnTo>
                      <a:pt x="349" y="861"/>
                    </a:lnTo>
                    <a:lnTo>
                      <a:pt x="365" y="872"/>
                    </a:lnTo>
                    <a:lnTo>
                      <a:pt x="382" y="881"/>
                    </a:lnTo>
                    <a:lnTo>
                      <a:pt x="399" y="889"/>
                    </a:lnTo>
                    <a:lnTo>
                      <a:pt x="418" y="897"/>
                    </a:lnTo>
                    <a:lnTo>
                      <a:pt x="436" y="904"/>
                    </a:lnTo>
                    <a:lnTo>
                      <a:pt x="455" y="909"/>
                    </a:lnTo>
                    <a:lnTo>
                      <a:pt x="473" y="911"/>
                    </a:lnTo>
                    <a:lnTo>
                      <a:pt x="491" y="913"/>
                    </a:lnTo>
                    <a:lnTo>
                      <a:pt x="508" y="912"/>
                    </a:lnTo>
                    <a:lnTo>
                      <a:pt x="524" y="909"/>
                    </a:lnTo>
                    <a:lnTo>
                      <a:pt x="538" y="903"/>
                    </a:lnTo>
                    <a:lnTo>
                      <a:pt x="550" y="895"/>
                    </a:lnTo>
                    <a:lnTo>
                      <a:pt x="562" y="883"/>
                    </a:lnTo>
                    <a:lnTo>
                      <a:pt x="570" y="870"/>
                    </a:lnTo>
                    <a:lnTo>
                      <a:pt x="576" y="851"/>
                    </a:lnTo>
                    <a:lnTo>
                      <a:pt x="551" y="891"/>
                    </a:lnTo>
                    <a:lnTo>
                      <a:pt x="555" y="891"/>
                    </a:lnTo>
                    <a:lnTo>
                      <a:pt x="563" y="894"/>
                    </a:lnTo>
                    <a:lnTo>
                      <a:pt x="576" y="895"/>
                    </a:lnTo>
                    <a:lnTo>
                      <a:pt x="592" y="896"/>
                    </a:lnTo>
                    <a:lnTo>
                      <a:pt x="611" y="897"/>
                    </a:lnTo>
                    <a:lnTo>
                      <a:pt x="632" y="897"/>
                    </a:lnTo>
                    <a:lnTo>
                      <a:pt x="655" y="895"/>
                    </a:lnTo>
                    <a:lnTo>
                      <a:pt x="679" y="891"/>
                    </a:lnTo>
                    <a:lnTo>
                      <a:pt x="695" y="889"/>
                    </a:lnTo>
                    <a:lnTo>
                      <a:pt x="711" y="888"/>
                    </a:lnTo>
                    <a:lnTo>
                      <a:pt x="728" y="886"/>
                    </a:lnTo>
                    <a:lnTo>
                      <a:pt x="744" y="880"/>
                    </a:lnTo>
                    <a:lnTo>
                      <a:pt x="758" y="872"/>
                    </a:lnTo>
                    <a:lnTo>
                      <a:pt x="769" y="857"/>
                    </a:lnTo>
                    <a:lnTo>
                      <a:pt x="778" y="835"/>
                    </a:lnTo>
                    <a:lnTo>
                      <a:pt x="783" y="804"/>
                    </a:lnTo>
                    <a:lnTo>
                      <a:pt x="782" y="782"/>
                    </a:lnTo>
                    <a:lnTo>
                      <a:pt x="776" y="762"/>
                    </a:lnTo>
                    <a:lnTo>
                      <a:pt x="766" y="747"/>
                    </a:lnTo>
                    <a:lnTo>
                      <a:pt x="753" y="735"/>
                    </a:lnTo>
                    <a:lnTo>
                      <a:pt x="741" y="727"/>
                    </a:lnTo>
                    <a:lnTo>
                      <a:pt x="730" y="720"/>
                    </a:lnTo>
                    <a:lnTo>
                      <a:pt x="723" y="716"/>
                    </a:lnTo>
                    <a:lnTo>
                      <a:pt x="720" y="715"/>
                    </a:lnTo>
                    <a:lnTo>
                      <a:pt x="720" y="712"/>
                    </a:lnTo>
                    <a:lnTo>
                      <a:pt x="722" y="703"/>
                    </a:lnTo>
                    <a:lnTo>
                      <a:pt x="724" y="689"/>
                    </a:lnTo>
                    <a:lnTo>
                      <a:pt x="726" y="670"/>
                    </a:lnTo>
                    <a:lnTo>
                      <a:pt x="730" y="648"/>
                    </a:lnTo>
                    <a:lnTo>
                      <a:pt x="733" y="623"/>
                    </a:lnTo>
                    <a:lnTo>
                      <a:pt x="737" y="595"/>
                    </a:lnTo>
                    <a:lnTo>
                      <a:pt x="740" y="567"/>
                    </a:lnTo>
                    <a:lnTo>
                      <a:pt x="743" y="537"/>
                    </a:lnTo>
                    <a:lnTo>
                      <a:pt x="746" y="506"/>
                    </a:lnTo>
                    <a:lnTo>
                      <a:pt x="748" y="476"/>
                    </a:lnTo>
                    <a:lnTo>
                      <a:pt x="751" y="448"/>
                    </a:lnTo>
                    <a:lnTo>
                      <a:pt x="751" y="420"/>
                    </a:lnTo>
                    <a:lnTo>
                      <a:pt x="751" y="397"/>
                    </a:lnTo>
                    <a:lnTo>
                      <a:pt x="749" y="377"/>
                    </a:lnTo>
                    <a:lnTo>
                      <a:pt x="747" y="359"/>
                    </a:lnTo>
                    <a:lnTo>
                      <a:pt x="745" y="344"/>
                    </a:lnTo>
                    <a:lnTo>
                      <a:pt x="741" y="325"/>
                    </a:lnTo>
                    <a:lnTo>
                      <a:pt x="740" y="303"/>
                    </a:lnTo>
                    <a:lnTo>
                      <a:pt x="738" y="278"/>
                    </a:lnTo>
                    <a:lnTo>
                      <a:pt x="737" y="252"/>
                    </a:lnTo>
                    <a:lnTo>
                      <a:pt x="734" y="225"/>
                    </a:lnTo>
                    <a:lnTo>
                      <a:pt x="733" y="197"/>
                    </a:lnTo>
                    <a:lnTo>
                      <a:pt x="733" y="169"/>
                    </a:lnTo>
                    <a:lnTo>
                      <a:pt x="732" y="142"/>
                    </a:lnTo>
                    <a:lnTo>
                      <a:pt x="732" y="117"/>
                    </a:lnTo>
                    <a:lnTo>
                      <a:pt x="731" y="93"/>
                    </a:lnTo>
                    <a:lnTo>
                      <a:pt x="731" y="74"/>
                    </a:lnTo>
                    <a:lnTo>
                      <a:pt x="731" y="56"/>
                    </a:lnTo>
                    <a:lnTo>
                      <a:pt x="731" y="44"/>
                    </a:lnTo>
                    <a:lnTo>
                      <a:pt x="731" y="36"/>
                    </a:lnTo>
                    <a:lnTo>
                      <a:pt x="731" y="32"/>
                    </a:lnTo>
                    <a:lnTo>
                      <a:pt x="396" y="0"/>
                    </a:lnTo>
                    <a:lnTo>
                      <a:pt x="191" y="68"/>
                    </a:lnTo>
                    <a:lnTo>
                      <a:pt x="190" y="69"/>
                    </a:lnTo>
                    <a:lnTo>
                      <a:pt x="186" y="73"/>
                    </a:lnTo>
                    <a:lnTo>
                      <a:pt x="182" y="78"/>
                    </a:lnTo>
                    <a:lnTo>
                      <a:pt x="175" y="85"/>
                    </a:lnTo>
                    <a:lnTo>
                      <a:pt x="168" y="94"/>
                    </a:lnTo>
                    <a:lnTo>
                      <a:pt x="159" y="105"/>
                    </a:lnTo>
                    <a:lnTo>
                      <a:pt x="151" y="116"/>
                    </a:lnTo>
                    <a:lnTo>
                      <a:pt x="141" y="130"/>
                    </a:lnTo>
                    <a:lnTo>
                      <a:pt x="132" y="144"/>
                    </a:lnTo>
                    <a:lnTo>
                      <a:pt x="124" y="159"/>
                    </a:lnTo>
                    <a:lnTo>
                      <a:pt x="116" y="174"/>
                    </a:lnTo>
                    <a:lnTo>
                      <a:pt x="110" y="189"/>
                    </a:lnTo>
                    <a:lnTo>
                      <a:pt x="106" y="205"/>
                    </a:lnTo>
                    <a:lnTo>
                      <a:pt x="102" y="221"/>
                    </a:lnTo>
                    <a:lnTo>
                      <a:pt x="102" y="237"/>
                    </a:lnTo>
                    <a:lnTo>
                      <a:pt x="103" y="252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63" name="Freeform 319"/>
              <p:cNvSpPr>
                <a:spLocks/>
              </p:cNvSpPr>
              <p:nvPr/>
            </p:nvSpPr>
            <p:spPr bwMode="auto">
              <a:xfrm flipH="1">
                <a:off x="461" y="2441"/>
                <a:ext cx="336" cy="423"/>
              </a:xfrm>
              <a:custGeom>
                <a:avLst/>
                <a:gdLst>
                  <a:gd name="T0" fmla="*/ 99 w 783"/>
                  <a:gd name="T1" fmla="*/ 251 h 913"/>
                  <a:gd name="T2" fmla="*/ 55 w 783"/>
                  <a:gd name="T3" fmla="*/ 248 h 913"/>
                  <a:gd name="T4" fmla="*/ 7 w 783"/>
                  <a:gd name="T5" fmla="*/ 272 h 913"/>
                  <a:gd name="T6" fmla="*/ 1 w 783"/>
                  <a:gd name="T7" fmla="*/ 316 h 913"/>
                  <a:gd name="T8" fmla="*/ 47 w 783"/>
                  <a:gd name="T9" fmla="*/ 386 h 913"/>
                  <a:gd name="T10" fmla="*/ 116 w 783"/>
                  <a:gd name="T11" fmla="*/ 421 h 913"/>
                  <a:gd name="T12" fmla="*/ 137 w 783"/>
                  <a:gd name="T13" fmla="*/ 424 h 913"/>
                  <a:gd name="T14" fmla="*/ 156 w 783"/>
                  <a:gd name="T15" fmla="*/ 479 h 913"/>
                  <a:gd name="T16" fmla="*/ 193 w 783"/>
                  <a:gd name="T17" fmla="*/ 577 h 913"/>
                  <a:gd name="T18" fmla="*/ 240 w 783"/>
                  <a:gd name="T19" fmla="*/ 690 h 913"/>
                  <a:gd name="T20" fmla="*/ 290 w 783"/>
                  <a:gd name="T21" fmla="*/ 791 h 913"/>
                  <a:gd name="T22" fmla="*/ 335 w 783"/>
                  <a:gd name="T23" fmla="*/ 851 h 913"/>
                  <a:gd name="T24" fmla="*/ 365 w 783"/>
                  <a:gd name="T25" fmla="*/ 872 h 913"/>
                  <a:gd name="T26" fmla="*/ 418 w 783"/>
                  <a:gd name="T27" fmla="*/ 897 h 913"/>
                  <a:gd name="T28" fmla="*/ 473 w 783"/>
                  <a:gd name="T29" fmla="*/ 911 h 913"/>
                  <a:gd name="T30" fmla="*/ 524 w 783"/>
                  <a:gd name="T31" fmla="*/ 909 h 913"/>
                  <a:gd name="T32" fmla="*/ 562 w 783"/>
                  <a:gd name="T33" fmla="*/ 883 h 913"/>
                  <a:gd name="T34" fmla="*/ 551 w 783"/>
                  <a:gd name="T35" fmla="*/ 891 h 913"/>
                  <a:gd name="T36" fmla="*/ 563 w 783"/>
                  <a:gd name="T37" fmla="*/ 894 h 913"/>
                  <a:gd name="T38" fmla="*/ 611 w 783"/>
                  <a:gd name="T39" fmla="*/ 897 h 913"/>
                  <a:gd name="T40" fmla="*/ 679 w 783"/>
                  <a:gd name="T41" fmla="*/ 891 h 913"/>
                  <a:gd name="T42" fmla="*/ 711 w 783"/>
                  <a:gd name="T43" fmla="*/ 888 h 913"/>
                  <a:gd name="T44" fmla="*/ 758 w 783"/>
                  <a:gd name="T45" fmla="*/ 872 h 913"/>
                  <a:gd name="T46" fmla="*/ 783 w 783"/>
                  <a:gd name="T47" fmla="*/ 804 h 913"/>
                  <a:gd name="T48" fmla="*/ 776 w 783"/>
                  <a:gd name="T49" fmla="*/ 762 h 913"/>
                  <a:gd name="T50" fmla="*/ 741 w 783"/>
                  <a:gd name="T51" fmla="*/ 727 h 913"/>
                  <a:gd name="T52" fmla="*/ 720 w 783"/>
                  <a:gd name="T53" fmla="*/ 715 h 913"/>
                  <a:gd name="T54" fmla="*/ 722 w 783"/>
                  <a:gd name="T55" fmla="*/ 703 h 913"/>
                  <a:gd name="T56" fmla="*/ 730 w 783"/>
                  <a:gd name="T57" fmla="*/ 648 h 913"/>
                  <a:gd name="T58" fmla="*/ 740 w 783"/>
                  <a:gd name="T59" fmla="*/ 567 h 913"/>
                  <a:gd name="T60" fmla="*/ 748 w 783"/>
                  <a:gd name="T61" fmla="*/ 476 h 913"/>
                  <a:gd name="T62" fmla="*/ 751 w 783"/>
                  <a:gd name="T63" fmla="*/ 397 h 913"/>
                  <a:gd name="T64" fmla="*/ 747 w 783"/>
                  <a:gd name="T65" fmla="*/ 359 h 913"/>
                  <a:gd name="T66" fmla="*/ 740 w 783"/>
                  <a:gd name="T67" fmla="*/ 303 h 913"/>
                  <a:gd name="T68" fmla="*/ 734 w 783"/>
                  <a:gd name="T69" fmla="*/ 225 h 913"/>
                  <a:gd name="T70" fmla="*/ 732 w 783"/>
                  <a:gd name="T71" fmla="*/ 142 h 913"/>
                  <a:gd name="T72" fmla="*/ 731 w 783"/>
                  <a:gd name="T73" fmla="*/ 74 h 913"/>
                  <a:gd name="T74" fmla="*/ 731 w 783"/>
                  <a:gd name="T75" fmla="*/ 36 h 913"/>
                  <a:gd name="T76" fmla="*/ 191 w 783"/>
                  <a:gd name="T77" fmla="*/ 68 h 913"/>
                  <a:gd name="T78" fmla="*/ 186 w 783"/>
                  <a:gd name="T79" fmla="*/ 73 h 913"/>
                  <a:gd name="T80" fmla="*/ 168 w 783"/>
                  <a:gd name="T81" fmla="*/ 94 h 913"/>
                  <a:gd name="T82" fmla="*/ 141 w 783"/>
                  <a:gd name="T83" fmla="*/ 130 h 913"/>
                  <a:gd name="T84" fmla="*/ 116 w 783"/>
                  <a:gd name="T85" fmla="*/ 174 h 913"/>
                  <a:gd name="T86" fmla="*/ 102 w 783"/>
                  <a:gd name="T87" fmla="*/ 221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83" h="913">
                    <a:moveTo>
                      <a:pt x="103" y="252"/>
                    </a:moveTo>
                    <a:lnTo>
                      <a:pt x="103" y="252"/>
                    </a:lnTo>
                    <a:lnTo>
                      <a:pt x="99" y="251"/>
                    </a:lnTo>
                    <a:lnTo>
                      <a:pt x="88" y="250"/>
                    </a:lnTo>
                    <a:lnTo>
                      <a:pt x="72" y="248"/>
                    </a:lnTo>
                    <a:lnTo>
                      <a:pt x="55" y="248"/>
                    </a:lnTo>
                    <a:lnTo>
                      <a:pt x="37" y="251"/>
                    </a:lnTo>
                    <a:lnTo>
                      <a:pt x="19" y="258"/>
                    </a:lnTo>
                    <a:lnTo>
                      <a:pt x="7" y="272"/>
                    </a:lnTo>
                    <a:lnTo>
                      <a:pt x="0" y="291"/>
                    </a:lnTo>
                    <a:lnTo>
                      <a:pt x="0" y="291"/>
                    </a:lnTo>
                    <a:lnTo>
                      <a:pt x="1" y="316"/>
                    </a:lnTo>
                    <a:lnTo>
                      <a:pt x="11" y="341"/>
                    </a:lnTo>
                    <a:lnTo>
                      <a:pt x="26" y="364"/>
                    </a:lnTo>
                    <a:lnTo>
                      <a:pt x="47" y="386"/>
                    </a:lnTo>
                    <a:lnTo>
                      <a:pt x="69" y="403"/>
                    </a:lnTo>
                    <a:lnTo>
                      <a:pt x="93" y="415"/>
                    </a:lnTo>
                    <a:lnTo>
                      <a:pt x="116" y="421"/>
                    </a:lnTo>
                    <a:lnTo>
                      <a:pt x="136" y="419"/>
                    </a:lnTo>
                    <a:lnTo>
                      <a:pt x="136" y="419"/>
                    </a:lnTo>
                    <a:lnTo>
                      <a:pt x="137" y="424"/>
                    </a:lnTo>
                    <a:lnTo>
                      <a:pt x="141" y="435"/>
                    </a:lnTo>
                    <a:lnTo>
                      <a:pt x="148" y="454"/>
                    </a:lnTo>
                    <a:lnTo>
                      <a:pt x="156" y="479"/>
                    </a:lnTo>
                    <a:lnTo>
                      <a:pt x="168" y="508"/>
                    </a:lnTo>
                    <a:lnTo>
                      <a:pt x="179" y="541"/>
                    </a:lnTo>
                    <a:lnTo>
                      <a:pt x="193" y="577"/>
                    </a:lnTo>
                    <a:lnTo>
                      <a:pt x="208" y="614"/>
                    </a:lnTo>
                    <a:lnTo>
                      <a:pt x="224" y="653"/>
                    </a:lnTo>
                    <a:lnTo>
                      <a:pt x="240" y="690"/>
                    </a:lnTo>
                    <a:lnTo>
                      <a:pt x="257" y="727"/>
                    </a:lnTo>
                    <a:lnTo>
                      <a:pt x="274" y="760"/>
                    </a:lnTo>
                    <a:lnTo>
                      <a:pt x="290" y="791"/>
                    </a:lnTo>
                    <a:lnTo>
                      <a:pt x="306" y="817"/>
                    </a:lnTo>
                    <a:lnTo>
                      <a:pt x="321" y="837"/>
                    </a:lnTo>
                    <a:lnTo>
                      <a:pt x="335" y="851"/>
                    </a:lnTo>
                    <a:lnTo>
                      <a:pt x="335" y="851"/>
                    </a:lnTo>
                    <a:lnTo>
                      <a:pt x="349" y="861"/>
                    </a:lnTo>
                    <a:lnTo>
                      <a:pt x="365" y="872"/>
                    </a:lnTo>
                    <a:lnTo>
                      <a:pt x="382" y="881"/>
                    </a:lnTo>
                    <a:lnTo>
                      <a:pt x="399" y="889"/>
                    </a:lnTo>
                    <a:lnTo>
                      <a:pt x="418" y="897"/>
                    </a:lnTo>
                    <a:lnTo>
                      <a:pt x="436" y="904"/>
                    </a:lnTo>
                    <a:lnTo>
                      <a:pt x="455" y="909"/>
                    </a:lnTo>
                    <a:lnTo>
                      <a:pt x="473" y="911"/>
                    </a:lnTo>
                    <a:lnTo>
                      <a:pt x="491" y="913"/>
                    </a:lnTo>
                    <a:lnTo>
                      <a:pt x="508" y="912"/>
                    </a:lnTo>
                    <a:lnTo>
                      <a:pt x="524" y="909"/>
                    </a:lnTo>
                    <a:lnTo>
                      <a:pt x="538" y="903"/>
                    </a:lnTo>
                    <a:lnTo>
                      <a:pt x="550" y="895"/>
                    </a:lnTo>
                    <a:lnTo>
                      <a:pt x="562" y="883"/>
                    </a:lnTo>
                    <a:lnTo>
                      <a:pt x="570" y="870"/>
                    </a:lnTo>
                    <a:lnTo>
                      <a:pt x="576" y="851"/>
                    </a:lnTo>
                    <a:lnTo>
                      <a:pt x="551" y="891"/>
                    </a:lnTo>
                    <a:lnTo>
                      <a:pt x="551" y="891"/>
                    </a:lnTo>
                    <a:lnTo>
                      <a:pt x="555" y="891"/>
                    </a:lnTo>
                    <a:lnTo>
                      <a:pt x="563" y="894"/>
                    </a:lnTo>
                    <a:lnTo>
                      <a:pt x="576" y="895"/>
                    </a:lnTo>
                    <a:lnTo>
                      <a:pt x="592" y="896"/>
                    </a:lnTo>
                    <a:lnTo>
                      <a:pt x="611" y="897"/>
                    </a:lnTo>
                    <a:lnTo>
                      <a:pt x="632" y="897"/>
                    </a:lnTo>
                    <a:lnTo>
                      <a:pt x="655" y="895"/>
                    </a:lnTo>
                    <a:lnTo>
                      <a:pt x="679" y="891"/>
                    </a:lnTo>
                    <a:lnTo>
                      <a:pt x="679" y="891"/>
                    </a:lnTo>
                    <a:lnTo>
                      <a:pt x="695" y="889"/>
                    </a:lnTo>
                    <a:lnTo>
                      <a:pt x="711" y="888"/>
                    </a:lnTo>
                    <a:lnTo>
                      <a:pt x="728" y="886"/>
                    </a:lnTo>
                    <a:lnTo>
                      <a:pt x="744" y="880"/>
                    </a:lnTo>
                    <a:lnTo>
                      <a:pt x="758" y="872"/>
                    </a:lnTo>
                    <a:lnTo>
                      <a:pt x="769" y="857"/>
                    </a:lnTo>
                    <a:lnTo>
                      <a:pt x="778" y="835"/>
                    </a:lnTo>
                    <a:lnTo>
                      <a:pt x="783" y="804"/>
                    </a:lnTo>
                    <a:lnTo>
                      <a:pt x="783" y="804"/>
                    </a:lnTo>
                    <a:lnTo>
                      <a:pt x="782" y="782"/>
                    </a:lnTo>
                    <a:lnTo>
                      <a:pt x="776" y="762"/>
                    </a:lnTo>
                    <a:lnTo>
                      <a:pt x="766" y="747"/>
                    </a:lnTo>
                    <a:lnTo>
                      <a:pt x="753" y="735"/>
                    </a:lnTo>
                    <a:lnTo>
                      <a:pt x="741" y="727"/>
                    </a:lnTo>
                    <a:lnTo>
                      <a:pt x="730" y="720"/>
                    </a:lnTo>
                    <a:lnTo>
                      <a:pt x="723" y="716"/>
                    </a:lnTo>
                    <a:lnTo>
                      <a:pt x="720" y="715"/>
                    </a:lnTo>
                    <a:lnTo>
                      <a:pt x="720" y="715"/>
                    </a:lnTo>
                    <a:lnTo>
                      <a:pt x="720" y="712"/>
                    </a:lnTo>
                    <a:lnTo>
                      <a:pt x="722" y="703"/>
                    </a:lnTo>
                    <a:lnTo>
                      <a:pt x="724" y="689"/>
                    </a:lnTo>
                    <a:lnTo>
                      <a:pt x="726" y="670"/>
                    </a:lnTo>
                    <a:lnTo>
                      <a:pt x="730" y="648"/>
                    </a:lnTo>
                    <a:lnTo>
                      <a:pt x="733" y="623"/>
                    </a:lnTo>
                    <a:lnTo>
                      <a:pt x="737" y="595"/>
                    </a:lnTo>
                    <a:lnTo>
                      <a:pt x="740" y="567"/>
                    </a:lnTo>
                    <a:lnTo>
                      <a:pt x="743" y="537"/>
                    </a:lnTo>
                    <a:lnTo>
                      <a:pt x="746" y="506"/>
                    </a:lnTo>
                    <a:lnTo>
                      <a:pt x="748" y="476"/>
                    </a:lnTo>
                    <a:lnTo>
                      <a:pt x="751" y="448"/>
                    </a:lnTo>
                    <a:lnTo>
                      <a:pt x="751" y="420"/>
                    </a:lnTo>
                    <a:lnTo>
                      <a:pt x="751" y="397"/>
                    </a:lnTo>
                    <a:lnTo>
                      <a:pt x="749" y="377"/>
                    </a:lnTo>
                    <a:lnTo>
                      <a:pt x="747" y="359"/>
                    </a:lnTo>
                    <a:lnTo>
                      <a:pt x="747" y="359"/>
                    </a:lnTo>
                    <a:lnTo>
                      <a:pt x="745" y="344"/>
                    </a:lnTo>
                    <a:lnTo>
                      <a:pt x="741" y="325"/>
                    </a:lnTo>
                    <a:lnTo>
                      <a:pt x="740" y="303"/>
                    </a:lnTo>
                    <a:lnTo>
                      <a:pt x="738" y="278"/>
                    </a:lnTo>
                    <a:lnTo>
                      <a:pt x="737" y="252"/>
                    </a:lnTo>
                    <a:lnTo>
                      <a:pt x="734" y="225"/>
                    </a:lnTo>
                    <a:lnTo>
                      <a:pt x="733" y="197"/>
                    </a:lnTo>
                    <a:lnTo>
                      <a:pt x="733" y="169"/>
                    </a:lnTo>
                    <a:lnTo>
                      <a:pt x="732" y="142"/>
                    </a:lnTo>
                    <a:lnTo>
                      <a:pt x="732" y="117"/>
                    </a:lnTo>
                    <a:lnTo>
                      <a:pt x="731" y="93"/>
                    </a:lnTo>
                    <a:lnTo>
                      <a:pt x="731" y="74"/>
                    </a:lnTo>
                    <a:lnTo>
                      <a:pt x="731" y="56"/>
                    </a:lnTo>
                    <a:lnTo>
                      <a:pt x="731" y="44"/>
                    </a:lnTo>
                    <a:lnTo>
                      <a:pt x="731" y="36"/>
                    </a:lnTo>
                    <a:lnTo>
                      <a:pt x="731" y="32"/>
                    </a:lnTo>
                    <a:lnTo>
                      <a:pt x="396" y="0"/>
                    </a:lnTo>
                    <a:lnTo>
                      <a:pt x="191" y="68"/>
                    </a:lnTo>
                    <a:lnTo>
                      <a:pt x="191" y="68"/>
                    </a:lnTo>
                    <a:lnTo>
                      <a:pt x="190" y="69"/>
                    </a:lnTo>
                    <a:lnTo>
                      <a:pt x="186" y="73"/>
                    </a:lnTo>
                    <a:lnTo>
                      <a:pt x="182" y="78"/>
                    </a:lnTo>
                    <a:lnTo>
                      <a:pt x="175" y="85"/>
                    </a:lnTo>
                    <a:lnTo>
                      <a:pt x="168" y="94"/>
                    </a:lnTo>
                    <a:lnTo>
                      <a:pt x="159" y="105"/>
                    </a:lnTo>
                    <a:lnTo>
                      <a:pt x="151" y="116"/>
                    </a:lnTo>
                    <a:lnTo>
                      <a:pt x="141" y="130"/>
                    </a:lnTo>
                    <a:lnTo>
                      <a:pt x="132" y="144"/>
                    </a:lnTo>
                    <a:lnTo>
                      <a:pt x="124" y="159"/>
                    </a:lnTo>
                    <a:lnTo>
                      <a:pt x="116" y="174"/>
                    </a:lnTo>
                    <a:lnTo>
                      <a:pt x="110" y="189"/>
                    </a:lnTo>
                    <a:lnTo>
                      <a:pt x="106" y="205"/>
                    </a:lnTo>
                    <a:lnTo>
                      <a:pt x="102" y="221"/>
                    </a:lnTo>
                    <a:lnTo>
                      <a:pt x="102" y="237"/>
                    </a:lnTo>
                    <a:lnTo>
                      <a:pt x="103" y="25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64" name="Line 320"/>
              <p:cNvSpPr>
                <a:spLocks noChangeShapeType="1"/>
              </p:cNvSpPr>
              <p:nvPr/>
            </p:nvSpPr>
            <p:spPr bwMode="auto">
              <a:xfrm>
                <a:off x="702" y="2563"/>
                <a:ext cx="35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65" name="Line 321"/>
              <p:cNvSpPr>
                <a:spLocks noChangeShapeType="1"/>
              </p:cNvSpPr>
              <p:nvPr/>
            </p:nvSpPr>
            <p:spPr bwMode="auto">
              <a:xfrm>
                <a:off x="699" y="2574"/>
                <a:ext cx="3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66" name="Line 322"/>
              <p:cNvSpPr>
                <a:spLocks noChangeShapeType="1"/>
              </p:cNvSpPr>
              <p:nvPr/>
            </p:nvSpPr>
            <p:spPr bwMode="auto">
              <a:xfrm>
                <a:off x="695" y="2586"/>
                <a:ext cx="35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67" name="Line 323"/>
              <p:cNvSpPr>
                <a:spLocks noChangeShapeType="1"/>
              </p:cNvSpPr>
              <p:nvPr/>
            </p:nvSpPr>
            <p:spPr bwMode="auto">
              <a:xfrm>
                <a:off x="692" y="2597"/>
                <a:ext cx="34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68" name="Line 324"/>
              <p:cNvSpPr>
                <a:spLocks noChangeShapeType="1"/>
              </p:cNvSpPr>
              <p:nvPr/>
            </p:nvSpPr>
            <p:spPr bwMode="auto">
              <a:xfrm>
                <a:off x="688" y="2608"/>
                <a:ext cx="35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69" name="Freeform 325"/>
              <p:cNvSpPr>
                <a:spLocks/>
              </p:cNvSpPr>
              <p:nvPr/>
            </p:nvSpPr>
            <p:spPr bwMode="auto">
              <a:xfrm flipH="1">
                <a:off x="599" y="2569"/>
                <a:ext cx="54" cy="66"/>
              </a:xfrm>
              <a:custGeom>
                <a:avLst/>
                <a:gdLst>
                  <a:gd name="T0" fmla="*/ 38 w 126"/>
                  <a:gd name="T1" fmla="*/ 141 h 143"/>
                  <a:gd name="T2" fmla="*/ 26 w 126"/>
                  <a:gd name="T3" fmla="*/ 135 h 143"/>
                  <a:gd name="T4" fmla="*/ 17 w 126"/>
                  <a:gd name="T5" fmla="*/ 127 h 143"/>
                  <a:gd name="T6" fmla="*/ 9 w 126"/>
                  <a:gd name="T7" fmla="*/ 117 h 143"/>
                  <a:gd name="T8" fmla="*/ 4 w 126"/>
                  <a:gd name="T9" fmla="*/ 105 h 143"/>
                  <a:gd name="T10" fmla="*/ 1 w 126"/>
                  <a:gd name="T11" fmla="*/ 92 h 143"/>
                  <a:gd name="T12" fmla="*/ 0 w 126"/>
                  <a:gd name="T13" fmla="*/ 79 h 143"/>
                  <a:gd name="T14" fmla="*/ 1 w 126"/>
                  <a:gd name="T15" fmla="*/ 64 h 143"/>
                  <a:gd name="T16" fmla="*/ 4 w 126"/>
                  <a:gd name="T17" fmla="*/ 50 h 143"/>
                  <a:gd name="T18" fmla="*/ 11 w 126"/>
                  <a:gd name="T19" fmla="*/ 36 h 143"/>
                  <a:gd name="T20" fmla="*/ 19 w 126"/>
                  <a:gd name="T21" fmla="*/ 24 h 143"/>
                  <a:gd name="T22" fmla="*/ 28 w 126"/>
                  <a:gd name="T23" fmla="*/ 15 h 143"/>
                  <a:gd name="T24" fmla="*/ 40 w 126"/>
                  <a:gd name="T25" fmla="*/ 7 h 143"/>
                  <a:gd name="T26" fmla="*/ 52 w 126"/>
                  <a:gd name="T27" fmla="*/ 3 h 143"/>
                  <a:gd name="T28" fmla="*/ 64 w 126"/>
                  <a:gd name="T29" fmla="*/ 0 h 143"/>
                  <a:gd name="T30" fmla="*/ 76 w 126"/>
                  <a:gd name="T31" fmla="*/ 0 h 143"/>
                  <a:gd name="T32" fmla="*/ 88 w 126"/>
                  <a:gd name="T33" fmla="*/ 3 h 143"/>
                  <a:gd name="T34" fmla="*/ 100 w 126"/>
                  <a:gd name="T35" fmla="*/ 8 h 143"/>
                  <a:gd name="T36" fmla="*/ 109 w 126"/>
                  <a:gd name="T37" fmla="*/ 16 h 143"/>
                  <a:gd name="T38" fmla="*/ 117 w 126"/>
                  <a:gd name="T39" fmla="*/ 27 h 143"/>
                  <a:gd name="T40" fmla="*/ 123 w 126"/>
                  <a:gd name="T41" fmla="*/ 38 h 143"/>
                  <a:gd name="T42" fmla="*/ 125 w 126"/>
                  <a:gd name="T43" fmla="*/ 51 h 143"/>
                  <a:gd name="T44" fmla="*/ 126 w 126"/>
                  <a:gd name="T45" fmla="*/ 65 h 143"/>
                  <a:gd name="T46" fmla="*/ 125 w 126"/>
                  <a:gd name="T47" fmla="*/ 80 h 143"/>
                  <a:gd name="T48" fmla="*/ 122 w 126"/>
                  <a:gd name="T49" fmla="*/ 94 h 143"/>
                  <a:gd name="T50" fmla="*/ 115 w 126"/>
                  <a:gd name="T51" fmla="*/ 107 h 143"/>
                  <a:gd name="T52" fmla="*/ 107 w 126"/>
                  <a:gd name="T53" fmla="*/ 119 h 143"/>
                  <a:gd name="T54" fmla="*/ 98 w 126"/>
                  <a:gd name="T55" fmla="*/ 128 h 143"/>
                  <a:gd name="T56" fmla="*/ 86 w 126"/>
                  <a:gd name="T57" fmla="*/ 136 h 143"/>
                  <a:gd name="T58" fmla="*/ 75 w 126"/>
                  <a:gd name="T59" fmla="*/ 141 h 143"/>
                  <a:gd name="T60" fmla="*/ 62 w 126"/>
                  <a:gd name="T61" fmla="*/ 143 h 143"/>
                  <a:gd name="T62" fmla="*/ 50 w 126"/>
                  <a:gd name="T63" fmla="*/ 143 h 143"/>
                  <a:gd name="T64" fmla="*/ 38 w 126"/>
                  <a:gd name="T65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6" h="143">
                    <a:moveTo>
                      <a:pt x="38" y="141"/>
                    </a:moveTo>
                    <a:lnTo>
                      <a:pt x="26" y="135"/>
                    </a:lnTo>
                    <a:lnTo>
                      <a:pt x="17" y="127"/>
                    </a:lnTo>
                    <a:lnTo>
                      <a:pt x="9" y="117"/>
                    </a:lnTo>
                    <a:lnTo>
                      <a:pt x="4" y="105"/>
                    </a:lnTo>
                    <a:lnTo>
                      <a:pt x="1" y="92"/>
                    </a:lnTo>
                    <a:lnTo>
                      <a:pt x="0" y="79"/>
                    </a:lnTo>
                    <a:lnTo>
                      <a:pt x="1" y="64"/>
                    </a:lnTo>
                    <a:lnTo>
                      <a:pt x="4" y="50"/>
                    </a:lnTo>
                    <a:lnTo>
                      <a:pt x="11" y="36"/>
                    </a:lnTo>
                    <a:lnTo>
                      <a:pt x="19" y="24"/>
                    </a:lnTo>
                    <a:lnTo>
                      <a:pt x="28" y="15"/>
                    </a:lnTo>
                    <a:lnTo>
                      <a:pt x="40" y="7"/>
                    </a:lnTo>
                    <a:lnTo>
                      <a:pt x="52" y="3"/>
                    </a:lnTo>
                    <a:lnTo>
                      <a:pt x="64" y="0"/>
                    </a:lnTo>
                    <a:lnTo>
                      <a:pt x="76" y="0"/>
                    </a:lnTo>
                    <a:lnTo>
                      <a:pt x="88" y="3"/>
                    </a:lnTo>
                    <a:lnTo>
                      <a:pt x="100" y="8"/>
                    </a:lnTo>
                    <a:lnTo>
                      <a:pt x="109" y="16"/>
                    </a:lnTo>
                    <a:lnTo>
                      <a:pt x="117" y="27"/>
                    </a:lnTo>
                    <a:lnTo>
                      <a:pt x="123" y="38"/>
                    </a:lnTo>
                    <a:lnTo>
                      <a:pt x="125" y="51"/>
                    </a:lnTo>
                    <a:lnTo>
                      <a:pt x="126" y="65"/>
                    </a:lnTo>
                    <a:lnTo>
                      <a:pt x="125" y="80"/>
                    </a:lnTo>
                    <a:lnTo>
                      <a:pt x="122" y="94"/>
                    </a:lnTo>
                    <a:lnTo>
                      <a:pt x="115" y="107"/>
                    </a:lnTo>
                    <a:lnTo>
                      <a:pt x="107" y="119"/>
                    </a:lnTo>
                    <a:lnTo>
                      <a:pt x="98" y="128"/>
                    </a:lnTo>
                    <a:lnTo>
                      <a:pt x="86" y="136"/>
                    </a:lnTo>
                    <a:lnTo>
                      <a:pt x="75" y="141"/>
                    </a:lnTo>
                    <a:lnTo>
                      <a:pt x="62" y="143"/>
                    </a:lnTo>
                    <a:lnTo>
                      <a:pt x="50" y="143"/>
                    </a:lnTo>
                    <a:lnTo>
                      <a:pt x="38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70" name="Freeform 326"/>
              <p:cNvSpPr>
                <a:spLocks/>
              </p:cNvSpPr>
              <p:nvPr/>
            </p:nvSpPr>
            <p:spPr bwMode="auto">
              <a:xfrm flipH="1">
                <a:off x="599" y="2569"/>
                <a:ext cx="54" cy="66"/>
              </a:xfrm>
              <a:custGeom>
                <a:avLst/>
                <a:gdLst>
                  <a:gd name="T0" fmla="*/ 38 w 126"/>
                  <a:gd name="T1" fmla="*/ 141 h 143"/>
                  <a:gd name="T2" fmla="*/ 38 w 126"/>
                  <a:gd name="T3" fmla="*/ 141 h 143"/>
                  <a:gd name="T4" fmla="*/ 26 w 126"/>
                  <a:gd name="T5" fmla="*/ 135 h 143"/>
                  <a:gd name="T6" fmla="*/ 17 w 126"/>
                  <a:gd name="T7" fmla="*/ 127 h 143"/>
                  <a:gd name="T8" fmla="*/ 9 w 126"/>
                  <a:gd name="T9" fmla="*/ 117 h 143"/>
                  <a:gd name="T10" fmla="*/ 4 w 126"/>
                  <a:gd name="T11" fmla="*/ 105 h 143"/>
                  <a:gd name="T12" fmla="*/ 1 w 126"/>
                  <a:gd name="T13" fmla="*/ 92 h 143"/>
                  <a:gd name="T14" fmla="*/ 0 w 126"/>
                  <a:gd name="T15" fmla="*/ 79 h 143"/>
                  <a:gd name="T16" fmla="*/ 1 w 126"/>
                  <a:gd name="T17" fmla="*/ 64 h 143"/>
                  <a:gd name="T18" fmla="*/ 4 w 126"/>
                  <a:gd name="T19" fmla="*/ 50 h 143"/>
                  <a:gd name="T20" fmla="*/ 4 w 126"/>
                  <a:gd name="T21" fmla="*/ 50 h 143"/>
                  <a:gd name="T22" fmla="*/ 11 w 126"/>
                  <a:gd name="T23" fmla="*/ 36 h 143"/>
                  <a:gd name="T24" fmla="*/ 19 w 126"/>
                  <a:gd name="T25" fmla="*/ 24 h 143"/>
                  <a:gd name="T26" fmla="*/ 28 w 126"/>
                  <a:gd name="T27" fmla="*/ 15 h 143"/>
                  <a:gd name="T28" fmla="*/ 40 w 126"/>
                  <a:gd name="T29" fmla="*/ 7 h 143"/>
                  <a:gd name="T30" fmla="*/ 52 w 126"/>
                  <a:gd name="T31" fmla="*/ 3 h 143"/>
                  <a:gd name="T32" fmla="*/ 64 w 126"/>
                  <a:gd name="T33" fmla="*/ 0 h 143"/>
                  <a:gd name="T34" fmla="*/ 76 w 126"/>
                  <a:gd name="T35" fmla="*/ 0 h 143"/>
                  <a:gd name="T36" fmla="*/ 88 w 126"/>
                  <a:gd name="T37" fmla="*/ 3 h 143"/>
                  <a:gd name="T38" fmla="*/ 88 w 126"/>
                  <a:gd name="T39" fmla="*/ 3 h 143"/>
                  <a:gd name="T40" fmla="*/ 100 w 126"/>
                  <a:gd name="T41" fmla="*/ 8 h 143"/>
                  <a:gd name="T42" fmla="*/ 109 w 126"/>
                  <a:gd name="T43" fmla="*/ 16 h 143"/>
                  <a:gd name="T44" fmla="*/ 117 w 126"/>
                  <a:gd name="T45" fmla="*/ 27 h 143"/>
                  <a:gd name="T46" fmla="*/ 123 w 126"/>
                  <a:gd name="T47" fmla="*/ 38 h 143"/>
                  <a:gd name="T48" fmla="*/ 125 w 126"/>
                  <a:gd name="T49" fmla="*/ 51 h 143"/>
                  <a:gd name="T50" fmla="*/ 126 w 126"/>
                  <a:gd name="T51" fmla="*/ 65 h 143"/>
                  <a:gd name="T52" fmla="*/ 125 w 126"/>
                  <a:gd name="T53" fmla="*/ 80 h 143"/>
                  <a:gd name="T54" fmla="*/ 122 w 126"/>
                  <a:gd name="T55" fmla="*/ 94 h 143"/>
                  <a:gd name="T56" fmla="*/ 122 w 126"/>
                  <a:gd name="T57" fmla="*/ 94 h 143"/>
                  <a:gd name="T58" fmla="*/ 115 w 126"/>
                  <a:gd name="T59" fmla="*/ 107 h 143"/>
                  <a:gd name="T60" fmla="*/ 107 w 126"/>
                  <a:gd name="T61" fmla="*/ 119 h 143"/>
                  <a:gd name="T62" fmla="*/ 98 w 126"/>
                  <a:gd name="T63" fmla="*/ 128 h 143"/>
                  <a:gd name="T64" fmla="*/ 86 w 126"/>
                  <a:gd name="T65" fmla="*/ 136 h 143"/>
                  <a:gd name="T66" fmla="*/ 75 w 126"/>
                  <a:gd name="T67" fmla="*/ 141 h 143"/>
                  <a:gd name="T68" fmla="*/ 62 w 126"/>
                  <a:gd name="T69" fmla="*/ 143 h 143"/>
                  <a:gd name="T70" fmla="*/ 50 w 126"/>
                  <a:gd name="T71" fmla="*/ 143 h 143"/>
                  <a:gd name="T72" fmla="*/ 38 w 126"/>
                  <a:gd name="T73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" h="143">
                    <a:moveTo>
                      <a:pt x="38" y="141"/>
                    </a:moveTo>
                    <a:lnTo>
                      <a:pt x="38" y="141"/>
                    </a:lnTo>
                    <a:lnTo>
                      <a:pt x="26" y="135"/>
                    </a:lnTo>
                    <a:lnTo>
                      <a:pt x="17" y="127"/>
                    </a:lnTo>
                    <a:lnTo>
                      <a:pt x="9" y="117"/>
                    </a:lnTo>
                    <a:lnTo>
                      <a:pt x="4" y="105"/>
                    </a:lnTo>
                    <a:lnTo>
                      <a:pt x="1" y="92"/>
                    </a:lnTo>
                    <a:lnTo>
                      <a:pt x="0" y="79"/>
                    </a:lnTo>
                    <a:lnTo>
                      <a:pt x="1" y="64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11" y="36"/>
                    </a:lnTo>
                    <a:lnTo>
                      <a:pt x="19" y="24"/>
                    </a:lnTo>
                    <a:lnTo>
                      <a:pt x="28" y="15"/>
                    </a:lnTo>
                    <a:lnTo>
                      <a:pt x="40" y="7"/>
                    </a:lnTo>
                    <a:lnTo>
                      <a:pt x="52" y="3"/>
                    </a:lnTo>
                    <a:lnTo>
                      <a:pt x="64" y="0"/>
                    </a:lnTo>
                    <a:lnTo>
                      <a:pt x="76" y="0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100" y="8"/>
                    </a:lnTo>
                    <a:lnTo>
                      <a:pt x="109" y="16"/>
                    </a:lnTo>
                    <a:lnTo>
                      <a:pt x="117" y="27"/>
                    </a:lnTo>
                    <a:lnTo>
                      <a:pt x="123" y="38"/>
                    </a:lnTo>
                    <a:lnTo>
                      <a:pt x="125" y="51"/>
                    </a:lnTo>
                    <a:lnTo>
                      <a:pt x="126" y="65"/>
                    </a:lnTo>
                    <a:lnTo>
                      <a:pt x="125" y="80"/>
                    </a:lnTo>
                    <a:lnTo>
                      <a:pt x="122" y="94"/>
                    </a:lnTo>
                    <a:lnTo>
                      <a:pt x="122" y="94"/>
                    </a:lnTo>
                    <a:lnTo>
                      <a:pt x="115" y="107"/>
                    </a:lnTo>
                    <a:lnTo>
                      <a:pt x="107" y="119"/>
                    </a:lnTo>
                    <a:lnTo>
                      <a:pt x="98" y="128"/>
                    </a:lnTo>
                    <a:lnTo>
                      <a:pt x="86" y="136"/>
                    </a:lnTo>
                    <a:lnTo>
                      <a:pt x="75" y="141"/>
                    </a:lnTo>
                    <a:lnTo>
                      <a:pt x="62" y="143"/>
                    </a:lnTo>
                    <a:lnTo>
                      <a:pt x="50" y="143"/>
                    </a:lnTo>
                    <a:lnTo>
                      <a:pt x="38" y="1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71" name="Freeform 327"/>
              <p:cNvSpPr>
                <a:spLocks/>
              </p:cNvSpPr>
              <p:nvPr/>
            </p:nvSpPr>
            <p:spPr bwMode="auto">
              <a:xfrm flipH="1">
                <a:off x="544" y="2565"/>
                <a:ext cx="54" cy="66"/>
              </a:xfrm>
              <a:custGeom>
                <a:avLst/>
                <a:gdLst>
                  <a:gd name="T0" fmla="*/ 87 w 127"/>
                  <a:gd name="T1" fmla="*/ 142 h 144"/>
                  <a:gd name="T2" fmla="*/ 99 w 127"/>
                  <a:gd name="T3" fmla="*/ 136 h 144"/>
                  <a:gd name="T4" fmla="*/ 108 w 127"/>
                  <a:gd name="T5" fmla="*/ 129 h 144"/>
                  <a:gd name="T6" fmla="*/ 116 w 127"/>
                  <a:gd name="T7" fmla="*/ 119 h 144"/>
                  <a:gd name="T8" fmla="*/ 122 w 127"/>
                  <a:gd name="T9" fmla="*/ 107 h 144"/>
                  <a:gd name="T10" fmla="*/ 125 w 127"/>
                  <a:gd name="T11" fmla="*/ 94 h 144"/>
                  <a:gd name="T12" fmla="*/ 127 w 127"/>
                  <a:gd name="T13" fmla="*/ 82 h 144"/>
                  <a:gd name="T14" fmla="*/ 126 w 127"/>
                  <a:gd name="T15" fmla="*/ 67 h 144"/>
                  <a:gd name="T16" fmla="*/ 123 w 127"/>
                  <a:gd name="T17" fmla="*/ 53 h 144"/>
                  <a:gd name="T18" fmla="*/ 117 w 127"/>
                  <a:gd name="T19" fmla="*/ 39 h 144"/>
                  <a:gd name="T20" fmla="*/ 109 w 127"/>
                  <a:gd name="T21" fmla="*/ 28 h 144"/>
                  <a:gd name="T22" fmla="*/ 100 w 127"/>
                  <a:gd name="T23" fmla="*/ 17 h 144"/>
                  <a:gd name="T24" fmla="*/ 89 w 127"/>
                  <a:gd name="T25" fmla="*/ 9 h 144"/>
                  <a:gd name="T26" fmla="*/ 78 w 127"/>
                  <a:gd name="T27" fmla="*/ 3 h 144"/>
                  <a:gd name="T28" fmla="*/ 65 w 127"/>
                  <a:gd name="T29" fmla="*/ 0 h 144"/>
                  <a:gd name="T30" fmla="*/ 54 w 127"/>
                  <a:gd name="T31" fmla="*/ 0 h 144"/>
                  <a:gd name="T32" fmla="*/ 41 w 127"/>
                  <a:gd name="T33" fmla="*/ 2 h 144"/>
                  <a:gd name="T34" fmla="*/ 29 w 127"/>
                  <a:gd name="T35" fmla="*/ 8 h 144"/>
                  <a:gd name="T36" fmla="*/ 20 w 127"/>
                  <a:gd name="T37" fmla="*/ 15 h 144"/>
                  <a:gd name="T38" fmla="*/ 12 w 127"/>
                  <a:gd name="T39" fmla="*/ 25 h 144"/>
                  <a:gd name="T40" fmla="*/ 5 w 127"/>
                  <a:gd name="T41" fmla="*/ 36 h 144"/>
                  <a:gd name="T42" fmla="*/ 2 w 127"/>
                  <a:gd name="T43" fmla="*/ 50 h 144"/>
                  <a:gd name="T44" fmla="*/ 0 w 127"/>
                  <a:gd name="T45" fmla="*/ 62 h 144"/>
                  <a:gd name="T46" fmla="*/ 1 w 127"/>
                  <a:gd name="T47" fmla="*/ 77 h 144"/>
                  <a:gd name="T48" fmla="*/ 4 w 127"/>
                  <a:gd name="T49" fmla="*/ 91 h 144"/>
                  <a:gd name="T50" fmla="*/ 10 w 127"/>
                  <a:gd name="T51" fmla="*/ 105 h 144"/>
                  <a:gd name="T52" fmla="*/ 18 w 127"/>
                  <a:gd name="T53" fmla="*/ 117 h 144"/>
                  <a:gd name="T54" fmla="*/ 27 w 127"/>
                  <a:gd name="T55" fmla="*/ 127 h 144"/>
                  <a:gd name="T56" fmla="*/ 38 w 127"/>
                  <a:gd name="T57" fmla="*/ 135 h 144"/>
                  <a:gd name="T58" fmla="*/ 49 w 127"/>
                  <a:gd name="T59" fmla="*/ 141 h 144"/>
                  <a:gd name="T60" fmla="*/ 62 w 127"/>
                  <a:gd name="T61" fmla="*/ 144 h 144"/>
                  <a:gd name="T62" fmla="*/ 74 w 127"/>
                  <a:gd name="T63" fmla="*/ 144 h 144"/>
                  <a:gd name="T64" fmla="*/ 87 w 127"/>
                  <a:gd name="T65" fmla="*/ 14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7" h="144">
                    <a:moveTo>
                      <a:pt x="87" y="142"/>
                    </a:moveTo>
                    <a:lnTo>
                      <a:pt x="99" y="136"/>
                    </a:lnTo>
                    <a:lnTo>
                      <a:pt x="108" y="129"/>
                    </a:lnTo>
                    <a:lnTo>
                      <a:pt x="116" y="119"/>
                    </a:lnTo>
                    <a:lnTo>
                      <a:pt x="122" y="107"/>
                    </a:lnTo>
                    <a:lnTo>
                      <a:pt x="125" y="94"/>
                    </a:lnTo>
                    <a:lnTo>
                      <a:pt x="127" y="82"/>
                    </a:lnTo>
                    <a:lnTo>
                      <a:pt x="126" y="67"/>
                    </a:lnTo>
                    <a:lnTo>
                      <a:pt x="123" y="53"/>
                    </a:lnTo>
                    <a:lnTo>
                      <a:pt x="117" y="39"/>
                    </a:lnTo>
                    <a:lnTo>
                      <a:pt x="109" y="28"/>
                    </a:lnTo>
                    <a:lnTo>
                      <a:pt x="100" y="17"/>
                    </a:lnTo>
                    <a:lnTo>
                      <a:pt x="89" y="9"/>
                    </a:lnTo>
                    <a:lnTo>
                      <a:pt x="78" y="3"/>
                    </a:lnTo>
                    <a:lnTo>
                      <a:pt x="65" y="0"/>
                    </a:lnTo>
                    <a:lnTo>
                      <a:pt x="54" y="0"/>
                    </a:lnTo>
                    <a:lnTo>
                      <a:pt x="41" y="2"/>
                    </a:lnTo>
                    <a:lnTo>
                      <a:pt x="29" y="8"/>
                    </a:lnTo>
                    <a:lnTo>
                      <a:pt x="20" y="15"/>
                    </a:lnTo>
                    <a:lnTo>
                      <a:pt x="12" y="25"/>
                    </a:lnTo>
                    <a:lnTo>
                      <a:pt x="5" y="36"/>
                    </a:lnTo>
                    <a:lnTo>
                      <a:pt x="2" y="50"/>
                    </a:lnTo>
                    <a:lnTo>
                      <a:pt x="0" y="62"/>
                    </a:lnTo>
                    <a:lnTo>
                      <a:pt x="1" y="77"/>
                    </a:lnTo>
                    <a:lnTo>
                      <a:pt x="4" y="91"/>
                    </a:lnTo>
                    <a:lnTo>
                      <a:pt x="10" y="105"/>
                    </a:lnTo>
                    <a:lnTo>
                      <a:pt x="18" y="117"/>
                    </a:lnTo>
                    <a:lnTo>
                      <a:pt x="27" y="127"/>
                    </a:lnTo>
                    <a:lnTo>
                      <a:pt x="38" y="135"/>
                    </a:lnTo>
                    <a:lnTo>
                      <a:pt x="49" y="141"/>
                    </a:lnTo>
                    <a:lnTo>
                      <a:pt x="62" y="144"/>
                    </a:lnTo>
                    <a:lnTo>
                      <a:pt x="74" y="144"/>
                    </a:lnTo>
                    <a:lnTo>
                      <a:pt x="87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72" name="Freeform 328"/>
              <p:cNvSpPr>
                <a:spLocks/>
              </p:cNvSpPr>
              <p:nvPr/>
            </p:nvSpPr>
            <p:spPr bwMode="auto">
              <a:xfrm flipH="1">
                <a:off x="544" y="2565"/>
                <a:ext cx="54" cy="66"/>
              </a:xfrm>
              <a:custGeom>
                <a:avLst/>
                <a:gdLst>
                  <a:gd name="T0" fmla="*/ 87 w 127"/>
                  <a:gd name="T1" fmla="*/ 142 h 144"/>
                  <a:gd name="T2" fmla="*/ 87 w 127"/>
                  <a:gd name="T3" fmla="*/ 142 h 144"/>
                  <a:gd name="T4" fmla="*/ 99 w 127"/>
                  <a:gd name="T5" fmla="*/ 136 h 144"/>
                  <a:gd name="T6" fmla="*/ 108 w 127"/>
                  <a:gd name="T7" fmla="*/ 129 h 144"/>
                  <a:gd name="T8" fmla="*/ 116 w 127"/>
                  <a:gd name="T9" fmla="*/ 119 h 144"/>
                  <a:gd name="T10" fmla="*/ 122 w 127"/>
                  <a:gd name="T11" fmla="*/ 107 h 144"/>
                  <a:gd name="T12" fmla="*/ 125 w 127"/>
                  <a:gd name="T13" fmla="*/ 94 h 144"/>
                  <a:gd name="T14" fmla="*/ 127 w 127"/>
                  <a:gd name="T15" fmla="*/ 82 h 144"/>
                  <a:gd name="T16" fmla="*/ 126 w 127"/>
                  <a:gd name="T17" fmla="*/ 67 h 144"/>
                  <a:gd name="T18" fmla="*/ 123 w 127"/>
                  <a:gd name="T19" fmla="*/ 53 h 144"/>
                  <a:gd name="T20" fmla="*/ 123 w 127"/>
                  <a:gd name="T21" fmla="*/ 53 h 144"/>
                  <a:gd name="T22" fmla="*/ 117 w 127"/>
                  <a:gd name="T23" fmla="*/ 39 h 144"/>
                  <a:gd name="T24" fmla="*/ 109 w 127"/>
                  <a:gd name="T25" fmla="*/ 28 h 144"/>
                  <a:gd name="T26" fmla="*/ 100 w 127"/>
                  <a:gd name="T27" fmla="*/ 17 h 144"/>
                  <a:gd name="T28" fmla="*/ 89 w 127"/>
                  <a:gd name="T29" fmla="*/ 9 h 144"/>
                  <a:gd name="T30" fmla="*/ 78 w 127"/>
                  <a:gd name="T31" fmla="*/ 3 h 144"/>
                  <a:gd name="T32" fmla="*/ 65 w 127"/>
                  <a:gd name="T33" fmla="*/ 0 h 144"/>
                  <a:gd name="T34" fmla="*/ 54 w 127"/>
                  <a:gd name="T35" fmla="*/ 0 h 144"/>
                  <a:gd name="T36" fmla="*/ 41 w 127"/>
                  <a:gd name="T37" fmla="*/ 2 h 144"/>
                  <a:gd name="T38" fmla="*/ 41 w 127"/>
                  <a:gd name="T39" fmla="*/ 2 h 144"/>
                  <a:gd name="T40" fmla="*/ 29 w 127"/>
                  <a:gd name="T41" fmla="*/ 8 h 144"/>
                  <a:gd name="T42" fmla="*/ 20 w 127"/>
                  <a:gd name="T43" fmla="*/ 15 h 144"/>
                  <a:gd name="T44" fmla="*/ 12 w 127"/>
                  <a:gd name="T45" fmla="*/ 25 h 144"/>
                  <a:gd name="T46" fmla="*/ 5 w 127"/>
                  <a:gd name="T47" fmla="*/ 36 h 144"/>
                  <a:gd name="T48" fmla="*/ 2 w 127"/>
                  <a:gd name="T49" fmla="*/ 50 h 144"/>
                  <a:gd name="T50" fmla="*/ 0 w 127"/>
                  <a:gd name="T51" fmla="*/ 62 h 144"/>
                  <a:gd name="T52" fmla="*/ 1 w 127"/>
                  <a:gd name="T53" fmla="*/ 77 h 144"/>
                  <a:gd name="T54" fmla="*/ 4 w 127"/>
                  <a:gd name="T55" fmla="*/ 91 h 144"/>
                  <a:gd name="T56" fmla="*/ 4 w 127"/>
                  <a:gd name="T57" fmla="*/ 91 h 144"/>
                  <a:gd name="T58" fmla="*/ 10 w 127"/>
                  <a:gd name="T59" fmla="*/ 105 h 144"/>
                  <a:gd name="T60" fmla="*/ 18 w 127"/>
                  <a:gd name="T61" fmla="*/ 117 h 144"/>
                  <a:gd name="T62" fmla="*/ 27 w 127"/>
                  <a:gd name="T63" fmla="*/ 127 h 144"/>
                  <a:gd name="T64" fmla="*/ 38 w 127"/>
                  <a:gd name="T65" fmla="*/ 135 h 144"/>
                  <a:gd name="T66" fmla="*/ 49 w 127"/>
                  <a:gd name="T67" fmla="*/ 141 h 144"/>
                  <a:gd name="T68" fmla="*/ 62 w 127"/>
                  <a:gd name="T69" fmla="*/ 144 h 144"/>
                  <a:gd name="T70" fmla="*/ 74 w 127"/>
                  <a:gd name="T71" fmla="*/ 144 h 144"/>
                  <a:gd name="T72" fmla="*/ 87 w 127"/>
                  <a:gd name="T73" fmla="*/ 14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7" h="144">
                    <a:moveTo>
                      <a:pt x="87" y="142"/>
                    </a:moveTo>
                    <a:lnTo>
                      <a:pt x="87" y="142"/>
                    </a:lnTo>
                    <a:lnTo>
                      <a:pt x="99" y="136"/>
                    </a:lnTo>
                    <a:lnTo>
                      <a:pt x="108" y="129"/>
                    </a:lnTo>
                    <a:lnTo>
                      <a:pt x="116" y="119"/>
                    </a:lnTo>
                    <a:lnTo>
                      <a:pt x="122" y="107"/>
                    </a:lnTo>
                    <a:lnTo>
                      <a:pt x="125" y="94"/>
                    </a:lnTo>
                    <a:lnTo>
                      <a:pt x="127" y="82"/>
                    </a:lnTo>
                    <a:lnTo>
                      <a:pt x="126" y="67"/>
                    </a:lnTo>
                    <a:lnTo>
                      <a:pt x="123" y="53"/>
                    </a:lnTo>
                    <a:lnTo>
                      <a:pt x="123" y="53"/>
                    </a:lnTo>
                    <a:lnTo>
                      <a:pt x="117" y="39"/>
                    </a:lnTo>
                    <a:lnTo>
                      <a:pt x="109" y="28"/>
                    </a:lnTo>
                    <a:lnTo>
                      <a:pt x="100" y="17"/>
                    </a:lnTo>
                    <a:lnTo>
                      <a:pt x="89" y="9"/>
                    </a:lnTo>
                    <a:lnTo>
                      <a:pt x="78" y="3"/>
                    </a:lnTo>
                    <a:lnTo>
                      <a:pt x="65" y="0"/>
                    </a:lnTo>
                    <a:lnTo>
                      <a:pt x="54" y="0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29" y="8"/>
                    </a:lnTo>
                    <a:lnTo>
                      <a:pt x="20" y="15"/>
                    </a:lnTo>
                    <a:lnTo>
                      <a:pt x="12" y="25"/>
                    </a:lnTo>
                    <a:lnTo>
                      <a:pt x="5" y="36"/>
                    </a:lnTo>
                    <a:lnTo>
                      <a:pt x="2" y="50"/>
                    </a:lnTo>
                    <a:lnTo>
                      <a:pt x="0" y="62"/>
                    </a:lnTo>
                    <a:lnTo>
                      <a:pt x="1" y="77"/>
                    </a:lnTo>
                    <a:lnTo>
                      <a:pt x="4" y="91"/>
                    </a:lnTo>
                    <a:lnTo>
                      <a:pt x="4" y="91"/>
                    </a:lnTo>
                    <a:lnTo>
                      <a:pt x="10" y="105"/>
                    </a:lnTo>
                    <a:lnTo>
                      <a:pt x="18" y="117"/>
                    </a:lnTo>
                    <a:lnTo>
                      <a:pt x="27" y="127"/>
                    </a:lnTo>
                    <a:lnTo>
                      <a:pt x="38" y="135"/>
                    </a:lnTo>
                    <a:lnTo>
                      <a:pt x="49" y="141"/>
                    </a:lnTo>
                    <a:lnTo>
                      <a:pt x="62" y="144"/>
                    </a:lnTo>
                    <a:lnTo>
                      <a:pt x="74" y="144"/>
                    </a:lnTo>
                    <a:lnTo>
                      <a:pt x="87" y="14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73" name="Freeform 329"/>
              <p:cNvSpPr>
                <a:spLocks/>
              </p:cNvSpPr>
              <p:nvPr/>
            </p:nvSpPr>
            <p:spPr bwMode="auto">
              <a:xfrm flipH="1">
                <a:off x="553" y="2631"/>
                <a:ext cx="77" cy="42"/>
              </a:xfrm>
              <a:custGeom>
                <a:avLst/>
                <a:gdLst>
                  <a:gd name="T0" fmla="*/ 90 w 181"/>
                  <a:gd name="T1" fmla="*/ 91 h 91"/>
                  <a:gd name="T2" fmla="*/ 71 w 181"/>
                  <a:gd name="T3" fmla="*/ 90 h 91"/>
                  <a:gd name="T4" fmla="*/ 55 w 181"/>
                  <a:gd name="T5" fmla="*/ 88 h 91"/>
                  <a:gd name="T6" fmla="*/ 39 w 181"/>
                  <a:gd name="T7" fmla="*/ 83 h 91"/>
                  <a:gd name="T8" fmla="*/ 26 w 181"/>
                  <a:gd name="T9" fmla="*/ 77 h 91"/>
                  <a:gd name="T10" fmla="*/ 15 w 181"/>
                  <a:gd name="T11" fmla="*/ 71 h 91"/>
                  <a:gd name="T12" fmla="*/ 7 w 181"/>
                  <a:gd name="T13" fmla="*/ 63 h 91"/>
                  <a:gd name="T14" fmla="*/ 2 w 181"/>
                  <a:gd name="T15" fmla="*/ 55 h 91"/>
                  <a:gd name="T16" fmla="*/ 0 w 181"/>
                  <a:gd name="T17" fmla="*/ 46 h 91"/>
                  <a:gd name="T18" fmla="*/ 2 w 181"/>
                  <a:gd name="T19" fmla="*/ 37 h 91"/>
                  <a:gd name="T20" fmla="*/ 7 w 181"/>
                  <a:gd name="T21" fmla="*/ 28 h 91"/>
                  <a:gd name="T22" fmla="*/ 15 w 181"/>
                  <a:gd name="T23" fmla="*/ 21 h 91"/>
                  <a:gd name="T24" fmla="*/ 26 w 181"/>
                  <a:gd name="T25" fmla="*/ 14 h 91"/>
                  <a:gd name="T26" fmla="*/ 39 w 181"/>
                  <a:gd name="T27" fmla="*/ 8 h 91"/>
                  <a:gd name="T28" fmla="*/ 55 w 181"/>
                  <a:gd name="T29" fmla="*/ 3 h 91"/>
                  <a:gd name="T30" fmla="*/ 71 w 181"/>
                  <a:gd name="T31" fmla="*/ 1 h 91"/>
                  <a:gd name="T32" fmla="*/ 90 w 181"/>
                  <a:gd name="T33" fmla="*/ 0 h 91"/>
                  <a:gd name="T34" fmla="*/ 108 w 181"/>
                  <a:gd name="T35" fmla="*/ 1 h 91"/>
                  <a:gd name="T36" fmla="*/ 125 w 181"/>
                  <a:gd name="T37" fmla="*/ 3 h 91"/>
                  <a:gd name="T38" fmla="*/ 140 w 181"/>
                  <a:gd name="T39" fmla="*/ 8 h 91"/>
                  <a:gd name="T40" fmla="*/ 154 w 181"/>
                  <a:gd name="T41" fmla="*/ 14 h 91"/>
                  <a:gd name="T42" fmla="*/ 166 w 181"/>
                  <a:gd name="T43" fmla="*/ 21 h 91"/>
                  <a:gd name="T44" fmla="*/ 174 w 181"/>
                  <a:gd name="T45" fmla="*/ 28 h 91"/>
                  <a:gd name="T46" fmla="*/ 178 w 181"/>
                  <a:gd name="T47" fmla="*/ 37 h 91"/>
                  <a:gd name="T48" fmla="*/ 181 w 181"/>
                  <a:gd name="T49" fmla="*/ 46 h 91"/>
                  <a:gd name="T50" fmla="*/ 178 w 181"/>
                  <a:gd name="T51" fmla="*/ 55 h 91"/>
                  <a:gd name="T52" fmla="*/ 174 w 181"/>
                  <a:gd name="T53" fmla="*/ 63 h 91"/>
                  <a:gd name="T54" fmla="*/ 166 w 181"/>
                  <a:gd name="T55" fmla="*/ 71 h 91"/>
                  <a:gd name="T56" fmla="*/ 154 w 181"/>
                  <a:gd name="T57" fmla="*/ 77 h 91"/>
                  <a:gd name="T58" fmla="*/ 140 w 181"/>
                  <a:gd name="T59" fmla="*/ 83 h 91"/>
                  <a:gd name="T60" fmla="*/ 125 w 181"/>
                  <a:gd name="T61" fmla="*/ 88 h 91"/>
                  <a:gd name="T62" fmla="*/ 108 w 181"/>
                  <a:gd name="T63" fmla="*/ 90 h 91"/>
                  <a:gd name="T64" fmla="*/ 90 w 181"/>
                  <a:gd name="T65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1" h="91">
                    <a:moveTo>
                      <a:pt x="90" y="91"/>
                    </a:moveTo>
                    <a:lnTo>
                      <a:pt x="71" y="90"/>
                    </a:lnTo>
                    <a:lnTo>
                      <a:pt x="55" y="88"/>
                    </a:lnTo>
                    <a:lnTo>
                      <a:pt x="39" y="83"/>
                    </a:lnTo>
                    <a:lnTo>
                      <a:pt x="26" y="77"/>
                    </a:lnTo>
                    <a:lnTo>
                      <a:pt x="15" y="71"/>
                    </a:lnTo>
                    <a:lnTo>
                      <a:pt x="7" y="63"/>
                    </a:lnTo>
                    <a:lnTo>
                      <a:pt x="2" y="55"/>
                    </a:lnTo>
                    <a:lnTo>
                      <a:pt x="0" y="46"/>
                    </a:lnTo>
                    <a:lnTo>
                      <a:pt x="2" y="37"/>
                    </a:lnTo>
                    <a:lnTo>
                      <a:pt x="7" y="28"/>
                    </a:lnTo>
                    <a:lnTo>
                      <a:pt x="15" y="21"/>
                    </a:lnTo>
                    <a:lnTo>
                      <a:pt x="26" y="14"/>
                    </a:lnTo>
                    <a:lnTo>
                      <a:pt x="39" y="8"/>
                    </a:lnTo>
                    <a:lnTo>
                      <a:pt x="55" y="3"/>
                    </a:lnTo>
                    <a:lnTo>
                      <a:pt x="71" y="1"/>
                    </a:lnTo>
                    <a:lnTo>
                      <a:pt x="90" y="0"/>
                    </a:lnTo>
                    <a:lnTo>
                      <a:pt x="108" y="1"/>
                    </a:lnTo>
                    <a:lnTo>
                      <a:pt x="125" y="3"/>
                    </a:lnTo>
                    <a:lnTo>
                      <a:pt x="140" y="8"/>
                    </a:lnTo>
                    <a:lnTo>
                      <a:pt x="154" y="14"/>
                    </a:lnTo>
                    <a:lnTo>
                      <a:pt x="166" y="21"/>
                    </a:lnTo>
                    <a:lnTo>
                      <a:pt x="174" y="28"/>
                    </a:lnTo>
                    <a:lnTo>
                      <a:pt x="178" y="37"/>
                    </a:lnTo>
                    <a:lnTo>
                      <a:pt x="181" y="46"/>
                    </a:lnTo>
                    <a:lnTo>
                      <a:pt x="178" y="55"/>
                    </a:lnTo>
                    <a:lnTo>
                      <a:pt x="174" y="63"/>
                    </a:lnTo>
                    <a:lnTo>
                      <a:pt x="166" y="71"/>
                    </a:lnTo>
                    <a:lnTo>
                      <a:pt x="154" y="77"/>
                    </a:lnTo>
                    <a:lnTo>
                      <a:pt x="140" y="83"/>
                    </a:lnTo>
                    <a:lnTo>
                      <a:pt x="125" y="88"/>
                    </a:lnTo>
                    <a:lnTo>
                      <a:pt x="108" y="90"/>
                    </a:lnTo>
                    <a:lnTo>
                      <a:pt x="90" y="91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74" name="Freeform 330"/>
              <p:cNvSpPr>
                <a:spLocks/>
              </p:cNvSpPr>
              <p:nvPr/>
            </p:nvSpPr>
            <p:spPr bwMode="auto">
              <a:xfrm flipH="1">
                <a:off x="553" y="2631"/>
                <a:ext cx="77" cy="42"/>
              </a:xfrm>
              <a:custGeom>
                <a:avLst/>
                <a:gdLst>
                  <a:gd name="T0" fmla="*/ 90 w 181"/>
                  <a:gd name="T1" fmla="*/ 91 h 91"/>
                  <a:gd name="T2" fmla="*/ 90 w 181"/>
                  <a:gd name="T3" fmla="*/ 91 h 91"/>
                  <a:gd name="T4" fmla="*/ 71 w 181"/>
                  <a:gd name="T5" fmla="*/ 90 h 91"/>
                  <a:gd name="T6" fmla="*/ 55 w 181"/>
                  <a:gd name="T7" fmla="*/ 88 h 91"/>
                  <a:gd name="T8" fmla="*/ 39 w 181"/>
                  <a:gd name="T9" fmla="*/ 83 h 91"/>
                  <a:gd name="T10" fmla="*/ 26 w 181"/>
                  <a:gd name="T11" fmla="*/ 77 h 91"/>
                  <a:gd name="T12" fmla="*/ 15 w 181"/>
                  <a:gd name="T13" fmla="*/ 71 h 91"/>
                  <a:gd name="T14" fmla="*/ 7 w 181"/>
                  <a:gd name="T15" fmla="*/ 63 h 91"/>
                  <a:gd name="T16" fmla="*/ 2 w 181"/>
                  <a:gd name="T17" fmla="*/ 55 h 91"/>
                  <a:gd name="T18" fmla="*/ 0 w 181"/>
                  <a:gd name="T19" fmla="*/ 46 h 91"/>
                  <a:gd name="T20" fmla="*/ 0 w 181"/>
                  <a:gd name="T21" fmla="*/ 46 h 91"/>
                  <a:gd name="T22" fmla="*/ 2 w 181"/>
                  <a:gd name="T23" fmla="*/ 37 h 91"/>
                  <a:gd name="T24" fmla="*/ 7 w 181"/>
                  <a:gd name="T25" fmla="*/ 28 h 91"/>
                  <a:gd name="T26" fmla="*/ 15 w 181"/>
                  <a:gd name="T27" fmla="*/ 21 h 91"/>
                  <a:gd name="T28" fmla="*/ 26 w 181"/>
                  <a:gd name="T29" fmla="*/ 14 h 91"/>
                  <a:gd name="T30" fmla="*/ 39 w 181"/>
                  <a:gd name="T31" fmla="*/ 8 h 91"/>
                  <a:gd name="T32" fmla="*/ 55 w 181"/>
                  <a:gd name="T33" fmla="*/ 3 h 91"/>
                  <a:gd name="T34" fmla="*/ 71 w 181"/>
                  <a:gd name="T35" fmla="*/ 1 h 91"/>
                  <a:gd name="T36" fmla="*/ 90 w 181"/>
                  <a:gd name="T37" fmla="*/ 0 h 91"/>
                  <a:gd name="T38" fmla="*/ 90 w 181"/>
                  <a:gd name="T39" fmla="*/ 0 h 91"/>
                  <a:gd name="T40" fmla="*/ 108 w 181"/>
                  <a:gd name="T41" fmla="*/ 1 h 91"/>
                  <a:gd name="T42" fmla="*/ 125 w 181"/>
                  <a:gd name="T43" fmla="*/ 3 h 91"/>
                  <a:gd name="T44" fmla="*/ 140 w 181"/>
                  <a:gd name="T45" fmla="*/ 8 h 91"/>
                  <a:gd name="T46" fmla="*/ 154 w 181"/>
                  <a:gd name="T47" fmla="*/ 14 h 91"/>
                  <a:gd name="T48" fmla="*/ 166 w 181"/>
                  <a:gd name="T49" fmla="*/ 21 h 91"/>
                  <a:gd name="T50" fmla="*/ 174 w 181"/>
                  <a:gd name="T51" fmla="*/ 28 h 91"/>
                  <a:gd name="T52" fmla="*/ 178 w 181"/>
                  <a:gd name="T53" fmla="*/ 37 h 91"/>
                  <a:gd name="T54" fmla="*/ 181 w 181"/>
                  <a:gd name="T55" fmla="*/ 46 h 91"/>
                  <a:gd name="T56" fmla="*/ 181 w 181"/>
                  <a:gd name="T57" fmla="*/ 46 h 91"/>
                  <a:gd name="T58" fmla="*/ 178 w 181"/>
                  <a:gd name="T59" fmla="*/ 55 h 91"/>
                  <a:gd name="T60" fmla="*/ 174 w 181"/>
                  <a:gd name="T61" fmla="*/ 63 h 91"/>
                  <a:gd name="T62" fmla="*/ 166 w 181"/>
                  <a:gd name="T63" fmla="*/ 71 h 91"/>
                  <a:gd name="T64" fmla="*/ 154 w 181"/>
                  <a:gd name="T65" fmla="*/ 77 h 91"/>
                  <a:gd name="T66" fmla="*/ 140 w 181"/>
                  <a:gd name="T67" fmla="*/ 83 h 91"/>
                  <a:gd name="T68" fmla="*/ 125 w 181"/>
                  <a:gd name="T69" fmla="*/ 88 h 91"/>
                  <a:gd name="T70" fmla="*/ 108 w 181"/>
                  <a:gd name="T71" fmla="*/ 90 h 91"/>
                  <a:gd name="T72" fmla="*/ 90 w 181"/>
                  <a:gd name="T7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1" h="91">
                    <a:moveTo>
                      <a:pt x="90" y="91"/>
                    </a:moveTo>
                    <a:lnTo>
                      <a:pt x="90" y="91"/>
                    </a:lnTo>
                    <a:lnTo>
                      <a:pt x="71" y="90"/>
                    </a:lnTo>
                    <a:lnTo>
                      <a:pt x="55" y="88"/>
                    </a:lnTo>
                    <a:lnTo>
                      <a:pt x="39" y="83"/>
                    </a:lnTo>
                    <a:lnTo>
                      <a:pt x="26" y="77"/>
                    </a:lnTo>
                    <a:lnTo>
                      <a:pt x="15" y="71"/>
                    </a:lnTo>
                    <a:lnTo>
                      <a:pt x="7" y="63"/>
                    </a:lnTo>
                    <a:lnTo>
                      <a:pt x="2" y="55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37"/>
                    </a:lnTo>
                    <a:lnTo>
                      <a:pt x="7" y="28"/>
                    </a:lnTo>
                    <a:lnTo>
                      <a:pt x="15" y="21"/>
                    </a:lnTo>
                    <a:lnTo>
                      <a:pt x="26" y="14"/>
                    </a:lnTo>
                    <a:lnTo>
                      <a:pt x="39" y="8"/>
                    </a:lnTo>
                    <a:lnTo>
                      <a:pt x="55" y="3"/>
                    </a:lnTo>
                    <a:lnTo>
                      <a:pt x="71" y="1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108" y="1"/>
                    </a:lnTo>
                    <a:lnTo>
                      <a:pt x="125" y="3"/>
                    </a:lnTo>
                    <a:lnTo>
                      <a:pt x="140" y="8"/>
                    </a:lnTo>
                    <a:lnTo>
                      <a:pt x="154" y="14"/>
                    </a:lnTo>
                    <a:lnTo>
                      <a:pt x="166" y="21"/>
                    </a:lnTo>
                    <a:lnTo>
                      <a:pt x="174" y="28"/>
                    </a:lnTo>
                    <a:lnTo>
                      <a:pt x="178" y="37"/>
                    </a:lnTo>
                    <a:lnTo>
                      <a:pt x="181" y="46"/>
                    </a:lnTo>
                    <a:lnTo>
                      <a:pt x="181" y="46"/>
                    </a:lnTo>
                    <a:lnTo>
                      <a:pt x="178" y="55"/>
                    </a:lnTo>
                    <a:lnTo>
                      <a:pt x="174" y="63"/>
                    </a:lnTo>
                    <a:lnTo>
                      <a:pt x="166" y="71"/>
                    </a:lnTo>
                    <a:lnTo>
                      <a:pt x="154" y="77"/>
                    </a:lnTo>
                    <a:lnTo>
                      <a:pt x="140" y="83"/>
                    </a:lnTo>
                    <a:lnTo>
                      <a:pt x="125" y="88"/>
                    </a:lnTo>
                    <a:lnTo>
                      <a:pt x="108" y="90"/>
                    </a:lnTo>
                    <a:lnTo>
                      <a:pt x="90" y="9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75" name="Freeform 331"/>
              <p:cNvSpPr>
                <a:spLocks/>
              </p:cNvSpPr>
              <p:nvPr/>
            </p:nvSpPr>
            <p:spPr bwMode="auto">
              <a:xfrm flipH="1">
                <a:off x="512" y="2688"/>
                <a:ext cx="151" cy="81"/>
              </a:xfrm>
              <a:custGeom>
                <a:avLst/>
                <a:gdLst>
                  <a:gd name="T0" fmla="*/ 351 w 351"/>
                  <a:gd name="T1" fmla="*/ 8 h 175"/>
                  <a:gd name="T2" fmla="*/ 351 w 351"/>
                  <a:gd name="T3" fmla="*/ 8 h 175"/>
                  <a:gd name="T4" fmla="*/ 351 w 351"/>
                  <a:gd name="T5" fmla="*/ 15 h 175"/>
                  <a:gd name="T6" fmla="*/ 350 w 351"/>
                  <a:gd name="T7" fmla="*/ 35 h 175"/>
                  <a:gd name="T8" fmla="*/ 345 w 351"/>
                  <a:gd name="T9" fmla="*/ 61 h 175"/>
                  <a:gd name="T10" fmla="*/ 336 w 351"/>
                  <a:gd name="T11" fmla="*/ 91 h 175"/>
                  <a:gd name="T12" fmla="*/ 320 w 351"/>
                  <a:gd name="T13" fmla="*/ 122 h 175"/>
                  <a:gd name="T14" fmla="*/ 293 w 351"/>
                  <a:gd name="T15" fmla="*/ 149 h 175"/>
                  <a:gd name="T16" fmla="*/ 257 w 351"/>
                  <a:gd name="T17" fmla="*/ 168 h 175"/>
                  <a:gd name="T18" fmla="*/ 207 w 351"/>
                  <a:gd name="T19" fmla="*/ 175 h 175"/>
                  <a:gd name="T20" fmla="*/ 207 w 351"/>
                  <a:gd name="T21" fmla="*/ 175 h 175"/>
                  <a:gd name="T22" fmla="*/ 179 w 351"/>
                  <a:gd name="T23" fmla="*/ 174 h 175"/>
                  <a:gd name="T24" fmla="*/ 154 w 351"/>
                  <a:gd name="T25" fmla="*/ 172 h 175"/>
                  <a:gd name="T26" fmla="*/ 131 w 351"/>
                  <a:gd name="T27" fmla="*/ 167 h 175"/>
                  <a:gd name="T28" fmla="*/ 110 w 351"/>
                  <a:gd name="T29" fmla="*/ 161 h 175"/>
                  <a:gd name="T30" fmla="*/ 92 w 351"/>
                  <a:gd name="T31" fmla="*/ 153 h 175"/>
                  <a:gd name="T32" fmla="*/ 75 w 351"/>
                  <a:gd name="T33" fmla="*/ 145 h 175"/>
                  <a:gd name="T34" fmla="*/ 60 w 351"/>
                  <a:gd name="T35" fmla="*/ 135 h 175"/>
                  <a:gd name="T36" fmla="*/ 47 w 351"/>
                  <a:gd name="T37" fmla="*/ 123 h 175"/>
                  <a:gd name="T38" fmla="*/ 36 w 351"/>
                  <a:gd name="T39" fmla="*/ 111 h 175"/>
                  <a:gd name="T40" fmla="*/ 25 w 351"/>
                  <a:gd name="T41" fmla="*/ 98 h 175"/>
                  <a:gd name="T42" fmla="*/ 17 w 351"/>
                  <a:gd name="T43" fmla="*/ 83 h 175"/>
                  <a:gd name="T44" fmla="*/ 11 w 351"/>
                  <a:gd name="T45" fmla="*/ 68 h 175"/>
                  <a:gd name="T46" fmla="*/ 6 w 351"/>
                  <a:gd name="T47" fmla="*/ 52 h 175"/>
                  <a:gd name="T48" fmla="*/ 2 w 351"/>
                  <a:gd name="T49" fmla="*/ 35 h 175"/>
                  <a:gd name="T50" fmla="*/ 1 w 351"/>
                  <a:gd name="T51" fmla="*/ 17 h 175"/>
                  <a:gd name="T52" fmla="*/ 0 w 351"/>
                  <a:gd name="T53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1" h="175">
                    <a:moveTo>
                      <a:pt x="351" y="8"/>
                    </a:moveTo>
                    <a:lnTo>
                      <a:pt x="351" y="8"/>
                    </a:lnTo>
                    <a:lnTo>
                      <a:pt x="351" y="15"/>
                    </a:lnTo>
                    <a:lnTo>
                      <a:pt x="350" y="35"/>
                    </a:lnTo>
                    <a:lnTo>
                      <a:pt x="345" y="61"/>
                    </a:lnTo>
                    <a:lnTo>
                      <a:pt x="336" y="91"/>
                    </a:lnTo>
                    <a:lnTo>
                      <a:pt x="320" y="122"/>
                    </a:lnTo>
                    <a:lnTo>
                      <a:pt x="293" y="149"/>
                    </a:lnTo>
                    <a:lnTo>
                      <a:pt x="257" y="168"/>
                    </a:lnTo>
                    <a:lnTo>
                      <a:pt x="207" y="175"/>
                    </a:lnTo>
                    <a:lnTo>
                      <a:pt x="207" y="175"/>
                    </a:lnTo>
                    <a:lnTo>
                      <a:pt x="179" y="174"/>
                    </a:lnTo>
                    <a:lnTo>
                      <a:pt x="154" y="172"/>
                    </a:lnTo>
                    <a:lnTo>
                      <a:pt x="131" y="167"/>
                    </a:lnTo>
                    <a:lnTo>
                      <a:pt x="110" y="161"/>
                    </a:lnTo>
                    <a:lnTo>
                      <a:pt x="92" y="153"/>
                    </a:lnTo>
                    <a:lnTo>
                      <a:pt x="75" y="145"/>
                    </a:lnTo>
                    <a:lnTo>
                      <a:pt x="60" y="135"/>
                    </a:lnTo>
                    <a:lnTo>
                      <a:pt x="47" y="123"/>
                    </a:lnTo>
                    <a:lnTo>
                      <a:pt x="36" y="111"/>
                    </a:lnTo>
                    <a:lnTo>
                      <a:pt x="25" y="98"/>
                    </a:lnTo>
                    <a:lnTo>
                      <a:pt x="17" y="83"/>
                    </a:lnTo>
                    <a:lnTo>
                      <a:pt x="11" y="68"/>
                    </a:lnTo>
                    <a:lnTo>
                      <a:pt x="6" y="52"/>
                    </a:lnTo>
                    <a:lnTo>
                      <a:pt x="2" y="35"/>
                    </a:lnTo>
                    <a:lnTo>
                      <a:pt x="1" y="1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76" name="Freeform 332"/>
              <p:cNvSpPr>
                <a:spLocks/>
              </p:cNvSpPr>
              <p:nvPr/>
            </p:nvSpPr>
            <p:spPr bwMode="auto">
              <a:xfrm flipH="1">
                <a:off x="841" y="3332"/>
                <a:ext cx="396" cy="765"/>
              </a:xfrm>
              <a:custGeom>
                <a:avLst/>
                <a:gdLst>
                  <a:gd name="T0" fmla="*/ 915 w 925"/>
                  <a:gd name="T1" fmla="*/ 294 h 1653"/>
                  <a:gd name="T2" fmla="*/ 887 w 925"/>
                  <a:gd name="T3" fmla="*/ 332 h 1653"/>
                  <a:gd name="T4" fmla="*/ 849 w 925"/>
                  <a:gd name="T5" fmla="*/ 389 h 1653"/>
                  <a:gd name="T6" fmla="*/ 812 w 925"/>
                  <a:gd name="T7" fmla="*/ 454 h 1653"/>
                  <a:gd name="T8" fmla="*/ 788 w 925"/>
                  <a:gd name="T9" fmla="*/ 512 h 1653"/>
                  <a:gd name="T10" fmla="*/ 786 w 925"/>
                  <a:gd name="T11" fmla="*/ 554 h 1653"/>
                  <a:gd name="T12" fmla="*/ 790 w 925"/>
                  <a:gd name="T13" fmla="*/ 597 h 1653"/>
                  <a:gd name="T14" fmla="*/ 793 w 925"/>
                  <a:gd name="T15" fmla="*/ 645 h 1653"/>
                  <a:gd name="T16" fmla="*/ 789 w 925"/>
                  <a:gd name="T17" fmla="*/ 691 h 1653"/>
                  <a:gd name="T18" fmla="*/ 776 w 925"/>
                  <a:gd name="T19" fmla="*/ 730 h 1653"/>
                  <a:gd name="T20" fmla="*/ 752 w 925"/>
                  <a:gd name="T21" fmla="*/ 757 h 1653"/>
                  <a:gd name="T22" fmla="*/ 694 w 925"/>
                  <a:gd name="T23" fmla="*/ 787 h 1653"/>
                  <a:gd name="T24" fmla="*/ 644 w 925"/>
                  <a:gd name="T25" fmla="*/ 819 h 1653"/>
                  <a:gd name="T26" fmla="*/ 607 w 925"/>
                  <a:gd name="T27" fmla="*/ 869 h 1653"/>
                  <a:gd name="T28" fmla="*/ 553 w 925"/>
                  <a:gd name="T29" fmla="*/ 961 h 1653"/>
                  <a:gd name="T30" fmla="*/ 472 w 925"/>
                  <a:gd name="T31" fmla="*/ 1099 h 1653"/>
                  <a:gd name="T32" fmla="*/ 385 w 925"/>
                  <a:gd name="T33" fmla="*/ 1250 h 1653"/>
                  <a:gd name="T34" fmla="*/ 309 w 925"/>
                  <a:gd name="T35" fmla="*/ 1385 h 1653"/>
                  <a:gd name="T36" fmla="*/ 265 w 925"/>
                  <a:gd name="T37" fmla="*/ 1469 h 1653"/>
                  <a:gd name="T38" fmla="*/ 242 w 925"/>
                  <a:gd name="T39" fmla="*/ 1518 h 1653"/>
                  <a:gd name="T40" fmla="*/ 219 w 925"/>
                  <a:gd name="T41" fmla="*/ 1565 h 1653"/>
                  <a:gd name="T42" fmla="*/ 199 w 925"/>
                  <a:gd name="T43" fmla="*/ 1607 h 1653"/>
                  <a:gd name="T44" fmla="*/ 184 w 925"/>
                  <a:gd name="T45" fmla="*/ 1637 h 1653"/>
                  <a:gd name="T46" fmla="*/ 176 w 925"/>
                  <a:gd name="T47" fmla="*/ 1652 h 1653"/>
                  <a:gd name="T48" fmla="*/ 1 w 925"/>
                  <a:gd name="T49" fmla="*/ 1594 h 1653"/>
                  <a:gd name="T50" fmla="*/ 13 w 925"/>
                  <a:gd name="T51" fmla="*/ 1568 h 1653"/>
                  <a:gd name="T52" fmla="*/ 34 w 925"/>
                  <a:gd name="T53" fmla="*/ 1521 h 1653"/>
                  <a:gd name="T54" fmla="*/ 58 w 925"/>
                  <a:gd name="T55" fmla="*/ 1465 h 1653"/>
                  <a:gd name="T56" fmla="*/ 77 w 925"/>
                  <a:gd name="T57" fmla="*/ 1417 h 1653"/>
                  <a:gd name="T58" fmla="*/ 89 w 925"/>
                  <a:gd name="T59" fmla="*/ 1389 h 1653"/>
                  <a:gd name="T60" fmla="*/ 95 w 925"/>
                  <a:gd name="T61" fmla="*/ 1364 h 1653"/>
                  <a:gd name="T62" fmla="*/ 104 w 925"/>
                  <a:gd name="T63" fmla="*/ 1319 h 1653"/>
                  <a:gd name="T64" fmla="*/ 121 w 925"/>
                  <a:gd name="T65" fmla="*/ 1260 h 1653"/>
                  <a:gd name="T66" fmla="*/ 151 w 925"/>
                  <a:gd name="T67" fmla="*/ 1193 h 1653"/>
                  <a:gd name="T68" fmla="*/ 197 w 925"/>
                  <a:gd name="T69" fmla="*/ 1124 h 1653"/>
                  <a:gd name="T70" fmla="*/ 258 w 925"/>
                  <a:gd name="T71" fmla="*/ 1049 h 1653"/>
                  <a:gd name="T72" fmla="*/ 318 w 925"/>
                  <a:gd name="T73" fmla="*/ 952 h 1653"/>
                  <a:gd name="T74" fmla="*/ 370 w 925"/>
                  <a:gd name="T75" fmla="*/ 848 h 1653"/>
                  <a:gd name="T76" fmla="*/ 411 w 925"/>
                  <a:gd name="T77" fmla="*/ 758 h 1653"/>
                  <a:gd name="T78" fmla="*/ 436 w 925"/>
                  <a:gd name="T79" fmla="*/ 698 h 1653"/>
                  <a:gd name="T80" fmla="*/ 440 w 925"/>
                  <a:gd name="T81" fmla="*/ 679 h 1653"/>
                  <a:gd name="T82" fmla="*/ 434 w 925"/>
                  <a:gd name="T83" fmla="*/ 596 h 1653"/>
                  <a:gd name="T84" fmla="*/ 429 w 925"/>
                  <a:gd name="T85" fmla="*/ 448 h 1653"/>
                  <a:gd name="T86" fmla="*/ 425 w 925"/>
                  <a:gd name="T87" fmla="*/ 278 h 1653"/>
                  <a:gd name="T88" fmla="*/ 430 w 925"/>
                  <a:gd name="T89" fmla="*/ 127 h 1653"/>
                  <a:gd name="T90" fmla="*/ 448 w 925"/>
                  <a:gd name="T91" fmla="*/ 37 h 1653"/>
                  <a:gd name="T92" fmla="*/ 515 w 925"/>
                  <a:gd name="T93" fmla="*/ 5 h 1653"/>
                  <a:gd name="T94" fmla="*/ 634 w 925"/>
                  <a:gd name="T95" fmla="*/ 3 h 1653"/>
                  <a:gd name="T96" fmla="*/ 767 w 925"/>
                  <a:gd name="T97" fmla="*/ 36 h 1653"/>
                  <a:gd name="T98" fmla="*/ 878 w 925"/>
                  <a:gd name="T99" fmla="*/ 111 h 1653"/>
                  <a:gd name="T100" fmla="*/ 925 w 925"/>
                  <a:gd name="T101" fmla="*/ 233 h 1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5" h="1653">
                    <a:moveTo>
                      <a:pt x="920" y="286"/>
                    </a:moveTo>
                    <a:lnTo>
                      <a:pt x="919" y="288"/>
                    </a:lnTo>
                    <a:lnTo>
                      <a:pt x="915" y="294"/>
                    </a:lnTo>
                    <a:lnTo>
                      <a:pt x="908" y="304"/>
                    </a:lnTo>
                    <a:lnTo>
                      <a:pt x="899" y="317"/>
                    </a:lnTo>
                    <a:lnTo>
                      <a:pt x="887" y="332"/>
                    </a:lnTo>
                    <a:lnTo>
                      <a:pt x="875" y="349"/>
                    </a:lnTo>
                    <a:lnTo>
                      <a:pt x="863" y="369"/>
                    </a:lnTo>
                    <a:lnTo>
                      <a:pt x="849" y="389"/>
                    </a:lnTo>
                    <a:lnTo>
                      <a:pt x="836" y="410"/>
                    </a:lnTo>
                    <a:lnTo>
                      <a:pt x="824" y="432"/>
                    </a:lnTo>
                    <a:lnTo>
                      <a:pt x="812" y="454"/>
                    </a:lnTo>
                    <a:lnTo>
                      <a:pt x="802" y="475"/>
                    </a:lnTo>
                    <a:lnTo>
                      <a:pt x="794" y="494"/>
                    </a:lnTo>
                    <a:lnTo>
                      <a:pt x="788" y="512"/>
                    </a:lnTo>
                    <a:lnTo>
                      <a:pt x="785" y="528"/>
                    </a:lnTo>
                    <a:lnTo>
                      <a:pt x="785" y="542"/>
                    </a:lnTo>
                    <a:lnTo>
                      <a:pt x="786" y="554"/>
                    </a:lnTo>
                    <a:lnTo>
                      <a:pt x="788" y="568"/>
                    </a:lnTo>
                    <a:lnTo>
                      <a:pt x="789" y="582"/>
                    </a:lnTo>
                    <a:lnTo>
                      <a:pt x="790" y="597"/>
                    </a:lnTo>
                    <a:lnTo>
                      <a:pt x="791" y="613"/>
                    </a:lnTo>
                    <a:lnTo>
                      <a:pt x="793" y="629"/>
                    </a:lnTo>
                    <a:lnTo>
                      <a:pt x="793" y="645"/>
                    </a:lnTo>
                    <a:lnTo>
                      <a:pt x="793" y="661"/>
                    </a:lnTo>
                    <a:lnTo>
                      <a:pt x="791" y="676"/>
                    </a:lnTo>
                    <a:lnTo>
                      <a:pt x="789" y="691"/>
                    </a:lnTo>
                    <a:lnTo>
                      <a:pt x="787" y="705"/>
                    </a:lnTo>
                    <a:lnTo>
                      <a:pt x="782" y="719"/>
                    </a:lnTo>
                    <a:lnTo>
                      <a:pt x="776" y="730"/>
                    </a:lnTo>
                    <a:lnTo>
                      <a:pt x="771" y="741"/>
                    </a:lnTo>
                    <a:lnTo>
                      <a:pt x="761" y="750"/>
                    </a:lnTo>
                    <a:lnTo>
                      <a:pt x="752" y="757"/>
                    </a:lnTo>
                    <a:lnTo>
                      <a:pt x="732" y="768"/>
                    </a:lnTo>
                    <a:lnTo>
                      <a:pt x="712" y="778"/>
                    </a:lnTo>
                    <a:lnTo>
                      <a:pt x="694" y="787"/>
                    </a:lnTo>
                    <a:lnTo>
                      <a:pt x="676" y="796"/>
                    </a:lnTo>
                    <a:lnTo>
                      <a:pt x="659" y="806"/>
                    </a:lnTo>
                    <a:lnTo>
                      <a:pt x="644" y="819"/>
                    </a:lnTo>
                    <a:lnTo>
                      <a:pt x="629" y="834"/>
                    </a:lnTo>
                    <a:lnTo>
                      <a:pt x="616" y="854"/>
                    </a:lnTo>
                    <a:lnTo>
                      <a:pt x="607" y="869"/>
                    </a:lnTo>
                    <a:lnTo>
                      <a:pt x="593" y="893"/>
                    </a:lnTo>
                    <a:lnTo>
                      <a:pt x="575" y="924"/>
                    </a:lnTo>
                    <a:lnTo>
                      <a:pt x="553" y="961"/>
                    </a:lnTo>
                    <a:lnTo>
                      <a:pt x="529" y="1003"/>
                    </a:lnTo>
                    <a:lnTo>
                      <a:pt x="501" y="1049"/>
                    </a:lnTo>
                    <a:lnTo>
                      <a:pt x="472" y="1099"/>
                    </a:lnTo>
                    <a:lnTo>
                      <a:pt x="444" y="1148"/>
                    </a:lnTo>
                    <a:lnTo>
                      <a:pt x="414" y="1200"/>
                    </a:lnTo>
                    <a:lnTo>
                      <a:pt x="385" y="1250"/>
                    </a:lnTo>
                    <a:lnTo>
                      <a:pt x="357" y="1298"/>
                    </a:lnTo>
                    <a:lnTo>
                      <a:pt x="332" y="1343"/>
                    </a:lnTo>
                    <a:lnTo>
                      <a:pt x="309" y="1385"/>
                    </a:lnTo>
                    <a:lnTo>
                      <a:pt x="290" y="1419"/>
                    </a:lnTo>
                    <a:lnTo>
                      <a:pt x="275" y="1448"/>
                    </a:lnTo>
                    <a:lnTo>
                      <a:pt x="265" y="1469"/>
                    </a:lnTo>
                    <a:lnTo>
                      <a:pt x="257" y="1485"/>
                    </a:lnTo>
                    <a:lnTo>
                      <a:pt x="250" y="1502"/>
                    </a:lnTo>
                    <a:lnTo>
                      <a:pt x="242" y="1518"/>
                    </a:lnTo>
                    <a:lnTo>
                      <a:pt x="234" y="1534"/>
                    </a:lnTo>
                    <a:lnTo>
                      <a:pt x="227" y="1550"/>
                    </a:lnTo>
                    <a:lnTo>
                      <a:pt x="219" y="1565"/>
                    </a:lnTo>
                    <a:lnTo>
                      <a:pt x="212" y="1580"/>
                    </a:lnTo>
                    <a:lnTo>
                      <a:pt x="205" y="1594"/>
                    </a:lnTo>
                    <a:lnTo>
                      <a:pt x="199" y="1607"/>
                    </a:lnTo>
                    <a:lnTo>
                      <a:pt x="194" y="1618"/>
                    </a:lnTo>
                    <a:lnTo>
                      <a:pt x="189" y="1628"/>
                    </a:lnTo>
                    <a:lnTo>
                      <a:pt x="184" y="1637"/>
                    </a:lnTo>
                    <a:lnTo>
                      <a:pt x="181" y="1644"/>
                    </a:lnTo>
                    <a:lnTo>
                      <a:pt x="179" y="1648"/>
                    </a:lnTo>
                    <a:lnTo>
                      <a:pt x="176" y="1652"/>
                    </a:lnTo>
                    <a:lnTo>
                      <a:pt x="176" y="1653"/>
                    </a:lnTo>
                    <a:lnTo>
                      <a:pt x="0" y="1597"/>
                    </a:lnTo>
                    <a:lnTo>
                      <a:pt x="1" y="1594"/>
                    </a:lnTo>
                    <a:lnTo>
                      <a:pt x="4" y="1588"/>
                    </a:lnTo>
                    <a:lnTo>
                      <a:pt x="8" y="1579"/>
                    </a:lnTo>
                    <a:lnTo>
                      <a:pt x="13" y="1568"/>
                    </a:lnTo>
                    <a:lnTo>
                      <a:pt x="19" y="1553"/>
                    </a:lnTo>
                    <a:lnTo>
                      <a:pt x="27" y="1538"/>
                    </a:lnTo>
                    <a:lnTo>
                      <a:pt x="34" y="1521"/>
                    </a:lnTo>
                    <a:lnTo>
                      <a:pt x="42" y="1502"/>
                    </a:lnTo>
                    <a:lnTo>
                      <a:pt x="50" y="1484"/>
                    </a:lnTo>
                    <a:lnTo>
                      <a:pt x="58" y="1465"/>
                    </a:lnTo>
                    <a:lnTo>
                      <a:pt x="65" y="1448"/>
                    </a:lnTo>
                    <a:lnTo>
                      <a:pt x="72" y="1432"/>
                    </a:lnTo>
                    <a:lnTo>
                      <a:pt x="77" y="1417"/>
                    </a:lnTo>
                    <a:lnTo>
                      <a:pt x="83" y="1405"/>
                    </a:lnTo>
                    <a:lnTo>
                      <a:pt x="87" y="1395"/>
                    </a:lnTo>
                    <a:lnTo>
                      <a:pt x="89" y="1389"/>
                    </a:lnTo>
                    <a:lnTo>
                      <a:pt x="90" y="1383"/>
                    </a:lnTo>
                    <a:lnTo>
                      <a:pt x="92" y="1374"/>
                    </a:lnTo>
                    <a:lnTo>
                      <a:pt x="95" y="1364"/>
                    </a:lnTo>
                    <a:lnTo>
                      <a:pt x="97" y="1351"/>
                    </a:lnTo>
                    <a:lnTo>
                      <a:pt x="99" y="1336"/>
                    </a:lnTo>
                    <a:lnTo>
                      <a:pt x="104" y="1319"/>
                    </a:lnTo>
                    <a:lnTo>
                      <a:pt x="108" y="1301"/>
                    </a:lnTo>
                    <a:lnTo>
                      <a:pt x="114" y="1281"/>
                    </a:lnTo>
                    <a:lnTo>
                      <a:pt x="121" y="1260"/>
                    </a:lnTo>
                    <a:lnTo>
                      <a:pt x="129" y="1238"/>
                    </a:lnTo>
                    <a:lnTo>
                      <a:pt x="140" y="1216"/>
                    </a:lnTo>
                    <a:lnTo>
                      <a:pt x="151" y="1193"/>
                    </a:lnTo>
                    <a:lnTo>
                      <a:pt x="164" y="1170"/>
                    </a:lnTo>
                    <a:lnTo>
                      <a:pt x="180" y="1147"/>
                    </a:lnTo>
                    <a:lnTo>
                      <a:pt x="197" y="1124"/>
                    </a:lnTo>
                    <a:lnTo>
                      <a:pt x="217" y="1101"/>
                    </a:lnTo>
                    <a:lnTo>
                      <a:pt x="237" y="1077"/>
                    </a:lnTo>
                    <a:lnTo>
                      <a:pt x="258" y="1049"/>
                    </a:lnTo>
                    <a:lnTo>
                      <a:pt x="279" y="1018"/>
                    </a:lnTo>
                    <a:lnTo>
                      <a:pt x="298" y="986"/>
                    </a:lnTo>
                    <a:lnTo>
                      <a:pt x="318" y="952"/>
                    </a:lnTo>
                    <a:lnTo>
                      <a:pt x="336" y="917"/>
                    </a:lnTo>
                    <a:lnTo>
                      <a:pt x="354" y="882"/>
                    </a:lnTo>
                    <a:lnTo>
                      <a:pt x="370" y="848"/>
                    </a:lnTo>
                    <a:lnTo>
                      <a:pt x="385" y="816"/>
                    </a:lnTo>
                    <a:lnTo>
                      <a:pt x="399" y="786"/>
                    </a:lnTo>
                    <a:lnTo>
                      <a:pt x="411" y="758"/>
                    </a:lnTo>
                    <a:lnTo>
                      <a:pt x="421" y="734"/>
                    </a:lnTo>
                    <a:lnTo>
                      <a:pt x="429" y="713"/>
                    </a:lnTo>
                    <a:lnTo>
                      <a:pt x="436" y="698"/>
                    </a:lnTo>
                    <a:lnTo>
                      <a:pt x="439" y="689"/>
                    </a:lnTo>
                    <a:lnTo>
                      <a:pt x="440" y="685"/>
                    </a:lnTo>
                    <a:lnTo>
                      <a:pt x="440" y="679"/>
                    </a:lnTo>
                    <a:lnTo>
                      <a:pt x="439" y="661"/>
                    </a:lnTo>
                    <a:lnTo>
                      <a:pt x="437" y="633"/>
                    </a:lnTo>
                    <a:lnTo>
                      <a:pt x="434" y="596"/>
                    </a:lnTo>
                    <a:lnTo>
                      <a:pt x="432" y="552"/>
                    </a:lnTo>
                    <a:lnTo>
                      <a:pt x="430" y="501"/>
                    </a:lnTo>
                    <a:lnTo>
                      <a:pt x="429" y="448"/>
                    </a:lnTo>
                    <a:lnTo>
                      <a:pt x="426" y="392"/>
                    </a:lnTo>
                    <a:lnTo>
                      <a:pt x="425" y="334"/>
                    </a:lnTo>
                    <a:lnTo>
                      <a:pt x="425" y="278"/>
                    </a:lnTo>
                    <a:lnTo>
                      <a:pt x="425" y="224"/>
                    </a:lnTo>
                    <a:lnTo>
                      <a:pt x="427" y="172"/>
                    </a:lnTo>
                    <a:lnTo>
                      <a:pt x="430" y="127"/>
                    </a:lnTo>
                    <a:lnTo>
                      <a:pt x="434" y="88"/>
                    </a:lnTo>
                    <a:lnTo>
                      <a:pt x="440" y="58"/>
                    </a:lnTo>
                    <a:lnTo>
                      <a:pt x="448" y="37"/>
                    </a:lnTo>
                    <a:lnTo>
                      <a:pt x="462" y="23"/>
                    </a:lnTo>
                    <a:lnTo>
                      <a:pt x="485" y="13"/>
                    </a:lnTo>
                    <a:lnTo>
                      <a:pt x="515" y="5"/>
                    </a:lnTo>
                    <a:lnTo>
                      <a:pt x="551" y="0"/>
                    </a:lnTo>
                    <a:lnTo>
                      <a:pt x="591" y="0"/>
                    </a:lnTo>
                    <a:lnTo>
                      <a:pt x="634" y="3"/>
                    </a:lnTo>
                    <a:lnTo>
                      <a:pt x="679" y="9"/>
                    </a:lnTo>
                    <a:lnTo>
                      <a:pt x="723" y="21"/>
                    </a:lnTo>
                    <a:lnTo>
                      <a:pt x="767" y="36"/>
                    </a:lnTo>
                    <a:lnTo>
                      <a:pt x="809" y="57"/>
                    </a:lnTo>
                    <a:lnTo>
                      <a:pt x="846" y="81"/>
                    </a:lnTo>
                    <a:lnTo>
                      <a:pt x="878" y="111"/>
                    </a:lnTo>
                    <a:lnTo>
                      <a:pt x="902" y="146"/>
                    </a:lnTo>
                    <a:lnTo>
                      <a:pt x="918" y="187"/>
                    </a:lnTo>
                    <a:lnTo>
                      <a:pt x="925" y="233"/>
                    </a:lnTo>
                    <a:lnTo>
                      <a:pt x="920" y="286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77" name="Freeform 333"/>
              <p:cNvSpPr>
                <a:spLocks/>
              </p:cNvSpPr>
              <p:nvPr/>
            </p:nvSpPr>
            <p:spPr bwMode="auto">
              <a:xfrm flipH="1">
                <a:off x="841" y="3332"/>
                <a:ext cx="396" cy="765"/>
              </a:xfrm>
              <a:custGeom>
                <a:avLst/>
                <a:gdLst>
                  <a:gd name="T0" fmla="*/ 919 w 925"/>
                  <a:gd name="T1" fmla="*/ 288 h 1653"/>
                  <a:gd name="T2" fmla="*/ 899 w 925"/>
                  <a:gd name="T3" fmla="*/ 317 h 1653"/>
                  <a:gd name="T4" fmla="*/ 863 w 925"/>
                  <a:gd name="T5" fmla="*/ 369 h 1653"/>
                  <a:gd name="T6" fmla="*/ 824 w 925"/>
                  <a:gd name="T7" fmla="*/ 432 h 1653"/>
                  <a:gd name="T8" fmla="*/ 794 w 925"/>
                  <a:gd name="T9" fmla="*/ 494 h 1653"/>
                  <a:gd name="T10" fmla="*/ 785 w 925"/>
                  <a:gd name="T11" fmla="*/ 542 h 1653"/>
                  <a:gd name="T12" fmla="*/ 788 w 925"/>
                  <a:gd name="T13" fmla="*/ 568 h 1653"/>
                  <a:gd name="T14" fmla="*/ 791 w 925"/>
                  <a:gd name="T15" fmla="*/ 613 h 1653"/>
                  <a:gd name="T16" fmla="*/ 793 w 925"/>
                  <a:gd name="T17" fmla="*/ 661 h 1653"/>
                  <a:gd name="T18" fmla="*/ 787 w 925"/>
                  <a:gd name="T19" fmla="*/ 705 h 1653"/>
                  <a:gd name="T20" fmla="*/ 771 w 925"/>
                  <a:gd name="T21" fmla="*/ 741 h 1653"/>
                  <a:gd name="T22" fmla="*/ 752 w 925"/>
                  <a:gd name="T23" fmla="*/ 757 h 1653"/>
                  <a:gd name="T24" fmla="*/ 694 w 925"/>
                  <a:gd name="T25" fmla="*/ 787 h 1653"/>
                  <a:gd name="T26" fmla="*/ 644 w 925"/>
                  <a:gd name="T27" fmla="*/ 819 h 1653"/>
                  <a:gd name="T28" fmla="*/ 616 w 925"/>
                  <a:gd name="T29" fmla="*/ 854 h 1653"/>
                  <a:gd name="T30" fmla="*/ 575 w 925"/>
                  <a:gd name="T31" fmla="*/ 924 h 1653"/>
                  <a:gd name="T32" fmla="*/ 501 w 925"/>
                  <a:gd name="T33" fmla="*/ 1049 h 1653"/>
                  <a:gd name="T34" fmla="*/ 414 w 925"/>
                  <a:gd name="T35" fmla="*/ 1200 h 1653"/>
                  <a:gd name="T36" fmla="*/ 332 w 925"/>
                  <a:gd name="T37" fmla="*/ 1343 h 1653"/>
                  <a:gd name="T38" fmla="*/ 275 w 925"/>
                  <a:gd name="T39" fmla="*/ 1448 h 1653"/>
                  <a:gd name="T40" fmla="*/ 257 w 925"/>
                  <a:gd name="T41" fmla="*/ 1485 h 1653"/>
                  <a:gd name="T42" fmla="*/ 234 w 925"/>
                  <a:gd name="T43" fmla="*/ 1534 h 1653"/>
                  <a:gd name="T44" fmla="*/ 212 w 925"/>
                  <a:gd name="T45" fmla="*/ 1580 h 1653"/>
                  <a:gd name="T46" fmla="*/ 194 w 925"/>
                  <a:gd name="T47" fmla="*/ 1618 h 1653"/>
                  <a:gd name="T48" fmla="*/ 181 w 925"/>
                  <a:gd name="T49" fmla="*/ 1644 h 1653"/>
                  <a:gd name="T50" fmla="*/ 176 w 925"/>
                  <a:gd name="T51" fmla="*/ 1653 h 1653"/>
                  <a:gd name="T52" fmla="*/ 1 w 925"/>
                  <a:gd name="T53" fmla="*/ 1594 h 1653"/>
                  <a:gd name="T54" fmla="*/ 13 w 925"/>
                  <a:gd name="T55" fmla="*/ 1568 h 1653"/>
                  <a:gd name="T56" fmla="*/ 34 w 925"/>
                  <a:gd name="T57" fmla="*/ 1521 h 1653"/>
                  <a:gd name="T58" fmla="*/ 58 w 925"/>
                  <a:gd name="T59" fmla="*/ 1465 h 1653"/>
                  <a:gd name="T60" fmla="*/ 77 w 925"/>
                  <a:gd name="T61" fmla="*/ 1417 h 1653"/>
                  <a:gd name="T62" fmla="*/ 89 w 925"/>
                  <a:gd name="T63" fmla="*/ 1389 h 1653"/>
                  <a:gd name="T64" fmla="*/ 92 w 925"/>
                  <a:gd name="T65" fmla="*/ 1374 h 1653"/>
                  <a:gd name="T66" fmla="*/ 99 w 925"/>
                  <a:gd name="T67" fmla="*/ 1336 h 1653"/>
                  <a:gd name="T68" fmla="*/ 114 w 925"/>
                  <a:gd name="T69" fmla="*/ 1281 h 1653"/>
                  <a:gd name="T70" fmla="*/ 140 w 925"/>
                  <a:gd name="T71" fmla="*/ 1216 h 1653"/>
                  <a:gd name="T72" fmla="*/ 180 w 925"/>
                  <a:gd name="T73" fmla="*/ 1147 h 1653"/>
                  <a:gd name="T74" fmla="*/ 217 w 925"/>
                  <a:gd name="T75" fmla="*/ 1101 h 1653"/>
                  <a:gd name="T76" fmla="*/ 279 w 925"/>
                  <a:gd name="T77" fmla="*/ 1018 h 1653"/>
                  <a:gd name="T78" fmla="*/ 336 w 925"/>
                  <a:gd name="T79" fmla="*/ 917 h 1653"/>
                  <a:gd name="T80" fmla="*/ 385 w 925"/>
                  <a:gd name="T81" fmla="*/ 816 h 1653"/>
                  <a:gd name="T82" fmla="*/ 421 w 925"/>
                  <a:gd name="T83" fmla="*/ 734 h 1653"/>
                  <a:gd name="T84" fmla="*/ 439 w 925"/>
                  <a:gd name="T85" fmla="*/ 689 h 1653"/>
                  <a:gd name="T86" fmla="*/ 440 w 925"/>
                  <a:gd name="T87" fmla="*/ 679 h 1653"/>
                  <a:gd name="T88" fmla="*/ 434 w 925"/>
                  <a:gd name="T89" fmla="*/ 596 h 1653"/>
                  <a:gd name="T90" fmla="*/ 429 w 925"/>
                  <a:gd name="T91" fmla="*/ 448 h 1653"/>
                  <a:gd name="T92" fmla="*/ 425 w 925"/>
                  <a:gd name="T93" fmla="*/ 278 h 1653"/>
                  <a:gd name="T94" fmla="*/ 430 w 925"/>
                  <a:gd name="T95" fmla="*/ 127 h 1653"/>
                  <a:gd name="T96" fmla="*/ 448 w 925"/>
                  <a:gd name="T97" fmla="*/ 37 h 1653"/>
                  <a:gd name="T98" fmla="*/ 485 w 925"/>
                  <a:gd name="T99" fmla="*/ 13 h 1653"/>
                  <a:gd name="T100" fmla="*/ 591 w 925"/>
                  <a:gd name="T101" fmla="*/ 0 h 1653"/>
                  <a:gd name="T102" fmla="*/ 723 w 925"/>
                  <a:gd name="T103" fmla="*/ 21 h 1653"/>
                  <a:gd name="T104" fmla="*/ 846 w 925"/>
                  <a:gd name="T105" fmla="*/ 81 h 1653"/>
                  <a:gd name="T106" fmla="*/ 918 w 925"/>
                  <a:gd name="T107" fmla="*/ 187 h 1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5" h="1653">
                    <a:moveTo>
                      <a:pt x="920" y="286"/>
                    </a:moveTo>
                    <a:lnTo>
                      <a:pt x="920" y="286"/>
                    </a:lnTo>
                    <a:lnTo>
                      <a:pt x="919" y="288"/>
                    </a:lnTo>
                    <a:lnTo>
                      <a:pt x="915" y="294"/>
                    </a:lnTo>
                    <a:lnTo>
                      <a:pt x="908" y="304"/>
                    </a:lnTo>
                    <a:lnTo>
                      <a:pt x="899" y="317"/>
                    </a:lnTo>
                    <a:lnTo>
                      <a:pt x="887" y="332"/>
                    </a:lnTo>
                    <a:lnTo>
                      <a:pt x="875" y="349"/>
                    </a:lnTo>
                    <a:lnTo>
                      <a:pt x="863" y="369"/>
                    </a:lnTo>
                    <a:lnTo>
                      <a:pt x="849" y="389"/>
                    </a:lnTo>
                    <a:lnTo>
                      <a:pt x="836" y="410"/>
                    </a:lnTo>
                    <a:lnTo>
                      <a:pt x="824" y="432"/>
                    </a:lnTo>
                    <a:lnTo>
                      <a:pt x="812" y="454"/>
                    </a:lnTo>
                    <a:lnTo>
                      <a:pt x="802" y="475"/>
                    </a:lnTo>
                    <a:lnTo>
                      <a:pt x="794" y="494"/>
                    </a:lnTo>
                    <a:lnTo>
                      <a:pt x="788" y="512"/>
                    </a:lnTo>
                    <a:lnTo>
                      <a:pt x="785" y="528"/>
                    </a:lnTo>
                    <a:lnTo>
                      <a:pt x="785" y="542"/>
                    </a:lnTo>
                    <a:lnTo>
                      <a:pt x="785" y="542"/>
                    </a:lnTo>
                    <a:lnTo>
                      <a:pt x="786" y="554"/>
                    </a:lnTo>
                    <a:lnTo>
                      <a:pt x="788" y="568"/>
                    </a:lnTo>
                    <a:lnTo>
                      <a:pt x="789" y="582"/>
                    </a:lnTo>
                    <a:lnTo>
                      <a:pt x="790" y="597"/>
                    </a:lnTo>
                    <a:lnTo>
                      <a:pt x="791" y="613"/>
                    </a:lnTo>
                    <a:lnTo>
                      <a:pt x="793" y="629"/>
                    </a:lnTo>
                    <a:lnTo>
                      <a:pt x="793" y="645"/>
                    </a:lnTo>
                    <a:lnTo>
                      <a:pt x="793" y="661"/>
                    </a:lnTo>
                    <a:lnTo>
                      <a:pt x="791" y="676"/>
                    </a:lnTo>
                    <a:lnTo>
                      <a:pt x="789" y="691"/>
                    </a:lnTo>
                    <a:lnTo>
                      <a:pt x="787" y="705"/>
                    </a:lnTo>
                    <a:lnTo>
                      <a:pt x="782" y="719"/>
                    </a:lnTo>
                    <a:lnTo>
                      <a:pt x="776" y="730"/>
                    </a:lnTo>
                    <a:lnTo>
                      <a:pt x="771" y="741"/>
                    </a:lnTo>
                    <a:lnTo>
                      <a:pt x="761" y="750"/>
                    </a:lnTo>
                    <a:lnTo>
                      <a:pt x="752" y="757"/>
                    </a:lnTo>
                    <a:lnTo>
                      <a:pt x="752" y="757"/>
                    </a:lnTo>
                    <a:lnTo>
                      <a:pt x="732" y="768"/>
                    </a:lnTo>
                    <a:lnTo>
                      <a:pt x="712" y="778"/>
                    </a:lnTo>
                    <a:lnTo>
                      <a:pt x="694" y="787"/>
                    </a:lnTo>
                    <a:lnTo>
                      <a:pt x="676" y="796"/>
                    </a:lnTo>
                    <a:lnTo>
                      <a:pt x="659" y="806"/>
                    </a:lnTo>
                    <a:lnTo>
                      <a:pt x="644" y="819"/>
                    </a:lnTo>
                    <a:lnTo>
                      <a:pt x="629" y="834"/>
                    </a:lnTo>
                    <a:lnTo>
                      <a:pt x="616" y="854"/>
                    </a:lnTo>
                    <a:lnTo>
                      <a:pt x="616" y="854"/>
                    </a:lnTo>
                    <a:lnTo>
                      <a:pt x="607" y="869"/>
                    </a:lnTo>
                    <a:lnTo>
                      <a:pt x="593" y="893"/>
                    </a:lnTo>
                    <a:lnTo>
                      <a:pt x="575" y="924"/>
                    </a:lnTo>
                    <a:lnTo>
                      <a:pt x="553" y="961"/>
                    </a:lnTo>
                    <a:lnTo>
                      <a:pt x="529" y="1003"/>
                    </a:lnTo>
                    <a:lnTo>
                      <a:pt x="501" y="1049"/>
                    </a:lnTo>
                    <a:lnTo>
                      <a:pt x="472" y="1099"/>
                    </a:lnTo>
                    <a:lnTo>
                      <a:pt x="444" y="1148"/>
                    </a:lnTo>
                    <a:lnTo>
                      <a:pt x="414" y="1200"/>
                    </a:lnTo>
                    <a:lnTo>
                      <a:pt x="385" y="1250"/>
                    </a:lnTo>
                    <a:lnTo>
                      <a:pt x="357" y="1298"/>
                    </a:lnTo>
                    <a:lnTo>
                      <a:pt x="332" y="1343"/>
                    </a:lnTo>
                    <a:lnTo>
                      <a:pt x="309" y="1385"/>
                    </a:lnTo>
                    <a:lnTo>
                      <a:pt x="290" y="1419"/>
                    </a:lnTo>
                    <a:lnTo>
                      <a:pt x="275" y="1448"/>
                    </a:lnTo>
                    <a:lnTo>
                      <a:pt x="265" y="1469"/>
                    </a:lnTo>
                    <a:lnTo>
                      <a:pt x="265" y="1469"/>
                    </a:lnTo>
                    <a:lnTo>
                      <a:pt x="257" y="1485"/>
                    </a:lnTo>
                    <a:lnTo>
                      <a:pt x="250" y="1502"/>
                    </a:lnTo>
                    <a:lnTo>
                      <a:pt x="242" y="1518"/>
                    </a:lnTo>
                    <a:lnTo>
                      <a:pt x="234" y="1534"/>
                    </a:lnTo>
                    <a:lnTo>
                      <a:pt x="227" y="1550"/>
                    </a:lnTo>
                    <a:lnTo>
                      <a:pt x="219" y="1565"/>
                    </a:lnTo>
                    <a:lnTo>
                      <a:pt x="212" y="1580"/>
                    </a:lnTo>
                    <a:lnTo>
                      <a:pt x="205" y="1594"/>
                    </a:lnTo>
                    <a:lnTo>
                      <a:pt x="199" y="1607"/>
                    </a:lnTo>
                    <a:lnTo>
                      <a:pt x="194" y="1618"/>
                    </a:lnTo>
                    <a:lnTo>
                      <a:pt x="189" y="1628"/>
                    </a:lnTo>
                    <a:lnTo>
                      <a:pt x="184" y="1637"/>
                    </a:lnTo>
                    <a:lnTo>
                      <a:pt x="181" y="1644"/>
                    </a:lnTo>
                    <a:lnTo>
                      <a:pt x="179" y="1648"/>
                    </a:lnTo>
                    <a:lnTo>
                      <a:pt x="176" y="1652"/>
                    </a:lnTo>
                    <a:lnTo>
                      <a:pt x="176" y="1653"/>
                    </a:lnTo>
                    <a:lnTo>
                      <a:pt x="0" y="1597"/>
                    </a:lnTo>
                    <a:lnTo>
                      <a:pt x="0" y="1597"/>
                    </a:lnTo>
                    <a:lnTo>
                      <a:pt x="1" y="1594"/>
                    </a:lnTo>
                    <a:lnTo>
                      <a:pt x="4" y="1588"/>
                    </a:lnTo>
                    <a:lnTo>
                      <a:pt x="8" y="1579"/>
                    </a:lnTo>
                    <a:lnTo>
                      <a:pt x="13" y="1568"/>
                    </a:lnTo>
                    <a:lnTo>
                      <a:pt x="19" y="1553"/>
                    </a:lnTo>
                    <a:lnTo>
                      <a:pt x="27" y="1538"/>
                    </a:lnTo>
                    <a:lnTo>
                      <a:pt x="34" y="1521"/>
                    </a:lnTo>
                    <a:lnTo>
                      <a:pt x="42" y="1502"/>
                    </a:lnTo>
                    <a:lnTo>
                      <a:pt x="50" y="1484"/>
                    </a:lnTo>
                    <a:lnTo>
                      <a:pt x="58" y="1465"/>
                    </a:lnTo>
                    <a:lnTo>
                      <a:pt x="65" y="1448"/>
                    </a:lnTo>
                    <a:lnTo>
                      <a:pt x="72" y="1432"/>
                    </a:lnTo>
                    <a:lnTo>
                      <a:pt x="77" y="1417"/>
                    </a:lnTo>
                    <a:lnTo>
                      <a:pt x="83" y="1405"/>
                    </a:lnTo>
                    <a:lnTo>
                      <a:pt x="87" y="1395"/>
                    </a:lnTo>
                    <a:lnTo>
                      <a:pt x="89" y="1389"/>
                    </a:lnTo>
                    <a:lnTo>
                      <a:pt x="89" y="1389"/>
                    </a:lnTo>
                    <a:lnTo>
                      <a:pt x="90" y="1383"/>
                    </a:lnTo>
                    <a:lnTo>
                      <a:pt x="92" y="1374"/>
                    </a:lnTo>
                    <a:lnTo>
                      <a:pt x="95" y="1364"/>
                    </a:lnTo>
                    <a:lnTo>
                      <a:pt x="97" y="1351"/>
                    </a:lnTo>
                    <a:lnTo>
                      <a:pt x="99" y="1336"/>
                    </a:lnTo>
                    <a:lnTo>
                      <a:pt x="104" y="1319"/>
                    </a:lnTo>
                    <a:lnTo>
                      <a:pt x="108" y="1301"/>
                    </a:lnTo>
                    <a:lnTo>
                      <a:pt x="114" y="1281"/>
                    </a:lnTo>
                    <a:lnTo>
                      <a:pt x="121" y="1260"/>
                    </a:lnTo>
                    <a:lnTo>
                      <a:pt x="129" y="1238"/>
                    </a:lnTo>
                    <a:lnTo>
                      <a:pt x="140" y="1216"/>
                    </a:lnTo>
                    <a:lnTo>
                      <a:pt x="151" y="1193"/>
                    </a:lnTo>
                    <a:lnTo>
                      <a:pt x="164" y="1170"/>
                    </a:lnTo>
                    <a:lnTo>
                      <a:pt x="180" y="1147"/>
                    </a:lnTo>
                    <a:lnTo>
                      <a:pt x="197" y="1124"/>
                    </a:lnTo>
                    <a:lnTo>
                      <a:pt x="217" y="1101"/>
                    </a:lnTo>
                    <a:lnTo>
                      <a:pt x="217" y="1101"/>
                    </a:lnTo>
                    <a:lnTo>
                      <a:pt x="237" y="1077"/>
                    </a:lnTo>
                    <a:lnTo>
                      <a:pt x="258" y="1049"/>
                    </a:lnTo>
                    <a:lnTo>
                      <a:pt x="279" y="1018"/>
                    </a:lnTo>
                    <a:lnTo>
                      <a:pt x="298" y="986"/>
                    </a:lnTo>
                    <a:lnTo>
                      <a:pt x="318" y="952"/>
                    </a:lnTo>
                    <a:lnTo>
                      <a:pt x="336" y="917"/>
                    </a:lnTo>
                    <a:lnTo>
                      <a:pt x="354" y="882"/>
                    </a:lnTo>
                    <a:lnTo>
                      <a:pt x="370" y="848"/>
                    </a:lnTo>
                    <a:lnTo>
                      <a:pt x="385" y="816"/>
                    </a:lnTo>
                    <a:lnTo>
                      <a:pt x="399" y="786"/>
                    </a:lnTo>
                    <a:lnTo>
                      <a:pt x="411" y="758"/>
                    </a:lnTo>
                    <a:lnTo>
                      <a:pt x="421" y="734"/>
                    </a:lnTo>
                    <a:lnTo>
                      <a:pt x="429" y="713"/>
                    </a:lnTo>
                    <a:lnTo>
                      <a:pt x="436" y="698"/>
                    </a:lnTo>
                    <a:lnTo>
                      <a:pt x="439" y="689"/>
                    </a:lnTo>
                    <a:lnTo>
                      <a:pt x="440" y="685"/>
                    </a:lnTo>
                    <a:lnTo>
                      <a:pt x="440" y="685"/>
                    </a:lnTo>
                    <a:lnTo>
                      <a:pt x="440" y="679"/>
                    </a:lnTo>
                    <a:lnTo>
                      <a:pt x="439" y="661"/>
                    </a:lnTo>
                    <a:lnTo>
                      <a:pt x="437" y="633"/>
                    </a:lnTo>
                    <a:lnTo>
                      <a:pt x="434" y="596"/>
                    </a:lnTo>
                    <a:lnTo>
                      <a:pt x="432" y="552"/>
                    </a:lnTo>
                    <a:lnTo>
                      <a:pt x="430" y="501"/>
                    </a:lnTo>
                    <a:lnTo>
                      <a:pt x="429" y="448"/>
                    </a:lnTo>
                    <a:lnTo>
                      <a:pt x="426" y="392"/>
                    </a:lnTo>
                    <a:lnTo>
                      <a:pt x="425" y="334"/>
                    </a:lnTo>
                    <a:lnTo>
                      <a:pt x="425" y="278"/>
                    </a:lnTo>
                    <a:lnTo>
                      <a:pt x="425" y="224"/>
                    </a:lnTo>
                    <a:lnTo>
                      <a:pt x="427" y="172"/>
                    </a:lnTo>
                    <a:lnTo>
                      <a:pt x="430" y="127"/>
                    </a:lnTo>
                    <a:lnTo>
                      <a:pt x="434" y="88"/>
                    </a:lnTo>
                    <a:lnTo>
                      <a:pt x="440" y="58"/>
                    </a:lnTo>
                    <a:lnTo>
                      <a:pt x="448" y="37"/>
                    </a:lnTo>
                    <a:lnTo>
                      <a:pt x="448" y="37"/>
                    </a:lnTo>
                    <a:lnTo>
                      <a:pt x="462" y="23"/>
                    </a:lnTo>
                    <a:lnTo>
                      <a:pt x="485" y="13"/>
                    </a:lnTo>
                    <a:lnTo>
                      <a:pt x="515" y="5"/>
                    </a:lnTo>
                    <a:lnTo>
                      <a:pt x="551" y="0"/>
                    </a:lnTo>
                    <a:lnTo>
                      <a:pt x="591" y="0"/>
                    </a:lnTo>
                    <a:lnTo>
                      <a:pt x="634" y="3"/>
                    </a:lnTo>
                    <a:lnTo>
                      <a:pt x="679" y="9"/>
                    </a:lnTo>
                    <a:lnTo>
                      <a:pt x="723" y="21"/>
                    </a:lnTo>
                    <a:lnTo>
                      <a:pt x="767" y="36"/>
                    </a:lnTo>
                    <a:lnTo>
                      <a:pt x="809" y="57"/>
                    </a:lnTo>
                    <a:lnTo>
                      <a:pt x="846" y="81"/>
                    </a:lnTo>
                    <a:lnTo>
                      <a:pt x="878" y="111"/>
                    </a:lnTo>
                    <a:lnTo>
                      <a:pt x="902" y="146"/>
                    </a:lnTo>
                    <a:lnTo>
                      <a:pt x="918" y="187"/>
                    </a:lnTo>
                    <a:lnTo>
                      <a:pt x="925" y="233"/>
                    </a:lnTo>
                    <a:lnTo>
                      <a:pt x="920" y="2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78" name="Freeform 334"/>
              <p:cNvSpPr>
                <a:spLocks/>
              </p:cNvSpPr>
              <p:nvPr/>
            </p:nvSpPr>
            <p:spPr bwMode="auto">
              <a:xfrm flipH="1">
                <a:off x="977" y="4197"/>
                <a:ext cx="361" cy="123"/>
              </a:xfrm>
              <a:custGeom>
                <a:avLst/>
                <a:gdLst>
                  <a:gd name="T0" fmla="*/ 109 w 842"/>
                  <a:gd name="T1" fmla="*/ 3 h 267"/>
                  <a:gd name="T2" fmla="*/ 82 w 842"/>
                  <a:gd name="T3" fmla="*/ 17 h 267"/>
                  <a:gd name="T4" fmla="*/ 44 w 842"/>
                  <a:gd name="T5" fmla="*/ 45 h 267"/>
                  <a:gd name="T6" fmla="*/ 11 w 842"/>
                  <a:gd name="T7" fmla="*/ 87 h 267"/>
                  <a:gd name="T8" fmla="*/ 0 w 842"/>
                  <a:gd name="T9" fmla="*/ 126 h 267"/>
                  <a:gd name="T10" fmla="*/ 4 w 842"/>
                  <a:gd name="T11" fmla="*/ 154 h 267"/>
                  <a:gd name="T12" fmla="*/ 18 w 842"/>
                  <a:gd name="T13" fmla="*/ 182 h 267"/>
                  <a:gd name="T14" fmla="*/ 39 w 842"/>
                  <a:gd name="T15" fmla="*/ 209 h 267"/>
                  <a:gd name="T16" fmla="*/ 66 w 842"/>
                  <a:gd name="T17" fmla="*/ 232 h 267"/>
                  <a:gd name="T18" fmla="*/ 97 w 842"/>
                  <a:gd name="T19" fmla="*/ 250 h 267"/>
                  <a:gd name="T20" fmla="*/ 132 w 842"/>
                  <a:gd name="T21" fmla="*/ 262 h 267"/>
                  <a:gd name="T22" fmla="*/ 168 w 842"/>
                  <a:gd name="T23" fmla="*/ 267 h 267"/>
                  <a:gd name="T24" fmla="*/ 206 w 842"/>
                  <a:gd name="T25" fmla="*/ 261 h 267"/>
                  <a:gd name="T26" fmla="*/ 252 w 842"/>
                  <a:gd name="T27" fmla="*/ 255 h 267"/>
                  <a:gd name="T28" fmla="*/ 305 w 842"/>
                  <a:gd name="T29" fmla="*/ 249 h 267"/>
                  <a:gd name="T30" fmla="*/ 362 w 842"/>
                  <a:gd name="T31" fmla="*/ 244 h 267"/>
                  <a:gd name="T32" fmla="*/ 423 w 842"/>
                  <a:gd name="T33" fmla="*/ 241 h 267"/>
                  <a:gd name="T34" fmla="*/ 484 w 842"/>
                  <a:gd name="T35" fmla="*/ 240 h 267"/>
                  <a:gd name="T36" fmla="*/ 542 w 842"/>
                  <a:gd name="T37" fmla="*/ 244 h 267"/>
                  <a:gd name="T38" fmla="*/ 595 w 842"/>
                  <a:gd name="T39" fmla="*/ 250 h 267"/>
                  <a:gd name="T40" fmla="*/ 641 w 842"/>
                  <a:gd name="T41" fmla="*/ 261 h 267"/>
                  <a:gd name="T42" fmla="*/ 686 w 842"/>
                  <a:gd name="T43" fmla="*/ 267 h 267"/>
                  <a:gd name="T44" fmla="*/ 731 w 842"/>
                  <a:gd name="T45" fmla="*/ 264 h 267"/>
                  <a:gd name="T46" fmla="*/ 771 w 842"/>
                  <a:gd name="T47" fmla="*/ 257 h 267"/>
                  <a:gd name="T48" fmla="*/ 804 w 842"/>
                  <a:gd name="T49" fmla="*/ 246 h 267"/>
                  <a:gd name="T50" fmla="*/ 829 w 842"/>
                  <a:gd name="T51" fmla="*/ 230 h 267"/>
                  <a:gd name="T52" fmla="*/ 841 w 842"/>
                  <a:gd name="T53" fmla="*/ 210 h 267"/>
                  <a:gd name="T54" fmla="*/ 840 w 842"/>
                  <a:gd name="T55" fmla="*/ 187 h 267"/>
                  <a:gd name="T56" fmla="*/ 824 w 842"/>
                  <a:gd name="T57" fmla="*/ 164 h 267"/>
                  <a:gd name="T58" fmla="*/ 803 w 842"/>
                  <a:gd name="T59" fmla="*/ 146 h 267"/>
                  <a:gd name="T60" fmla="*/ 780 w 842"/>
                  <a:gd name="T61" fmla="*/ 131 h 267"/>
                  <a:gd name="T62" fmla="*/ 755 w 842"/>
                  <a:gd name="T63" fmla="*/ 120 h 267"/>
                  <a:gd name="T64" fmla="*/ 728 w 842"/>
                  <a:gd name="T65" fmla="*/ 112 h 267"/>
                  <a:gd name="T66" fmla="*/ 700 w 842"/>
                  <a:gd name="T67" fmla="*/ 108 h 267"/>
                  <a:gd name="T68" fmla="*/ 671 w 842"/>
                  <a:gd name="T69" fmla="*/ 105 h 267"/>
                  <a:gd name="T70" fmla="*/ 641 w 842"/>
                  <a:gd name="T71" fmla="*/ 104 h 267"/>
                  <a:gd name="T72" fmla="*/ 610 w 842"/>
                  <a:gd name="T73" fmla="*/ 103 h 267"/>
                  <a:gd name="T74" fmla="*/ 574 w 842"/>
                  <a:gd name="T75" fmla="*/ 95 h 267"/>
                  <a:gd name="T76" fmla="*/ 535 w 842"/>
                  <a:gd name="T77" fmla="*/ 82 h 267"/>
                  <a:gd name="T78" fmla="*/ 495 w 842"/>
                  <a:gd name="T79" fmla="*/ 65 h 267"/>
                  <a:gd name="T80" fmla="*/ 457 w 842"/>
                  <a:gd name="T81" fmla="*/ 47 h 267"/>
                  <a:gd name="T82" fmla="*/ 424 w 842"/>
                  <a:gd name="T83" fmla="*/ 29 h 267"/>
                  <a:gd name="T84" fmla="*/ 400 w 842"/>
                  <a:gd name="T85" fmla="*/ 17 h 267"/>
                  <a:gd name="T86" fmla="*/ 387 w 842"/>
                  <a:gd name="T87" fmla="*/ 9 h 267"/>
                  <a:gd name="T88" fmla="*/ 113 w 842"/>
                  <a:gd name="T8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42" h="267">
                    <a:moveTo>
                      <a:pt x="113" y="0"/>
                    </a:moveTo>
                    <a:lnTo>
                      <a:pt x="109" y="3"/>
                    </a:lnTo>
                    <a:lnTo>
                      <a:pt x="98" y="7"/>
                    </a:lnTo>
                    <a:lnTo>
                      <a:pt x="82" y="17"/>
                    </a:lnTo>
                    <a:lnTo>
                      <a:pt x="64" y="29"/>
                    </a:lnTo>
                    <a:lnTo>
                      <a:pt x="44" y="45"/>
                    </a:lnTo>
                    <a:lnTo>
                      <a:pt x="26" y="64"/>
                    </a:lnTo>
                    <a:lnTo>
                      <a:pt x="11" y="87"/>
                    </a:lnTo>
                    <a:lnTo>
                      <a:pt x="2" y="112"/>
                    </a:lnTo>
                    <a:lnTo>
                      <a:pt x="0" y="126"/>
                    </a:lnTo>
                    <a:lnTo>
                      <a:pt x="0" y="140"/>
                    </a:lnTo>
                    <a:lnTo>
                      <a:pt x="4" y="154"/>
                    </a:lnTo>
                    <a:lnTo>
                      <a:pt x="10" y="169"/>
                    </a:lnTo>
                    <a:lnTo>
                      <a:pt x="18" y="182"/>
                    </a:lnTo>
                    <a:lnTo>
                      <a:pt x="27" y="196"/>
                    </a:lnTo>
                    <a:lnTo>
                      <a:pt x="39" y="209"/>
                    </a:lnTo>
                    <a:lnTo>
                      <a:pt x="51" y="220"/>
                    </a:lnTo>
                    <a:lnTo>
                      <a:pt x="66" y="232"/>
                    </a:lnTo>
                    <a:lnTo>
                      <a:pt x="81" y="242"/>
                    </a:lnTo>
                    <a:lnTo>
                      <a:pt x="97" y="250"/>
                    </a:lnTo>
                    <a:lnTo>
                      <a:pt x="115" y="257"/>
                    </a:lnTo>
                    <a:lnTo>
                      <a:pt x="132" y="262"/>
                    </a:lnTo>
                    <a:lnTo>
                      <a:pt x="149" y="265"/>
                    </a:lnTo>
                    <a:lnTo>
                      <a:pt x="168" y="267"/>
                    </a:lnTo>
                    <a:lnTo>
                      <a:pt x="186" y="264"/>
                    </a:lnTo>
                    <a:lnTo>
                      <a:pt x="206" y="261"/>
                    </a:lnTo>
                    <a:lnTo>
                      <a:pt x="227" y="258"/>
                    </a:lnTo>
                    <a:lnTo>
                      <a:pt x="252" y="255"/>
                    </a:lnTo>
                    <a:lnTo>
                      <a:pt x="277" y="252"/>
                    </a:lnTo>
                    <a:lnTo>
                      <a:pt x="305" y="249"/>
                    </a:lnTo>
                    <a:lnTo>
                      <a:pt x="333" y="246"/>
                    </a:lnTo>
                    <a:lnTo>
                      <a:pt x="362" y="244"/>
                    </a:lnTo>
                    <a:lnTo>
                      <a:pt x="393" y="242"/>
                    </a:lnTo>
                    <a:lnTo>
                      <a:pt x="423" y="241"/>
                    </a:lnTo>
                    <a:lnTo>
                      <a:pt x="454" y="240"/>
                    </a:lnTo>
                    <a:lnTo>
                      <a:pt x="484" y="240"/>
                    </a:lnTo>
                    <a:lnTo>
                      <a:pt x="513" y="241"/>
                    </a:lnTo>
                    <a:lnTo>
                      <a:pt x="542" y="244"/>
                    </a:lnTo>
                    <a:lnTo>
                      <a:pt x="568" y="247"/>
                    </a:lnTo>
                    <a:lnTo>
                      <a:pt x="595" y="250"/>
                    </a:lnTo>
                    <a:lnTo>
                      <a:pt x="618" y="256"/>
                    </a:lnTo>
                    <a:lnTo>
                      <a:pt x="641" y="261"/>
                    </a:lnTo>
                    <a:lnTo>
                      <a:pt x="664" y="264"/>
                    </a:lnTo>
                    <a:lnTo>
                      <a:pt x="686" y="267"/>
                    </a:lnTo>
                    <a:lnTo>
                      <a:pt x="709" y="267"/>
                    </a:lnTo>
                    <a:lnTo>
                      <a:pt x="731" y="264"/>
                    </a:lnTo>
                    <a:lnTo>
                      <a:pt x="751" y="262"/>
                    </a:lnTo>
                    <a:lnTo>
                      <a:pt x="771" y="257"/>
                    </a:lnTo>
                    <a:lnTo>
                      <a:pt x="788" y="252"/>
                    </a:lnTo>
                    <a:lnTo>
                      <a:pt x="804" y="246"/>
                    </a:lnTo>
                    <a:lnTo>
                      <a:pt x="818" y="238"/>
                    </a:lnTo>
                    <a:lnTo>
                      <a:pt x="829" y="230"/>
                    </a:lnTo>
                    <a:lnTo>
                      <a:pt x="837" y="219"/>
                    </a:lnTo>
                    <a:lnTo>
                      <a:pt x="841" y="210"/>
                    </a:lnTo>
                    <a:lnTo>
                      <a:pt x="842" y="199"/>
                    </a:lnTo>
                    <a:lnTo>
                      <a:pt x="840" y="187"/>
                    </a:lnTo>
                    <a:lnTo>
                      <a:pt x="833" y="176"/>
                    </a:lnTo>
                    <a:lnTo>
                      <a:pt x="824" y="164"/>
                    </a:lnTo>
                    <a:lnTo>
                      <a:pt x="814" y="155"/>
                    </a:lnTo>
                    <a:lnTo>
                      <a:pt x="803" y="146"/>
                    </a:lnTo>
                    <a:lnTo>
                      <a:pt x="792" y="138"/>
                    </a:lnTo>
                    <a:lnTo>
                      <a:pt x="780" y="131"/>
                    </a:lnTo>
                    <a:lnTo>
                      <a:pt x="768" y="125"/>
                    </a:lnTo>
                    <a:lnTo>
                      <a:pt x="755" y="120"/>
                    </a:lnTo>
                    <a:lnTo>
                      <a:pt x="742" y="116"/>
                    </a:lnTo>
                    <a:lnTo>
                      <a:pt x="728" y="112"/>
                    </a:lnTo>
                    <a:lnTo>
                      <a:pt x="713" y="110"/>
                    </a:lnTo>
                    <a:lnTo>
                      <a:pt x="700" y="108"/>
                    </a:lnTo>
                    <a:lnTo>
                      <a:pt x="685" y="106"/>
                    </a:lnTo>
                    <a:lnTo>
                      <a:pt x="671" y="105"/>
                    </a:lnTo>
                    <a:lnTo>
                      <a:pt x="656" y="104"/>
                    </a:lnTo>
                    <a:lnTo>
                      <a:pt x="641" y="104"/>
                    </a:lnTo>
                    <a:lnTo>
                      <a:pt x="626" y="104"/>
                    </a:lnTo>
                    <a:lnTo>
                      <a:pt x="610" y="103"/>
                    </a:lnTo>
                    <a:lnTo>
                      <a:pt x="593" y="100"/>
                    </a:lnTo>
                    <a:lnTo>
                      <a:pt x="574" y="95"/>
                    </a:lnTo>
                    <a:lnTo>
                      <a:pt x="554" y="89"/>
                    </a:lnTo>
                    <a:lnTo>
                      <a:pt x="535" y="82"/>
                    </a:lnTo>
                    <a:lnTo>
                      <a:pt x="514" y="73"/>
                    </a:lnTo>
                    <a:lnTo>
                      <a:pt x="495" y="65"/>
                    </a:lnTo>
                    <a:lnTo>
                      <a:pt x="475" y="56"/>
                    </a:lnTo>
                    <a:lnTo>
                      <a:pt x="457" y="47"/>
                    </a:lnTo>
                    <a:lnTo>
                      <a:pt x="440" y="38"/>
                    </a:lnTo>
                    <a:lnTo>
                      <a:pt x="424" y="29"/>
                    </a:lnTo>
                    <a:lnTo>
                      <a:pt x="412" y="22"/>
                    </a:lnTo>
                    <a:lnTo>
                      <a:pt x="400" y="17"/>
                    </a:lnTo>
                    <a:lnTo>
                      <a:pt x="392" y="12"/>
                    </a:lnTo>
                    <a:lnTo>
                      <a:pt x="387" y="9"/>
                    </a:lnTo>
                    <a:lnTo>
                      <a:pt x="385" y="7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79" name="Freeform 335"/>
              <p:cNvSpPr>
                <a:spLocks/>
              </p:cNvSpPr>
              <p:nvPr/>
            </p:nvSpPr>
            <p:spPr bwMode="auto">
              <a:xfrm flipH="1">
                <a:off x="977" y="4197"/>
                <a:ext cx="361" cy="123"/>
              </a:xfrm>
              <a:custGeom>
                <a:avLst/>
                <a:gdLst>
                  <a:gd name="T0" fmla="*/ 113 w 842"/>
                  <a:gd name="T1" fmla="*/ 0 h 267"/>
                  <a:gd name="T2" fmla="*/ 98 w 842"/>
                  <a:gd name="T3" fmla="*/ 7 h 267"/>
                  <a:gd name="T4" fmla="*/ 64 w 842"/>
                  <a:gd name="T5" fmla="*/ 29 h 267"/>
                  <a:gd name="T6" fmla="*/ 26 w 842"/>
                  <a:gd name="T7" fmla="*/ 64 h 267"/>
                  <a:gd name="T8" fmla="*/ 2 w 842"/>
                  <a:gd name="T9" fmla="*/ 112 h 267"/>
                  <a:gd name="T10" fmla="*/ 0 w 842"/>
                  <a:gd name="T11" fmla="*/ 126 h 267"/>
                  <a:gd name="T12" fmla="*/ 4 w 842"/>
                  <a:gd name="T13" fmla="*/ 154 h 267"/>
                  <a:gd name="T14" fmla="*/ 18 w 842"/>
                  <a:gd name="T15" fmla="*/ 182 h 267"/>
                  <a:gd name="T16" fmla="*/ 39 w 842"/>
                  <a:gd name="T17" fmla="*/ 209 h 267"/>
                  <a:gd name="T18" fmla="*/ 66 w 842"/>
                  <a:gd name="T19" fmla="*/ 232 h 267"/>
                  <a:gd name="T20" fmla="*/ 97 w 842"/>
                  <a:gd name="T21" fmla="*/ 250 h 267"/>
                  <a:gd name="T22" fmla="*/ 132 w 842"/>
                  <a:gd name="T23" fmla="*/ 262 h 267"/>
                  <a:gd name="T24" fmla="*/ 168 w 842"/>
                  <a:gd name="T25" fmla="*/ 267 h 267"/>
                  <a:gd name="T26" fmla="*/ 186 w 842"/>
                  <a:gd name="T27" fmla="*/ 264 h 267"/>
                  <a:gd name="T28" fmla="*/ 227 w 842"/>
                  <a:gd name="T29" fmla="*/ 258 h 267"/>
                  <a:gd name="T30" fmla="*/ 277 w 842"/>
                  <a:gd name="T31" fmla="*/ 252 h 267"/>
                  <a:gd name="T32" fmla="*/ 333 w 842"/>
                  <a:gd name="T33" fmla="*/ 246 h 267"/>
                  <a:gd name="T34" fmla="*/ 393 w 842"/>
                  <a:gd name="T35" fmla="*/ 242 h 267"/>
                  <a:gd name="T36" fmla="*/ 454 w 842"/>
                  <a:gd name="T37" fmla="*/ 240 h 267"/>
                  <a:gd name="T38" fmla="*/ 513 w 842"/>
                  <a:gd name="T39" fmla="*/ 241 h 267"/>
                  <a:gd name="T40" fmla="*/ 568 w 842"/>
                  <a:gd name="T41" fmla="*/ 247 h 267"/>
                  <a:gd name="T42" fmla="*/ 618 w 842"/>
                  <a:gd name="T43" fmla="*/ 256 h 267"/>
                  <a:gd name="T44" fmla="*/ 641 w 842"/>
                  <a:gd name="T45" fmla="*/ 261 h 267"/>
                  <a:gd name="T46" fmla="*/ 686 w 842"/>
                  <a:gd name="T47" fmla="*/ 267 h 267"/>
                  <a:gd name="T48" fmla="*/ 731 w 842"/>
                  <a:gd name="T49" fmla="*/ 264 h 267"/>
                  <a:gd name="T50" fmla="*/ 771 w 842"/>
                  <a:gd name="T51" fmla="*/ 257 h 267"/>
                  <a:gd name="T52" fmla="*/ 804 w 842"/>
                  <a:gd name="T53" fmla="*/ 246 h 267"/>
                  <a:gd name="T54" fmla="*/ 829 w 842"/>
                  <a:gd name="T55" fmla="*/ 230 h 267"/>
                  <a:gd name="T56" fmla="*/ 841 w 842"/>
                  <a:gd name="T57" fmla="*/ 210 h 267"/>
                  <a:gd name="T58" fmla="*/ 840 w 842"/>
                  <a:gd name="T59" fmla="*/ 187 h 267"/>
                  <a:gd name="T60" fmla="*/ 833 w 842"/>
                  <a:gd name="T61" fmla="*/ 176 h 267"/>
                  <a:gd name="T62" fmla="*/ 814 w 842"/>
                  <a:gd name="T63" fmla="*/ 155 h 267"/>
                  <a:gd name="T64" fmla="*/ 792 w 842"/>
                  <a:gd name="T65" fmla="*/ 138 h 267"/>
                  <a:gd name="T66" fmla="*/ 768 w 842"/>
                  <a:gd name="T67" fmla="*/ 125 h 267"/>
                  <a:gd name="T68" fmla="*/ 742 w 842"/>
                  <a:gd name="T69" fmla="*/ 116 h 267"/>
                  <a:gd name="T70" fmla="*/ 713 w 842"/>
                  <a:gd name="T71" fmla="*/ 110 h 267"/>
                  <a:gd name="T72" fmla="*/ 685 w 842"/>
                  <a:gd name="T73" fmla="*/ 106 h 267"/>
                  <a:gd name="T74" fmla="*/ 656 w 842"/>
                  <a:gd name="T75" fmla="*/ 104 h 267"/>
                  <a:gd name="T76" fmla="*/ 626 w 842"/>
                  <a:gd name="T77" fmla="*/ 104 h 267"/>
                  <a:gd name="T78" fmla="*/ 610 w 842"/>
                  <a:gd name="T79" fmla="*/ 103 h 267"/>
                  <a:gd name="T80" fmla="*/ 574 w 842"/>
                  <a:gd name="T81" fmla="*/ 95 h 267"/>
                  <a:gd name="T82" fmla="*/ 535 w 842"/>
                  <a:gd name="T83" fmla="*/ 82 h 267"/>
                  <a:gd name="T84" fmla="*/ 495 w 842"/>
                  <a:gd name="T85" fmla="*/ 65 h 267"/>
                  <a:gd name="T86" fmla="*/ 457 w 842"/>
                  <a:gd name="T87" fmla="*/ 47 h 267"/>
                  <a:gd name="T88" fmla="*/ 424 w 842"/>
                  <a:gd name="T89" fmla="*/ 29 h 267"/>
                  <a:gd name="T90" fmla="*/ 400 w 842"/>
                  <a:gd name="T91" fmla="*/ 17 h 267"/>
                  <a:gd name="T92" fmla="*/ 387 w 842"/>
                  <a:gd name="T93" fmla="*/ 9 h 267"/>
                  <a:gd name="T94" fmla="*/ 113 w 842"/>
                  <a:gd name="T95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42" h="267">
                    <a:moveTo>
                      <a:pt x="113" y="0"/>
                    </a:moveTo>
                    <a:lnTo>
                      <a:pt x="113" y="0"/>
                    </a:lnTo>
                    <a:lnTo>
                      <a:pt x="109" y="3"/>
                    </a:lnTo>
                    <a:lnTo>
                      <a:pt x="98" y="7"/>
                    </a:lnTo>
                    <a:lnTo>
                      <a:pt x="82" y="17"/>
                    </a:lnTo>
                    <a:lnTo>
                      <a:pt x="64" y="29"/>
                    </a:lnTo>
                    <a:lnTo>
                      <a:pt x="44" y="45"/>
                    </a:lnTo>
                    <a:lnTo>
                      <a:pt x="26" y="64"/>
                    </a:lnTo>
                    <a:lnTo>
                      <a:pt x="11" y="87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0" y="126"/>
                    </a:lnTo>
                    <a:lnTo>
                      <a:pt x="0" y="140"/>
                    </a:lnTo>
                    <a:lnTo>
                      <a:pt x="4" y="154"/>
                    </a:lnTo>
                    <a:lnTo>
                      <a:pt x="10" y="169"/>
                    </a:lnTo>
                    <a:lnTo>
                      <a:pt x="18" y="182"/>
                    </a:lnTo>
                    <a:lnTo>
                      <a:pt x="27" y="196"/>
                    </a:lnTo>
                    <a:lnTo>
                      <a:pt x="39" y="209"/>
                    </a:lnTo>
                    <a:lnTo>
                      <a:pt x="51" y="220"/>
                    </a:lnTo>
                    <a:lnTo>
                      <a:pt x="66" y="232"/>
                    </a:lnTo>
                    <a:lnTo>
                      <a:pt x="81" y="242"/>
                    </a:lnTo>
                    <a:lnTo>
                      <a:pt x="97" y="250"/>
                    </a:lnTo>
                    <a:lnTo>
                      <a:pt x="115" y="257"/>
                    </a:lnTo>
                    <a:lnTo>
                      <a:pt x="132" y="262"/>
                    </a:lnTo>
                    <a:lnTo>
                      <a:pt x="149" y="265"/>
                    </a:lnTo>
                    <a:lnTo>
                      <a:pt x="168" y="267"/>
                    </a:lnTo>
                    <a:lnTo>
                      <a:pt x="186" y="264"/>
                    </a:lnTo>
                    <a:lnTo>
                      <a:pt x="186" y="264"/>
                    </a:lnTo>
                    <a:lnTo>
                      <a:pt x="206" y="261"/>
                    </a:lnTo>
                    <a:lnTo>
                      <a:pt x="227" y="258"/>
                    </a:lnTo>
                    <a:lnTo>
                      <a:pt x="252" y="255"/>
                    </a:lnTo>
                    <a:lnTo>
                      <a:pt x="277" y="252"/>
                    </a:lnTo>
                    <a:lnTo>
                      <a:pt x="305" y="249"/>
                    </a:lnTo>
                    <a:lnTo>
                      <a:pt x="333" y="246"/>
                    </a:lnTo>
                    <a:lnTo>
                      <a:pt x="362" y="244"/>
                    </a:lnTo>
                    <a:lnTo>
                      <a:pt x="393" y="242"/>
                    </a:lnTo>
                    <a:lnTo>
                      <a:pt x="423" y="241"/>
                    </a:lnTo>
                    <a:lnTo>
                      <a:pt x="454" y="240"/>
                    </a:lnTo>
                    <a:lnTo>
                      <a:pt x="484" y="240"/>
                    </a:lnTo>
                    <a:lnTo>
                      <a:pt x="513" y="241"/>
                    </a:lnTo>
                    <a:lnTo>
                      <a:pt x="542" y="244"/>
                    </a:lnTo>
                    <a:lnTo>
                      <a:pt x="568" y="247"/>
                    </a:lnTo>
                    <a:lnTo>
                      <a:pt x="595" y="250"/>
                    </a:lnTo>
                    <a:lnTo>
                      <a:pt x="618" y="256"/>
                    </a:lnTo>
                    <a:lnTo>
                      <a:pt x="618" y="256"/>
                    </a:lnTo>
                    <a:lnTo>
                      <a:pt x="641" y="261"/>
                    </a:lnTo>
                    <a:lnTo>
                      <a:pt x="664" y="264"/>
                    </a:lnTo>
                    <a:lnTo>
                      <a:pt x="686" y="267"/>
                    </a:lnTo>
                    <a:lnTo>
                      <a:pt x="709" y="267"/>
                    </a:lnTo>
                    <a:lnTo>
                      <a:pt x="731" y="264"/>
                    </a:lnTo>
                    <a:lnTo>
                      <a:pt x="751" y="262"/>
                    </a:lnTo>
                    <a:lnTo>
                      <a:pt x="771" y="257"/>
                    </a:lnTo>
                    <a:lnTo>
                      <a:pt x="788" y="252"/>
                    </a:lnTo>
                    <a:lnTo>
                      <a:pt x="804" y="246"/>
                    </a:lnTo>
                    <a:lnTo>
                      <a:pt x="818" y="238"/>
                    </a:lnTo>
                    <a:lnTo>
                      <a:pt x="829" y="230"/>
                    </a:lnTo>
                    <a:lnTo>
                      <a:pt x="837" y="219"/>
                    </a:lnTo>
                    <a:lnTo>
                      <a:pt x="841" y="210"/>
                    </a:lnTo>
                    <a:lnTo>
                      <a:pt x="842" y="199"/>
                    </a:lnTo>
                    <a:lnTo>
                      <a:pt x="840" y="187"/>
                    </a:lnTo>
                    <a:lnTo>
                      <a:pt x="833" y="176"/>
                    </a:lnTo>
                    <a:lnTo>
                      <a:pt x="833" y="176"/>
                    </a:lnTo>
                    <a:lnTo>
                      <a:pt x="824" y="164"/>
                    </a:lnTo>
                    <a:lnTo>
                      <a:pt x="814" y="155"/>
                    </a:lnTo>
                    <a:lnTo>
                      <a:pt x="803" y="146"/>
                    </a:lnTo>
                    <a:lnTo>
                      <a:pt x="792" y="138"/>
                    </a:lnTo>
                    <a:lnTo>
                      <a:pt x="780" y="131"/>
                    </a:lnTo>
                    <a:lnTo>
                      <a:pt x="768" y="125"/>
                    </a:lnTo>
                    <a:lnTo>
                      <a:pt x="755" y="120"/>
                    </a:lnTo>
                    <a:lnTo>
                      <a:pt x="742" y="116"/>
                    </a:lnTo>
                    <a:lnTo>
                      <a:pt x="728" y="112"/>
                    </a:lnTo>
                    <a:lnTo>
                      <a:pt x="713" y="110"/>
                    </a:lnTo>
                    <a:lnTo>
                      <a:pt x="700" y="108"/>
                    </a:lnTo>
                    <a:lnTo>
                      <a:pt x="685" y="106"/>
                    </a:lnTo>
                    <a:lnTo>
                      <a:pt x="671" y="105"/>
                    </a:lnTo>
                    <a:lnTo>
                      <a:pt x="656" y="104"/>
                    </a:lnTo>
                    <a:lnTo>
                      <a:pt x="641" y="104"/>
                    </a:lnTo>
                    <a:lnTo>
                      <a:pt x="626" y="104"/>
                    </a:lnTo>
                    <a:lnTo>
                      <a:pt x="626" y="104"/>
                    </a:lnTo>
                    <a:lnTo>
                      <a:pt x="610" y="103"/>
                    </a:lnTo>
                    <a:lnTo>
                      <a:pt x="593" y="100"/>
                    </a:lnTo>
                    <a:lnTo>
                      <a:pt x="574" y="95"/>
                    </a:lnTo>
                    <a:lnTo>
                      <a:pt x="554" y="89"/>
                    </a:lnTo>
                    <a:lnTo>
                      <a:pt x="535" y="82"/>
                    </a:lnTo>
                    <a:lnTo>
                      <a:pt x="514" y="73"/>
                    </a:lnTo>
                    <a:lnTo>
                      <a:pt x="495" y="65"/>
                    </a:lnTo>
                    <a:lnTo>
                      <a:pt x="475" y="56"/>
                    </a:lnTo>
                    <a:lnTo>
                      <a:pt x="457" y="47"/>
                    </a:lnTo>
                    <a:lnTo>
                      <a:pt x="440" y="38"/>
                    </a:lnTo>
                    <a:lnTo>
                      <a:pt x="424" y="29"/>
                    </a:lnTo>
                    <a:lnTo>
                      <a:pt x="412" y="22"/>
                    </a:lnTo>
                    <a:lnTo>
                      <a:pt x="400" y="17"/>
                    </a:lnTo>
                    <a:lnTo>
                      <a:pt x="392" y="12"/>
                    </a:lnTo>
                    <a:lnTo>
                      <a:pt x="387" y="9"/>
                    </a:lnTo>
                    <a:lnTo>
                      <a:pt x="385" y="7"/>
                    </a:lnTo>
                    <a:lnTo>
                      <a:pt x="11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80" name="Line 336"/>
              <p:cNvSpPr>
                <a:spLocks noChangeShapeType="1"/>
              </p:cNvSpPr>
              <p:nvPr/>
            </p:nvSpPr>
            <p:spPr bwMode="auto">
              <a:xfrm flipH="1" flipV="1">
                <a:off x="630" y="2545"/>
                <a:ext cx="3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81" name="Line 337"/>
              <p:cNvSpPr>
                <a:spLocks noChangeShapeType="1"/>
              </p:cNvSpPr>
              <p:nvPr/>
            </p:nvSpPr>
            <p:spPr bwMode="auto">
              <a:xfrm flipV="1">
                <a:off x="531" y="2541"/>
                <a:ext cx="3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82" name="Freeform 338"/>
              <p:cNvSpPr>
                <a:spLocks/>
              </p:cNvSpPr>
              <p:nvPr/>
            </p:nvSpPr>
            <p:spPr bwMode="auto">
              <a:xfrm flipH="1">
                <a:off x="624" y="2790"/>
                <a:ext cx="303" cy="403"/>
              </a:xfrm>
              <a:custGeom>
                <a:avLst/>
                <a:gdLst>
                  <a:gd name="T0" fmla="*/ 101 w 706"/>
                  <a:gd name="T1" fmla="*/ 197 h 872"/>
                  <a:gd name="T2" fmla="*/ 78 w 706"/>
                  <a:gd name="T3" fmla="*/ 223 h 872"/>
                  <a:gd name="T4" fmla="*/ 46 w 706"/>
                  <a:gd name="T5" fmla="*/ 273 h 872"/>
                  <a:gd name="T6" fmla="*/ 16 w 706"/>
                  <a:gd name="T7" fmla="*/ 346 h 872"/>
                  <a:gd name="T8" fmla="*/ 0 w 706"/>
                  <a:gd name="T9" fmla="*/ 438 h 872"/>
                  <a:gd name="T10" fmla="*/ 7 w 706"/>
                  <a:gd name="T11" fmla="*/ 549 h 872"/>
                  <a:gd name="T12" fmla="*/ 19 w 706"/>
                  <a:gd name="T13" fmla="*/ 646 h 872"/>
                  <a:gd name="T14" fmla="*/ 34 w 706"/>
                  <a:gd name="T15" fmla="*/ 721 h 872"/>
                  <a:gd name="T16" fmla="*/ 57 w 706"/>
                  <a:gd name="T17" fmla="*/ 776 h 872"/>
                  <a:gd name="T18" fmla="*/ 93 w 706"/>
                  <a:gd name="T19" fmla="*/ 815 h 872"/>
                  <a:gd name="T20" fmla="*/ 146 w 706"/>
                  <a:gd name="T21" fmla="*/ 840 h 872"/>
                  <a:gd name="T22" fmla="*/ 211 w 706"/>
                  <a:gd name="T23" fmla="*/ 857 h 872"/>
                  <a:gd name="T24" fmla="*/ 274 w 706"/>
                  <a:gd name="T25" fmla="*/ 870 h 872"/>
                  <a:gd name="T26" fmla="*/ 336 w 706"/>
                  <a:gd name="T27" fmla="*/ 872 h 872"/>
                  <a:gd name="T28" fmla="*/ 395 w 706"/>
                  <a:gd name="T29" fmla="*/ 860 h 872"/>
                  <a:gd name="T30" fmla="*/ 449 w 706"/>
                  <a:gd name="T31" fmla="*/ 830 h 872"/>
                  <a:gd name="T32" fmla="*/ 500 w 706"/>
                  <a:gd name="T33" fmla="*/ 775 h 872"/>
                  <a:gd name="T34" fmla="*/ 547 w 706"/>
                  <a:gd name="T35" fmla="*/ 696 h 872"/>
                  <a:gd name="T36" fmla="*/ 588 w 706"/>
                  <a:gd name="T37" fmla="*/ 605 h 872"/>
                  <a:gd name="T38" fmla="*/ 622 w 706"/>
                  <a:gd name="T39" fmla="*/ 514 h 872"/>
                  <a:gd name="T40" fmla="*/ 644 w 706"/>
                  <a:gd name="T41" fmla="*/ 437 h 872"/>
                  <a:gd name="T42" fmla="*/ 653 w 706"/>
                  <a:gd name="T43" fmla="*/ 384 h 872"/>
                  <a:gd name="T44" fmla="*/ 662 w 706"/>
                  <a:gd name="T45" fmla="*/ 325 h 872"/>
                  <a:gd name="T46" fmla="*/ 676 w 706"/>
                  <a:gd name="T47" fmla="*/ 259 h 872"/>
                  <a:gd name="T48" fmla="*/ 691 w 706"/>
                  <a:gd name="T49" fmla="*/ 198 h 872"/>
                  <a:gd name="T50" fmla="*/ 701 w 706"/>
                  <a:gd name="T51" fmla="*/ 153 h 872"/>
                  <a:gd name="T52" fmla="*/ 706 w 706"/>
                  <a:gd name="T53" fmla="*/ 136 h 872"/>
                  <a:gd name="T54" fmla="*/ 656 w 706"/>
                  <a:gd name="T55" fmla="*/ 122 h 872"/>
                  <a:gd name="T56" fmla="*/ 648 w 706"/>
                  <a:gd name="T57" fmla="*/ 169 h 872"/>
                  <a:gd name="T58" fmla="*/ 637 w 706"/>
                  <a:gd name="T59" fmla="*/ 237 h 872"/>
                  <a:gd name="T60" fmla="*/ 623 w 706"/>
                  <a:gd name="T61" fmla="*/ 308 h 872"/>
                  <a:gd name="T62" fmla="*/ 609 w 706"/>
                  <a:gd name="T63" fmla="*/ 359 h 872"/>
                  <a:gd name="T64" fmla="*/ 593 w 706"/>
                  <a:gd name="T65" fmla="*/ 381 h 872"/>
                  <a:gd name="T66" fmla="*/ 542 w 706"/>
                  <a:gd name="T67" fmla="*/ 393 h 872"/>
                  <a:gd name="T68" fmla="*/ 478 w 706"/>
                  <a:gd name="T69" fmla="*/ 394 h 872"/>
                  <a:gd name="T70" fmla="*/ 429 w 706"/>
                  <a:gd name="T71" fmla="*/ 377 h 872"/>
                  <a:gd name="T72" fmla="*/ 410 w 706"/>
                  <a:gd name="T73" fmla="*/ 328 h 872"/>
                  <a:gd name="T74" fmla="*/ 411 w 706"/>
                  <a:gd name="T75" fmla="*/ 272 h 872"/>
                  <a:gd name="T76" fmla="*/ 418 w 706"/>
                  <a:gd name="T77" fmla="*/ 229 h 872"/>
                  <a:gd name="T78" fmla="*/ 429 w 706"/>
                  <a:gd name="T79" fmla="*/ 165 h 872"/>
                  <a:gd name="T80" fmla="*/ 441 w 706"/>
                  <a:gd name="T81" fmla="*/ 94 h 872"/>
                  <a:gd name="T82" fmla="*/ 451 w 706"/>
                  <a:gd name="T83" fmla="*/ 36 h 872"/>
                  <a:gd name="T84" fmla="*/ 458 w 706"/>
                  <a:gd name="T85" fmla="*/ 2 h 872"/>
                  <a:gd name="T86" fmla="*/ 395 w 706"/>
                  <a:gd name="T87" fmla="*/ 1 h 872"/>
                  <a:gd name="T88" fmla="*/ 395 w 706"/>
                  <a:gd name="T89" fmla="*/ 21 h 872"/>
                  <a:gd name="T90" fmla="*/ 394 w 706"/>
                  <a:gd name="T91" fmla="*/ 58 h 872"/>
                  <a:gd name="T92" fmla="*/ 391 w 706"/>
                  <a:gd name="T93" fmla="*/ 103 h 872"/>
                  <a:gd name="T94" fmla="*/ 386 w 706"/>
                  <a:gd name="T95" fmla="*/ 150 h 872"/>
                  <a:gd name="T96" fmla="*/ 379 w 706"/>
                  <a:gd name="T97" fmla="*/ 191 h 872"/>
                  <a:gd name="T98" fmla="*/ 357 w 706"/>
                  <a:gd name="T99" fmla="*/ 263 h 872"/>
                  <a:gd name="T100" fmla="*/ 322 w 706"/>
                  <a:gd name="T101" fmla="*/ 325 h 872"/>
                  <a:gd name="T102" fmla="*/ 269 w 706"/>
                  <a:gd name="T103" fmla="*/ 374 h 872"/>
                  <a:gd name="T104" fmla="*/ 189 w 706"/>
                  <a:gd name="T105" fmla="*/ 403 h 872"/>
                  <a:gd name="T106" fmla="*/ 129 w 706"/>
                  <a:gd name="T107" fmla="*/ 387 h 872"/>
                  <a:gd name="T108" fmla="*/ 126 w 706"/>
                  <a:gd name="T109" fmla="*/ 336 h 872"/>
                  <a:gd name="T110" fmla="*/ 137 w 706"/>
                  <a:gd name="T111" fmla="*/ 273 h 872"/>
                  <a:gd name="T112" fmla="*/ 148 w 706"/>
                  <a:gd name="T113" fmla="*/ 207 h 872"/>
                  <a:gd name="T114" fmla="*/ 149 w 706"/>
                  <a:gd name="T115" fmla="*/ 162 h 872"/>
                  <a:gd name="T116" fmla="*/ 132 w 706"/>
                  <a:gd name="T117" fmla="*/ 159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06" h="872">
                    <a:moveTo>
                      <a:pt x="107" y="191"/>
                    </a:moveTo>
                    <a:lnTo>
                      <a:pt x="106" y="192"/>
                    </a:lnTo>
                    <a:lnTo>
                      <a:pt x="101" y="197"/>
                    </a:lnTo>
                    <a:lnTo>
                      <a:pt x="95" y="203"/>
                    </a:lnTo>
                    <a:lnTo>
                      <a:pt x="87" y="212"/>
                    </a:lnTo>
                    <a:lnTo>
                      <a:pt x="78" y="223"/>
                    </a:lnTo>
                    <a:lnTo>
                      <a:pt x="68" y="237"/>
                    </a:lnTo>
                    <a:lnTo>
                      <a:pt x="57" y="255"/>
                    </a:lnTo>
                    <a:lnTo>
                      <a:pt x="46" y="273"/>
                    </a:lnTo>
                    <a:lnTo>
                      <a:pt x="35" y="295"/>
                    </a:lnTo>
                    <a:lnTo>
                      <a:pt x="25" y="319"/>
                    </a:lnTo>
                    <a:lnTo>
                      <a:pt x="16" y="346"/>
                    </a:lnTo>
                    <a:lnTo>
                      <a:pt x="9" y="374"/>
                    </a:lnTo>
                    <a:lnTo>
                      <a:pt x="3" y="405"/>
                    </a:lnTo>
                    <a:lnTo>
                      <a:pt x="0" y="438"/>
                    </a:lnTo>
                    <a:lnTo>
                      <a:pt x="0" y="473"/>
                    </a:lnTo>
                    <a:lnTo>
                      <a:pt x="2" y="511"/>
                    </a:lnTo>
                    <a:lnTo>
                      <a:pt x="7" y="549"/>
                    </a:lnTo>
                    <a:lnTo>
                      <a:pt x="10" y="584"/>
                    </a:lnTo>
                    <a:lnTo>
                      <a:pt x="15" y="616"/>
                    </a:lnTo>
                    <a:lnTo>
                      <a:pt x="19" y="646"/>
                    </a:lnTo>
                    <a:lnTo>
                      <a:pt x="24" y="674"/>
                    </a:lnTo>
                    <a:lnTo>
                      <a:pt x="29" y="698"/>
                    </a:lnTo>
                    <a:lnTo>
                      <a:pt x="34" y="721"/>
                    </a:lnTo>
                    <a:lnTo>
                      <a:pt x="41" y="742"/>
                    </a:lnTo>
                    <a:lnTo>
                      <a:pt x="49" y="760"/>
                    </a:lnTo>
                    <a:lnTo>
                      <a:pt x="57" y="776"/>
                    </a:lnTo>
                    <a:lnTo>
                      <a:pt x="68" y="791"/>
                    </a:lnTo>
                    <a:lnTo>
                      <a:pt x="80" y="804"/>
                    </a:lnTo>
                    <a:lnTo>
                      <a:pt x="93" y="815"/>
                    </a:lnTo>
                    <a:lnTo>
                      <a:pt x="109" y="825"/>
                    </a:lnTo>
                    <a:lnTo>
                      <a:pt x="126" y="833"/>
                    </a:lnTo>
                    <a:lnTo>
                      <a:pt x="146" y="840"/>
                    </a:lnTo>
                    <a:lnTo>
                      <a:pt x="167" y="845"/>
                    </a:lnTo>
                    <a:lnTo>
                      <a:pt x="189" y="851"/>
                    </a:lnTo>
                    <a:lnTo>
                      <a:pt x="211" y="857"/>
                    </a:lnTo>
                    <a:lnTo>
                      <a:pt x="231" y="862"/>
                    </a:lnTo>
                    <a:lnTo>
                      <a:pt x="253" y="866"/>
                    </a:lnTo>
                    <a:lnTo>
                      <a:pt x="274" y="870"/>
                    </a:lnTo>
                    <a:lnTo>
                      <a:pt x="295" y="872"/>
                    </a:lnTo>
                    <a:lnTo>
                      <a:pt x="315" y="872"/>
                    </a:lnTo>
                    <a:lnTo>
                      <a:pt x="336" y="872"/>
                    </a:lnTo>
                    <a:lnTo>
                      <a:pt x="356" y="870"/>
                    </a:lnTo>
                    <a:lnTo>
                      <a:pt x="376" y="866"/>
                    </a:lnTo>
                    <a:lnTo>
                      <a:pt x="395" y="860"/>
                    </a:lnTo>
                    <a:lnTo>
                      <a:pt x="414" y="853"/>
                    </a:lnTo>
                    <a:lnTo>
                      <a:pt x="432" y="843"/>
                    </a:lnTo>
                    <a:lnTo>
                      <a:pt x="449" y="830"/>
                    </a:lnTo>
                    <a:lnTo>
                      <a:pt x="466" y="815"/>
                    </a:lnTo>
                    <a:lnTo>
                      <a:pt x="482" y="797"/>
                    </a:lnTo>
                    <a:lnTo>
                      <a:pt x="500" y="775"/>
                    </a:lnTo>
                    <a:lnTo>
                      <a:pt x="516" y="751"/>
                    </a:lnTo>
                    <a:lnTo>
                      <a:pt x="532" y="724"/>
                    </a:lnTo>
                    <a:lnTo>
                      <a:pt x="547" y="696"/>
                    </a:lnTo>
                    <a:lnTo>
                      <a:pt x="562" y="667"/>
                    </a:lnTo>
                    <a:lnTo>
                      <a:pt x="576" y="636"/>
                    </a:lnTo>
                    <a:lnTo>
                      <a:pt x="588" y="605"/>
                    </a:lnTo>
                    <a:lnTo>
                      <a:pt x="601" y="574"/>
                    </a:lnTo>
                    <a:lnTo>
                      <a:pt x="612" y="544"/>
                    </a:lnTo>
                    <a:lnTo>
                      <a:pt x="622" y="514"/>
                    </a:lnTo>
                    <a:lnTo>
                      <a:pt x="631" y="486"/>
                    </a:lnTo>
                    <a:lnTo>
                      <a:pt x="638" y="460"/>
                    </a:lnTo>
                    <a:lnTo>
                      <a:pt x="644" y="437"/>
                    </a:lnTo>
                    <a:lnTo>
                      <a:pt x="648" y="417"/>
                    </a:lnTo>
                    <a:lnTo>
                      <a:pt x="651" y="400"/>
                    </a:lnTo>
                    <a:lnTo>
                      <a:pt x="653" y="384"/>
                    </a:lnTo>
                    <a:lnTo>
                      <a:pt x="655" y="365"/>
                    </a:lnTo>
                    <a:lnTo>
                      <a:pt x="659" y="346"/>
                    </a:lnTo>
                    <a:lnTo>
                      <a:pt x="662" y="325"/>
                    </a:lnTo>
                    <a:lnTo>
                      <a:pt x="667" y="303"/>
                    </a:lnTo>
                    <a:lnTo>
                      <a:pt x="671" y="281"/>
                    </a:lnTo>
                    <a:lnTo>
                      <a:pt x="676" y="259"/>
                    </a:lnTo>
                    <a:lnTo>
                      <a:pt x="682" y="237"/>
                    </a:lnTo>
                    <a:lnTo>
                      <a:pt x="686" y="218"/>
                    </a:lnTo>
                    <a:lnTo>
                      <a:pt x="691" y="198"/>
                    </a:lnTo>
                    <a:lnTo>
                      <a:pt x="694" y="181"/>
                    </a:lnTo>
                    <a:lnTo>
                      <a:pt x="698" y="166"/>
                    </a:lnTo>
                    <a:lnTo>
                      <a:pt x="701" y="153"/>
                    </a:lnTo>
                    <a:lnTo>
                      <a:pt x="703" y="144"/>
                    </a:lnTo>
                    <a:lnTo>
                      <a:pt x="706" y="138"/>
                    </a:lnTo>
                    <a:lnTo>
                      <a:pt x="706" y="136"/>
                    </a:lnTo>
                    <a:lnTo>
                      <a:pt x="659" y="112"/>
                    </a:lnTo>
                    <a:lnTo>
                      <a:pt x="659" y="114"/>
                    </a:lnTo>
                    <a:lnTo>
                      <a:pt x="656" y="122"/>
                    </a:lnTo>
                    <a:lnTo>
                      <a:pt x="655" y="135"/>
                    </a:lnTo>
                    <a:lnTo>
                      <a:pt x="652" y="151"/>
                    </a:lnTo>
                    <a:lnTo>
                      <a:pt x="648" y="169"/>
                    </a:lnTo>
                    <a:lnTo>
                      <a:pt x="645" y="191"/>
                    </a:lnTo>
                    <a:lnTo>
                      <a:pt x="641" y="214"/>
                    </a:lnTo>
                    <a:lnTo>
                      <a:pt x="637" y="237"/>
                    </a:lnTo>
                    <a:lnTo>
                      <a:pt x="632" y="261"/>
                    </a:lnTo>
                    <a:lnTo>
                      <a:pt x="627" y="285"/>
                    </a:lnTo>
                    <a:lnTo>
                      <a:pt x="623" y="308"/>
                    </a:lnTo>
                    <a:lnTo>
                      <a:pt x="618" y="327"/>
                    </a:lnTo>
                    <a:lnTo>
                      <a:pt x="614" y="346"/>
                    </a:lnTo>
                    <a:lnTo>
                      <a:pt x="609" y="359"/>
                    </a:lnTo>
                    <a:lnTo>
                      <a:pt x="606" y="370"/>
                    </a:lnTo>
                    <a:lnTo>
                      <a:pt x="602" y="376"/>
                    </a:lnTo>
                    <a:lnTo>
                      <a:pt x="593" y="381"/>
                    </a:lnTo>
                    <a:lnTo>
                      <a:pt x="579" y="386"/>
                    </a:lnTo>
                    <a:lnTo>
                      <a:pt x="562" y="389"/>
                    </a:lnTo>
                    <a:lnTo>
                      <a:pt x="542" y="393"/>
                    </a:lnTo>
                    <a:lnTo>
                      <a:pt x="520" y="394"/>
                    </a:lnTo>
                    <a:lnTo>
                      <a:pt x="498" y="395"/>
                    </a:lnTo>
                    <a:lnTo>
                      <a:pt x="478" y="394"/>
                    </a:lnTo>
                    <a:lnTo>
                      <a:pt x="458" y="392"/>
                    </a:lnTo>
                    <a:lnTo>
                      <a:pt x="442" y="386"/>
                    </a:lnTo>
                    <a:lnTo>
                      <a:pt x="429" y="377"/>
                    </a:lnTo>
                    <a:lnTo>
                      <a:pt x="420" y="363"/>
                    </a:lnTo>
                    <a:lnTo>
                      <a:pt x="414" y="347"/>
                    </a:lnTo>
                    <a:lnTo>
                      <a:pt x="410" y="328"/>
                    </a:lnTo>
                    <a:lnTo>
                      <a:pt x="409" y="310"/>
                    </a:lnTo>
                    <a:lnTo>
                      <a:pt x="409" y="290"/>
                    </a:lnTo>
                    <a:lnTo>
                      <a:pt x="411" y="272"/>
                    </a:lnTo>
                    <a:lnTo>
                      <a:pt x="412" y="260"/>
                    </a:lnTo>
                    <a:lnTo>
                      <a:pt x="414" y="247"/>
                    </a:lnTo>
                    <a:lnTo>
                      <a:pt x="418" y="229"/>
                    </a:lnTo>
                    <a:lnTo>
                      <a:pt x="421" y="209"/>
                    </a:lnTo>
                    <a:lnTo>
                      <a:pt x="425" y="188"/>
                    </a:lnTo>
                    <a:lnTo>
                      <a:pt x="429" y="165"/>
                    </a:lnTo>
                    <a:lnTo>
                      <a:pt x="433" y="142"/>
                    </a:lnTo>
                    <a:lnTo>
                      <a:pt x="437" y="118"/>
                    </a:lnTo>
                    <a:lnTo>
                      <a:pt x="441" y="94"/>
                    </a:lnTo>
                    <a:lnTo>
                      <a:pt x="445" y="74"/>
                    </a:lnTo>
                    <a:lnTo>
                      <a:pt x="449" y="53"/>
                    </a:lnTo>
                    <a:lnTo>
                      <a:pt x="451" y="36"/>
                    </a:lnTo>
                    <a:lnTo>
                      <a:pt x="455" y="21"/>
                    </a:lnTo>
                    <a:lnTo>
                      <a:pt x="456" y="9"/>
                    </a:lnTo>
                    <a:lnTo>
                      <a:pt x="458" y="2"/>
                    </a:lnTo>
                    <a:lnTo>
                      <a:pt x="458" y="0"/>
                    </a:lnTo>
                    <a:lnTo>
                      <a:pt x="395" y="0"/>
                    </a:lnTo>
                    <a:lnTo>
                      <a:pt x="395" y="1"/>
                    </a:lnTo>
                    <a:lnTo>
                      <a:pt x="395" y="6"/>
                    </a:lnTo>
                    <a:lnTo>
                      <a:pt x="395" y="13"/>
                    </a:lnTo>
                    <a:lnTo>
                      <a:pt x="395" y="21"/>
                    </a:lnTo>
                    <a:lnTo>
                      <a:pt x="395" y="31"/>
                    </a:lnTo>
                    <a:lnTo>
                      <a:pt x="394" y="44"/>
                    </a:lnTo>
                    <a:lnTo>
                      <a:pt x="394" y="58"/>
                    </a:lnTo>
                    <a:lnTo>
                      <a:pt x="393" y="71"/>
                    </a:lnTo>
                    <a:lnTo>
                      <a:pt x="393" y="88"/>
                    </a:lnTo>
                    <a:lnTo>
                      <a:pt x="391" y="103"/>
                    </a:lnTo>
                    <a:lnTo>
                      <a:pt x="389" y="119"/>
                    </a:lnTo>
                    <a:lnTo>
                      <a:pt x="388" y="135"/>
                    </a:lnTo>
                    <a:lnTo>
                      <a:pt x="386" y="150"/>
                    </a:lnTo>
                    <a:lnTo>
                      <a:pt x="384" y="165"/>
                    </a:lnTo>
                    <a:lnTo>
                      <a:pt x="381" y="179"/>
                    </a:lnTo>
                    <a:lnTo>
                      <a:pt x="379" y="191"/>
                    </a:lnTo>
                    <a:lnTo>
                      <a:pt x="372" y="215"/>
                    </a:lnTo>
                    <a:lnTo>
                      <a:pt x="365" y="240"/>
                    </a:lnTo>
                    <a:lnTo>
                      <a:pt x="357" y="263"/>
                    </a:lnTo>
                    <a:lnTo>
                      <a:pt x="346" y="285"/>
                    </a:lnTo>
                    <a:lnTo>
                      <a:pt x="335" y="305"/>
                    </a:lnTo>
                    <a:lnTo>
                      <a:pt x="322" y="325"/>
                    </a:lnTo>
                    <a:lnTo>
                      <a:pt x="307" y="343"/>
                    </a:lnTo>
                    <a:lnTo>
                      <a:pt x="290" y="359"/>
                    </a:lnTo>
                    <a:lnTo>
                      <a:pt x="269" y="374"/>
                    </a:lnTo>
                    <a:lnTo>
                      <a:pt x="244" y="387"/>
                    </a:lnTo>
                    <a:lnTo>
                      <a:pt x="216" y="396"/>
                    </a:lnTo>
                    <a:lnTo>
                      <a:pt x="189" y="403"/>
                    </a:lnTo>
                    <a:lnTo>
                      <a:pt x="163" y="404"/>
                    </a:lnTo>
                    <a:lnTo>
                      <a:pt x="143" y="399"/>
                    </a:lnTo>
                    <a:lnTo>
                      <a:pt x="129" y="387"/>
                    </a:lnTo>
                    <a:lnTo>
                      <a:pt x="123" y="367"/>
                    </a:lnTo>
                    <a:lnTo>
                      <a:pt x="124" y="354"/>
                    </a:lnTo>
                    <a:lnTo>
                      <a:pt x="126" y="336"/>
                    </a:lnTo>
                    <a:lnTo>
                      <a:pt x="129" y="317"/>
                    </a:lnTo>
                    <a:lnTo>
                      <a:pt x="133" y="295"/>
                    </a:lnTo>
                    <a:lnTo>
                      <a:pt x="137" y="273"/>
                    </a:lnTo>
                    <a:lnTo>
                      <a:pt x="141" y="250"/>
                    </a:lnTo>
                    <a:lnTo>
                      <a:pt x="145" y="228"/>
                    </a:lnTo>
                    <a:lnTo>
                      <a:pt x="148" y="207"/>
                    </a:lnTo>
                    <a:lnTo>
                      <a:pt x="149" y="189"/>
                    </a:lnTo>
                    <a:lnTo>
                      <a:pt x="151" y="174"/>
                    </a:lnTo>
                    <a:lnTo>
                      <a:pt x="149" y="162"/>
                    </a:lnTo>
                    <a:lnTo>
                      <a:pt x="146" y="156"/>
                    </a:lnTo>
                    <a:lnTo>
                      <a:pt x="141" y="154"/>
                    </a:lnTo>
                    <a:lnTo>
                      <a:pt x="132" y="159"/>
                    </a:lnTo>
                    <a:lnTo>
                      <a:pt x="122" y="172"/>
                    </a:lnTo>
                    <a:lnTo>
                      <a:pt x="107" y="191"/>
                    </a:lnTo>
                    <a:close/>
                  </a:path>
                </a:pathLst>
              </a:custGeom>
              <a:solidFill>
                <a:srgbClr val="33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83" name="Freeform 339"/>
              <p:cNvSpPr>
                <a:spLocks/>
              </p:cNvSpPr>
              <p:nvPr/>
            </p:nvSpPr>
            <p:spPr bwMode="auto">
              <a:xfrm flipH="1">
                <a:off x="624" y="2790"/>
                <a:ext cx="303" cy="403"/>
              </a:xfrm>
              <a:custGeom>
                <a:avLst/>
                <a:gdLst>
                  <a:gd name="T0" fmla="*/ 101 w 706"/>
                  <a:gd name="T1" fmla="*/ 197 h 872"/>
                  <a:gd name="T2" fmla="*/ 68 w 706"/>
                  <a:gd name="T3" fmla="*/ 237 h 872"/>
                  <a:gd name="T4" fmla="*/ 25 w 706"/>
                  <a:gd name="T5" fmla="*/ 319 h 872"/>
                  <a:gd name="T6" fmla="*/ 0 w 706"/>
                  <a:gd name="T7" fmla="*/ 438 h 872"/>
                  <a:gd name="T8" fmla="*/ 7 w 706"/>
                  <a:gd name="T9" fmla="*/ 549 h 872"/>
                  <a:gd name="T10" fmla="*/ 24 w 706"/>
                  <a:gd name="T11" fmla="*/ 674 h 872"/>
                  <a:gd name="T12" fmla="*/ 49 w 706"/>
                  <a:gd name="T13" fmla="*/ 760 h 872"/>
                  <a:gd name="T14" fmla="*/ 93 w 706"/>
                  <a:gd name="T15" fmla="*/ 815 h 872"/>
                  <a:gd name="T16" fmla="*/ 146 w 706"/>
                  <a:gd name="T17" fmla="*/ 840 h 872"/>
                  <a:gd name="T18" fmla="*/ 231 w 706"/>
                  <a:gd name="T19" fmla="*/ 862 h 872"/>
                  <a:gd name="T20" fmla="*/ 315 w 706"/>
                  <a:gd name="T21" fmla="*/ 872 h 872"/>
                  <a:gd name="T22" fmla="*/ 395 w 706"/>
                  <a:gd name="T23" fmla="*/ 860 h 872"/>
                  <a:gd name="T24" fmla="*/ 466 w 706"/>
                  <a:gd name="T25" fmla="*/ 815 h 872"/>
                  <a:gd name="T26" fmla="*/ 516 w 706"/>
                  <a:gd name="T27" fmla="*/ 751 h 872"/>
                  <a:gd name="T28" fmla="*/ 576 w 706"/>
                  <a:gd name="T29" fmla="*/ 636 h 872"/>
                  <a:gd name="T30" fmla="*/ 622 w 706"/>
                  <a:gd name="T31" fmla="*/ 514 h 872"/>
                  <a:gd name="T32" fmla="*/ 648 w 706"/>
                  <a:gd name="T33" fmla="*/ 417 h 872"/>
                  <a:gd name="T34" fmla="*/ 655 w 706"/>
                  <a:gd name="T35" fmla="*/ 365 h 872"/>
                  <a:gd name="T36" fmla="*/ 671 w 706"/>
                  <a:gd name="T37" fmla="*/ 281 h 872"/>
                  <a:gd name="T38" fmla="*/ 691 w 706"/>
                  <a:gd name="T39" fmla="*/ 198 h 872"/>
                  <a:gd name="T40" fmla="*/ 703 w 706"/>
                  <a:gd name="T41" fmla="*/ 144 h 872"/>
                  <a:gd name="T42" fmla="*/ 659 w 706"/>
                  <a:gd name="T43" fmla="*/ 112 h 872"/>
                  <a:gd name="T44" fmla="*/ 652 w 706"/>
                  <a:gd name="T45" fmla="*/ 151 h 872"/>
                  <a:gd name="T46" fmla="*/ 637 w 706"/>
                  <a:gd name="T47" fmla="*/ 237 h 872"/>
                  <a:gd name="T48" fmla="*/ 618 w 706"/>
                  <a:gd name="T49" fmla="*/ 327 h 872"/>
                  <a:gd name="T50" fmla="*/ 602 w 706"/>
                  <a:gd name="T51" fmla="*/ 376 h 872"/>
                  <a:gd name="T52" fmla="*/ 562 w 706"/>
                  <a:gd name="T53" fmla="*/ 389 h 872"/>
                  <a:gd name="T54" fmla="*/ 478 w 706"/>
                  <a:gd name="T55" fmla="*/ 394 h 872"/>
                  <a:gd name="T56" fmla="*/ 429 w 706"/>
                  <a:gd name="T57" fmla="*/ 377 h 872"/>
                  <a:gd name="T58" fmla="*/ 409 w 706"/>
                  <a:gd name="T59" fmla="*/ 310 h 872"/>
                  <a:gd name="T60" fmla="*/ 412 w 706"/>
                  <a:gd name="T61" fmla="*/ 260 h 872"/>
                  <a:gd name="T62" fmla="*/ 425 w 706"/>
                  <a:gd name="T63" fmla="*/ 188 h 872"/>
                  <a:gd name="T64" fmla="*/ 441 w 706"/>
                  <a:gd name="T65" fmla="*/ 94 h 872"/>
                  <a:gd name="T66" fmla="*/ 455 w 706"/>
                  <a:gd name="T67" fmla="*/ 21 h 872"/>
                  <a:gd name="T68" fmla="*/ 395 w 706"/>
                  <a:gd name="T69" fmla="*/ 0 h 872"/>
                  <a:gd name="T70" fmla="*/ 395 w 706"/>
                  <a:gd name="T71" fmla="*/ 13 h 872"/>
                  <a:gd name="T72" fmla="*/ 394 w 706"/>
                  <a:gd name="T73" fmla="*/ 58 h 872"/>
                  <a:gd name="T74" fmla="*/ 389 w 706"/>
                  <a:gd name="T75" fmla="*/ 119 h 872"/>
                  <a:gd name="T76" fmla="*/ 381 w 706"/>
                  <a:gd name="T77" fmla="*/ 179 h 872"/>
                  <a:gd name="T78" fmla="*/ 365 w 706"/>
                  <a:gd name="T79" fmla="*/ 240 h 872"/>
                  <a:gd name="T80" fmla="*/ 322 w 706"/>
                  <a:gd name="T81" fmla="*/ 325 h 872"/>
                  <a:gd name="T82" fmla="*/ 269 w 706"/>
                  <a:gd name="T83" fmla="*/ 374 h 872"/>
                  <a:gd name="T84" fmla="*/ 163 w 706"/>
                  <a:gd name="T85" fmla="*/ 404 h 872"/>
                  <a:gd name="T86" fmla="*/ 123 w 706"/>
                  <a:gd name="T87" fmla="*/ 367 h 872"/>
                  <a:gd name="T88" fmla="*/ 133 w 706"/>
                  <a:gd name="T89" fmla="*/ 295 h 872"/>
                  <a:gd name="T90" fmla="*/ 148 w 706"/>
                  <a:gd name="T91" fmla="*/ 207 h 872"/>
                  <a:gd name="T92" fmla="*/ 146 w 706"/>
                  <a:gd name="T93" fmla="*/ 156 h 872"/>
                  <a:gd name="T94" fmla="*/ 107 w 706"/>
                  <a:gd name="T95" fmla="*/ 191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06" h="872">
                    <a:moveTo>
                      <a:pt x="107" y="191"/>
                    </a:moveTo>
                    <a:lnTo>
                      <a:pt x="107" y="191"/>
                    </a:lnTo>
                    <a:lnTo>
                      <a:pt x="106" y="192"/>
                    </a:lnTo>
                    <a:lnTo>
                      <a:pt x="101" y="197"/>
                    </a:lnTo>
                    <a:lnTo>
                      <a:pt x="95" y="203"/>
                    </a:lnTo>
                    <a:lnTo>
                      <a:pt x="87" y="212"/>
                    </a:lnTo>
                    <a:lnTo>
                      <a:pt x="78" y="223"/>
                    </a:lnTo>
                    <a:lnTo>
                      <a:pt x="68" y="237"/>
                    </a:lnTo>
                    <a:lnTo>
                      <a:pt x="57" y="255"/>
                    </a:lnTo>
                    <a:lnTo>
                      <a:pt x="46" y="273"/>
                    </a:lnTo>
                    <a:lnTo>
                      <a:pt x="35" y="295"/>
                    </a:lnTo>
                    <a:lnTo>
                      <a:pt x="25" y="319"/>
                    </a:lnTo>
                    <a:lnTo>
                      <a:pt x="16" y="346"/>
                    </a:lnTo>
                    <a:lnTo>
                      <a:pt x="9" y="374"/>
                    </a:lnTo>
                    <a:lnTo>
                      <a:pt x="3" y="405"/>
                    </a:lnTo>
                    <a:lnTo>
                      <a:pt x="0" y="438"/>
                    </a:lnTo>
                    <a:lnTo>
                      <a:pt x="0" y="473"/>
                    </a:lnTo>
                    <a:lnTo>
                      <a:pt x="2" y="511"/>
                    </a:lnTo>
                    <a:lnTo>
                      <a:pt x="2" y="511"/>
                    </a:lnTo>
                    <a:lnTo>
                      <a:pt x="7" y="549"/>
                    </a:lnTo>
                    <a:lnTo>
                      <a:pt x="10" y="584"/>
                    </a:lnTo>
                    <a:lnTo>
                      <a:pt x="15" y="616"/>
                    </a:lnTo>
                    <a:lnTo>
                      <a:pt x="19" y="646"/>
                    </a:lnTo>
                    <a:lnTo>
                      <a:pt x="24" y="674"/>
                    </a:lnTo>
                    <a:lnTo>
                      <a:pt x="29" y="698"/>
                    </a:lnTo>
                    <a:lnTo>
                      <a:pt x="34" y="721"/>
                    </a:lnTo>
                    <a:lnTo>
                      <a:pt x="41" y="742"/>
                    </a:lnTo>
                    <a:lnTo>
                      <a:pt x="49" y="760"/>
                    </a:lnTo>
                    <a:lnTo>
                      <a:pt x="57" y="776"/>
                    </a:lnTo>
                    <a:lnTo>
                      <a:pt x="68" y="791"/>
                    </a:lnTo>
                    <a:lnTo>
                      <a:pt x="80" y="804"/>
                    </a:lnTo>
                    <a:lnTo>
                      <a:pt x="93" y="815"/>
                    </a:lnTo>
                    <a:lnTo>
                      <a:pt x="109" y="825"/>
                    </a:lnTo>
                    <a:lnTo>
                      <a:pt x="126" y="833"/>
                    </a:lnTo>
                    <a:lnTo>
                      <a:pt x="146" y="840"/>
                    </a:lnTo>
                    <a:lnTo>
                      <a:pt x="146" y="840"/>
                    </a:lnTo>
                    <a:lnTo>
                      <a:pt x="167" y="845"/>
                    </a:lnTo>
                    <a:lnTo>
                      <a:pt x="189" y="851"/>
                    </a:lnTo>
                    <a:lnTo>
                      <a:pt x="211" y="857"/>
                    </a:lnTo>
                    <a:lnTo>
                      <a:pt x="231" y="862"/>
                    </a:lnTo>
                    <a:lnTo>
                      <a:pt x="253" y="866"/>
                    </a:lnTo>
                    <a:lnTo>
                      <a:pt x="274" y="870"/>
                    </a:lnTo>
                    <a:lnTo>
                      <a:pt x="295" y="872"/>
                    </a:lnTo>
                    <a:lnTo>
                      <a:pt x="315" y="872"/>
                    </a:lnTo>
                    <a:lnTo>
                      <a:pt x="336" y="872"/>
                    </a:lnTo>
                    <a:lnTo>
                      <a:pt x="356" y="870"/>
                    </a:lnTo>
                    <a:lnTo>
                      <a:pt x="376" y="866"/>
                    </a:lnTo>
                    <a:lnTo>
                      <a:pt x="395" y="860"/>
                    </a:lnTo>
                    <a:lnTo>
                      <a:pt x="414" y="853"/>
                    </a:lnTo>
                    <a:lnTo>
                      <a:pt x="432" y="843"/>
                    </a:lnTo>
                    <a:lnTo>
                      <a:pt x="449" y="830"/>
                    </a:lnTo>
                    <a:lnTo>
                      <a:pt x="466" y="815"/>
                    </a:lnTo>
                    <a:lnTo>
                      <a:pt x="466" y="815"/>
                    </a:lnTo>
                    <a:lnTo>
                      <a:pt x="482" y="797"/>
                    </a:lnTo>
                    <a:lnTo>
                      <a:pt x="500" y="775"/>
                    </a:lnTo>
                    <a:lnTo>
                      <a:pt x="516" y="751"/>
                    </a:lnTo>
                    <a:lnTo>
                      <a:pt x="532" y="724"/>
                    </a:lnTo>
                    <a:lnTo>
                      <a:pt x="547" y="696"/>
                    </a:lnTo>
                    <a:lnTo>
                      <a:pt x="562" y="667"/>
                    </a:lnTo>
                    <a:lnTo>
                      <a:pt x="576" y="636"/>
                    </a:lnTo>
                    <a:lnTo>
                      <a:pt x="588" y="605"/>
                    </a:lnTo>
                    <a:lnTo>
                      <a:pt x="601" y="574"/>
                    </a:lnTo>
                    <a:lnTo>
                      <a:pt x="612" y="544"/>
                    </a:lnTo>
                    <a:lnTo>
                      <a:pt x="622" y="514"/>
                    </a:lnTo>
                    <a:lnTo>
                      <a:pt x="631" y="486"/>
                    </a:lnTo>
                    <a:lnTo>
                      <a:pt x="638" y="460"/>
                    </a:lnTo>
                    <a:lnTo>
                      <a:pt x="644" y="437"/>
                    </a:lnTo>
                    <a:lnTo>
                      <a:pt x="648" y="417"/>
                    </a:lnTo>
                    <a:lnTo>
                      <a:pt x="651" y="400"/>
                    </a:lnTo>
                    <a:lnTo>
                      <a:pt x="651" y="400"/>
                    </a:lnTo>
                    <a:lnTo>
                      <a:pt x="653" y="384"/>
                    </a:lnTo>
                    <a:lnTo>
                      <a:pt x="655" y="365"/>
                    </a:lnTo>
                    <a:lnTo>
                      <a:pt x="659" y="346"/>
                    </a:lnTo>
                    <a:lnTo>
                      <a:pt x="662" y="325"/>
                    </a:lnTo>
                    <a:lnTo>
                      <a:pt x="667" y="303"/>
                    </a:lnTo>
                    <a:lnTo>
                      <a:pt x="671" y="281"/>
                    </a:lnTo>
                    <a:lnTo>
                      <a:pt x="676" y="259"/>
                    </a:lnTo>
                    <a:lnTo>
                      <a:pt x="682" y="237"/>
                    </a:lnTo>
                    <a:lnTo>
                      <a:pt x="686" y="218"/>
                    </a:lnTo>
                    <a:lnTo>
                      <a:pt x="691" y="198"/>
                    </a:lnTo>
                    <a:lnTo>
                      <a:pt x="694" y="181"/>
                    </a:lnTo>
                    <a:lnTo>
                      <a:pt x="698" y="166"/>
                    </a:lnTo>
                    <a:lnTo>
                      <a:pt x="701" y="153"/>
                    </a:lnTo>
                    <a:lnTo>
                      <a:pt x="703" y="144"/>
                    </a:lnTo>
                    <a:lnTo>
                      <a:pt x="706" y="138"/>
                    </a:lnTo>
                    <a:lnTo>
                      <a:pt x="706" y="136"/>
                    </a:lnTo>
                    <a:lnTo>
                      <a:pt x="659" y="112"/>
                    </a:lnTo>
                    <a:lnTo>
                      <a:pt x="659" y="112"/>
                    </a:lnTo>
                    <a:lnTo>
                      <a:pt x="659" y="114"/>
                    </a:lnTo>
                    <a:lnTo>
                      <a:pt x="656" y="122"/>
                    </a:lnTo>
                    <a:lnTo>
                      <a:pt x="655" y="135"/>
                    </a:lnTo>
                    <a:lnTo>
                      <a:pt x="652" y="151"/>
                    </a:lnTo>
                    <a:lnTo>
                      <a:pt x="648" y="169"/>
                    </a:lnTo>
                    <a:lnTo>
                      <a:pt x="645" y="191"/>
                    </a:lnTo>
                    <a:lnTo>
                      <a:pt x="641" y="214"/>
                    </a:lnTo>
                    <a:lnTo>
                      <a:pt x="637" y="237"/>
                    </a:lnTo>
                    <a:lnTo>
                      <a:pt x="632" y="261"/>
                    </a:lnTo>
                    <a:lnTo>
                      <a:pt x="627" y="285"/>
                    </a:lnTo>
                    <a:lnTo>
                      <a:pt x="623" y="308"/>
                    </a:lnTo>
                    <a:lnTo>
                      <a:pt x="618" y="327"/>
                    </a:lnTo>
                    <a:lnTo>
                      <a:pt x="614" y="346"/>
                    </a:lnTo>
                    <a:lnTo>
                      <a:pt x="609" y="359"/>
                    </a:lnTo>
                    <a:lnTo>
                      <a:pt x="606" y="370"/>
                    </a:lnTo>
                    <a:lnTo>
                      <a:pt x="602" y="376"/>
                    </a:lnTo>
                    <a:lnTo>
                      <a:pt x="602" y="376"/>
                    </a:lnTo>
                    <a:lnTo>
                      <a:pt x="593" y="381"/>
                    </a:lnTo>
                    <a:lnTo>
                      <a:pt x="579" y="386"/>
                    </a:lnTo>
                    <a:lnTo>
                      <a:pt x="562" y="389"/>
                    </a:lnTo>
                    <a:lnTo>
                      <a:pt x="542" y="393"/>
                    </a:lnTo>
                    <a:lnTo>
                      <a:pt x="520" y="394"/>
                    </a:lnTo>
                    <a:lnTo>
                      <a:pt x="498" y="395"/>
                    </a:lnTo>
                    <a:lnTo>
                      <a:pt x="478" y="394"/>
                    </a:lnTo>
                    <a:lnTo>
                      <a:pt x="458" y="392"/>
                    </a:lnTo>
                    <a:lnTo>
                      <a:pt x="458" y="392"/>
                    </a:lnTo>
                    <a:lnTo>
                      <a:pt x="442" y="386"/>
                    </a:lnTo>
                    <a:lnTo>
                      <a:pt x="429" y="377"/>
                    </a:lnTo>
                    <a:lnTo>
                      <a:pt x="420" y="363"/>
                    </a:lnTo>
                    <a:lnTo>
                      <a:pt x="414" y="347"/>
                    </a:lnTo>
                    <a:lnTo>
                      <a:pt x="410" y="328"/>
                    </a:lnTo>
                    <a:lnTo>
                      <a:pt x="409" y="310"/>
                    </a:lnTo>
                    <a:lnTo>
                      <a:pt x="409" y="290"/>
                    </a:lnTo>
                    <a:lnTo>
                      <a:pt x="411" y="272"/>
                    </a:lnTo>
                    <a:lnTo>
                      <a:pt x="411" y="272"/>
                    </a:lnTo>
                    <a:lnTo>
                      <a:pt x="412" y="260"/>
                    </a:lnTo>
                    <a:lnTo>
                      <a:pt x="414" y="247"/>
                    </a:lnTo>
                    <a:lnTo>
                      <a:pt x="418" y="229"/>
                    </a:lnTo>
                    <a:lnTo>
                      <a:pt x="421" y="209"/>
                    </a:lnTo>
                    <a:lnTo>
                      <a:pt x="425" y="188"/>
                    </a:lnTo>
                    <a:lnTo>
                      <a:pt x="429" y="165"/>
                    </a:lnTo>
                    <a:lnTo>
                      <a:pt x="433" y="142"/>
                    </a:lnTo>
                    <a:lnTo>
                      <a:pt x="437" y="118"/>
                    </a:lnTo>
                    <a:lnTo>
                      <a:pt x="441" y="94"/>
                    </a:lnTo>
                    <a:lnTo>
                      <a:pt x="445" y="74"/>
                    </a:lnTo>
                    <a:lnTo>
                      <a:pt x="449" y="53"/>
                    </a:lnTo>
                    <a:lnTo>
                      <a:pt x="451" y="36"/>
                    </a:lnTo>
                    <a:lnTo>
                      <a:pt x="455" y="21"/>
                    </a:lnTo>
                    <a:lnTo>
                      <a:pt x="456" y="9"/>
                    </a:lnTo>
                    <a:lnTo>
                      <a:pt x="458" y="2"/>
                    </a:lnTo>
                    <a:lnTo>
                      <a:pt x="458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1"/>
                    </a:lnTo>
                    <a:lnTo>
                      <a:pt x="395" y="6"/>
                    </a:lnTo>
                    <a:lnTo>
                      <a:pt x="395" y="13"/>
                    </a:lnTo>
                    <a:lnTo>
                      <a:pt x="395" y="21"/>
                    </a:lnTo>
                    <a:lnTo>
                      <a:pt x="395" y="31"/>
                    </a:lnTo>
                    <a:lnTo>
                      <a:pt x="394" y="44"/>
                    </a:lnTo>
                    <a:lnTo>
                      <a:pt x="394" y="58"/>
                    </a:lnTo>
                    <a:lnTo>
                      <a:pt x="393" y="71"/>
                    </a:lnTo>
                    <a:lnTo>
                      <a:pt x="393" y="88"/>
                    </a:lnTo>
                    <a:lnTo>
                      <a:pt x="391" y="103"/>
                    </a:lnTo>
                    <a:lnTo>
                      <a:pt x="389" y="119"/>
                    </a:lnTo>
                    <a:lnTo>
                      <a:pt x="388" y="135"/>
                    </a:lnTo>
                    <a:lnTo>
                      <a:pt x="386" y="150"/>
                    </a:lnTo>
                    <a:lnTo>
                      <a:pt x="384" y="165"/>
                    </a:lnTo>
                    <a:lnTo>
                      <a:pt x="381" y="179"/>
                    </a:lnTo>
                    <a:lnTo>
                      <a:pt x="379" y="191"/>
                    </a:lnTo>
                    <a:lnTo>
                      <a:pt x="379" y="191"/>
                    </a:lnTo>
                    <a:lnTo>
                      <a:pt x="372" y="215"/>
                    </a:lnTo>
                    <a:lnTo>
                      <a:pt x="365" y="240"/>
                    </a:lnTo>
                    <a:lnTo>
                      <a:pt x="357" y="263"/>
                    </a:lnTo>
                    <a:lnTo>
                      <a:pt x="346" y="285"/>
                    </a:lnTo>
                    <a:lnTo>
                      <a:pt x="335" y="305"/>
                    </a:lnTo>
                    <a:lnTo>
                      <a:pt x="322" y="325"/>
                    </a:lnTo>
                    <a:lnTo>
                      <a:pt x="307" y="343"/>
                    </a:lnTo>
                    <a:lnTo>
                      <a:pt x="290" y="359"/>
                    </a:lnTo>
                    <a:lnTo>
                      <a:pt x="290" y="359"/>
                    </a:lnTo>
                    <a:lnTo>
                      <a:pt x="269" y="374"/>
                    </a:lnTo>
                    <a:lnTo>
                      <a:pt x="244" y="387"/>
                    </a:lnTo>
                    <a:lnTo>
                      <a:pt x="216" y="396"/>
                    </a:lnTo>
                    <a:lnTo>
                      <a:pt x="189" y="403"/>
                    </a:lnTo>
                    <a:lnTo>
                      <a:pt x="163" y="404"/>
                    </a:lnTo>
                    <a:lnTo>
                      <a:pt x="143" y="399"/>
                    </a:lnTo>
                    <a:lnTo>
                      <a:pt x="129" y="387"/>
                    </a:lnTo>
                    <a:lnTo>
                      <a:pt x="123" y="367"/>
                    </a:lnTo>
                    <a:lnTo>
                      <a:pt x="123" y="367"/>
                    </a:lnTo>
                    <a:lnTo>
                      <a:pt x="124" y="354"/>
                    </a:lnTo>
                    <a:lnTo>
                      <a:pt x="126" y="336"/>
                    </a:lnTo>
                    <a:lnTo>
                      <a:pt x="129" y="317"/>
                    </a:lnTo>
                    <a:lnTo>
                      <a:pt x="133" y="295"/>
                    </a:lnTo>
                    <a:lnTo>
                      <a:pt x="137" y="273"/>
                    </a:lnTo>
                    <a:lnTo>
                      <a:pt x="141" y="250"/>
                    </a:lnTo>
                    <a:lnTo>
                      <a:pt x="145" y="228"/>
                    </a:lnTo>
                    <a:lnTo>
                      <a:pt x="148" y="207"/>
                    </a:lnTo>
                    <a:lnTo>
                      <a:pt x="149" y="189"/>
                    </a:lnTo>
                    <a:lnTo>
                      <a:pt x="151" y="174"/>
                    </a:lnTo>
                    <a:lnTo>
                      <a:pt x="149" y="162"/>
                    </a:lnTo>
                    <a:lnTo>
                      <a:pt x="146" y="156"/>
                    </a:lnTo>
                    <a:lnTo>
                      <a:pt x="141" y="154"/>
                    </a:lnTo>
                    <a:lnTo>
                      <a:pt x="132" y="159"/>
                    </a:lnTo>
                    <a:lnTo>
                      <a:pt x="122" y="172"/>
                    </a:lnTo>
                    <a:lnTo>
                      <a:pt x="107" y="19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84" name="Freeform 340"/>
              <p:cNvSpPr>
                <a:spLocks/>
              </p:cNvSpPr>
              <p:nvPr/>
            </p:nvSpPr>
            <p:spPr bwMode="auto">
              <a:xfrm flipH="1">
                <a:off x="730" y="3111"/>
                <a:ext cx="367" cy="371"/>
              </a:xfrm>
              <a:custGeom>
                <a:avLst/>
                <a:gdLst>
                  <a:gd name="T0" fmla="*/ 405 w 857"/>
                  <a:gd name="T1" fmla="*/ 2 h 799"/>
                  <a:gd name="T2" fmla="*/ 378 w 857"/>
                  <a:gd name="T3" fmla="*/ 15 h 799"/>
                  <a:gd name="T4" fmla="*/ 332 w 857"/>
                  <a:gd name="T5" fmla="*/ 38 h 799"/>
                  <a:gd name="T6" fmla="*/ 276 w 857"/>
                  <a:gd name="T7" fmla="*/ 69 h 799"/>
                  <a:gd name="T8" fmla="*/ 216 w 857"/>
                  <a:gd name="T9" fmla="*/ 103 h 799"/>
                  <a:gd name="T10" fmla="*/ 159 w 857"/>
                  <a:gd name="T11" fmla="*/ 138 h 799"/>
                  <a:gd name="T12" fmla="*/ 116 w 857"/>
                  <a:gd name="T13" fmla="*/ 170 h 799"/>
                  <a:gd name="T14" fmla="*/ 91 w 857"/>
                  <a:gd name="T15" fmla="*/ 197 h 799"/>
                  <a:gd name="T16" fmla="*/ 95 w 857"/>
                  <a:gd name="T17" fmla="*/ 224 h 799"/>
                  <a:gd name="T18" fmla="*/ 118 w 857"/>
                  <a:gd name="T19" fmla="*/ 251 h 799"/>
                  <a:gd name="T20" fmla="*/ 143 w 857"/>
                  <a:gd name="T21" fmla="*/ 274 h 799"/>
                  <a:gd name="T22" fmla="*/ 151 w 857"/>
                  <a:gd name="T23" fmla="*/ 298 h 799"/>
                  <a:gd name="T24" fmla="*/ 137 w 857"/>
                  <a:gd name="T25" fmla="*/ 320 h 799"/>
                  <a:gd name="T26" fmla="*/ 118 w 857"/>
                  <a:gd name="T27" fmla="*/ 341 h 799"/>
                  <a:gd name="T28" fmla="*/ 95 w 857"/>
                  <a:gd name="T29" fmla="*/ 366 h 799"/>
                  <a:gd name="T30" fmla="*/ 70 w 857"/>
                  <a:gd name="T31" fmla="*/ 394 h 799"/>
                  <a:gd name="T32" fmla="*/ 45 w 857"/>
                  <a:gd name="T33" fmla="*/ 424 h 799"/>
                  <a:gd name="T34" fmla="*/ 23 w 857"/>
                  <a:gd name="T35" fmla="*/ 452 h 799"/>
                  <a:gd name="T36" fmla="*/ 8 w 857"/>
                  <a:gd name="T37" fmla="*/ 479 h 799"/>
                  <a:gd name="T38" fmla="*/ 0 w 857"/>
                  <a:gd name="T39" fmla="*/ 502 h 799"/>
                  <a:gd name="T40" fmla="*/ 8 w 857"/>
                  <a:gd name="T41" fmla="*/ 531 h 799"/>
                  <a:gd name="T42" fmla="*/ 50 w 857"/>
                  <a:gd name="T43" fmla="*/ 573 h 799"/>
                  <a:gd name="T44" fmla="*/ 101 w 857"/>
                  <a:gd name="T45" fmla="*/ 611 h 799"/>
                  <a:gd name="T46" fmla="*/ 139 w 857"/>
                  <a:gd name="T47" fmla="*/ 635 h 799"/>
                  <a:gd name="T48" fmla="*/ 296 w 857"/>
                  <a:gd name="T49" fmla="*/ 495 h 799"/>
                  <a:gd name="T50" fmla="*/ 300 w 857"/>
                  <a:gd name="T51" fmla="*/ 720 h 799"/>
                  <a:gd name="T52" fmla="*/ 323 w 857"/>
                  <a:gd name="T53" fmla="*/ 717 h 799"/>
                  <a:gd name="T54" fmla="*/ 362 w 857"/>
                  <a:gd name="T55" fmla="*/ 715 h 799"/>
                  <a:gd name="T56" fmla="*/ 413 w 857"/>
                  <a:gd name="T57" fmla="*/ 716 h 799"/>
                  <a:gd name="T58" fmla="*/ 468 w 857"/>
                  <a:gd name="T59" fmla="*/ 721 h 799"/>
                  <a:gd name="T60" fmla="*/ 522 w 857"/>
                  <a:gd name="T61" fmla="*/ 731 h 799"/>
                  <a:gd name="T62" fmla="*/ 568 w 857"/>
                  <a:gd name="T63" fmla="*/ 751 h 799"/>
                  <a:gd name="T64" fmla="*/ 599 w 857"/>
                  <a:gd name="T65" fmla="*/ 779 h 799"/>
                  <a:gd name="T66" fmla="*/ 611 w 857"/>
                  <a:gd name="T67" fmla="*/ 797 h 799"/>
                  <a:gd name="T68" fmla="*/ 630 w 857"/>
                  <a:gd name="T69" fmla="*/ 781 h 799"/>
                  <a:gd name="T70" fmla="*/ 664 w 857"/>
                  <a:gd name="T71" fmla="*/ 751 h 799"/>
                  <a:gd name="T72" fmla="*/ 706 w 857"/>
                  <a:gd name="T73" fmla="*/ 711 h 799"/>
                  <a:gd name="T74" fmla="*/ 753 w 857"/>
                  <a:gd name="T75" fmla="*/ 664 h 799"/>
                  <a:gd name="T76" fmla="*/ 795 w 857"/>
                  <a:gd name="T77" fmla="*/ 612 h 799"/>
                  <a:gd name="T78" fmla="*/ 831 w 857"/>
                  <a:gd name="T79" fmla="*/ 561 h 799"/>
                  <a:gd name="T80" fmla="*/ 852 w 857"/>
                  <a:gd name="T81" fmla="*/ 510 h 799"/>
                  <a:gd name="T82" fmla="*/ 857 w 857"/>
                  <a:gd name="T83" fmla="*/ 464 h 799"/>
                  <a:gd name="T84" fmla="*/ 856 w 857"/>
                  <a:gd name="T85" fmla="*/ 412 h 799"/>
                  <a:gd name="T86" fmla="*/ 853 w 857"/>
                  <a:gd name="T87" fmla="*/ 358 h 799"/>
                  <a:gd name="T88" fmla="*/ 847 w 857"/>
                  <a:gd name="T89" fmla="*/ 304 h 799"/>
                  <a:gd name="T90" fmla="*/ 840 w 857"/>
                  <a:gd name="T91" fmla="*/ 254 h 799"/>
                  <a:gd name="T92" fmla="*/ 833 w 857"/>
                  <a:gd name="T93" fmla="*/ 212 h 799"/>
                  <a:gd name="T94" fmla="*/ 827 w 857"/>
                  <a:gd name="T95" fmla="*/ 179 h 799"/>
                  <a:gd name="T96" fmla="*/ 824 w 857"/>
                  <a:gd name="T97" fmla="*/ 162 h 799"/>
                  <a:gd name="T98" fmla="*/ 819 w 857"/>
                  <a:gd name="T99" fmla="*/ 160 h 799"/>
                  <a:gd name="T100" fmla="*/ 791 w 857"/>
                  <a:gd name="T101" fmla="*/ 163 h 799"/>
                  <a:gd name="T102" fmla="*/ 739 w 857"/>
                  <a:gd name="T103" fmla="*/ 166 h 799"/>
                  <a:gd name="T104" fmla="*/ 673 w 857"/>
                  <a:gd name="T105" fmla="*/ 164 h 799"/>
                  <a:gd name="T106" fmla="*/ 600 w 857"/>
                  <a:gd name="T107" fmla="*/ 154 h 799"/>
                  <a:gd name="T108" fmla="*/ 529 w 857"/>
                  <a:gd name="T109" fmla="*/ 132 h 799"/>
                  <a:gd name="T110" fmla="*/ 468 w 857"/>
                  <a:gd name="T111" fmla="*/ 94 h 799"/>
                  <a:gd name="T112" fmla="*/ 422 w 857"/>
                  <a:gd name="T113" fmla="*/ 37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57" h="799">
                    <a:moveTo>
                      <a:pt x="408" y="0"/>
                    </a:moveTo>
                    <a:lnTo>
                      <a:pt x="405" y="2"/>
                    </a:lnTo>
                    <a:lnTo>
                      <a:pt x="394" y="7"/>
                    </a:lnTo>
                    <a:lnTo>
                      <a:pt x="378" y="15"/>
                    </a:lnTo>
                    <a:lnTo>
                      <a:pt x="357" y="25"/>
                    </a:lnTo>
                    <a:lnTo>
                      <a:pt x="332" y="38"/>
                    </a:lnTo>
                    <a:lnTo>
                      <a:pt x="306" y="53"/>
                    </a:lnTo>
                    <a:lnTo>
                      <a:pt x="276" y="69"/>
                    </a:lnTo>
                    <a:lnTo>
                      <a:pt x="246" y="86"/>
                    </a:lnTo>
                    <a:lnTo>
                      <a:pt x="216" y="103"/>
                    </a:lnTo>
                    <a:lnTo>
                      <a:pt x="187" y="121"/>
                    </a:lnTo>
                    <a:lnTo>
                      <a:pt x="159" y="138"/>
                    </a:lnTo>
                    <a:lnTo>
                      <a:pt x="135" y="155"/>
                    </a:lnTo>
                    <a:lnTo>
                      <a:pt x="116" y="170"/>
                    </a:lnTo>
                    <a:lnTo>
                      <a:pt x="101" y="184"/>
                    </a:lnTo>
                    <a:lnTo>
                      <a:pt x="91" y="197"/>
                    </a:lnTo>
                    <a:lnTo>
                      <a:pt x="89" y="207"/>
                    </a:lnTo>
                    <a:lnTo>
                      <a:pt x="95" y="224"/>
                    </a:lnTo>
                    <a:lnTo>
                      <a:pt x="105" y="238"/>
                    </a:lnTo>
                    <a:lnTo>
                      <a:pt x="118" y="251"/>
                    </a:lnTo>
                    <a:lnTo>
                      <a:pt x="132" y="262"/>
                    </a:lnTo>
                    <a:lnTo>
                      <a:pt x="143" y="274"/>
                    </a:lnTo>
                    <a:lnTo>
                      <a:pt x="150" y="285"/>
                    </a:lnTo>
                    <a:lnTo>
                      <a:pt x="151" y="298"/>
                    </a:lnTo>
                    <a:lnTo>
                      <a:pt x="144" y="312"/>
                    </a:lnTo>
                    <a:lnTo>
                      <a:pt x="137" y="320"/>
                    </a:lnTo>
                    <a:lnTo>
                      <a:pt x="128" y="330"/>
                    </a:lnTo>
                    <a:lnTo>
                      <a:pt x="118" y="341"/>
                    </a:lnTo>
                    <a:lnTo>
                      <a:pt x="108" y="353"/>
                    </a:lnTo>
                    <a:lnTo>
                      <a:pt x="95" y="366"/>
                    </a:lnTo>
                    <a:lnTo>
                      <a:pt x="82" y="380"/>
                    </a:lnTo>
                    <a:lnTo>
                      <a:pt x="70" y="394"/>
                    </a:lnTo>
                    <a:lnTo>
                      <a:pt x="57" y="409"/>
                    </a:lnTo>
                    <a:lnTo>
                      <a:pt x="45" y="424"/>
                    </a:lnTo>
                    <a:lnTo>
                      <a:pt x="34" y="437"/>
                    </a:lnTo>
                    <a:lnTo>
                      <a:pt x="23" y="452"/>
                    </a:lnTo>
                    <a:lnTo>
                      <a:pt x="15" y="465"/>
                    </a:lnTo>
                    <a:lnTo>
                      <a:pt x="8" y="479"/>
                    </a:lnTo>
                    <a:lnTo>
                      <a:pt x="3" y="490"/>
                    </a:lnTo>
                    <a:lnTo>
                      <a:pt x="0" y="502"/>
                    </a:lnTo>
                    <a:lnTo>
                      <a:pt x="0" y="511"/>
                    </a:lnTo>
                    <a:lnTo>
                      <a:pt x="8" y="531"/>
                    </a:lnTo>
                    <a:lnTo>
                      <a:pt x="26" y="551"/>
                    </a:lnTo>
                    <a:lnTo>
                      <a:pt x="50" y="573"/>
                    </a:lnTo>
                    <a:lnTo>
                      <a:pt x="75" y="593"/>
                    </a:lnTo>
                    <a:lnTo>
                      <a:pt x="101" y="611"/>
                    </a:lnTo>
                    <a:lnTo>
                      <a:pt x="122" y="626"/>
                    </a:lnTo>
                    <a:lnTo>
                      <a:pt x="139" y="635"/>
                    </a:lnTo>
                    <a:lnTo>
                      <a:pt x="144" y="639"/>
                    </a:lnTo>
                    <a:lnTo>
                      <a:pt x="296" y="495"/>
                    </a:lnTo>
                    <a:lnTo>
                      <a:pt x="296" y="720"/>
                    </a:lnTo>
                    <a:lnTo>
                      <a:pt x="300" y="720"/>
                    </a:lnTo>
                    <a:lnTo>
                      <a:pt x="308" y="718"/>
                    </a:lnTo>
                    <a:lnTo>
                      <a:pt x="323" y="717"/>
                    </a:lnTo>
                    <a:lnTo>
                      <a:pt x="340" y="716"/>
                    </a:lnTo>
                    <a:lnTo>
                      <a:pt x="362" y="715"/>
                    </a:lnTo>
                    <a:lnTo>
                      <a:pt x="386" y="715"/>
                    </a:lnTo>
                    <a:lnTo>
                      <a:pt x="413" y="716"/>
                    </a:lnTo>
                    <a:lnTo>
                      <a:pt x="440" y="717"/>
                    </a:lnTo>
                    <a:lnTo>
                      <a:pt x="468" y="721"/>
                    </a:lnTo>
                    <a:lnTo>
                      <a:pt x="496" y="725"/>
                    </a:lnTo>
                    <a:lnTo>
                      <a:pt x="522" y="731"/>
                    </a:lnTo>
                    <a:lnTo>
                      <a:pt x="546" y="739"/>
                    </a:lnTo>
                    <a:lnTo>
                      <a:pt x="568" y="751"/>
                    </a:lnTo>
                    <a:lnTo>
                      <a:pt x="585" y="763"/>
                    </a:lnTo>
                    <a:lnTo>
                      <a:pt x="599" y="779"/>
                    </a:lnTo>
                    <a:lnTo>
                      <a:pt x="609" y="799"/>
                    </a:lnTo>
                    <a:lnTo>
                      <a:pt x="611" y="797"/>
                    </a:lnTo>
                    <a:lnTo>
                      <a:pt x="619" y="791"/>
                    </a:lnTo>
                    <a:lnTo>
                      <a:pt x="630" y="781"/>
                    </a:lnTo>
                    <a:lnTo>
                      <a:pt x="647" y="767"/>
                    </a:lnTo>
                    <a:lnTo>
                      <a:pt x="664" y="751"/>
                    </a:lnTo>
                    <a:lnTo>
                      <a:pt x="685" y="732"/>
                    </a:lnTo>
                    <a:lnTo>
                      <a:pt x="706" y="711"/>
                    </a:lnTo>
                    <a:lnTo>
                      <a:pt x="729" y="688"/>
                    </a:lnTo>
                    <a:lnTo>
                      <a:pt x="753" y="664"/>
                    </a:lnTo>
                    <a:lnTo>
                      <a:pt x="774" y="639"/>
                    </a:lnTo>
                    <a:lnTo>
                      <a:pt x="795" y="612"/>
                    </a:lnTo>
                    <a:lnTo>
                      <a:pt x="814" y="587"/>
                    </a:lnTo>
                    <a:lnTo>
                      <a:pt x="831" y="561"/>
                    </a:lnTo>
                    <a:lnTo>
                      <a:pt x="843" y="535"/>
                    </a:lnTo>
                    <a:lnTo>
                      <a:pt x="852" y="510"/>
                    </a:lnTo>
                    <a:lnTo>
                      <a:pt x="856" y="487"/>
                    </a:lnTo>
                    <a:lnTo>
                      <a:pt x="857" y="464"/>
                    </a:lnTo>
                    <a:lnTo>
                      <a:pt x="857" y="439"/>
                    </a:lnTo>
                    <a:lnTo>
                      <a:pt x="856" y="412"/>
                    </a:lnTo>
                    <a:lnTo>
                      <a:pt x="855" y="386"/>
                    </a:lnTo>
                    <a:lnTo>
                      <a:pt x="853" y="358"/>
                    </a:lnTo>
                    <a:lnTo>
                      <a:pt x="849" y="330"/>
                    </a:lnTo>
                    <a:lnTo>
                      <a:pt x="847" y="304"/>
                    </a:lnTo>
                    <a:lnTo>
                      <a:pt x="843" y="278"/>
                    </a:lnTo>
                    <a:lnTo>
                      <a:pt x="840" y="254"/>
                    </a:lnTo>
                    <a:lnTo>
                      <a:pt x="837" y="231"/>
                    </a:lnTo>
                    <a:lnTo>
                      <a:pt x="833" y="212"/>
                    </a:lnTo>
                    <a:lnTo>
                      <a:pt x="830" y="194"/>
                    </a:lnTo>
                    <a:lnTo>
                      <a:pt x="827" y="179"/>
                    </a:lnTo>
                    <a:lnTo>
                      <a:pt x="825" y="169"/>
                    </a:lnTo>
                    <a:lnTo>
                      <a:pt x="824" y="162"/>
                    </a:lnTo>
                    <a:lnTo>
                      <a:pt x="824" y="160"/>
                    </a:lnTo>
                    <a:lnTo>
                      <a:pt x="819" y="160"/>
                    </a:lnTo>
                    <a:lnTo>
                      <a:pt x="808" y="162"/>
                    </a:lnTo>
                    <a:lnTo>
                      <a:pt x="791" y="163"/>
                    </a:lnTo>
                    <a:lnTo>
                      <a:pt x="766" y="166"/>
                    </a:lnTo>
                    <a:lnTo>
                      <a:pt x="739" y="166"/>
                    </a:lnTo>
                    <a:lnTo>
                      <a:pt x="708" y="166"/>
                    </a:lnTo>
                    <a:lnTo>
                      <a:pt x="673" y="164"/>
                    </a:lnTo>
                    <a:lnTo>
                      <a:pt x="637" y="161"/>
                    </a:lnTo>
                    <a:lnTo>
                      <a:pt x="600" y="154"/>
                    </a:lnTo>
                    <a:lnTo>
                      <a:pt x="565" y="145"/>
                    </a:lnTo>
                    <a:lnTo>
                      <a:pt x="529" y="132"/>
                    </a:lnTo>
                    <a:lnTo>
                      <a:pt x="497" y="116"/>
                    </a:lnTo>
                    <a:lnTo>
                      <a:pt x="468" y="94"/>
                    </a:lnTo>
                    <a:lnTo>
                      <a:pt x="443" y="69"/>
                    </a:lnTo>
                    <a:lnTo>
                      <a:pt x="422" y="37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CC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85" name="Freeform 341"/>
              <p:cNvSpPr>
                <a:spLocks/>
              </p:cNvSpPr>
              <p:nvPr/>
            </p:nvSpPr>
            <p:spPr bwMode="auto">
              <a:xfrm flipH="1">
                <a:off x="730" y="3111"/>
                <a:ext cx="367" cy="371"/>
              </a:xfrm>
              <a:custGeom>
                <a:avLst/>
                <a:gdLst>
                  <a:gd name="T0" fmla="*/ 408 w 857"/>
                  <a:gd name="T1" fmla="*/ 0 h 799"/>
                  <a:gd name="T2" fmla="*/ 394 w 857"/>
                  <a:gd name="T3" fmla="*/ 7 h 799"/>
                  <a:gd name="T4" fmla="*/ 357 w 857"/>
                  <a:gd name="T5" fmla="*/ 25 h 799"/>
                  <a:gd name="T6" fmla="*/ 306 w 857"/>
                  <a:gd name="T7" fmla="*/ 53 h 799"/>
                  <a:gd name="T8" fmla="*/ 246 w 857"/>
                  <a:gd name="T9" fmla="*/ 86 h 799"/>
                  <a:gd name="T10" fmla="*/ 187 w 857"/>
                  <a:gd name="T11" fmla="*/ 121 h 799"/>
                  <a:gd name="T12" fmla="*/ 135 w 857"/>
                  <a:gd name="T13" fmla="*/ 155 h 799"/>
                  <a:gd name="T14" fmla="*/ 101 w 857"/>
                  <a:gd name="T15" fmla="*/ 184 h 799"/>
                  <a:gd name="T16" fmla="*/ 89 w 857"/>
                  <a:gd name="T17" fmla="*/ 207 h 799"/>
                  <a:gd name="T18" fmla="*/ 95 w 857"/>
                  <a:gd name="T19" fmla="*/ 224 h 799"/>
                  <a:gd name="T20" fmla="*/ 118 w 857"/>
                  <a:gd name="T21" fmla="*/ 251 h 799"/>
                  <a:gd name="T22" fmla="*/ 143 w 857"/>
                  <a:gd name="T23" fmla="*/ 274 h 799"/>
                  <a:gd name="T24" fmla="*/ 151 w 857"/>
                  <a:gd name="T25" fmla="*/ 298 h 799"/>
                  <a:gd name="T26" fmla="*/ 144 w 857"/>
                  <a:gd name="T27" fmla="*/ 312 h 799"/>
                  <a:gd name="T28" fmla="*/ 128 w 857"/>
                  <a:gd name="T29" fmla="*/ 330 h 799"/>
                  <a:gd name="T30" fmla="*/ 108 w 857"/>
                  <a:gd name="T31" fmla="*/ 353 h 799"/>
                  <a:gd name="T32" fmla="*/ 82 w 857"/>
                  <a:gd name="T33" fmla="*/ 380 h 799"/>
                  <a:gd name="T34" fmla="*/ 57 w 857"/>
                  <a:gd name="T35" fmla="*/ 409 h 799"/>
                  <a:gd name="T36" fmla="*/ 34 w 857"/>
                  <a:gd name="T37" fmla="*/ 437 h 799"/>
                  <a:gd name="T38" fmla="*/ 15 w 857"/>
                  <a:gd name="T39" fmla="*/ 465 h 799"/>
                  <a:gd name="T40" fmla="*/ 3 w 857"/>
                  <a:gd name="T41" fmla="*/ 490 h 799"/>
                  <a:gd name="T42" fmla="*/ 0 w 857"/>
                  <a:gd name="T43" fmla="*/ 511 h 799"/>
                  <a:gd name="T44" fmla="*/ 8 w 857"/>
                  <a:gd name="T45" fmla="*/ 531 h 799"/>
                  <a:gd name="T46" fmla="*/ 50 w 857"/>
                  <a:gd name="T47" fmla="*/ 573 h 799"/>
                  <a:gd name="T48" fmla="*/ 101 w 857"/>
                  <a:gd name="T49" fmla="*/ 611 h 799"/>
                  <a:gd name="T50" fmla="*/ 139 w 857"/>
                  <a:gd name="T51" fmla="*/ 635 h 799"/>
                  <a:gd name="T52" fmla="*/ 296 w 857"/>
                  <a:gd name="T53" fmla="*/ 495 h 799"/>
                  <a:gd name="T54" fmla="*/ 296 w 857"/>
                  <a:gd name="T55" fmla="*/ 720 h 799"/>
                  <a:gd name="T56" fmla="*/ 308 w 857"/>
                  <a:gd name="T57" fmla="*/ 718 h 799"/>
                  <a:gd name="T58" fmla="*/ 340 w 857"/>
                  <a:gd name="T59" fmla="*/ 716 h 799"/>
                  <a:gd name="T60" fmla="*/ 386 w 857"/>
                  <a:gd name="T61" fmla="*/ 715 h 799"/>
                  <a:gd name="T62" fmla="*/ 440 w 857"/>
                  <a:gd name="T63" fmla="*/ 717 h 799"/>
                  <a:gd name="T64" fmla="*/ 496 w 857"/>
                  <a:gd name="T65" fmla="*/ 725 h 799"/>
                  <a:gd name="T66" fmla="*/ 546 w 857"/>
                  <a:gd name="T67" fmla="*/ 739 h 799"/>
                  <a:gd name="T68" fmla="*/ 585 w 857"/>
                  <a:gd name="T69" fmla="*/ 763 h 799"/>
                  <a:gd name="T70" fmla="*/ 609 w 857"/>
                  <a:gd name="T71" fmla="*/ 799 h 799"/>
                  <a:gd name="T72" fmla="*/ 611 w 857"/>
                  <a:gd name="T73" fmla="*/ 797 h 799"/>
                  <a:gd name="T74" fmla="*/ 630 w 857"/>
                  <a:gd name="T75" fmla="*/ 781 h 799"/>
                  <a:gd name="T76" fmla="*/ 664 w 857"/>
                  <a:gd name="T77" fmla="*/ 751 h 799"/>
                  <a:gd name="T78" fmla="*/ 706 w 857"/>
                  <a:gd name="T79" fmla="*/ 711 h 799"/>
                  <a:gd name="T80" fmla="*/ 753 w 857"/>
                  <a:gd name="T81" fmla="*/ 664 h 799"/>
                  <a:gd name="T82" fmla="*/ 795 w 857"/>
                  <a:gd name="T83" fmla="*/ 612 h 799"/>
                  <a:gd name="T84" fmla="*/ 831 w 857"/>
                  <a:gd name="T85" fmla="*/ 561 h 799"/>
                  <a:gd name="T86" fmla="*/ 852 w 857"/>
                  <a:gd name="T87" fmla="*/ 510 h 799"/>
                  <a:gd name="T88" fmla="*/ 856 w 857"/>
                  <a:gd name="T89" fmla="*/ 487 h 799"/>
                  <a:gd name="T90" fmla="*/ 857 w 857"/>
                  <a:gd name="T91" fmla="*/ 439 h 799"/>
                  <a:gd name="T92" fmla="*/ 855 w 857"/>
                  <a:gd name="T93" fmla="*/ 386 h 799"/>
                  <a:gd name="T94" fmla="*/ 849 w 857"/>
                  <a:gd name="T95" fmla="*/ 330 h 799"/>
                  <a:gd name="T96" fmla="*/ 843 w 857"/>
                  <a:gd name="T97" fmla="*/ 278 h 799"/>
                  <a:gd name="T98" fmla="*/ 837 w 857"/>
                  <a:gd name="T99" fmla="*/ 231 h 799"/>
                  <a:gd name="T100" fmla="*/ 830 w 857"/>
                  <a:gd name="T101" fmla="*/ 194 h 799"/>
                  <a:gd name="T102" fmla="*/ 825 w 857"/>
                  <a:gd name="T103" fmla="*/ 169 h 799"/>
                  <a:gd name="T104" fmla="*/ 824 w 857"/>
                  <a:gd name="T105" fmla="*/ 160 h 799"/>
                  <a:gd name="T106" fmla="*/ 819 w 857"/>
                  <a:gd name="T107" fmla="*/ 160 h 799"/>
                  <a:gd name="T108" fmla="*/ 791 w 857"/>
                  <a:gd name="T109" fmla="*/ 163 h 799"/>
                  <a:gd name="T110" fmla="*/ 739 w 857"/>
                  <a:gd name="T111" fmla="*/ 166 h 799"/>
                  <a:gd name="T112" fmla="*/ 673 w 857"/>
                  <a:gd name="T113" fmla="*/ 164 h 799"/>
                  <a:gd name="T114" fmla="*/ 600 w 857"/>
                  <a:gd name="T115" fmla="*/ 154 h 799"/>
                  <a:gd name="T116" fmla="*/ 529 w 857"/>
                  <a:gd name="T117" fmla="*/ 132 h 799"/>
                  <a:gd name="T118" fmla="*/ 468 w 857"/>
                  <a:gd name="T119" fmla="*/ 94 h 799"/>
                  <a:gd name="T120" fmla="*/ 422 w 857"/>
                  <a:gd name="T121" fmla="*/ 37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57" h="799">
                    <a:moveTo>
                      <a:pt x="408" y="0"/>
                    </a:moveTo>
                    <a:lnTo>
                      <a:pt x="408" y="0"/>
                    </a:lnTo>
                    <a:lnTo>
                      <a:pt x="405" y="2"/>
                    </a:lnTo>
                    <a:lnTo>
                      <a:pt x="394" y="7"/>
                    </a:lnTo>
                    <a:lnTo>
                      <a:pt x="378" y="15"/>
                    </a:lnTo>
                    <a:lnTo>
                      <a:pt x="357" y="25"/>
                    </a:lnTo>
                    <a:lnTo>
                      <a:pt x="332" y="38"/>
                    </a:lnTo>
                    <a:lnTo>
                      <a:pt x="306" y="53"/>
                    </a:lnTo>
                    <a:lnTo>
                      <a:pt x="276" y="69"/>
                    </a:lnTo>
                    <a:lnTo>
                      <a:pt x="246" y="86"/>
                    </a:lnTo>
                    <a:lnTo>
                      <a:pt x="216" y="103"/>
                    </a:lnTo>
                    <a:lnTo>
                      <a:pt x="187" y="121"/>
                    </a:lnTo>
                    <a:lnTo>
                      <a:pt x="159" y="138"/>
                    </a:lnTo>
                    <a:lnTo>
                      <a:pt x="135" y="155"/>
                    </a:lnTo>
                    <a:lnTo>
                      <a:pt x="116" y="170"/>
                    </a:lnTo>
                    <a:lnTo>
                      <a:pt x="101" y="184"/>
                    </a:lnTo>
                    <a:lnTo>
                      <a:pt x="91" y="197"/>
                    </a:lnTo>
                    <a:lnTo>
                      <a:pt x="89" y="207"/>
                    </a:lnTo>
                    <a:lnTo>
                      <a:pt x="89" y="207"/>
                    </a:lnTo>
                    <a:lnTo>
                      <a:pt x="95" y="224"/>
                    </a:lnTo>
                    <a:lnTo>
                      <a:pt x="105" y="238"/>
                    </a:lnTo>
                    <a:lnTo>
                      <a:pt x="118" y="251"/>
                    </a:lnTo>
                    <a:lnTo>
                      <a:pt x="132" y="262"/>
                    </a:lnTo>
                    <a:lnTo>
                      <a:pt x="143" y="274"/>
                    </a:lnTo>
                    <a:lnTo>
                      <a:pt x="150" y="285"/>
                    </a:lnTo>
                    <a:lnTo>
                      <a:pt x="151" y="298"/>
                    </a:lnTo>
                    <a:lnTo>
                      <a:pt x="144" y="312"/>
                    </a:lnTo>
                    <a:lnTo>
                      <a:pt x="144" y="312"/>
                    </a:lnTo>
                    <a:lnTo>
                      <a:pt x="137" y="320"/>
                    </a:lnTo>
                    <a:lnTo>
                      <a:pt x="128" y="330"/>
                    </a:lnTo>
                    <a:lnTo>
                      <a:pt x="118" y="341"/>
                    </a:lnTo>
                    <a:lnTo>
                      <a:pt x="108" y="353"/>
                    </a:lnTo>
                    <a:lnTo>
                      <a:pt x="95" y="366"/>
                    </a:lnTo>
                    <a:lnTo>
                      <a:pt x="82" y="380"/>
                    </a:lnTo>
                    <a:lnTo>
                      <a:pt x="70" y="394"/>
                    </a:lnTo>
                    <a:lnTo>
                      <a:pt x="57" y="409"/>
                    </a:lnTo>
                    <a:lnTo>
                      <a:pt x="45" y="424"/>
                    </a:lnTo>
                    <a:lnTo>
                      <a:pt x="34" y="437"/>
                    </a:lnTo>
                    <a:lnTo>
                      <a:pt x="23" y="452"/>
                    </a:lnTo>
                    <a:lnTo>
                      <a:pt x="15" y="465"/>
                    </a:lnTo>
                    <a:lnTo>
                      <a:pt x="8" y="479"/>
                    </a:lnTo>
                    <a:lnTo>
                      <a:pt x="3" y="490"/>
                    </a:lnTo>
                    <a:lnTo>
                      <a:pt x="0" y="502"/>
                    </a:lnTo>
                    <a:lnTo>
                      <a:pt x="0" y="511"/>
                    </a:lnTo>
                    <a:lnTo>
                      <a:pt x="0" y="511"/>
                    </a:lnTo>
                    <a:lnTo>
                      <a:pt x="8" y="531"/>
                    </a:lnTo>
                    <a:lnTo>
                      <a:pt x="26" y="551"/>
                    </a:lnTo>
                    <a:lnTo>
                      <a:pt x="50" y="573"/>
                    </a:lnTo>
                    <a:lnTo>
                      <a:pt x="75" y="593"/>
                    </a:lnTo>
                    <a:lnTo>
                      <a:pt x="101" y="611"/>
                    </a:lnTo>
                    <a:lnTo>
                      <a:pt x="122" y="626"/>
                    </a:lnTo>
                    <a:lnTo>
                      <a:pt x="139" y="635"/>
                    </a:lnTo>
                    <a:lnTo>
                      <a:pt x="144" y="639"/>
                    </a:lnTo>
                    <a:lnTo>
                      <a:pt x="296" y="495"/>
                    </a:lnTo>
                    <a:lnTo>
                      <a:pt x="296" y="720"/>
                    </a:lnTo>
                    <a:lnTo>
                      <a:pt x="296" y="720"/>
                    </a:lnTo>
                    <a:lnTo>
                      <a:pt x="300" y="720"/>
                    </a:lnTo>
                    <a:lnTo>
                      <a:pt x="308" y="718"/>
                    </a:lnTo>
                    <a:lnTo>
                      <a:pt x="323" y="717"/>
                    </a:lnTo>
                    <a:lnTo>
                      <a:pt x="340" y="716"/>
                    </a:lnTo>
                    <a:lnTo>
                      <a:pt x="362" y="715"/>
                    </a:lnTo>
                    <a:lnTo>
                      <a:pt x="386" y="715"/>
                    </a:lnTo>
                    <a:lnTo>
                      <a:pt x="413" y="716"/>
                    </a:lnTo>
                    <a:lnTo>
                      <a:pt x="440" y="717"/>
                    </a:lnTo>
                    <a:lnTo>
                      <a:pt x="468" y="721"/>
                    </a:lnTo>
                    <a:lnTo>
                      <a:pt x="496" y="725"/>
                    </a:lnTo>
                    <a:lnTo>
                      <a:pt x="522" y="731"/>
                    </a:lnTo>
                    <a:lnTo>
                      <a:pt x="546" y="739"/>
                    </a:lnTo>
                    <a:lnTo>
                      <a:pt x="568" y="751"/>
                    </a:lnTo>
                    <a:lnTo>
                      <a:pt x="585" y="763"/>
                    </a:lnTo>
                    <a:lnTo>
                      <a:pt x="599" y="779"/>
                    </a:lnTo>
                    <a:lnTo>
                      <a:pt x="609" y="799"/>
                    </a:lnTo>
                    <a:lnTo>
                      <a:pt x="609" y="799"/>
                    </a:lnTo>
                    <a:lnTo>
                      <a:pt x="611" y="797"/>
                    </a:lnTo>
                    <a:lnTo>
                      <a:pt x="619" y="791"/>
                    </a:lnTo>
                    <a:lnTo>
                      <a:pt x="630" y="781"/>
                    </a:lnTo>
                    <a:lnTo>
                      <a:pt x="647" y="767"/>
                    </a:lnTo>
                    <a:lnTo>
                      <a:pt x="664" y="751"/>
                    </a:lnTo>
                    <a:lnTo>
                      <a:pt x="685" y="732"/>
                    </a:lnTo>
                    <a:lnTo>
                      <a:pt x="706" y="711"/>
                    </a:lnTo>
                    <a:lnTo>
                      <a:pt x="729" y="688"/>
                    </a:lnTo>
                    <a:lnTo>
                      <a:pt x="753" y="664"/>
                    </a:lnTo>
                    <a:lnTo>
                      <a:pt x="774" y="639"/>
                    </a:lnTo>
                    <a:lnTo>
                      <a:pt x="795" y="612"/>
                    </a:lnTo>
                    <a:lnTo>
                      <a:pt x="814" y="587"/>
                    </a:lnTo>
                    <a:lnTo>
                      <a:pt x="831" y="561"/>
                    </a:lnTo>
                    <a:lnTo>
                      <a:pt x="843" y="535"/>
                    </a:lnTo>
                    <a:lnTo>
                      <a:pt x="852" y="510"/>
                    </a:lnTo>
                    <a:lnTo>
                      <a:pt x="856" y="487"/>
                    </a:lnTo>
                    <a:lnTo>
                      <a:pt x="856" y="487"/>
                    </a:lnTo>
                    <a:lnTo>
                      <a:pt x="857" y="464"/>
                    </a:lnTo>
                    <a:lnTo>
                      <a:pt x="857" y="439"/>
                    </a:lnTo>
                    <a:lnTo>
                      <a:pt x="856" y="412"/>
                    </a:lnTo>
                    <a:lnTo>
                      <a:pt x="855" y="386"/>
                    </a:lnTo>
                    <a:lnTo>
                      <a:pt x="853" y="358"/>
                    </a:lnTo>
                    <a:lnTo>
                      <a:pt x="849" y="330"/>
                    </a:lnTo>
                    <a:lnTo>
                      <a:pt x="847" y="304"/>
                    </a:lnTo>
                    <a:lnTo>
                      <a:pt x="843" y="278"/>
                    </a:lnTo>
                    <a:lnTo>
                      <a:pt x="840" y="254"/>
                    </a:lnTo>
                    <a:lnTo>
                      <a:pt x="837" y="231"/>
                    </a:lnTo>
                    <a:lnTo>
                      <a:pt x="833" y="212"/>
                    </a:lnTo>
                    <a:lnTo>
                      <a:pt x="830" y="194"/>
                    </a:lnTo>
                    <a:lnTo>
                      <a:pt x="827" y="179"/>
                    </a:lnTo>
                    <a:lnTo>
                      <a:pt x="825" y="169"/>
                    </a:lnTo>
                    <a:lnTo>
                      <a:pt x="824" y="162"/>
                    </a:lnTo>
                    <a:lnTo>
                      <a:pt x="824" y="160"/>
                    </a:lnTo>
                    <a:lnTo>
                      <a:pt x="824" y="160"/>
                    </a:lnTo>
                    <a:lnTo>
                      <a:pt x="819" y="160"/>
                    </a:lnTo>
                    <a:lnTo>
                      <a:pt x="808" y="162"/>
                    </a:lnTo>
                    <a:lnTo>
                      <a:pt x="791" y="163"/>
                    </a:lnTo>
                    <a:lnTo>
                      <a:pt x="766" y="166"/>
                    </a:lnTo>
                    <a:lnTo>
                      <a:pt x="739" y="166"/>
                    </a:lnTo>
                    <a:lnTo>
                      <a:pt x="708" y="166"/>
                    </a:lnTo>
                    <a:lnTo>
                      <a:pt x="673" y="164"/>
                    </a:lnTo>
                    <a:lnTo>
                      <a:pt x="637" y="161"/>
                    </a:lnTo>
                    <a:lnTo>
                      <a:pt x="600" y="154"/>
                    </a:lnTo>
                    <a:lnTo>
                      <a:pt x="565" y="145"/>
                    </a:lnTo>
                    <a:lnTo>
                      <a:pt x="529" y="132"/>
                    </a:lnTo>
                    <a:lnTo>
                      <a:pt x="497" y="116"/>
                    </a:lnTo>
                    <a:lnTo>
                      <a:pt x="468" y="94"/>
                    </a:lnTo>
                    <a:lnTo>
                      <a:pt x="443" y="69"/>
                    </a:lnTo>
                    <a:lnTo>
                      <a:pt x="422" y="37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86" name="Freeform 342"/>
              <p:cNvSpPr>
                <a:spLocks/>
              </p:cNvSpPr>
              <p:nvPr/>
            </p:nvSpPr>
            <p:spPr bwMode="auto">
              <a:xfrm flipH="1">
                <a:off x="1354" y="3132"/>
                <a:ext cx="185" cy="239"/>
              </a:xfrm>
              <a:custGeom>
                <a:avLst/>
                <a:gdLst>
                  <a:gd name="T0" fmla="*/ 432 w 432"/>
                  <a:gd name="T1" fmla="*/ 365 h 517"/>
                  <a:gd name="T2" fmla="*/ 264 w 432"/>
                  <a:gd name="T3" fmla="*/ 517 h 517"/>
                  <a:gd name="T4" fmla="*/ 0 w 432"/>
                  <a:gd name="T5" fmla="*/ 149 h 517"/>
                  <a:gd name="T6" fmla="*/ 0 w 432"/>
                  <a:gd name="T7" fmla="*/ 143 h 517"/>
                  <a:gd name="T8" fmla="*/ 3 w 432"/>
                  <a:gd name="T9" fmla="*/ 128 h 517"/>
                  <a:gd name="T10" fmla="*/ 7 w 432"/>
                  <a:gd name="T11" fmla="*/ 106 h 517"/>
                  <a:gd name="T12" fmla="*/ 15 w 432"/>
                  <a:gd name="T13" fmla="*/ 82 h 517"/>
                  <a:gd name="T14" fmla="*/ 28 w 432"/>
                  <a:gd name="T15" fmla="*/ 58 h 517"/>
                  <a:gd name="T16" fmla="*/ 44 w 432"/>
                  <a:gd name="T17" fmla="*/ 37 h 517"/>
                  <a:gd name="T18" fmla="*/ 67 w 432"/>
                  <a:gd name="T19" fmla="*/ 24 h 517"/>
                  <a:gd name="T20" fmla="*/ 97 w 432"/>
                  <a:gd name="T21" fmla="*/ 21 h 517"/>
                  <a:gd name="T22" fmla="*/ 129 w 432"/>
                  <a:gd name="T23" fmla="*/ 21 h 517"/>
                  <a:gd name="T24" fmla="*/ 161 w 432"/>
                  <a:gd name="T25" fmla="*/ 16 h 517"/>
                  <a:gd name="T26" fmla="*/ 188 w 432"/>
                  <a:gd name="T27" fmla="*/ 11 h 517"/>
                  <a:gd name="T28" fmla="*/ 214 w 432"/>
                  <a:gd name="T29" fmla="*/ 4 h 517"/>
                  <a:gd name="T30" fmla="*/ 234 w 432"/>
                  <a:gd name="T31" fmla="*/ 0 h 517"/>
                  <a:gd name="T32" fmla="*/ 250 w 432"/>
                  <a:gd name="T33" fmla="*/ 3 h 517"/>
                  <a:gd name="T34" fmla="*/ 261 w 432"/>
                  <a:gd name="T35" fmla="*/ 11 h 517"/>
                  <a:gd name="T36" fmla="*/ 264 w 432"/>
                  <a:gd name="T37" fmla="*/ 29 h 517"/>
                  <a:gd name="T38" fmla="*/ 264 w 432"/>
                  <a:gd name="T39" fmla="*/ 52 h 517"/>
                  <a:gd name="T40" fmla="*/ 266 w 432"/>
                  <a:gd name="T41" fmla="*/ 75 h 517"/>
                  <a:gd name="T42" fmla="*/ 269 w 432"/>
                  <a:gd name="T43" fmla="*/ 96 h 517"/>
                  <a:gd name="T44" fmla="*/ 272 w 432"/>
                  <a:gd name="T45" fmla="*/ 115 h 517"/>
                  <a:gd name="T46" fmla="*/ 278 w 432"/>
                  <a:gd name="T47" fmla="*/ 135 h 517"/>
                  <a:gd name="T48" fmla="*/ 285 w 432"/>
                  <a:gd name="T49" fmla="*/ 153 h 517"/>
                  <a:gd name="T50" fmla="*/ 293 w 432"/>
                  <a:gd name="T51" fmla="*/ 172 h 517"/>
                  <a:gd name="T52" fmla="*/ 304 w 432"/>
                  <a:gd name="T53" fmla="*/ 189 h 517"/>
                  <a:gd name="T54" fmla="*/ 319 w 432"/>
                  <a:gd name="T55" fmla="*/ 209 h 517"/>
                  <a:gd name="T56" fmla="*/ 338 w 432"/>
                  <a:gd name="T57" fmla="*/ 231 h 517"/>
                  <a:gd name="T58" fmla="*/ 359 w 432"/>
                  <a:gd name="T59" fmla="*/ 254 h 517"/>
                  <a:gd name="T60" fmla="*/ 381 w 432"/>
                  <a:gd name="T61" fmla="*/ 277 h 517"/>
                  <a:gd name="T62" fmla="*/ 400 w 432"/>
                  <a:gd name="T63" fmla="*/ 301 h 517"/>
                  <a:gd name="T64" fmla="*/ 417 w 432"/>
                  <a:gd name="T65" fmla="*/ 324 h 517"/>
                  <a:gd name="T66" fmla="*/ 428 w 432"/>
                  <a:gd name="T67" fmla="*/ 346 h 517"/>
                  <a:gd name="T68" fmla="*/ 432 w 432"/>
                  <a:gd name="T69" fmla="*/ 365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2" h="517">
                    <a:moveTo>
                      <a:pt x="432" y="365"/>
                    </a:moveTo>
                    <a:lnTo>
                      <a:pt x="264" y="517"/>
                    </a:lnTo>
                    <a:lnTo>
                      <a:pt x="0" y="149"/>
                    </a:lnTo>
                    <a:lnTo>
                      <a:pt x="0" y="143"/>
                    </a:lnTo>
                    <a:lnTo>
                      <a:pt x="3" y="128"/>
                    </a:lnTo>
                    <a:lnTo>
                      <a:pt x="7" y="106"/>
                    </a:lnTo>
                    <a:lnTo>
                      <a:pt x="15" y="82"/>
                    </a:lnTo>
                    <a:lnTo>
                      <a:pt x="28" y="58"/>
                    </a:lnTo>
                    <a:lnTo>
                      <a:pt x="44" y="37"/>
                    </a:lnTo>
                    <a:lnTo>
                      <a:pt x="67" y="24"/>
                    </a:lnTo>
                    <a:lnTo>
                      <a:pt x="97" y="21"/>
                    </a:lnTo>
                    <a:lnTo>
                      <a:pt x="129" y="21"/>
                    </a:lnTo>
                    <a:lnTo>
                      <a:pt x="161" y="16"/>
                    </a:lnTo>
                    <a:lnTo>
                      <a:pt x="188" y="11"/>
                    </a:lnTo>
                    <a:lnTo>
                      <a:pt x="214" y="4"/>
                    </a:lnTo>
                    <a:lnTo>
                      <a:pt x="234" y="0"/>
                    </a:lnTo>
                    <a:lnTo>
                      <a:pt x="250" y="3"/>
                    </a:lnTo>
                    <a:lnTo>
                      <a:pt x="261" y="11"/>
                    </a:lnTo>
                    <a:lnTo>
                      <a:pt x="264" y="29"/>
                    </a:lnTo>
                    <a:lnTo>
                      <a:pt x="264" y="52"/>
                    </a:lnTo>
                    <a:lnTo>
                      <a:pt x="266" y="75"/>
                    </a:lnTo>
                    <a:lnTo>
                      <a:pt x="269" y="96"/>
                    </a:lnTo>
                    <a:lnTo>
                      <a:pt x="272" y="115"/>
                    </a:lnTo>
                    <a:lnTo>
                      <a:pt x="278" y="135"/>
                    </a:lnTo>
                    <a:lnTo>
                      <a:pt x="285" y="153"/>
                    </a:lnTo>
                    <a:lnTo>
                      <a:pt x="293" y="172"/>
                    </a:lnTo>
                    <a:lnTo>
                      <a:pt x="304" y="189"/>
                    </a:lnTo>
                    <a:lnTo>
                      <a:pt x="319" y="209"/>
                    </a:lnTo>
                    <a:lnTo>
                      <a:pt x="338" y="231"/>
                    </a:lnTo>
                    <a:lnTo>
                      <a:pt x="359" y="254"/>
                    </a:lnTo>
                    <a:lnTo>
                      <a:pt x="381" y="277"/>
                    </a:lnTo>
                    <a:lnTo>
                      <a:pt x="400" y="301"/>
                    </a:lnTo>
                    <a:lnTo>
                      <a:pt x="417" y="324"/>
                    </a:lnTo>
                    <a:lnTo>
                      <a:pt x="428" y="346"/>
                    </a:lnTo>
                    <a:lnTo>
                      <a:pt x="432" y="3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87" name="Freeform 343"/>
              <p:cNvSpPr>
                <a:spLocks/>
              </p:cNvSpPr>
              <p:nvPr/>
            </p:nvSpPr>
            <p:spPr bwMode="auto">
              <a:xfrm flipH="1">
                <a:off x="1354" y="3132"/>
                <a:ext cx="185" cy="239"/>
              </a:xfrm>
              <a:custGeom>
                <a:avLst/>
                <a:gdLst>
                  <a:gd name="T0" fmla="*/ 432 w 432"/>
                  <a:gd name="T1" fmla="*/ 365 h 517"/>
                  <a:gd name="T2" fmla="*/ 264 w 432"/>
                  <a:gd name="T3" fmla="*/ 517 h 517"/>
                  <a:gd name="T4" fmla="*/ 0 w 432"/>
                  <a:gd name="T5" fmla="*/ 149 h 517"/>
                  <a:gd name="T6" fmla="*/ 0 w 432"/>
                  <a:gd name="T7" fmla="*/ 149 h 517"/>
                  <a:gd name="T8" fmla="*/ 0 w 432"/>
                  <a:gd name="T9" fmla="*/ 143 h 517"/>
                  <a:gd name="T10" fmla="*/ 3 w 432"/>
                  <a:gd name="T11" fmla="*/ 128 h 517"/>
                  <a:gd name="T12" fmla="*/ 7 w 432"/>
                  <a:gd name="T13" fmla="*/ 106 h 517"/>
                  <a:gd name="T14" fmla="*/ 15 w 432"/>
                  <a:gd name="T15" fmla="*/ 82 h 517"/>
                  <a:gd name="T16" fmla="*/ 28 w 432"/>
                  <a:gd name="T17" fmla="*/ 58 h 517"/>
                  <a:gd name="T18" fmla="*/ 44 w 432"/>
                  <a:gd name="T19" fmla="*/ 37 h 517"/>
                  <a:gd name="T20" fmla="*/ 67 w 432"/>
                  <a:gd name="T21" fmla="*/ 24 h 517"/>
                  <a:gd name="T22" fmla="*/ 97 w 432"/>
                  <a:gd name="T23" fmla="*/ 21 h 517"/>
                  <a:gd name="T24" fmla="*/ 97 w 432"/>
                  <a:gd name="T25" fmla="*/ 21 h 517"/>
                  <a:gd name="T26" fmla="*/ 129 w 432"/>
                  <a:gd name="T27" fmla="*/ 21 h 517"/>
                  <a:gd name="T28" fmla="*/ 161 w 432"/>
                  <a:gd name="T29" fmla="*/ 16 h 517"/>
                  <a:gd name="T30" fmla="*/ 188 w 432"/>
                  <a:gd name="T31" fmla="*/ 11 h 517"/>
                  <a:gd name="T32" fmla="*/ 214 w 432"/>
                  <a:gd name="T33" fmla="*/ 4 h 517"/>
                  <a:gd name="T34" fmla="*/ 234 w 432"/>
                  <a:gd name="T35" fmla="*/ 0 h 517"/>
                  <a:gd name="T36" fmla="*/ 250 w 432"/>
                  <a:gd name="T37" fmla="*/ 3 h 517"/>
                  <a:gd name="T38" fmla="*/ 261 w 432"/>
                  <a:gd name="T39" fmla="*/ 11 h 517"/>
                  <a:gd name="T40" fmla="*/ 264 w 432"/>
                  <a:gd name="T41" fmla="*/ 29 h 517"/>
                  <a:gd name="T42" fmla="*/ 264 w 432"/>
                  <a:gd name="T43" fmla="*/ 29 h 517"/>
                  <a:gd name="T44" fmla="*/ 264 w 432"/>
                  <a:gd name="T45" fmla="*/ 52 h 517"/>
                  <a:gd name="T46" fmla="*/ 266 w 432"/>
                  <a:gd name="T47" fmla="*/ 75 h 517"/>
                  <a:gd name="T48" fmla="*/ 269 w 432"/>
                  <a:gd name="T49" fmla="*/ 96 h 517"/>
                  <a:gd name="T50" fmla="*/ 272 w 432"/>
                  <a:gd name="T51" fmla="*/ 115 h 517"/>
                  <a:gd name="T52" fmla="*/ 278 w 432"/>
                  <a:gd name="T53" fmla="*/ 135 h 517"/>
                  <a:gd name="T54" fmla="*/ 285 w 432"/>
                  <a:gd name="T55" fmla="*/ 153 h 517"/>
                  <a:gd name="T56" fmla="*/ 293 w 432"/>
                  <a:gd name="T57" fmla="*/ 172 h 517"/>
                  <a:gd name="T58" fmla="*/ 304 w 432"/>
                  <a:gd name="T59" fmla="*/ 189 h 517"/>
                  <a:gd name="T60" fmla="*/ 304 w 432"/>
                  <a:gd name="T61" fmla="*/ 189 h 517"/>
                  <a:gd name="T62" fmla="*/ 319 w 432"/>
                  <a:gd name="T63" fmla="*/ 209 h 517"/>
                  <a:gd name="T64" fmla="*/ 338 w 432"/>
                  <a:gd name="T65" fmla="*/ 231 h 517"/>
                  <a:gd name="T66" fmla="*/ 359 w 432"/>
                  <a:gd name="T67" fmla="*/ 254 h 517"/>
                  <a:gd name="T68" fmla="*/ 381 w 432"/>
                  <a:gd name="T69" fmla="*/ 277 h 517"/>
                  <a:gd name="T70" fmla="*/ 400 w 432"/>
                  <a:gd name="T71" fmla="*/ 301 h 517"/>
                  <a:gd name="T72" fmla="*/ 417 w 432"/>
                  <a:gd name="T73" fmla="*/ 324 h 517"/>
                  <a:gd name="T74" fmla="*/ 428 w 432"/>
                  <a:gd name="T75" fmla="*/ 346 h 517"/>
                  <a:gd name="T76" fmla="*/ 432 w 432"/>
                  <a:gd name="T77" fmla="*/ 365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2" h="517">
                    <a:moveTo>
                      <a:pt x="432" y="365"/>
                    </a:moveTo>
                    <a:lnTo>
                      <a:pt x="264" y="517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43"/>
                    </a:lnTo>
                    <a:lnTo>
                      <a:pt x="3" y="128"/>
                    </a:lnTo>
                    <a:lnTo>
                      <a:pt x="7" y="106"/>
                    </a:lnTo>
                    <a:lnTo>
                      <a:pt x="15" y="82"/>
                    </a:lnTo>
                    <a:lnTo>
                      <a:pt x="28" y="58"/>
                    </a:lnTo>
                    <a:lnTo>
                      <a:pt x="44" y="37"/>
                    </a:lnTo>
                    <a:lnTo>
                      <a:pt x="67" y="24"/>
                    </a:lnTo>
                    <a:lnTo>
                      <a:pt x="97" y="21"/>
                    </a:lnTo>
                    <a:lnTo>
                      <a:pt x="97" y="21"/>
                    </a:lnTo>
                    <a:lnTo>
                      <a:pt x="129" y="21"/>
                    </a:lnTo>
                    <a:lnTo>
                      <a:pt x="161" y="16"/>
                    </a:lnTo>
                    <a:lnTo>
                      <a:pt x="188" y="11"/>
                    </a:lnTo>
                    <a:lnTo>
                      <a:pt x="214" y="4"/>
                    </a:lnTo>
                    <a:lnTo>
                      <a:pt x="234" y="0"/>
                    </a:lnTo>
                    <a:lnTo>
                      <a:pt x="250" y="3"/>
                    </a:lnTo>
                    <a:lnTo>
                      <a:pt x="261" y="11"/>
                    </a:lnTo>
                    <a:lnTo>
                      <a:pt x="264" y="29"/>
                    </a:lnTo>
                    <a:lnTo>
                      <a:pt x="264" y="29"/>
                    </a:lnTo>
                    <a:lnTo>
                      <a:pt x="264" y="52"/>
                    </a:lnTo>
                    <a:lnTo>
                      <a:pt x="266" y="75"/>
                    </a:lnTo>
                    <a:lnTo>
                      <a:pt x="269" y="96"/>
                    </a:lnTo>
                    <a:lnTo>
                      <a:pt x="272" y="115"/>
                    </a:lnTo>
                    <a:lnTo>
                      <a:pt x="278" y="135"/>
                    </a:lnTo>
                    <a:lnTo>
                      <a:pt x="285" y="153"/>
                    </a:lnTo>
                    <a:lnTo>
                      <a:pt x="293" y="172"/>
                    </a:lnTo>
                    <a:lnTo>
                      <a:pt x="304" y="189"/>
                    </a:lnTo>
                    <a:lnTo>
                      <a:pt x="304" y="189"/>
                    </a:lnTo>
                    <a:lnTo>
                      <a:pt x="319" y="209"/>
                    </a:lnTo>
                    <a:lnTo>
                      <a:pt x="338" y="231"/>
                    </a:lnTo>
                    <a:lnTo>
                      <a:pt x="359" y="254"/>
                    </a:lnTo>
                    <a:lnTo>
                      <a:pt x="381" y="277"/>
                    </a:lnTo>
                    <a:lnTo>
                      <a:pt x="400" y="301"/>
                    </a:lnTo>
                    <a:lnTo>
                      <a:pt x="417" y="324"/>
                    </a:lnTo>
                    <a:lnTo>
                      <a:pt x="428" y="346"/>
                    </a:lnTo>
                    <a:lnTo>
                      <a:pt x="432" y="36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88" name="Line 344"/>
              <p:cNvSpPr>
                <a:spLocks noChangeShapeType="1"/>
              </p:cNvSpPr>
              <p:nvPr/>
            </p:nvSpPr>
            <p:spPr bwMode="auto">
              <a:xfrm>
                <a:off x="1375" y="3263"/>
                <a:ext cx="82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89" name="Line 345"/>
              <p:cNvSpPr>
                <a:spLocks noChangeShapeType="1"/>
              </p:cNvSpPr>
              <p:nvPr/>
            </p:nvSpPr>
            <p:spPr bwMode="auto">
              <a:xfrm>
                <a:off x="1402" y="3230"/>
                <a:ext cx="82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90" name="Freeform 346"/>
              <p:cNvSpPr>
                <a:spLocks/>
              </p:cNvSpPr>
              <p:nvPr/>
            </p:nvSpPr>
            <p:spPr bwMode="auto">
              <a:xfrm flipH="1">
                <a:off x="1152" y="4052"/>
                <a:ext cx="137" cy="197"/>
              </a:xfrm>
              <a:custGeom>
                <a:avLst/>
                <a:gdLst>
                  <a:gd name="T0" fmla="*/ 120 w 321"/>
                  <a:gd name="T1" fmla="*/ 0 h 424"/>
                  <a:gd name="T2" fmla="*/ 0 w 321"/>
                  <a:gd name="T3" fmla="*/ 312 h 424"/>
                  <a:gd name="T4" fmla="*/ 0 w 321"/>
                  <a:gd name="T5" fmla="*/ 317 h 424"/>
                  <a:gd name="T6" fmla="*/ 2 w 321"/>
                  <a:gd name="T7" fmla="*/ 331 h 424"/>
                  <a:gd name="T8" fmla="*/ 6 w 321"/>
                  <a:gd name="T9" fmla="*/ 350 h 424"/>
                  <a:gd name="T10" fmla="*/ 13 w 321"/>
                  <a:gd name="T11" fmla="*/ 371 h 424"/>
                  <a:gd name="T12" fmla="*/ 26 w 321"/>
                  <a:gd name="T13" fmla="*/ 392 h 424"/>
                  <a:gd name="T14" fmla="*/ 44 w 321"/>
                  <a:gd name="T15" fmla="*/ 410 h 424"/>
                  <a:gd name="T16" fmla="*/ 71 w 321"/>
                  <a:gd name="T17" fmla="*/ 422 h 424"/>
                  <a:gd name="T18" fmla="*/ 105 w 321"/>
                  <a:gd name="T19" fmla="*/ 424 h 424"/>
                  <a:gd name="T20" fmla="*/ 142 w 321"/>
                  <a:gd name="T21" fmla="*/ 420 h 424"/>
                  <a:gd name="T22" fmla="*/ 175 w 321"/>
                  <a:gd name="T23" fmla="*/ 413 h 424"/>
                  <a:gd name="T24" fmla="*/ 203 w 321"/>
                  <a:gd name="T25" fmla="*/ 402 h 424"/>
                  <a:gd name="T26" fmla="*/ 227 w 321"/>
                  <a:gd name="T27" fmla="*/ 390 h 424"/>
                  <a:gd name="T28" fmla="*/ 247 w 321"/>
                  <a:gd name="T29" fmla="*/ 375 h 424"/>
                  <a:gd name="T30" fmla="*/ 261 w 321"/>
                  <a:gd name="T31" fmla="*/ 359 h 424"/>
                  <a:gd name="T32" fmla="*/ 269 w 321"/>
                  <a:gd name="T33" fmla="*/ 340 h 424"/>
                  <a:gd name="T34" fmla="*/ 272 w 321"/>
                  <a:gd name="T35" fmla="*/ 319 h 424"/>
                  <a:gd name="T36" fmla="*/ 272 w 321"/>
                  <a:gd name="T37" fmla="*/ 308 h 424"/>
                  <a:gd name="T38" fmla="*/ 274 w 321"/>
                  <a:gd name="T39" fmla="*/ 293 h 424"/>
                  <a:gd name="T40" fmla="*/ 277 w 321"/>
                  <a:gd name="T41" fmla="*/ 276 h 424"/>
                  <a:gd name="T42" fmla="*/ 280 w 321"/>
                  <a:gd name="T43" fmla="*/ 256 h 424"/>
                  <a:gd name="T44" fmla="*/ 284 w 321"/>
                  <a:gd name="T45" fmla="*/ 235 h 424"/>
                  <a:gd name="T46" fmla="*/ 287 w 321"/>
                  <a:gd name="T47" fmla="*/ 215 h 424"/>
                  <a:gd name="T48" fmla="*/ 292 w 321"/>
                  <a:gd name="T49" fmla="*/ 193 h 424"/>
                  <a:gd name="T50" fmla="*/ 296 w 321"/>
                  <a:gd name="T51" fmla="*/ 171 h 424"/>
                  <a:gd name="T52" fmla="*/ 301 w 321"/>
                  <a:gd name="T53" fmla="*/ 150 h 424"/>
                  <a:gd name="T54" fmla="*/ 306 w 321"/>
                  <a:gd name="T55" fmla="*/ 131 h 424"/>
                  <a:gd name="T56" fmla="*/ 309 w 321"/>
                  <a:gd name="T57" fmla="*/ 112 h 424"/>
                  <a:gd name="T58" fmla="*/ 312 w 321"/>
                  <a:gd name="T59" fmla="*/ 96 h 424"/>
                  <a:gd name="T60" fmla="*/ 316 w 321"/>
                  <a:gd name="T61" fmla="*/ 82 h 424"/>
                  <a:gd name="T62" fmla="*/ 318 w 321"/>
                  <a:gd name="T63" fmla="*/ 73 h 424"/>
                  <a:gd name="T64" fmla="*/ 321 w 321"/>
                  <a:gd name="T65" fmla="*/ 66 h 424"/>
                  <a:gd name="T66" fmla="*/ 321 w 321"/>
                  <a:gd name="T67" fmla="*/ 64 h 424"/>
                  <a:gd name="T68" fmla="*/ 120 w 321"/>
                  <a:gd name="T69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1" h="424">
                    <a:moveTo>
                      <a:pt x="120" y="0"/>
                    </a:moveTo>
                    <a:lnTo>
                      <a:pt x="0" y="312"/>
                    </a:lnTo>
                    <a:lnTo>
                      <a:pt x="0" y="317"/>
                    </a:lnTo>
                    <a:lnTo>
                      <a:pt x="2" y="331"/>
                    </a:lnTo>
                    <a:lnTo>
                      <a:pt x="6" y="350"/>
                    </a:lnTo>
                    <a:lnTo>
                      <a:pt x="13" y="371"/>
                    </a:lnTo>
                    <a:lnTo>
                      <a:pt x="26" y="392"/>
                    </a:lnTo>
                    <a:lnTo>
                      <a:pt x="44" y="410"/>
                    </a:lnTo>
                    <a:lnTo>
                      <a:pt x="71" y="422"/>
                    </a:lnTo>
                    <a:lnTo>
                      <a:pt x="105" y="424"/>
                    </a:lnTo>
                    <a:lnTo>
                      <a:pt x="142" y="420"/>
                    </a:lnTo>
                    <a:lnTo>
                      <a:pt x="175" y="413"/>
                    </a:lnTo>
                    <a:lnTo>
                      <a:pt x="203" y="402"/>
                    </a:lnTo>
                    <a:lnTo>
                      <a:pt x="227" y="390"/>
                    </a:lnTo>
                    <a:lnTo>
                      <a:pt x="247" y="375"/>
                    </a:lnTo>
                    <a:lnTo>
                      <a:pt x="261" y="359"/>
                    </a:lnTo>
                    <a:lnTo>
                      <a:pt x="269" y="340"/>
                    </a:lnTo>
                    <a:lnTo>
                      <a:pt x="272" y="319"/>
                    </a:lnTo>
                    <a:lnTo>
                      <a:pt x="272" y="308"/>
                    </a:lnTo>
                    <a:lnTo>
                      <a:pt x="274" y="293"/>
                    </a:lnTo>
                    <a:lnTo>
                      <a:pt x="277" y="276"/>
                    </a:lnTo>
                    <a:lnTo>
                      <a:pt x="280" y="256"/>
                    </a:lnTo>
                    <a:lnTo>
                      <a:pt x="284" y="235"/>
                    </a:lnTo>
                    <a:lnTo>
                      <a:pt x="287" y="215"/>
                    </a:lnTo>
                    <a:lnTo>
                      <a:pt x="292" y="193"/>
                    </a:lnTo>
                    <a:lnTo>
                      <a:pt x="296" y="171"/>
                    </a:lnTo>
                    <a:lnTo>
                      <a:pt x="301" y="150"/>
                    </a:lnTo>
                    <a:lnTo>
                      <a:pt x="306" y="131"/>
                    </a:lnTo>
                    <a:lnTo>
                      <a:pt x="309" y="112"/>
                    </a:lnTo>
                    <a:lnTo>
                      <a:pt x="312" y="96"/>
                    </a:lnTo>
                    <a:lnTo>
                      <a:pt x="316" y="82"/>
                    </a:lnTo>
                    <a:lnTo>
                      <a:pt x="318" y="73"/>
                    </a:lnTo>
                    <a:lnTo>
                      <a:pt x="321" y="66"/>
                    </a:lnTo>
                    <a:lnTo>
                      <a:pt x="321" y="6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91" name="Freeform 347"/>
              <p:cNvSpPr>
                <a:spLocks/>
              </p:cNvSpPr>
              <p:nvPr/>
            </p:nvSpPr>
            <p:spPr bwMode="auto">
              <a:xfrm flipH="1">
                <a:off x="1152" y="4052"/>
                <a:ext cx="137" cy="197"/>
              </a:xfrm>
              <a:custGeom>
                <a:avLst/>
                <a:gdLst>
                  <a:gd name="T0" fmla="*/ 120 w 321"/>
                  <a:gd name="T1" fmla="*/ 0 h 424"/>
                  <a:gd name="T2" fmla="*/ 0 w 321"/>
                  <a:gd name="T3" fmla="*/ 312 h 424"/>
                  <a:gd name="T4" fmla="*/ 0 w 321"/>
                  <a:gd name="T5" fmla="*/ 312 h 424"/>
                  <a:gd name="T6" fmla="*/ 0 w 321"/>
                  <a:gd name="T7" fmla="*/ 317 h 424"/>
                  <a:gd name="T8" fmla="*/ 2 w 321"/>
                  <a:gd name="T9" fmla="*/ 331 h 424"/>
                  <a:gd name="T10" fmla="*/ 6 w 321"/>
                  <a:gd name="T11" fmla="*/ 350 h 424"/>
                  <a:gd name="T12" fmla="*/ 13 w 321"/>
                  <a:gd name="T13" fmla="*/ 371 h 424"/>
                  <a:gd name="T14" fmla="*/ 26 w 321"/>
                  <a:gd name="T15" fmla="*/ 392 h 424"/>
                  <a:gd name="T16" fmla="*/ 44 w 321"/>
                  <a:gd name="T17" fmla="*/ 410 h 424"/>
                  <a:gd name="T18" fmla="*/ 71 w 321"/>
                  <a:gd name="T19" fmla="*/ 422 h 424"/>
                  <a:gd name="T20" fmla="*/ 105 w 321"/>
                  <a:gd name="T21" fmla="*/ 424 h 424"/>
                  <a:gd name="T22" fmla="*/ 105 w 321"/>
                  <a:gd name="T23" fmla="*/ 424 h 424"/>
                  <a:gd name="T24" fmla="*/ 142 w 321"/>
                  <a:gd name="T25" fmla="*/ 420 h 424"/>
                  <a:gd name="T26" fmla="*/ 175 w 321"/>
                  <a:gd name="T27" fmla="*/ 413 h 424"/>
                  <a:gd name="T28" fmla="*/ 203 w 321"/>
                  <a:gd name="T29" fmla="*/ 402 h 424"/>
                  <a:gd name="T30" fmla="*/ 227 w 321"/>
                  <a:gd name="T31" fmla="*/ 390 h 424"/>
                  <a:gd name="T32" fmla="*/ 247 w 321"/>
                  <a:gd name="T33" fmla="*/ 375 h 424"/>
                  <a:gd name="T34" fmla="*/ 261 w 321"/>
                  <a:gd name="T35" fmla="*/ 359 h 424"/>
                  <a:gd name="T36" fmla="*/ 269 w 321"/>
                  <a:gd name="T37" fmla="*/ 340 h 424"/>
                  <a:gd name="T38" fmla="*/ 272 w 321"/>
                  <a:gd name="T39" fmla="*/ 319 h 424"/>
                  <a:gd name="T40" fmla="*/ 272 w 321"/>
                  <a:gd name="T41" fmla="*/ 319 h 424"/>
                  <a:gd name="T42" fmla="*/ 272 w 321"/>
                  <a:gd name="T43" fmla="*/ 308 h 424"/>
                  <a:gd name="T44" fmla="*/ 274 w 321"/>
                  <a:gd name="T45" fmla="*/ 293 h 424"/>
                  <a:gd name="T46" fmla="*/ 277 w 321"/>
                  <a:gd name="T47" fmla="*/ 276 h 424"/>
                  <a:gd name="T48" fmla="*/ 280 w 321"/>
                  <a:gd name="T49" fmla="*/ 256 h 424"/>
                  <a:gd name="T50" fmla="*/ 284 w 321"/>
                  <a:gd name="T51" fmla="*/ 235 h 424"/>
                  <a:gd name="T52" fmla="*/ 287 w 321"/>
                  <a:gd name="T53" fmla="*/ 215 h 424"/>
                  <a:gd name="T54" fmla="*/ 292 w 321"/>
                  <a:gd name="T55" fmla="*/ 193 h 424"/>
                  <a:gd name="T56" fmla="*/ 296 w 321"/>
                  <a:gd name="T57" fmla="*/ 171 h 424"/>
                  <a:gd name="T58" fmla="*/ 301 w 321"/>
                  <a:gd name="T59" fmla="*/ 150 h 424"/>
                  <a:gd name="T60" fmla="*/ 306 w 321"/>
                  <a:gd name="T61" fmla="*/ 131 h 424"/>
                  <a:gd name="T62" fmla="*/ 309 w 321"/>
                  <a:gd name="T63" fmla="*/ 112 h 424"/>
                  <a:gd name="T64" fmla="*/ 312 w 321"/>
                  <a:gd name="T65" fmla="*/ 96 h 424"/>
                  <a:gd name="T66" fmla="*/ 316 w 321"/>
                  <a:gd name="T67" fmla="*/ 82 h 424"/>
                  <a:gd name="T68" fmla="*/ 318 w 321"/>
                  <a:gd name="T69" fmla="*/ 73 h 424"/>
                  <a:gd name="T70" fmla="*/ 321 w 321"/>
                  <a:gd name="T71" fmla="*/ 66 h 424"/>
                  <a:gd name="T72" fmla="*/ 321 w 321"/>
                  <a:gd name="T73" fmla="*/ 64 h 424"/>
                  <a:gd name="T74" fmla="*/ 120 w 321"/>
                  <a:gd name="T75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1" h="424">
                    <a:moveTo>
                      <a:pt x="120" y="0"/>
                    </a:moveTo>
                    <a:lnTo>
                      <a:pt x="0" y="312"/>
                    </a:lnTo>
                    <a:lnTo>
                      <a:pt x="0" y="312"/>
                    </a:lnTo>
                    <a:lnTo>
                      <a:pt x="0" y="317"/>
                    </a:lnTo>
                    <a:lnTo>
                      <a:pt x="2" y="331"/>
                    </a:lnTo>
                    <a:lnTo>
                      <a:pt x="6" y="350"/>
                    </a:lnTo>
                    <a:lnTo>
                      <a:pt x="13" y="371"/>
                    </a:lnTo>
                    <a:lnTo>
                      <a:pt x="26" y="392"/>
                    </a:lnTo>
                    <a:lnTo>
                      <a:pt x="44" y="410"/>
                    </a:lnTo>
                    <a:lnTo>
                      <a:pt x="71" y="422"/>
                    </a:lnTo>
                    <a:lnTo>
                      <a:pt x="105" y="424"/>
                    </a:lnTo>
                    <a:lnTo>
                      <a:pt x="105" y="424"/>
                    </a:lnTo>
                    <a:lnTo>
                      <a:pt x="142" y="420"/>
                    </a:lnTo>
                    <a:lnTo>
                      <a:pt x="175" y="413"/>
                    </a:lnTo>
                    <a:lnTo>
                      <a:pt x="203" y="402"/>
                    </a:lnTo>
                    <a:lnTo>
                      <a:pt x="227" y="390"/>
                    </a:lnTo>
                    <a:lnTo>
                      <a:pt x="247" y="375"/>
                    </a:lnTo>
                    <a:lnTo>
                      <a:pt x="261" y="359"/>
                    </a:lnTo>
                    <a:lnTo>
                      <a:pt x="269" y="340"/>
                    </a:lnTo>
                    <a:lnTo>
                      <a:pt x="272" y="319"/>
                    </a:lnTo>
                    <a:lnTo>
                      <a:pt x="272" y="319"/>
                    </a:lnTo>
                    <a:lnTo>
                      <a:pt x="272" y="308"/>
                    </a:lnTo>
                    <a:lnTo>
                      <a:pt x="274" y="293"/>
                    </a:lnTo>
                    <a:lnTo>
                      <a:pt x="277" y="276"/>
                    </a:lnTo>
                    <a:lnTo>
                      <a:pt x="280" y="256"/>
                    </a:lnTo>
                    <a:lnTo>
                      <a:pt x="284" y="235"/>
                    </a:lnTo>
                    <a:lnTo>
                      <a:pt x="287" y="215"/>
                    </a:lnTo>
                    <a:lnTo>
                      <a:pt x="292" y="193"/>
                    </a:lnTo>
                    <a:lnTo>
                      <a:pt x="296" y="171"/>
                    </a:lnTo>
                    <a:lnTo>
                      <a:pt x="301" y="150"/>
                    </a:lnTo>
                    <a:lnTo>
                      <a:pt x="306" y="131"/>
                    </a:lnTo>
                    <a:lnTo>
                      <a:pt x="309" y="112"/>
                    </a:lnTo>
                    <a:lnTo>
                      <a:pt x="312" y="96"/>
                    </a:lnTo>
                    <a:lnTo>
                      <a:pt x="316" y="82"/>
                    </a:lnTo>
                    <a:lnTo>
                      <a:pt x="318" y="73"/>
                    </a:lnTo>
                    <a:lnTo>
                      <a:pt x="321" y="66"/>
                    </a:lnTo>
                    <a:lnTo>
                      <a:pt x="321" y="64"/>
                    </a:lnTo>
                    <a:lnTo>
                      <a:pt x="12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92" name="Line 348"/>
              <p:cNvSpPr>
                <a:spLocks noChangeShapeType="1"/>
              </p:cNvSpPr>
              <p:nvPr/>
            </p:nvSpPr>
            <p:spPr bwMode="auto">
              <a:xfrm flipH="1">
                <a:off x="1158" y="4108"/>
                <a:ext cx="97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93" name="Line 349"/>
              <p:cNvSpPr>
                <a:spLocks noChangeShapeType="1"/>
              </p:cNvSpPr>
              <p:nvPr/>
            </p:nvSpPr>
            <p:spPr bwMode="auto">
              <a:xfrm flipH="1">
                <a:off x="1172" y="4160"/>
                <a:ext cx="103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94" name="Freeform 350"/>
              <p:cNvSpPr>
                <a:spLocks/>
              </p:cNvSpPr>
              <p:nvPr/>
            </p:nvSpPr>
            <p:spPr bwMode="auto">
              <a:xfrm flipH="1">
                <a:off x="570" y="2592"/>
                <a:ext cx="10" cy="19"/>
              </a:xfrm>
              <a:custGeom>
                <a:avLst/>
                <a:gdLst>
                  <a:gd name="T0" fmla="*/ 12 w 23"/>
                  <a:gd name="T1" fmla="*/ 40 h 40"/>
                  <a:gd name="T2" fmla="*/ 7 w 23"/>
                  <a:gd name="T3" fmla="*/ 39 h 40"/>
                  <a:gd name="T4" fmla="*/ 4 w 23"/>
                  <a:gd name="T5" fmla="*/ 34 h 40"/>
                  <a:gd name="T6" fmla="*/ 1 w 23"/>
                  <a:gd name="T7" fmla="*/ 28 h 40"/>
                  <a:gd name="T8" fmla="*/ 0 w 23"/>
                  <a:gd name="T9" fmla="*/ 19 h 40"/>
                  <a:gd name="T10" fmla="*/ 1 w 23"/>
                  <a:gd name="T11" fmla="*/ 13 h 40"/>
                  <a:gd name="T12" fmla="*/ 4 w 23"/>
                  <a:gd name="T13" fmla="*/ 6 h 40"/>
                  <a:gd name="T14" fmla="*/ 7 w 23"/>
                  <a:gd name="T15" fmla="*/ 1 h 40"/>
                  <a:gd name="T16" fmla="*/ 12 w 23"/>
                  <a:gd name="T17" fmla="*/ 0 h 40"/>
                  <a:gd name="T18" fmla="*/ 16 w 23"/>
                  <a:gd name="T19" fmla="*/ 1 h 40"/>
                  <a:gd name="T20" fmla="*/ 20 w 23"/>
                  <a:gd name="T21" fmla="*/ 6 h 40"/>
                  <a:gd name="T22" fmla="*/ 22 w 23"/>
                  <a:gd name="T23" fmla="*/ 13 h 40"/>
                  <a:gd name="T24" fmla="*/ 23 w 23"/>
                  <a:gd name="T25" fmla="*/ 19 h 40"/>
                  <a:gd name="T26" fmla="*/ 22 w 23"/>
                  <a:gd name="T27" fmla="*/ 28 h 40"/>
                  <a:gd name="T28" fmla="*/ 20 w 23"/>
                  <a:gd name="T29" fmla="*/ 34 h 40"/>
                  <a:gd name="T30" fmla="*/ 16 w 23"/>
                  <a:gd name="T31" fmla="*/ 39 h 40"/>
                  <a:gd name="T32" fmla="*/ 12 w 23"/>
                  <a:gd name="T3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40">
                    <a:moveTo>
                      <a:pt x="12" y="40"/>
                    </a:moveTo>
                    <a:lnTo>
                      <a:pt x="7" y="39"/>
                    </a:lnTo>
                    <a:lnTo>
                      <a:pt x="4" y="34"/>
                    </a:lnTo>
                    <a:lnTo>
                      <a:pt x="1" y="28"/>
                    </a:lnTo>
                    <a:lnTo>
                      <a:pt x="0" y="19"/>
                    </a:lnTo>
                    <a:lnTo>
                      <a:pt x="1" y="13"/>
                    </a:lnTo>
                    <a:lnTo>
                      <a:pt x="4" y="6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6"/>
                    </a:lnTo>
                    <a:lnTo>
                      <a:pt x="22" y="13"/>
                    </a:lnTo>
                    <a:lnTo>
                      <a:pt x="23" y="19"/>
                    </a:lnTo>
                    <a:lnTo>
                      <a:pt x="22" y="28"/>
                    </a:lnTo>
                    <a:lnTo>
                      <a:pt x="20" y="34"/>
                    </a:lnTo>
                    <a:lnTo>
                      <a:pt x="16" y="39"/>
                    </a:lnTo>
                    <a:lnTo>
                      <a:pt x="12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95" name="Freeform 351"/>
              <p:cNvSpPr>
                <a:spLocks/>
              </p:cNvSpPr>
              <p:nvPr/>
            </p:nvSpPr>
            <p:spPr bwMode="auto">
              <a:xfrm flipH="1">
                <a:off x="570" y="2592"/>
                <a:ext cx="10" cy="19"/>
              </a:xfrm>
              <a:custGeom>
                <a:avLst/>
                <a:gdLst>
                  <a:gd name="T0" fmla="*/ 12 w 23"/>
                  <a:gd name="T1" fmla="*/ 40 h 40"/>
                  <a:gd name="T2" fmla="*/ 12 w 23"/>
                  <a:gd name="T3" fmla="*/ 40 h 40"/>
                  <a:gd name="T4" fmla="*/ 7 w 23"/>
                  <a:gd name="T5" fmla="*/ 39 h 40"/>
                  <a:gd name="T6" fmla="*/ 4 w 23"/>
                  <a:gd name="T7" fmla="*/ 34 h 40"/>
                  <a:gd name="T8" fmla="*/ 1 w 23"/>
                  <a:gd name="T9" fmla="*/ 28 h 40"/>
                  <a:gd name="T10" fmla="*/ 0 w 23"/>
                  <a:gd name="T11" fmla="*/ 19 h 40"/>
                  <a:gd name="T12" fmla="*/ 0 w 23"/>
                  <a:gd name="T13" fmla="*/ 19 h 40"/>
                  <a:gd name="T14" fmla="*/ 1 w 23"/>
                  <a:gd name="T15" fmla="*/ 13 h 40"/>
                  <a:gd name="T16" fmla="*/ 4 w 23"/>
                  <a:gd name="T17" fmla="*/ 6 h 40"/>
                  <a:gd name="T18" fmla="*/ 7 w 23"/>
                  <a:gd name="T19" fmla="*/ 1 h 40"/>
                  <a:gd name="T20" fmla="*/ 12 w 23"/>
                  <a:gd name="T21" fmla="*/ 0 h 40"/>
                  <a:gd name="T22" fmla="*/ 12 w 23"/>
                  <a:gd name="T23" fmla="*/ 0 h 40"/>
                  <a:gd name="T24" fmla="*/ 16 w 23"/>
                  <a:gd name="T25" fmla="*/ 1 h 40"/>
                  <a:gd name="T26" fmla="*/ 20 w 23"/>
                  <a:gd name="T27" fmla="*/ 6 h 40"/>
                  <a:gd name="T28" fmla="*/ 22 w 23"/>
                  <a:gd name="T29" fmla="*/ 13 h 40"/>
                  <a:gd name="T30" fmla="*/ 23 w 23"/>
                  <a:gd name="T31" fmla="*/ 19 h 40"/>
                  <a:gd name="T32" fmla="*/ 23 w 23"/>
                  <a:gd name="T33" fmla="*/ 19 h 40"/>
                  <a:gd name="T34" fmla="*/ 22 w 23"/>
                  <a:gd name="T35" fmla="*/ 28 h 40"/>
                  <a:gd name="T36" fmla="*/ 20 w 23"/>
                  <a:gd name="T37" fmla="*/ 34 h 40"/>
                  <a:gd name="T38" fmla="*/ 16 w 23"/>
                  <a:gd name="T39" fmla="*/ 39 h 40"/>
                  <a:gd name="T40" fmla="*/ 12 w 23"/>
                  <a:gd name="T4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40">
                    <a:moveTo>
                      <a:pt x="12" y="40"/>
                    </a:moveTo>
                    <a:lnTo>
                      <a:pt x="12" y="40"/>
                    </a:lnTo>
                    <a:lnTo>
                      <a:pt x="7" y="39"/>
                    </a:lnTo>
                    <a:lnTo>
                      <a:pt x="4" y="34"/>
                    </a:lnTo>
                    <a:lnTo>
                      <a:pt x="1" y="2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13"/>
                    </a:lnTo>
                    <a:lnTo>
                      <a:pt x="4" y="6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6"/>
                    </a:lnTo>
                    <a:lnTo>
                      <a:pt x="22" y="13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2" y="28"/>
                    </a:lnTo>
                    <a:lnTo>
                      <a:pt x="20" y="34"/>
                    </a:lnTo>
                    <a:lnTo>
                      <a:pt x="16" y="39"/>
                    </a:lnTo>
                    <a:lnTo>
                      <a:pt x="12" y="4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96" name="Freeform 352"/>
              <p:cNvSpPr>
                <a:spLocks/>
              </p:cNvSpPr>
              <p:nvPr/>
            </p:nvSpPr>
            <p:spPr bwMode="auto">
              <a:xfrm flipH="1">
                <a:off x="612" y="2592"/>
                <a:ext cx="10" cy="19"/>
              </a:xfrm>
              <a:custGeom>
                <a:avLst/>
                <a:gdLst>
                  <a:gd name="T0" fmla="*/ 10 w 21"/>
                  <a:gd name="T1" fmla="*/ 40 h 40"/>
                  <a:gd name="T2" fmla="*/ 5 w 21"/>
                  <a:gd name="T3" fmla="*/ 39 h 40"/>
                  <a:gd name="T4" fmla="*/ 3 w 21"/>
                  <a:gd name="T5" fmla="*/ 34 h 40"/>
                  <a:gd name="T6" fmla="*/ 1 w 21"/>
                  <a:gd name="T7" fmla="*/ 28 h 40"/>
                  <a:gd name="T8" fmla="*/ 0 w 21"/>
                  <a:gd name="T9" fmla="*/ 19 h 40"/>
                  <a:gd name="T10" fmla="*/ 1 w 21"/>
                  <a:gd name="T11" fmla="*/ 13 h 40"/>
                  <a:gd name="T12" fmla="*/ 3 w 21"/>
                  <a:gd name="T13" fmla="*/ 6 h 40"/>
                  <a:gd name="T14" fmla="*/ 5 w 21"/>
                  <a:gd name="T15" fmla="*/ 1 h 40"/>
                  <a:gd name="T16" fmla="*/ 10 w 21"/>
                  <a:gd name="T17" fmla="*/ 0 h 40"/>
                  <a:gd name="T18" fmla="*/ 15 w 21"/>
                  <a:gd name="T19" fmla="*/ 1 h 40"/>
                  <a:gd name="T20" fmla="*/ 18 w 21"/>
                  <a:gd name="T21" fmla="*/ 6 h 40"/>
                  <a:gd name="T22" fmla="*/ 20 w 21"/>
                  <a:gd name="T23" fmla="*/ 13 h 40"/>
                  <a:gd name="T24" fmla="*/ 21 w 21"/>
                  <a:gd name="T25" fmla="*/ 19 h 40"/>
                  <a:gd name="T26" fmla="*/ 20 w 21"/>
                  <a:gd name="T27" fmla="*/ 28 h 40"/>
                  <a:gd name="T28" fmla="*/ 18 w 21"/>
                  <a:gd name="T29" fmla="*/ 34 h 40"/>
                  <a:gd name="T30" fmla="*/ 15 w 21"/>
                  <a:gd name="T31" fmla="*/ 39 h 40"/>
                  <a:gd name="T32" fmla="*/ 10 w 21"/>
                  <a:gd name="T3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40">
                    <a:moveTo>
                      <a:pt x="10" y="40"/>
                    </a:moveTo>
                    <a:lnTo>
                      <a:pt x="5" y="39"/>
                    </a:lnTo>
                    <a:lnTo>
                      <a:pt x="3" y="34"/>
                    </a:lnTo>
                    <a:lnTo>
                      <a:pt x="1" y="28"/>
                    </a:lnTo>
                    <a:lnTo>
                      <a:pt x="0" y="19"/>
                    </a:lnTo>
                    <a:lnTo>
                      <a:pt x="1" y="13"/>
                    </a:lnTo>
                    <a:lnTo>
                      <a:pt x="3" y="6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5" y="1"/>
                    </a:lnTo>
                    <a:lnTo>
                      <a:pt x="18" y="6"/>
                    </a:lnTo>
                    <a:lnTo>
                      <a:pt x="20" y="13"/>
                    </a:lnTo>
                    <a:lnTo>
                      <a:pt x="21" y="19"/>
                    </a:lnTo>
                    <a:lnTo>
                      <a:pt x="20" y="28"/>
                    </a:lnTo>
                    <a:lnTo>
                      <a:pt x="18" y="34"/>
                    </a:lnTo>
                    <a:lnTo>
                      <a:pt x="15" y="39"/>
                    </a:ln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97" name="Freeform 353"/>
              <p:cNvSpPr>
                <a:spLocks/>
              </p:cNvSpPr>
              <p:nvPr/>
            </p:nvSpPr>
            <p:spPr bwMode="auto">
              <a:xfrm flipH="1">
                <a:off x="612" y="2592"/>
                <a:ext cx="10" cy="19"/>
              </a:xfrm>
              <a:custGeom>
                <a:avLst/>
                <a:gdLst>
                  <a:gd name="T0" fmla="*/ 10 w 21"/>
                  <a:gd name="T1" fmla="*/ 40 h 40"/>
                  <a:gd name="T2" fmla="*/ 10 w 21"/>
                  <a:gd name="T3" fmla="*/ 40 h 40"/>
                  <a:gd name="T4" fmla="*/ 5 w 21"/>
                  <a:gd name="T5" fmla="*/ 39 h 40"/>
                  <a:gd name="T6" fmla="*/ 3 w 21"/>
                  <a:gd name="T7" fmla="*/ 34 h 40"/>
                  <a:gd name="T8" fmla="*/ 1 w 21"/>
                  <a:gd name="T9" fmla="*/ 28 h 40"/>
                  <a:gd name="T10" fmla="*/ 0 w 21"/>
                  <a:gd name="T11" fmla="*/ 19 h 40"/>
                  <a:gd name="T12" fmla="*/ 0 w 21"/>
                  <a:gd name="T13" fmla="*/ 19 h 40"/>
                  <a:gd name="T14" fmla="*/ 1 w 21"/>
                  <a:gd name="T15" fmla="*/ 13 h 40"/>
                  <a:gd name="T16" fmla="*/ 3 w 21"/>
                  <a:gd name="T17" fmla="*/ 6 h 40"/>
                  <a:gd name="T18" fmla="*/ 5 w 21"/>
                  <a:gd name="T19" fmla="*/ 1 h 40"/>
                  <a:gd name="T20" fmla="*/ 10 w 21"/>
                  <a:gd name="T21" fmla="*/ 0 h 40"/>
                  <a:gd name="T22" fmla="*/ 10 w 21"/>
                  <a:gd name="T23" fmla="*/ 0 h 40"/>
                  <a:gd name="T24" fmla="*/ 15 w 21"/>
                  <a:gd name="T25" fmla="*/ 1 h 40"/>
                  <a:gd name="T26" fmla="*/ 18 w 21"/>
                  <a:gd name="T27" fmla="*/ 6 h 40"/>
                  <a:gd name="T28" fmla="*/ 20 w 21"/>
                  <a:gd name="T29" fmla="*/ 13 h 40"/>
                  <a:gd name="T30" fmla="*/ 21 w 21"/>
                  <a:gd name="T31" fmla="*/ 19 h 40"/>
                  <a:gd name="T32" fmla="*/ 21 w 21"/>
                  <a:gd name="T33" fmla="*/ 19 h 40"/>
                  <a:gd name="T34" fmla="*/ 20 w 21"/>
                  <a:gd name="T35" fmla="*/ 28 h 40"/>
                  <a:gd name="T36" fmla="*/ 18 w 21"/>
                  <a:gd name="T37" fmla="*/ 34 h 40"/>
                  <a:gd name="T38" fmla="*/ 15 w 21"/>
                  <a:gd name="T39" fmla="*/ 39 h 40"/>
                  <a:gd name="T40" fmla="*/ 10 w 21"/>
                  <a:gd name="T4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40">
                    <a:moveTo>
                      <a:pt x="10" y="40"/>
                    </a:moveTo>
                    <a:lnTo>
                      <a:pt x="10" y="40"/>
                    </a:lnTo>
                    <a:lnTo>
                      <a:pt x="5" y="39"/>
                    </a:lnTo>
                    <a:lnTo>
                      <a:pt x="3" y="34"/>
                    </a:lnTo>
                    <a:lnTo>
                      <a:pt x="1" y="2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13"/>
                    </a:lnTo>
                    <a:lnTo>
                      <a:pt x="3" y="6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5" y="1"/>
                    </a:lnTo>
                    <a:lnTo>
                      <a:pt x="18" y="6"/>
                    </a:lnTo>
                    <a:lnTo>
                      <a:pt x="20" y="13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0" y="28"/>
                    </a:lnTo>
                    <a:lnTo>
                      <a:pt x="18" y="34"/>
                    </a:lnTo>
                    <a:lnTo>
                      <a:pt x="15" y="39"/>
                    </a:lnTo>
                    <a:lnTo>
                      <a:pt x="10" y="4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98" name="Freeform 354"/>
              <p:cNvSpPr>
                <a:spLocks/>
              </p:cNvSpPr>
              <p:nvPr/>
            </p:nvSpPr>
            <p:spPr bwMode="auto">
              <a:xfrm flipH="1">
                <a:off x="423" y="2352"/>
                <a:ext cx="386" cy="245"/>
              </a:xfrm>
              <a:custGeom>
                <a:avLst/>
                <a:gdLst>
                  <a:gd name="T0" fmla="*/ 775 w 901"/>
                  <a:gd name="T1" fmla="*/ 184 h 530"/>
                  <a:gd name="T2" fmla="*/ 769 w 901"/>
                  <a:gd name="T3" fmla="*/ 167 h 530"/>
                  <a:gd name="T4" fmla="*/ 757 w 901"/>
                  <a:gd name="T5" fmla="*/ 140 h 530"/>
                  <a:gd name="T6" fmla="*/ 738 w 901"/>
                  <a:gd name="T7" fmla="*/ 105 h 530"/>
                  <a:gd name="T8" fmla="*/ 712 w 901"/>
                  <a:gd name="T9" fmla="*/ 70 h 530"/>
                  <a:gd name="T10" fmla="*/ 678 w 901"/>
                  <a:gd name="T11" fmla="*/ 37 h 530"/>
                  <a:gd name="T12" fmla="*/ 637 w 901"/>
                  <a:gd name="T13" fmla="*/ 13 h 530"/>
                  <a:gd name="T14" fmla="*/ 588 w 901"/>
                  <a:gd name="T15" fmla="*/ 0 h 530"/>
                  <a:gd name="T16" fmla="*/ 533 w 901"/>
                  <a:gd name="T17" fmla="*/ 5 h 530"/>
                  <a:gd name="T18" fmla="*/ 480 w 901"/>
                  <a:gd name="T19" fmla="*/ 13 h 530"/>
                  <a:gd name="T20" fmla="*/ 434 w 901"/>
                  <a:gd name="T21" fmla="*/ 23 h 530"/>
                  <a:gd name="T22" fmla="*/ 393 w 901"/>
                  <a:gd name="T23" fmla="*/ 35 h 530"/>
                  <a:gd name="T24" fmla="*/ 359 w 901"/>
                  <a:gd name="T25" fmla="*/ 45 h 530"/>
                  <a:gd name="T26" fmla="*/ 333 w 901"/>
                  <a:gd name="T27" fmla="*/ 55 h 530"/>
                  <a:gd name="T28" fmla="*/ 314 w 901"/>
                  <a:gd name="T29" fmla="*/ 61 h 530"/>
                  <a:gd name="T30" fmla="*/ 305 w 901"/>
                  <a:gd name="T31" fmla="*/ 66 h 530"/>
                  <a:gd name="T32" fmla="*/ 360 w 901"/>
                  <a:gd name="T33" fmla="*/ 113 h 530"/>
                  <a:gd name="T34" fmla="*/ 208 w 901"/>
                  <a:gd name="T35" fmla="*/ 202 h 530"/>
                  <a:gd name="T36" fmla="*/ 72 w 901"/>
                  <a:gd name="T37" fmla="*/ 354 h 530"/>
                  <a:gd name="T38" fmla="*/ 4 w 901"/>
                  <a:gd name="T39" fmla="*/ 526 h 530"/>
                  <a:gd name="T40" fmla="*/ 36 w 901"/>
                  <a:gd name="T41" fmla="*/ 493 h 530"/>
                  <a:gd name="T42" fmla="*/ 83 w 901"/>
                  <a:gd name="T43" fmla="*/ 455 h 530"/>
                  <a:gd name="T44" fmla="*/ 132 w 901"/>
                  <a:gd name="T45" fmla="*/ 436 h 530"/>
                  <a:gd name="T46" fmla="*/ 249 w 901"/>
                  <a:gd name="T47" fmla="*/ 417 h 530"/>
                  <a:gd name="T48" fmla="*/ 275 w 901"/>
                  <a:gd name="T49" fmla="*/ 410 h 530"/>
                  <a:gd name="T50" fmla="*/ 334 w 901"/>
                  <a:gd name="T51" fmla="*/ 385 h 530"/>
                  <a:gd name="T52" fmla="*/ 394 w 901"/>
                  <a:gd name="T53" fmla="*/ 333 h 530"/>
                  <a:gd name="T54" fmla="*/ 425 w 901"/>
                  <a:gd name="T55" fmla="*/ 249 h 530"/>
                  <a:gd name="T56" fmla="*/ 435 w 901"/>
                  <a:gd name="T57" fmla="*/ 252 h 530"/>
                  <a:gd name="T58" fmla="*/ 462 w 901"/>
                  <a:gd name="T59" fmla="*/ 256 h 530"/>
                  <a:gd name="T60" fmla="*/ 502 w 901"/>
                  <a:gd name="T61" fmla="*/ 262 h 530"/>
                  <a:gd name="T62" fmla="*/ 549 w 901"/>
                  <a:gd name="T63" fmla="*/ 269 h 530"/>
                  <a:gd name="T64" fmla="*/ 601 w 901"/>
                  <a:gd name="T65" fmla="*/ 272 h 530"/>
                  <a:gd name="T66" fmla="*/ 651 w 901"/>
                  <a:gd name="T67" fmla="*/ 273 h 530"/>
                  <a:gd name="T68" fmla="*/ 694 w 901"/>
                  <a:gd name="T69" fmla="*/ 269 h 530"/>
                  <a:gd name="T70" fmla="*/ 728 w 901"/>
                  <a:gd name="T71" fmla="*/ 257 h 530"/>
                  <a:gd name="T72" fmla="*/ 727 w 901"/>
                  <a:gd name="T73" fmla="*/ 276 h 530"/>
                  <a:gd name="T74" fmla="*/ 725 w 901"/>
                  <a:gd name="T75" fmla="*/ 318 h 530"/>
                  <a:gd name="T76" fmla="*/ 731 w 901"/>
                  <a:gd name="T77" fmla="*/ 369 h 530"/>
                  <a:gd name="T78" fmla="*/ 752 w 901"/>
                  <a:gd name="T79" fmla="*/ 409 h 530"/>
                  <a:gd name="T80" fmla="*/ 780 w 901"/>
                  <a:gd name="T81" fmla="*/ 501 h 530"/>
                  <a:gd name="T82" fmla="*/ 800 w 901"/>
                  <a:gd name="T83" fmla="*/ 465 h 530"/>
                  <a:gd name="T84" fmla="*/ 833 w 901"/>
                  <a:gd name="T85" fmla="*/ 405 h 530"/>
                  <a:gd name="T86" fmla="*/ 866 w 901"/>
                  <a:gd name="T87" fmla="*/ 332 h 530"/>
                  <a:gd name="T88" fmla="*/ 892 w 901"/>
                  <a:gd name="T89" fmla="*/ 260 h 530"/>
                  <a:gd name="T90" fmla="*/ 901 w 901"/>
                  <a:gd name="T91" fmla="*/ 200 h 530"/>
                  <a:gd name="T92" fmla="*/ 880 w 901"/>
                  <a:gd name="T93" fmla="*/ 165 h 530"/>
                  <a:gd name="T94" fmla="*/ 822 w 901"/>
                  <a:gd name="T95" fmla="*/ 167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01" h="530">
                    <a:moveTo>
                      <a:pt x="776" y="186"/>
                    </a:moveTo>
                    <a:lnTo>
                      <a:pt x="775" y="184"/>
                    </a:lnTo>
                    <a:lnTo>
                      <a:pt x="773" y="178"/>
                    </a:lnTo>
                    <a:lnTo>
                      <a:pt x="769" y="167"/>
                    </a:lnTo>
                    <a:lnTo>
                      <a:pt x="763" y="155"/>
                    </a:lnTo>
                    <a:lnTo>
                      <a:pt x="757" y="140"/>
                    </a:lnTo>
                    <a:lnTo>
                      <a:pt x="749" y="124"/>
                    </a:lnTo>
                    <a:lnTo>
                      <a:pt x="738" y="105"/>
                    </a:lnTo>
                    <a:lnTo>
                      <a:pt x="725" y="88"/>
                    </a:lnTo>
                    <a:lnTo>
                      <a:pt x="712" y="70"/>
                    </a:lnTo>
                    <a:lnTo>
                      <a:pt x="696" y="52"/>
                    </a:lnTo>
                    <a:lnTo>
                      <a:pt x="678" y="37"/>
                    </a:lnTo>
                    <a:lnTo>
                      <a:pt x="659" y="23"/>
                    </a:lnTo>
                    <a:lnTo>
                      <a:pt x="637" y="13"/>
                    </a:lnTo>
                    <a:lnTo>
                      <a:pt x="614" y="5"/>
                    </a:lnTo>
                    <a:lnTo>
                      <a:pt x="588" y="0"/>
                    </a:lnTo>
                    <a:lnTo>
                      <a:pt x="561" y="2"/>
                    </a:lnTo>
                    <a:lnTo>
                      <a:pt x="533" y="5"/>
                    </a:lnTo>
                    <a:lnTo>
                      <a:pt x="507" y="9"/>
                    </a:lnTo>
                    <a:lnTo>
                      <a:pt x="480" y="13"/>
                    </a:lnTo>
                    <a:lnTo>
                      <a:pt x="456" y="19"/>
                    </a:lnTo>
                    <a:lnTo>
                      <a:pt x="434" y="23"/>
                    </a:lnTo>
                    <a:lnTo>
                      <a:pt x="412" y="29"/>
                    </a:lnTo>
                    <a:lnTo>
                      <a:pt x="393" y="35"/>
                    </a:lnTo>
                    <a:lnTo>
                      <a:pt x="375" y="40"/>
                    </a:lnTo>
                    <a:lnTo>
                      <a:pt x="359" y="45"/>
                    </a:lnTo>
                    <a:lnTo>
                      <a:pt x="345" y="50"/>
                    </a:lnTo>
                    <a:lnTo>
                      <a:pt x="333" y="55"/>
                    </a:lnTo>
                    <a:lnTo>
                      <a:pt x="322" y="58"/>
                    </a:lnTo>
                    <a:lnTo>
                      <a:pt x="314" y="61"/>
                    </a:lnTo>
                    <a:lnTo>
                      <a:pt x="309" y="64"/>
                    </a:lnTo>
                    <a:lnTo>
                      <a:pt x="305" y="66"/>
                    </a:lnTo>
                    <a:lnTo>
                      <a:pt x="304" y="66"/>
                    </a:lnTo>
                    <a:lnTo>
                      <a:pt x="360" y="113"/>
                    </a:lnTo>
                    <a:lnTo>
                      <a:pt x="168" y="129"/>
                    </a:lnTo>
                    <a:lnTo>
                      <a:pt x="208" y="202"/>
                    </a:lnTo>
                    <a:lnTo>
                      <a:pt x="40" y="273"/>
                    </a:lnTo>
                    <a:lnTo>
                      <a:pt x="72" y="354"/>
                    </a:lnTo>
                    <a:lnTo>
                      <a:pt x="0" y="530"/>
                    </a:lnTo>
                    <a:lnTo>
                      <a:pt x="4" y="526"/>
                    </a:lnTo>
                    <a:lnTo>
                      <a:pt x="17" y="512"/>
                    </a:lnTo>
                    <a:lnTo>
                      <a:pt x="36" y="493"/>
                    </a:lnTo>
                    <a:lnTo>
                      <a:pt x="59" y="474"/>
                    </a:lnTo>
                    <a:lnTo>
                      <a:pt x="83" y="455"/>
                    </a:lnTo>
                    <a:lnTo>
                      <a:pt x="108" y="442"/>
                    </a:lnTo>
                    <a:lnTo>
                      <a:pt x="132" y="436"/>
                    </a:lnTo>
                    <a:lnTo>
                      <a:pt x="152" y="442"/>
                    </a:lnTo>
                    <a:lnTo>
                      <a:pt x="249" y="417"/>
                    </a:lnTo>
                    <a:lnTo>
                      <a:pt x="256" y="416"/>
                    </a:lnTo>
                    <a:lnTo>
                      <a:pt x="275" y="410"/>
                    </a:lnTo>
                    <a:lnTo>
                      <a:pt x="303" y="400"/>
                    </a:lnTo>
                    <a:lnTo>
                      <a:pt x="334" y="385"/>
                    </a:lnTo>
                    <a:lnTo>
                      <a:pt x="366" y="362"/>
                    </a:lnTo>
                    <a:lnTo>
                      <a:pt x="394" y="333"/>
                    </a:lnTo>
                    <a:lnTo>
                      <a:pt x="415" y="295"/>
                    </a:lnTo>
                    <a:lnTo>
                      <a:pt x="425" y="249"/>
                    </a:lnTo>
                    <a:lnTo>
                      <a:pt x="427" y="249"/>
                    </a:lnTo>
                    <a:lnTo>
                      <a:pt x="435" y="252"/>
                    </a:lnTo>
                    <a:lnTo>
                      <a:pt x="447" y="254"/>
                    </a:lnTo>
                    <a:lnTo>
                      <a:pt x="462" y="256"/>
                    </a:lnTo>
                    <a:lnTo>
                      <a:pt x="481" y="260"/>
                    </a:lnTo>
                    <a:lnTo>
                      <a:pt x="502" y="262"/>
                    </a:lnTo>
                    <a:lnTo>
                      <a:pt x="525" y="265"/>
                    </a:lnTo>
                    <a:lnTo>
                      <a:pt x="549" y="269"/>
                    </a:lnTo>
                    <a:lnTo>
                      <a:pt x="575" y="271"/>
                    </a:lnTo>
                    <a:lnTo>
                      <a:pt x="601" y="272"/>
                    </a:lnTo>
                    <a:lnTo>
                      <a:pt x="626" y="273"/>
                    </a:lnTo>
                    <a:lnTo>
                      <a:pt x="651" y="273"/>
                    </a:lnTo>
                    <a:lnTo>
                      <a:pt x="674" y="271"/>
                    </a:lnTo>
                    <a:lnTo>
                      <a:pt x="694" y="269"/>
                    </a:lnTo>
                    <a:lnTo>
                      <a:pt x="713" y="264"/>
                    </a:lnTo>
                    <a:lnTo>
                      <a:pt x="728" y="257"/>
                    </a:lnTo>
                    <a:lnTo>
                      <a:pt x="728" y="262"/>
                    </a:lnTo>
                    <a:lnTo>
                      <a:pt x="727" y="276"/>
                    </a:lnTo>
                    <a:lnTo>
                      <a:pt x="725" y="295"/>
                    </a:lnTo>
                    <a:lnTo>
                      <a:pt x="725" y="318"/>
                    </a:lnTo>
                    <a:lnTo>
                      <a:pt x="727" y="344"/>
                    </a:lnTo>
                    <a:lnTo>
                      <a:pt x="731" y="369"/>
                    </a:lnTo>
                    <a:lnTo>
                      <a:pt x="739" y="392"/>
                    </a:lnTo>
                    <a:lnTo>
                      <a:pt x="752" y="409"/>
                    </a:lnTo>
                    <a:lnTo>
                      <a:pt x="776" y="506"/>
                    </a:lnTo>
                    <a:lnTo>
                      <a:pt x="780" y="501"/>
                    </a:lnTo>
                    <a:lnTo>
                      <a:pt x="788" y="486"/>
                    </a:lnTo>
                    <a:lnTo>
                      <a:pt x="800" y="465"/>
                    </a:lnTo>
                    <a:lnTo>
                      <a:pt x="815" y="437"/>
                    </a:lnTo>
                    <a:lnTo>
                      <a:pt x="833" y="405"/>
                    </a:lnTo>
                    <a:lnTo>
                      <a:pt x="850" y="369"/>
                    </a:lnTo>
                    <a:lnTo>
                      <a:pt x="866" y="332"/>
                    </a:lnTo>
                    <a:lnTo>
                      <a:pt x="881" y="295"/>
                    </a:lnTo>
                    <a:lnTo>
                      <a:pt x="892" y="260"/>
                    </a:lnTo>
                    <a:lnTo>
                      <a:pt x="899" y="227"/>
                    </a:lnTo>
                    <a:lnTo>
                      <a:pt x="901" y="200"/>
                    </a:lnTo>
                    <a:lnTo>
                      <a:pt x="895" y="179"/>
                    </a:lnTo>
                    <a:lnTo>
                      <a:pt x="880" y="165"/>
                    </a:lnTo>
                    <a:lnTo>
                      <a:pt x="857" y="161"/>
                    </a:lnTo>
                    <a:lnTo>
                      <a:pt x="822" y="167"/>
                    </a:lnTo>
                    <a:lnTo>
                      <a:pt x="776" y="186"/>
                    </a:lnTo>
                    <a:close/>
                  </a:path>
                </a:pathLst>
              </a:custGeom>
              <a:solidFill>
                <a:srgbClr val="CC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99" name="Freeform 355"/>
              <p:cNvSpPr>
                <a:spLocks/>
              </p:cNvSpPr>
              <p:nvPr/>
            </p:nvSpPr>
            <p:spPr bwMode="auto">
              <a:xfrm flipH="1">
                <a:off x="423" y="2352"/>
                <a:ext cx="386" cy="245"/>
              </a:xfrm>
              <a:custGeom>
                <a:avLst/>
                <a:gdLst>
                  <a:gd name="T0" fmla="*/ 776 w 901"/>
                  <a:gd name="T1" fmla="*/ 186 h 530"/>
                  <a:gd name="T2" fmla="*/ 773 w 901"/>
                  <a:gd name="T3" fmla="*/ 178 h 530"/>
                  <a:gd name="T4" fmla="*/ 763 w 901"/>
                  <a:gd name="T5" fmla="*/ 155 h 530"/>
                  <a:gd name="T6" fmla="*/ 749 w 901"/>
                  <a:gd name="T7" fmla="*/ 124 h 530"/>
                  <a:gd name="T8" fmla="*/ 725 w 901"/>
                  <a:gd name="T9" fmla="*/ 88 h 530"/>
                  <a:gd name="T10" fmla="*/ 696 w 901"/>
                  <a:gd name="T11" fmla="*/ 52 h 530"/>
                  <a:gd name="T12" fmla="*/ 659 w 901"/>
                  <a:gd name="T13" fmla="*/ 23 h 530"/>
                  <a:gd name="T14" fmla="*/ 614 w 901"/>
                  <a:gd name="T15" fmla="*/ 5 h 530"/>
                  <a:gd name="T16" fmla="*/ 561 w 901"/>
                  <a:gd name="T17" fmla="*/ 2 h 530"/>
                  <a:gd name="T18" fmla="*/ 533 w 901"/>
                  <a:gd name="T19" fmla="*/ 5 h 530"/>
                  <a:gd name="T20" fmla="*/ 480 w 901"/>
                  <a:gd name="T21" fmla="*/ 13 h 530"/>
                  <a:gd name="T22" fmla="*/ 434 w 901"/>
                  <a:gd name="T23" fmla="*/ 23 h 530"/>
                  <a:gd name="T24" fmla="*/ 393 w 901"/>
                  <a:gd name="T25" fmla="*/ 35 h 530"/>
                  <a:gd name="T26" fmla="*/ 359 w 901"/>
                  <a:gd name="T27" fmla="*/ 45 h 530"/>
                  <a:gd name="T28" fmla="*/ 333 w 901"/>
                  <a:gd name="T29" fmla="*/ 55 h 530"/>
                  <a:gd name="T30" fmla="*/ 314 w 901"/>
                  <a:gd name="T31" fmla="*/ 61 h 530"/>
                  <a:gd name="T32" fmla="*/ 305 w 901"/>
                  <a:gd name="T33" fmla="*/ 66 h 530"/>
                  <a:gd name="T34" fmla="*/ 360 w 901"/>
                  <a:gd name="T35" fmla="*/ 113 h 530"/>
                  <a:gd name="T36" fmla="*/ 208 w 901"/>
                  <a:gd name="T37" fmla="*/ 202 h 530"/>
                  <a:gd name="T38" fmla="*/ 72 w 901"/>
                  <a:gd name="T39" fmla="*/ 354 h 530"/>
                  <a:gd name="T40" fmla="*/ 0 w 901"/>
                  <a:gd name="T41" fmla="*/ 530 h 530"/>
                  <a:gd name="T42" fmla="*/ 17 w 901"/>
                  <a:gd name="T43" fmla="*/ 512 h 530"/>
                  <a:gd name="T44" fmla="*/ 59 w 901"/>
                  <a:gd name="T45" fmla="*/ 474 h 530"/>
                  <a:gd name="T46" fmla="*/ 108 w 901"/>
                  <a:gd name="T47" fmla="*/ 442 h 530"/>
                  <a:gd name="T48" fmla="*/ 152 w 901"/>
                  <a:gd name="T49" fmla="*/ 442 h 530"/>
                  <a:gd name="T50" fmla="*/ 249 w 901"/>
                  <a:gd name="T51" fmla="*/ 417 h 530"/>
                  <a:gd name="T52" fmla="*/ 275 w 901"/>
                  <a:gd name="T53" fmla="*/ 410 h 530"/>
                  <a:gd name="T54" fmla="*/ 334 w 901"/>
                  <a:gd name="T55" fmla="*/ 385 h 530"/>
                  <a:gd name="T56" fmla="*/ 394 w 901"/>
                  <a:gd name="T57" fmla="*/ 333 h 530"/>
                  <a:gd name="T58" fmla="*/ 425 w 901"/>
                  <a:gd name="T59" fmla="*/ 249 h 530"/>
                  <a:gd name="T60" fmla="*/ 427 w 901"/>
                  <a:gd name="T61" fmla="*/ 249 h 530"/>
                  <a:gd name="T62" fmla="*/ 447 w 901"/>
                  <a:gd name="T63" fmla="*/ 254 h 530"/>
                  <a:gd name="T64" fmla="*/ 481 w 901"/>
                  <a:gd name="T65" fmla="*/ 260 h 530"/>
                  <a:gd name="T66" fmla="*/ 525 w 901"/>
                  <a:gd name="T67" fmla="*/ 265 h 530"/>
                  <a:gd name="T68" fmla="*/ 575 w 901"/>
                  <a:gd name="T69" fmla="*/ 271 h 530"/>
                  <a:gd name="T70" fmla="*/ 626 w 901"/>
                  <a:gd name="T71" fmla="*/ 273 h 530"/>
                  <a:gd name="T72" fmla="*/ 674 w 901"/>
                  <a:gd name="T73" fmla="*/ 271 h 530"/>
                  <a:gd name="T74" fmla="*/ 713 w 901"/>
                  <a:gd name="T75" fmla="*/ 264 h 530"/>
                  <a:gd name="T76" fmla="*/ 728 w 901"/>
                  <a:gd name="T77" fmla="*/ 257 h 530"/>
                  <a:gd name="T78" fmla="*/ 727 w 901"/>
                  <a:gd name="T79" fmla="*/ 276 h 530"/>
                  <a:gd name="T80" fmla="*/ 725 w 901"/>
                  <a:gd name="T81" fmla="*/ 318 h 530"/>
                  <a:gd name="T82" fmla="*/ 731 w 901"/>
                  <a:gd name="T83" fmla="*/ 369 h 530"/>
                  <a:gd name="T84" fmla="*/ 752 w 901"/>
                  <a:gd name="T85" fmla="*/ 409 h 530"/>
                  <a:gd name="T86" fmla="*/ 776 w 901"/>
                  <a:gd name="T87" fmla="*/ 506 h 530"/>
                  <a:gd name="T88" fmla="*/ 788 w 901"/>
                  <a:gd name="T89" fmla="*/ 486 h 530"/>
                  <a:gd name="T90" fmla="*/ 815 w 901"/>
                  <a:gd name="T91" fmla="*/ 437 h 530"/>
                  <a:gd name="T92" fmla="*/ 850 w 901"/>
                  <a:gd name="T93" fmla="*/ 369 h 530"/>
                  <a:gd name="T94" fmla="*/ 881 w 901"/>
                  <a:gd name="T95" fmla="*/ 295 h 530"/>
                  <a:gd name="T96" fmla="*/ 899 w 901"/>
                  <a:gd name="T97" fmla="*/ 227 h 530"/>
                  <a:gd name="T98" fmla="*/ 895 w 901"/>
                  <a:gd name="T99" fmla="*/ 179 h 530"/>
                  <a:gd name="T100" fmla="*/ 857 w 901"/>
                  <a:gd name="T101" fmla="*/ 161 h 530"/>
                  <a:gd name="T102" fmla="*/ 776 w 901"/>
                  <a:gd name="T103" fmla="*/ 186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01" h="530">
                    <a:moveTo>
                      <a:pt x="776" y="186"/>
                    </a:moveTo>
                    <a:lnTo>
                      <a:pt x="776" y="186"/>
                    </a:lnTo>
                    <a:lnTo>
                      <a:pt x="775" y="184"/>
                    </a:lnTo>
                    <a:lnTo>
                      <a:pt x="773" y="178"/>
                    </a:lnTo>
                    <a:lnTo>
                      <a:pt x="769" y="167"/>
                    </a:lnTo>
                    <a:lnTo>
                      <a:pt x="763" y="155"/>
                    </a:lnTo>
                    <a:lnTo>
                      <a:pt x="757" y="140"/>
                    </a:lnTo>
                    <a:lnTo>
                      <a:pt x="749" y="124"/>
                    </a:lnTo>
                    <a:lnTo>
                      <a:pt x="738" y="105"/>
                    </a:lnTo>
                    <a:lnTo>
                      <a:pt x="725" y="88"/>
                    </a:lnTo>
                    <a:lnTo>
                      <a:pt x="712" y="70"/>
                    </a:lnTo>
                    <a:lnTo>
                      <a:pt x="696" y="52"/>
                    </a:lnTo>
                    <a:lnTo>
                      <a:pt x="678" y="37"/>
                    </a:lnTo>
                    <a:lnTo>
                      <a:pt x="659" y="23"/>
                    </a:lnTo>
                    <a:lnTo>
                      <a:pt x="637" y="13"/>
                    </a:lnTo>
                    <a:lnTo>
                      <a:pt x="614" y="5"/>
                    </a:lnTo>
                    <a:lnTo>
                      <a:pt x="588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33" y="5"/>
                    </a:lnTo>
                    <a:lnTo>
                      <a:pt x="507" y="9"/>
                    </a:lnTo>
                    <a:lnTo>
                      <a:pt x="480" y="13"/>
                    </a:lnTo>
                    <a:lnTo>
                      <a:pt x="456" y="19"/>
                    </a:lnTo>
                    <a:lnTo>
                      <a:pt x="434" y="23"/>
                    </a:lnTo>
                    <a:lnTo>
                      <a:pt x="412" y="29"/>
                    </a:lnTo>
                    <a:lnTo>
                      <a:pt x="393" y="35"/>
                    </a:lnTo>
                    <a:lnTo>
                      <a:pt x="375" y="40"/>
                    </a:lnTo>
                    <a:lnTo>
                      <a:pt x="359" y="45"/>
                    </a:lnTo>
                    <a:lnTo>
                      <a:pt x="345" y="50"/>
                    </a:lnTo>
                    <a:lnTo>
                      <a:pt x="333" y="55"/>
                    </a:lnTo>
                    <a:lnTo>
                      <a:pt x="322" y="58"/>
                    </a:lnTo>
                    <a:lnTo>
                      <a:pt x="314" y="61"/>
                    </a:lnTo>
                    <a:lnTo>
                      <a:pt x="309" y="64"/>
                    </a:lnTo>
                    <a:lnTo>
                      <a:pt x="305" y="66"/>
                    </a:lnTo>
                    <a:lnTo>
                      <a:pt x="304" y="66"/>
                    </a:lnTo>
                    <a:lnTo>
                      <a:pt x="360" y="113"/>
                    </a:lnTo>
                    <a:lnTo>
                      <a:pt x="168" y="129"/>
                    </a:lnTo>
                    <a:lnTo>
                      <a:pt x="208" y="202"/>
                    </a:lnTo>
                    <a:lnTo>
                      <a:pt x="40" y="273"/>
                    </a:lnTo>
                    <a:lnTo>
                      <a:pt x="72" y="354"/>
                    </a:lnTo>
                    <a:lnTo>
                      <a:pt x="0" y="530"/>
                    </a:lnTo>
                    <a:lnTo>
                      <a:pt x="0" y="530"/>
                    </a:lnTo>
                    <a:lnTo>
                      <a:pt x="4" y="526"/>
                    </a:lnTo>
                    <a:lnTo>
                      <a:pt x="17" y="512"/>
                    </a:lnTo>
                    <a:lnTo>
                      <a:pt x="36" y="493"/>
                    </a:lnTo>
                    <a:lnTo>
                      <a:pt x="59" y="474"/>
                    </a:lnTo>
                    <a:lnTo>
                      <a:pt x="83" y="455"/>
                    </a:lnTo>
                    <a:lnTo>
                      <a:pt x="108" y="442"/>
                    </a:lnTo>
                    <a:lnTo>
                      <a:pt x="132" y="436"/>
                    </a:lnTo>
                    <a:lnTo>
                      <a:pt x="152" y="442"/>
                    </a:lnTo>
                    <a:lnTo>
                      <a:pt x="249" y="417"/>
                    </a:lnTo>
                    <a:lnTo>
                      <a:pt x="249" y="417"/>
                    </a:lnTo>
                    <a:lnTo>
                      <a:pt x="256" y="416"/>
                    </a:lnTo>
                    <a:lnTo>
                      <a:pt x="275" y="410"/>
                    </a:lnTo>
                    <a:lnTo>
                      <a:pt x="303" y="400"/>
                    </a:lnTo>
                    <a:lnTo>
                      <a:pt x="334" y="385"/>
                    </a:lnTo>
                    <a:lnTo>
                      <a:pt x="366" y="362"/>
                    </a:lnTo>
                    <a:lnTo>
                      <a:pt x="394" y="333"/>
                    </a:lnTo>
                    <a:lnTo>
                      <a:pt x="415" y="295"/>
                    </a:lnTo>
                    <a:lnTo>
                      <a:pt x="425" y="249"/>
                    </a:lnTo>
                    <a:lnTo>
                      <a:pt x="425" y="249"/>
                    </a:lnTo>
                    <a:lnTo>
                      <a:pt x="427" y="249"/>
                    </a:lnTo>
                    <a:lnTo>
                      <a:pt x="435" y="252"/>
                    </a:lnTo>
                    <a:lnTo>
                      <a:pt x="447" y="254"/>
                    </a:lnTo>
                    <a:lnTo>
                      <a:pt x="462" y="256"/>
                    </a:lnTo>
                    <a:lnTo>
                      <a:pt x="481" y="260"/>
                    </a:lnTo>
                    <a:lnTo>
                      <a:pt x="502" y="262"/>
                    </a:lnTo>
                    <a:lnTo>
                      <a:pt x="525" y="265"/>
                    </a:lnTo>
                    <a:lnTo>
                      <a:pt x="549" y="269"/>
                    </a:lnTo>
                    <a:lnTo>
                      <a:pt x="575" y="271"/>
                    </a:lnTo>
                    <a:lnTo>
                      <a:pt x="601" y="272"/>
                    </a:lnTo>
                    <a:lnTo>
                      <a:pt x="626" y="273"/>
                    </a:lnTo>
                    <a:lnTo>
                      <a:pt x="651" y="273"/>
                    </a:lnTo>
                    <a:lnTo>
                      <a:pt x="674" y="271"/>
                    </a:lnTo>
                    <a:lnTo>
                      <a:pt x="694" y="269"/>
                    </a:lnTo>
                    <a:lnTo>
                      <a:pt x="713" y="264"/>
                    </a:lnTo>
                    <a:lnTo>
                      <a:pt x="728" y="257"/>
                    </a:lnTo>
                    <a:lnTo>
                      <a:pt x="728" y="257"/>
                    </a:lnTo>
                    <a:lnTo>
                      <a:pt x="728" y="262"/>
                    </a:lnTo>
                    <a:lnTo>
                      <a:pt x="727" y="276"/>
                    </a:lnTo>
                    <a:lnTo>
                      <a:pt x="725" y="295"/>
                    </a:lnTo>
                    <a:lnTo>
                      <a:pt x="725" y="318"/>
                    </a:lnTo>
                    <a:lnTo>
                      <a:pt x="727" y="344"/>
                    </a:lnTo>
                    <a:lnTo>
                      <a:pt x="731" y="369"/>
                    </a:lnTo>
                    <a:lnTo>
                      <a:pt x="739" y="392"/>
                    </a:lnTo>
                    <a:lnTo>
                      <a:pt x="752" y="409"/>
                    </a:lnTo>
                    <a:lnTo>
                      <a:pt x="776" y="506"/>
                    </a:lnTo>
                    <a:lnTo>
                      <a:pt x="776" y="506"/>
                    </a:lnTo>
                    <a:lnTo>
                      <a:pt x="780" y="501"/>
                    </a:lnTo>
                    <a:lnTo>
                      <a:pt x="788" y="486"/>
                    </a:lnTo>
                    <a:lnTo>
                      <a:pt x="800" y="465"/>
                    </a:lnTo>
                    <a:lnTo>
                      <a:pt x="815" y="437"/>
                    </a:lnTo>
                    <a:lnTo>
                      <a:pt x="833" y="405"/>
                    </a:lnTo>
                    <a:lnTo>
                      <a:pt x="850" y="369"/>
                    </a:lnTo>
                    <a:lnTo>
                      <a:pt x="866" y="332"/>
                    </a:lnTo>
                    <a:lnTo>
                      <a:pt x="881" y="295"/>
                    </a:lnTo>
                    <a:lnTo>
                      <a:pt x="892" y="260"/>
                    </a:lnTo>
                    <a:lnTo>
                      <a:pt x="899" y="227"/>
                    </a:lnTo>
                    <a:lnTo>
                      <a:pt x="901" y="200"/>
                    </a:lnTo>
                    <a:lnTo>
                      <a:pt x="895" y="179"/>
                    </a:lnTo>
                    <a:lnTo>
                      <a:pt x="880" y="165"/>
                    </a:lnTo>
                    <a:lnTo>
                      <a:pt x="857" y="161"/>
                    </a:lnTo>
                    <a:lnTo>
                      <a:pt x="822" y="167"/>
                    </a:lnTo>
                    <a:lnTo>
                      <a:pt x="776" y="1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00" name="Line 356"/>
              <p:cNvSpPr>
                <a:spLocks noChangeShapeType="1"/>
              </p:cNvSpPr>
              <p:nvPr/>
            </p:nvSpPr>
            <p:spPr bwMode="auto">
              <a:xfrm>
                <a:off x="894" y="3156"/>
                <a:ext cx="141" cy="2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01" name="Line 357"/>
              <p:cNvSpPr>
                <a:spLocks noChangeShapeType="1"/>
              </p:cNvSpPr>
              <p:nvPr/>
            </p:nvSpPr>
            <p:spPr bwMode="auto">
              <a:xfrm>
                <a:off x="853" y="3186"/>
                <a:ext cx="117" cy="2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02" name="Freeform 358"/>
              <p:cNvSpPr>
                <a:spLocks/>
              </p:cNvSpPr>
              <p:nvPr/>
            </p:nvSpPr>
            <p:spPr bwMode="auto">
              <a:xfrm flipH="1">
                <a:off x="384" y="3160"/>
                <a:ext cx="57" cy="59"/>
              </a:xfrm>
              <a:custGeom>
                <a:avLst/>
                <a:gdLst>
                  <a:gd name="T0" fmla="*/ 98 w 135"/>
                  <a:gd name="T1" fmla="*/ 0 h 127"/>
                  <a:gd name="T2" fmla="*/ 101 w 135"/>
                  <a:gd name="T3" fmla="*/ 0 h 127"/>
                  <a:gd name="T4" fmla="*/ 108 w 135"/>
                  <a:gd name="T5" fmla="*/ 0 h 127"/>
                  <a:gd name="T6" fmla="*/ 118 w 135"/>
                  <a:gd name="T7" fmla="*/ 3 h 127"/>
                  <a:gd name="T8" fmla="*/ 128 w 135"/>
                  <a:gd name="T9" fmla="*/ 7 h 127"/>
                  <a:gd name="T10" fmla="*/ 133 w 135"/>
                  <a:gd name="T11" fmla="*/ 18 h 127"/>
                  <a:gd name="T12" fmla="*/ 135 w 135"/>
                  <a:gd name="T13" fmla="*/ 34 h 127"/>
                  <a:gd name="T14" fmla="*/ 128 w 135"/>
                  <a:gd name="T15" fmla="*/ 58 h 127"/>
                  <a:gd name="T16" fmla="*/ 112 w 135"/>
                  <a:gd name="T17" fmla="*/ 90 h 127"/>
                  <a:gd name="T18" fmla="*/ 102 w 135"/>
                  <a:gd name="T19" fmla="*/ 101 h 127"/>
                  <a:gd name="T20" fmla="*/ 87 w 135"/>
                  <a:gd name="T21" fmla="*/ 110 h 127"/>
                  <a:gd name="T22" fmla="*/ 69 w 135"/>
                  <a:gd name="T23" fmla="*/ 118 h 127"/>
                  <a:gd name="T24" fmla="*/ 49 w 135"/>
                  <a:gd name="T25" fmla="*/ 124 h 127"/>
                  <a:gd name="T26" fmla="*/ 31 w 135"/>
                  <a:gd name="T27" fmla="*/ 127 h 127"/>
                  <a:gd name="T28" fmla="*/ 15 w 135"/>
                  <a:gd name="T29" fmla="*/ 126 h 127"/>
                  <a:gd name="T30" fmla="*/ 4 w 135"/>
                  <a:gd name="T31" fmla="*/ 121 h 127"/>
                  <a:gd name="T32" fmla="*/ 0 w 135"/>
                  <a:gd name="T33" fmla="*/ 112 h 127"/>
                  <a:gd name="T34" fmla="*/ 2 w 135"/>
                  <a:gd name="T35" fmla="*/ 98 h 127"/>
                  <a:gd name="T36" fmla="*/ 9 w 135"/>
                  <a:gd name="T37" fmla="*/ 80 h 127"/>
                  <a:gd name="T38" fmla="*/ 21 w 135"/>
                  <a:gd name="T39" fmla="*/ 61 h 127"/>
                  <a:gd name="T40" fmla="*/ 33 w 135"/>
                  <a:gd name="T41" fmla="*/ 42 h 127"/>
                  <a:gd name="T42" fmla="*/ 49 w 135"/>
                  <a:gd name="T43" fmla="*/ 23 h 127"/>
                  <a:gd name="T44" fmla="*/ 65 w 135"/>
                  <a:gd name="T45" fmla="*/ 10 h 127"/>
                  <a:gd name="T46" fmla="*/ 82 w 135"/>
                  <a:gd name="T47" fmla="*/ 2 h 127"/>
                  <a:gd name="T48" fmla="*/ 98 w 135"/>
                  <a:gd name="T4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5" h="127">
                    <a:moveTo>
                      <a:pt x="98" y="0"/>
                    </a:moveTo>
                    <a:lnTo>
                      <a:pt x="101" y="0"/>
                    </a:lnTo>
                    <a:lnTo>
                      <a:pt x="108" y="0"/>
                    </a:lnTo>
                    <a:lnTo>
                      <a:pt x="118" y="3"/>
                    </a:lnTo>
                    <a:lnTo>
                      <a:pt x="128" y="7"/>
                    </a:lnTo>
                    <a:lnTo>
                      <a:pt x="133" y="18"/>
                    </a:lnTo>
                    <a:lnTo>
                      <a:pt x="135" y="34"/>
                    </a:lnTo>
                    <a:lnTo>
                      <a:pt x="128" y="58"/>
                    </a:lnTo>
                    <a:lnTo>
                      <a:pt x="112" y="90"/>
                    </a:lnTo>
                    <a:lnTo>
                      <a:pt x="102" y="101"/>
                    </a:lnTo>
                    <a:lnTo>
                      <a:pt x="87" y="110"/>
                    </a:lnTo>
                    <a:lnTo>
                      <a:pt x="69" y="118"/>
                    </a:lnTo>
                    <a:lnTo>
                      <a:pt x="49" y="124"/>
                    </a:lnTo>
                    <a:lnTo>
                      <a:pt x="31" y="127"/>
                    </a:lnTo>
                    <a:lnTo>
                      <a:pt x="15" y="126"/>
                    </a:lnTo>
                    <a:lnTo>
                      <a:pt x="4" y="121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9" y="80"/>
                    </a:lnTo>
                    <a:lnTo>
                      <a:pt x="21" y="61"/>
                    </a:lnTo>
                    <a:lnTo>
                      <a:pt x="33" y="42"/>
                    </a:lnTo>
                    <a:lnTo>
                      <a:pt x="49" y="23"/>
                    </a:lnTo>
                    <a:lnTo>
                      <a:pt x="65" y="10"/>
                    </a:lnTo>
                    <a:lnTo>
                      <a:pt x="82" y="2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03" name="Freeform 359"/>
              <p:cNvSpPr>
                <a:spLocks/>
              </p:cNvSpPr>
              <p:nvPr/>
            </p:nvSpPr>
            <p:spPr bwMode="auto">
              <a:xfrm flipH="1">
                <a:off x="384" y="3160"/>
                <a:ext cx="57" cy="59"/>
              </a:xfrm>
              <a:custGeom>
                <a:avLst/>
                <a:gdLst>
                  <a:gd name="T0" fmla="*/ 98 w 135"/>
                  <a:gd name="T1" fmla="*/ 0 h 127"/>
                  <a:gd name="T2" fmla="*/ 98 w 135"/>
                  <a:gd name="T3" fmla="*/ 0 h 127"/>
                  <a:gd name="T4" fmla="*/ 101 w 135"/>
                  <a:gd name="T5" fmla="*/ 0 h 127"/>
                  <a:gd name="T6" fmla="*/ 108 w 135"/>
                  <a:gd name="T7" fmla="*/ 0 h 127"/>
                  <a:gd name="T8" fmla="*/ 118 w 135"/>
                  <a:gd name="T9" fmla="*/ 3 h 127"/>
                  <a:gd name="T10" fmla="*/ 128 w 135"/>
                  <a:gd name="T11" fmla="*/ 7 h 127"/>
                  <a:gd name="T12" fmla="*/ 133 w 135"/>
                  <a:gd name="T13" fmla="*/ 18 h 127"/>
                  <a:gd name="T14" fmla="*/ 135 w 135"/>
                  <a:gd name="T15" fmla="*/ 34 h 127"/>
                  <a:gd name="T16" fmla="*/ 128 w 135"/>
                  <a:gd name="T17" fmla="*/ 58 h 127"/>
                  <a:gd name="T18" fmla="*/ 112 w 135"/>
                  <a:gd name="T19" fmla="*/ 90 h 127"/>
                  <a:gd name="T20" fmla="*/ 112 w 135"/>
                  <a:gd name="T21" fmla="*/ 90 h 127"/>
                  <a:gd name="T22" fmla="*/ 102 w 135"/>
                  <a:gd name="T23" fmla="*/ 101 h 127"/>
                  <a:gd name="T24" fmla="*/ 87 w 135"/>
                  <a:gd name="T25" fmla="*/ 110 h 127"/>
                  <a:gd name="T26" fmla="*/ 69 w 135"/>
                  <a:gd name="T27" fmla="*/ 118 h 127"/>
                  <a:gd name="T28" fmla="*/ 49 w 135"/>
                  <a:gd name="T29" fmla="*/ 124 h 127"/>
                  <a:gd name="T30" fmla="*/ 31 w 135"/>
                  <a:gd name="T31" fmla="*/ 127 h 127"/>
                  <a:gd name="T32" fmla="*/ 15 w 135"/>
                  <a:gd name="T33" fmla="*/ 126 h 127"/>
                  <a:gd name="T34" fmla="*/ 4 w 135"/>
                  <a:gd name="T35" fmla="*/ 121 h 127"/>
                  <a:gd name="T36" fmla="*/ 0 w 135"/>
                  <a:gd name="T37" fmla="*/ 112 h 127"/>
                  <a:gd name="T38" fmla="*/ 0 w 135"/>
                  <a:gd name="T39" fmla="*/ 112 h 127"/>
                  <a:gd name="T40" fmla="*/ 2 w 135"/>
                  <a:gd name="T41" fmla="*/ 98 h 127"/>
                  <a:gd name="T42" fmla="*/ 9 w 135"/>
                  <a:gd name="T43" fmla="*/ 80 h 127"/>
                  <a:gd name="T44" fmla="*/ 21 w 135"/>
                  <a:gd name="T45" fmla="*/ 61 h 127"/>
                  <a:gd name="T46" fmla="*/ 33 w 135"/>
                  <a:gd name="T47" fmla="*/ 42 h 127"/>
                  <a:gd name="T48" fmla="*/ 49 w 135"/>
                  <a:gd name="T49" fmla="*/ 23 h 127"/>
                  <a:gd name="T50" fmla="*/ 65 w 135"/>
                  <a:gd name="T51" fmla="*/ 10 h 127"/>
                  <a:gd name="T52" fmla="*/ 82 w 135"/>
                  <a:gd name="T53" fmla="*/ 2 h 127"/>
                  <a:gd name="T54" fmla="*/ 98 w 135"/>
                  <a:gd name="T5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5" h="127">
                    <a:moveTo>
                      <a:pt x="98" y="0"/>
                    </a:moveTo>
                    <a:lnTo>
                      <a:pt x="98" y="0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8" y="3"/>
                    </a:lnTo>
                    <a:lnTo>
                      <a:pt x="128" y="7"/>
                    </a:lnTo>
                    <a:lnTo>
                      <a:pt x="133" y="18"/>
                    </a:lnTo>
                    <a:lnTo>
                      <a:pt x="135" y="34"/>
                    </a:lnTo>
                    <a:lnTo>
                      <a:pt x="128" y="58"/>
                    </a:lnTo>
                    <a:lnTo>
                      <a:pt x="112" y="90"/>
                    </a:lnTo>
                    <a:lnTo>
                      <a:pt x="112" y="90"/>
                    </a:lnTo>
                    <a:lnTo>
                      <a:pt x="102" y="101"/>
                    </a:lnTo>
                    <a:lnTo>
                      <a:pt x="87" y="110"/>
                    </a:lnTo>
                    <a:lnTo>
                      <a:pt x="69" y="118"/>
                    </a:lnTo>
                    <a:lnTo>
                      <a:pt x="49" y="124"/>
                    </a:lnTo>
                    <a:lnTo>
                      <a:pt x="31" y="127"/>
                    </a:lnTo>
                    <a:lnTo>
                      <a:pt x="15" y="126"/>
                    </a:lnTo>
                    <a:lnTo>
                      <a:pt x="4" y="12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9" y="80"/>
                    </a:lnTo>
                    <a:lnTo>
                      <a:pt x="21" y="61"/>
                    </a:lnTo>
                    <a:lnTo>
                      <a:pt x="33" y="42"/>
                    </a:lnTo>
                    <a:lnTo>
                      <a:pt x="49" y="23"/>
                    </a:lnTo>
                    <a:lnTo>
                      <a:pt x="65" y="10"/>
                    </a:lnTo>
                    <a:lnTo>
                      <a:pt x="82" y="2"/>
                    </a:lnTo>
                    <a:lnTo>
                      <a:pt x="9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04" name="Freeform 360"/>
              <p:cNvSpPr>
                <a:spLocks/>
              </p:cNvSpPr>
              <p:nvPr/>
            </p:nvSpPr>
            <p:spPr bwMode="auto">
              <a:xfrm flipH="1">
                <a:off x="387" y="3118"/>
                <a:ext cx="66" cy="76"/>
              </a:xfrm>
              <a:custGeom>
                <a:avLst/>
                <a:gdLst>
                  <a:gd name="T0" fmla="*/ 95 w 155"/>
                  <a:gd name="T1" fmla="*/ 4 h 165"/>
                  <a:gd name="T2" fmla="*/ 98 w 155"/>
                  <a:gd name="T3" fmla="*/ 3 h 165"/>
                  <a:gd name="T4" fmla="*/ 108 w 155"/>
                  <a:gd name="T5" fmla="*/ 2 h 165"/>
                  <a:gd name="T6" fmla="*/ 119 w 155"/>
                  <a:gd name="T7" fmla="*/ 0 h 165"/>
                  <a:gd name="T8" fmla="*/ 132 w 155"/>
                  <a:gd name="T9" fmla="*/ 2 h 165"/>
                  <a:gd name="T10" fmla="*/ 143 w 155"/>
                  <a:gd name="T11" fmla="*/ 6 h 165"/>
                  <a:gd name="T12" fmla="*/ 151 w 155"/>
                  <a:gd name="T13" fmla="*/ 15 h 165"/>
                  <a:gd name="T14" fmla="*/ 155 w 155"/>
                  <a:gd name="T15" fmla="*/ 29 h 165"/>
                  <a:gd name="T16" fmla="*/ 149 w 155"/>
                  <a:gd name="T17" fmla="*/ 51 h 165"/>
                  <a:gd name="T18" fmla="*/ 142 w 155"/>
                  <a:gd name="T19" fmla="*/ 67 h 165"/>
                  <a:gd name="T20" fmla="*/ 133 w 155"/>
                  <a:gd name="T21" fmla="*/ 87 h 165"/>
                  <a:gd name="T22" fmla="*/ 121 w 155"/>
                  <a:gd name="T23" fmla="*/ 107 h 165"/>
                  <a:gd name="T24" fmla="*/ 109 w 155"/>
                  <a:gd name="T25" fmla="*/ 127 h 165"/>
                  <a:gd name="T26" fmla="*/ 95 w 155"/>
                  <a:gd name="T27" fmla="*/ 144 h 165"/>
                  <a:gd name="T28" fmla="*/ 80 w 155"/>
                  <a:gd name="T29" fmla="*/ 158 h 165"/>
                  <a:gd name="T30" fmla="*/ 64 w 155"/>
                  <a:gd name="T31" fmla="*/ 165 h 165"/>
                  <a:gd name="T32" fmla="*/ 49 w 155"/>
                  <a:gd name="T33" fmla="*/ 164 h 165"/>
                  <a:gd name="T34" fmla="*/ 35 w 155"/>
                  <a:gd name="T35" fmla="*/ 157 h 165"/>
                  <a:gd name="T36" fmla="*/ 22 w 155"/>
                  <a:gd name="T37" fmla="*/ 148 h 165"/>
                  <a:gd name="T38" fmla="*/ 13 w 155"/>
                  <a:gd name="T39" fmla="*/ 139 h 165"/>
                  <a:gd name="T40" fmla="*/ 5 w 155"/>
                  <a:gd name="T41" fmla="*/ 127 h 165"/>
                  <a:gd name="T42" fmla="*/ 2 w 155"/>
                  <a:gd name="T43" fmla="*/ 117 h 165"/>
                  <a:gd name="T44" fmla="*/ 0 w 155"/>
                  <a:gd name="T45" fmla="*/ 107 h 165"/>
                  <a:gd name="T46" fmla="*/ 3 w 155"/>
                  <a:gd name="T47" fmla="*/ 98 h 165"/>
                  <a:gd name="T48" fmla="*/ 10 w 155"/>
                  <a:gd name="T49" fmla="*/ 91 h 165"/>
                  <a:gd name="T50" fmla="*/ 21 w 155"/>
                  <a:gd name="T51" fmla="*/ 82 h 165"/>
                  <a:gd name="T52" fmla="*/ 35 w 155"/>
                  <a:gd name="T53" fmla="*/ 69 h 165"/>
                  <a:gd name="T54" fmla="*/ 49 w 155"/>
                  <a:gd name="T55" fmla="*/ 56 h 165"/>
                  <a:gd name="T56" fmla="*/ 63 w 155"/>
                  <a:gd name="T57" fmla="*/ 41 h 165"/>
                  <a:gd name="T58" fmla="*/ 75 w 155"/>
                  <a:gd name="T59" fmla="*/ 27 h 165"/>
                  <a:gd name="T60" fmla="*/ 86 w 155"/>
                  <a:gd name="T61" fmla="*/ 15 h 165"/>
                  <a:gd name="T62" fmla="*/ 93 w 155"/>
                  <a:gd name="T63" fmla="*/ 7 h 165"/>
                  <a:gd name="T64" fmla="*/ 95 w 155"/>
                  <a:gd name="T65" fmla="*/ 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5" h="165">
                    <a:moveTo>
                      <a:pt x="95" y="4"/>
                    </a:moveTo>
                    <a:lnTo>
                      <a:pt x="98" y="3"/>
                    </a:lnTo>
                    <a:lnTo>
                      <a:pt x="108" y="2"/>
                    </a:lnTo>
                    <a:lnTo>
                      <a:pt x="119" y="0"/>
                    </a:lnTo>
                    <a:lnTo>
                      <a:pt x="132" y="2"/>
                    </a:lnTo>
                    <a:lnTo>
                      <a:pt x="143" y="6"/>
                    </a:lnTo>
                    <a:lnTo>
                      <a:pt x="151" y="15"/>
                    </a:lnTo>
                    <a:lnTo>
                      <a:pt x="155" y="29"/>
                    </a:lnTo>
                    <a:lnTo>
                      <a:pt x="149" y="51"/>
                    </a:lnTo>
                    <a:lnTo>
                      <a:pt x="142" y="67"/>
                    </a:lnTo>
                    <a:lnTo>
                      <a:pt x="133" y="87"/>
                    </a:lnTo>
                    <a:lnTo>
                      <a:pt x="121" y="107"/>
                    </a:lnTo>
                    <a:lnTo>
                      <a:pt x="109" y="127"/>
                    </a:lnTo>
                    <a:lnTo>
                      <a:pt x="95" y="144"/>
                    </a:lnTo>
                    <a:lnTo>
                      <a:pt x="80" y="158"/>
                    </a:lnTo>
                    <a:lnTo>
                      <a:pt x="64" y="165"/>
                    </a:lnTo>
                    <a:lnTo>
                      <a:pt x="49" y="164"/>
                    </a:lnTo>
                    <a:lnTo>
                      <a:pt x="35" y="157"/>
                    </a:lnTo>
                    <a:lnTo>
                      <a:pt x="22" y="148"/>
                    </a:lnTo>
                    <a:lnTo>
                      <a:pt x="13" y="139"/>
                    </a:lnTo>
                    <a:lnTo>
                      <a:pt x="5" y="127"/>
                    </a:lnTo>
                    <a:lnTo>
                      <a:pt x="2" y="117"/>
                    </a:lnTo>
                    <a:lnTo>
                      <a:pt x="0" y="107"/>
                    </a:lnTo>
                    <a:lnTo>
                      <a:pt x="3" y="98"/>
                    </a:lnTo>
                    <a:lnTo>
                      <a:pt x="10" y="91"/>
                    </a:lnTo>
                    <a:lnTo>
                      <a:pt x="21" y="82"/>
                    </a:lnTo>
                    <a:lnTo>
                      <a:pt x="35" y="69"/>
                    </a:lnTo>
                    <a:lnTo>
                      <a:pt x="49" y="56"/>
                    </a:lnTo>
                    <a:lnTo>
                      <a:pt x="63" y="41"/>
                    </a:lnTo>
                    <a:lnTo>
                      <a:pt x="75" y="27"/>
                    </a:lnTo>
                    <a:lnTo>
                      <a:pt x="86" y="15"/>
                    </a:lnTo>
                    <a:lnTo>
                      <a:pt x="93" y="7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05" name="Freeform 361"/>
              <p:cNvSpPr>
                <a:spLocks/>
              </p:cNvSpPr>
              <p:nvPr/>
            </p:nvSpPr>
            <p:spPr bwMode="auto">
              <a:xfrm flipH="1">
                <a:off x="387" y="3118"/>
                <a:ext cx="66" cy="76"/>
              </a:xfrm>
              <a:custGeom>
                <a:avLst/>
                <a:gdLst>
                  <a:gd name="T0" fmla="*/ 95 w 155"/>
                  <a:gd name="T1" fmla="*/ 4 h 165"/>
                  <a:gd name="T2" fmla="*/ 95 w 155"/>
                  <a:gd name="T3" fmla="*/ 4 h 165"/>
                  <a:gd name="T4" fmla="*/ 98 w 155"/>
                  <a:gd name="T5" fmla="*/ 3 h 165"/>
                  <a:gd name="T6" fmla="*/ 108 w 155"/>
                  <a:gd name="T7" fmla="*/ 2 h 165"/>
                  <a:gd name="T8" fmla="*/ 119 w 155"/>
                  <a:gd name="T9" fmla="*/ 0 h 165"/>
                  <a:gd name="T10" fmla="*/ 132 w 155"/>
                  <a:gd name="T11" fmla="*/ 2 h 165"/>
                  <a:gd name="T12" fmla="*/ 143 w 155"/>
                  <a:gd name="T13" fmla="*/ 6 h 165"/>
                  <a:gd name="T14" fmla="*/ 151 w 155"/>
                  <a:gd name="T15" fmla="*/ 15 h 165"/>
                  <a:gd name="T16" fmla="*/ 155 w 155"/>
                  <a:gd name="T17" fmla="*/ 29 h 165"/>
                  <a:gd name="T18" fmla="*/ 149 w 155"/>
                  <a:gd name="T19" fmla="*/ 51 h 165"/>
                  <a:gd name="T20" fmla="*/ 149 w 155"/>
                  <a:gd name="T21" fmla="*/ 51 h 165"/>
                  <a:gd name="T22" fmla="*/ 142 w 155"/>
                  <a:gd name="T23" fmla="*/ 67 h 165"/>
                  <a:gd name="T24" fmla="*/ 133 w 155"/>
                  <a:gd name="T25" fmla="*/ 87 h 165"/>
                  <a:gd name="T26" fmla="*/ 121 w 155"/>
                  <a:gd name="T27" fmla="*/ 107 h 165"/>
                  <a:gd name="T28" fmla="*/ 109 w 155"/>
                  <a:gd name="T29" fmla="*/ 127 h 165"/>
                  <a:gd name="T30" fmla="*/ 95 w 155"/>
                  <a:gd name="T31" fmla="*/ 144 h 165"/>
                  <a:gd name="T32" fmla="*/ 80 w 155"/>
                  <a:gd name="T33" fmla="*/ 158 h 165"/>
                  <a:gd name="T34" fmla="*/ 64 w 155"/>
                  <a:gd name="T35" fmla="*/ 165 h 165"/>
                  <a:gd name="T36" fmla="*/ 49 w 155"/>
                  <a:gd name="T37" fmla="*/ 164 h 165"/>
                  <a:gd name="T38" fmla="*/ 49 w 155"/>
                  <a:gd name="T39" fmla="*/ 164 h 165"/>
                  <a:gd name="T40" fmla="*/ 35 w 155"/>
                  <a:gd name="T41" fmla="*/ 157 h 165"/>
                  <a:gd name="T42" fmla="*/ 22 w 155"/>
                  <a:gd name="T43" fmla="*/ 148 h 165"/>
                  <a:gd name="T44" fmla="*/ 13 w 155"/>
                  <a:gd name="T45" fmla="*/ 139 h 165"/>
                  <a:gd name="T46" fmla="*/ 5 w 155"/>
                  <a:gd name="T47" fmla="*/ 127 h 165"/>
                  <a:gd name="T48" fmla="*/ 2 w 155"/>
                  <a:gd name="T49" fmla="*/ 117 h 165"/>
                  <a:gd name="T50" fmla="*/ 0 w 155"/>
                  <a:gd name="T51" fmla="*/ 107 h 165"/>
                  <a:gd name="T52" fmla="*/ 3 w 155"/>
                  <a:gd name="T53" fmla="*/ 98 h 165"/>
                  <a:gd name="T54" fmla="*/ 10 w 155"/>
                  <a:gd name="T55" fmla="*/ 91 h 165"/>
                  <a:gd name="T56" fmla="*/ 10 w 155"/>
                  <a:gd name="T57" fmla="*/ 91 h 165"/>
                  <a:gd name="T58" fmla="*/ 21 w 155"/>
                  <a:gd name="T59" fmla="*/ 82 h 165"/>
                  <a:gd name="T60" fmla="*/ 35 w 155"/>
                  <a:gd name="T61" fmla="*/ 69 h 165"/>
                  <a:gd name="T62" fmla="*/ 49 w 155"/>
                  <a:gd name="T63" fmla="*/ 56 h 165"/>
                  <a:gd name="T64" fmla="*/ 63 w 155"/>
                  <a:gd name="T65" fmla="*/ 41 h 165"/>
                  <a:gd name="T66" fmla="*/ 75 w 155"/>
                  <a:gd name="T67" fmla="*/ 27 h 165"/>
                  <a:gd name="T68" fmla="*/ 86 w 155"/>
                  <a:gd name="T69" fmla="*/ 15 h 165"/>
                  <a:gd name="T70" fmla="*/ 93 w 155"/>
                  <a:gd name="T71" fmla="*/ 7 h 165"/>
                  <a:gd name="T72" fmla="*/ 95 w 155"/>
                  <a:gd name="T73" fmla="*/ 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5" h="165">
                    <a:moveTo>
                      <a:pt x="95" y="4"/>
                    </a:moveTo>
                    <a:lnTo>
                      <a:pt x="95" y="4"/>
                    </a:lnTo>
                    <a:lnTo>
                      <a:pt x="98" y="3"/>
                    </a:lnTo>
                    <a:lnTo>
                      <a:pt x="108" y="2"/>
                    </a:lnTo>
                    <a:lnTo>
                      <a:pt x="119" y="0"/>
                    </a:lnTo>
                    <a:lnTo>
                      <a:pt x="132" y="2"/>
                    </a:lnTo>
                    <a:lnTo>
                      <a:pt x="143" y="6"/>
                    </a:lnTo>
                    <a:lnTo>
                      <a:pt x="151" y="15"/>
                    </a:lnTo>
                    <a:lnTo>
                      <a:pt x="155" y="29"/>
                    </a:lnTo>
                    <a:lnTo>
                      <a:pt x="149" y="51"/>
                    </a:lnTo>
                    <a:lnTo>
                      <a:pt x="149" y="51"/>
                    </a:lnTo>
                    <a:lnTo>
                      <a:pt x="142" y="67"/>
                    </a:lnTo>
                    <a:lnTo>
                      <a:pt x="133" y="87"/>
                    </a:lnTo>
                    <a:lnTo>
                      <a:pt x="121" y="107"/>
                    </a:lnTo>
                    <a:lnTo>
                      <a:pt x="109" y="127"/>
                    </a:lnTo>
                    <a:lnTo>
                      <a:pt x="95" y="144"/>
                    </a:lnTo>
                    <a:lnTo>
                      <a:pt x="80" y="158"/>
                    </a:lnTo>
                    <a:lnTo>
                      <a:pt x="64" y="165"/>
                    </a:lnTo>
                    <a:lnTo>
                      <a:pt x="49" y="164"/>
                    </a:lnTo>
                    <a:lnTo>
                      <a:pt x="49" y="164"/>
                    </a:lnTo>
                    <a:lnTo>
                      <a:pt x="35" y="157"/>
                    </a:lnTo>
                    <a:lnTo>
                      <a:pt x="22" y="148"/>
                    </a:lnTo>
                    <a:lnTo>
                      <a:pt x="13" y="139"/>
                    </a:lnTo>
                    <a:lnTo>
                      <a:pt x="5" y="127"/>
                    </a:lnTo>
                    <a:lnTo>
                      <a:pt x="2" y="117"/>
                    </a:lnTo>
                    <a:lnTo>
                      <a:pt x="0" y="107"/>
                    </a:lnTo>
                    <a:lnTo>
                      <a:pt x="3" y="98"/>
                    </a:lnTo>
                    <a:lnTo>
                      <a:pt x="10" y="91"/>
                    </a:lnTo>
                    <a:lnTo>
                      <a:pt x="10" y="91"/>
                    </a:lnTo>
                    <a:lnTo>
                      <a:pt x="21" y="82"/>
                    </a:lnTo>
                    <a:lnTo>
                      <a:pt x="35" y="69"/>
                    </a:lnTo>
                    <a:lnTo>
                      <a:pt x="49" y="56"/>
                    </a:lnTo>
                    <a:lnTo>
                      <a:pt x="63" y="41"/>
                    </a:lnTo>
                    <a:lnTo>
                      <a:pt x="75" y="27"/>
                    </a:lnTo>
                    <a:lnTo>
                      <a:pt x="86" y="15"/>
                    </a:lnTo>
                    <a:lnTo>
                      <a:pt x="93" y="7"/>
                    </a:lnTo>
                    <a:lnTo>
                      <a:pt x="95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06" name="Freeform 362"/>
              <p:cNvSpPr>
                <a:spLocks/>
              </p:cNvSpPr>
              <p:nvPr/>
            </p:nvSpPr>
            <p:spPr bwMode="auto">
              <a:xfrm flipH="1">
                <a:off x="393" y="3087"/>
                <a:ext cx="67" cy="81"/>
              </a:xfrm>
              <a:custGeom>
                <a:avLst/>
                <a:gdLst>
                  <a:gd name="T0" fmla="*/ 81 w 157"/>
                  <a:gd name="T1" fmla="*/ 0 h 174"/>
                  <a:gd name="T2" fmla="*/ 84 w 157"/>
                  <a:gd name="T3" fmla="*/ 0 h 174"/>
                  <a:gd name="T4" fmla="*/ 94 w 157"/>
                  <a:gd name="T5" fmla="*/ 1 h 174"/>
                  <a:gd name="T6" fmla="*/ 108 w 157"/>
                  <a:gd name="T7" fmla="*/ 2 h 174"/>
                  <a:gd name="T8" fmla="*/ 124 w 157"/>
                  <a:gd name="T9" fmla="*/ 5 h 174"/>
                  <a:gd name="T10" fmla="*/ 139 w 157"/>
                  <a:gd name="T11" fmla="*/ 11 h 174"/>
                  <a:gd name="T12" fmla="*/ 151 w 157"/>
                  <a:gd name="T13" fmla="*/ 19 h 174"/>
                  <a:gd name="T14" fmla="*/ 157 w 157"/>
                  <a:gd name="T15" fmla="*/ 32 h 174"/>
                  <a:gd name="T16" fmla="*/ 156 w 157"/>
                  <a:gd name="T17" fmla="*/ 48 h 174"/>
                  <a:gd name="T18" fmla="*/ 154 w 157"/>
                  <a:gd name="T19" fmla="*/ 49 h 174"/>
                  <a:gd name="T20" fmla="*/ 146 w 157"/>
                  <a:gd name="T21" fmla="*/ 61 h 174"/>
                  <a:gd name="T22" fmla="*/ 135 w 157"/>
                  <a:gd name="T23" fmla="*/ 79 h 174"/>
                  <a:gd name="T24" fmla="*/ 120 w 157"/>
                  <a:gd name="T25" fmla="*/ 103 h 174"/>
                  <a:gd name="T26" fmla="*/ 101 w 157"/>
                  <a:gd name="T27" fmla="*/ 128 h 174"/>
                  <a:gd name="T28" fmla="*/ 83 w 157"/>
                  <a:gd name="T29" fmla="*/ 149 h 174"/>
                  <a:gd name="T30" fmla="*/ 65 w 157"/>
                  <a:gd name="T31" fmla="*/ 166 h 174"/>
                  <a:gd name="T32" fmla="*/ 47 w 157"/>
                  <a:gd name="T33" fmla="*/ 174 h 174"/>
                  <a:gd name="T34" fmla="*/ 30 w 157"/>
                  <a:gd name="T35" fmla="*/ 174 h 174"/>
                  <a:gd name="T36" fmla="*/ 17 w 157"/>
                  <a:gd name="T37" fmla="*/ 168 h 174"/>
                  <a:gd name="T38" fmla="*/ 9 w 157"/>
                  <a:gd name="T39" fmla="*/ 159 h 174"/>
                  <a:gd name="T40" fmla="*/ 3 w 157"/>
                  <a:gd name="T41" fmla="*/ 148 h 174"/>
                  <a:gd name="T42" fmla="*/ 1 w 157"/>
                  <a:gd name="T43" fmla="*/ 137 h 174"/>
                  <a:gd name="T44" fmla="*/ 0 w 157"/>
                  <a:gd name="T45" fmla="*/ 126 h 174"/>
                  <a:gd name="T46" fmla="*/ 0 w 157"/>
                  <a:gd name="T47" fmla="*/ 118 h 174"/>
                  <a:gd name="T48" fmla="*/ 0 w 157"/>
                  <a:gd name="T49" fmla="*/ 116 h 174"/>
                  <a:gd name="T50" fmla="*/ 2 w 157"/>
                  <a:gd name="T51" fmla="*/ 111 h 174"/>
                  <a:gd name="T52" fmla="*/ 7 w 157"/>
                  <a:gd name="T53" fmla="*/ 100 h 174"/>
                  <a:gd name="T54" fmla="*/ 15 w 157"/>
                  <a:gd name="T55" fmla="*/ 83 h 174"/>
                  <a:gd name="T56" fmla="*/ 27 w 157"/>
                  <a:gd name="T57" fmla="*/ 63 h 174"/>
                  <a:gd name="T58" fmla="*/ 38 w 157"/>
                  <a:gd name="T59" fmla="*/ 42 h 174"/>
                  <a:gd name="T60" fmla="*/ 52 w 157"/>
                  <a:gd name="T61" fmla="*/ 23 h 174"/>
                  <a:gd name="T62" fmla="*/ 67 w 157"/>
                  <a:gd name="T63" fmla="*/ 8 h 174"/>
                  <a:gd name="T64" fmla="*/ 81 w 157"/>
                  <a:gd name="T65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" h="174">
                    <a:moveTo>
                      <a:pt x="81" y="0"/>
                    </a:moveTo>
                    <a:lnTo>
                      <a:pt x="84" y="0"/>
                    </a:lnTo>
                    <a:lnTo>
                      <a:pt x="94" y="1"/>
                    </a:lnTo>
                    <a:lnTo>
                      <a:pt x="108" y="2"/>
                    </a:lnTo>
                    <a:lnTo>
                      <a:pt x="124" y="5"/>
                    </a:lnTo>
                    <a:lnTo>
                      <a:pt x="139" y="11"/>
                    </a:lnTo>
                    <a:lnTo>
                      <a:pt x="151" y="19"/>
                    </a:lnTo>
                    <a:lnTo>
                      <a:pt x="157" y="32"/>
                    </a:lnTo>
                    <a:lnTo>
                      <a:pt x="156" y="48"/>
                    </a:lnTo>
                    <a:lnTo>
                      <a:pt x="154" y="49"/>
                    </a:lnTo>
                    <a:lnTo>
                      <a:pt x="146" y="61"/>
                    </a:lnTo>
                    <a:lnTo>
                      <a:pt x="135" y="79"/>
                    </a:lnTo>
                    <a:lnTo>
                      <a:pt x="120" y="103"/>
                    </a:lnTo>
                    <a:lnTo>
                      <a:pt x="101" y="128"/>
                    </a:lnTo>
                    <a:lnTo>
                      <a:pt x="83" y="149"/>
                    </a:lnTo>
                    <a:lnTo>
                      <a:pt x="65" y="166"/>
                    </a:lnTo>
                    <a:lnTo>
                      <a:pt x="47" y="174"/>
                    </a:lnTo>
                    <a:lnTo>
                      <a:pt x="30" y="174"/>
                    </a:lnTo>
                    <a:lnTo>
                      <a:pt x="17" y="168"/>
                    </a:lnTo>
                    <a:lnTo>
                      <a:pt x="9" y="159"/>
                    </a:lnTo>
                    <a:lnTo>
                      <a:pt x="3" y="148"/>
                    </a:lnTo>
                    <a:lnTo>
                      <a:pt x="1" y="137"/>
                    </a:lnTo>
                    <a:lnTo>
                      <a:pt x="0" y="126"/>
                    </a:lnTo>
                    <a:lnTo>
                      <a:pt x="0" y="118"/>
                    </a:lnTo>
                    <a:lnTo>
                      <a:pt x="0" y="116"/>
                    </a:lnTo>
                    <a:lnTo>
                      <a:pt x="2" y="111"/>
                    </a:lnTo>
                    <a:lnTo>
                      <a:pt x="7" y="100"/>
                    </a:lnTo>
                    <a:lnTo>
                      <a:pt x="15" y="83"/>
                    </a:lnTo>
                    <a:lnTo>
                      <a:pt x="27" y="63"/>
                    </a:lnTo>
                    <a:lnTo>
                      <a:pt x="38" y="42"/>
                    </a:lnTo>
                    <a:lnTo>
                      <a:pt x="52" y="23"/>
                    </a:lnTo>
                    <a:lnTo>
                      <a:pt x="67" y="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07" name="Freeform 363"/>
              <p:cNvSpPr>
                <a:spLocks/>
              </p:cNvSpPr>
              <p:nvPr/>
            </p:nvSpPr>
            <p:spPr bwMode="auto">
              <a:xfrm flipH="1">
                <a:off x="393" y="3087"/>
                <a:ext cx="67" cy="81"/>
              </a:xfrm>
              <a:custGeom>
                <a:avLst/>
                <a:gdLst>
                  <a:gd name="T0" fmla="*/ 81 w 157"/>
                  <a:gd name="T1" fmla="*/ 0 h 174"/>
                  <a:gd name="T2" fmla="*/ 81 w 157"/>
                  <a:gd name="T3" fmla="*/ 0 h 174"/>
                  <a:gd name="T4" fmla="*/ 84 w 157"/>
                  <a:gd name="T5" fmla="*/ 0 h 174"/>
                  <a:gd name="T6" fmla="*/ 94 w 157"/>
                  <a:gd name="T7" fmla="*/ 1 h 174"/>
                  <a:gd name="T8" fmla="*/ 108 w 157"/>
                  <a:gd name="T9" fmla="*/ 2 h 174"/>
                  <a:gd name="T10" fmla="*/ 124 w 157"/>
                  <a:gd name="T11" fmla="*/ 5 h 174"/>
                  <a:gd name="T12" fmla="*/ 139 w 157"/>
                  <a:gd name="T13" fmla="*/ 11 h 174"/>
                  <a:gd name="T14" fmla="*/ 151 w 157"/>
                  <a:gd name="T15" fmla="*/ 19 h 174"/>
                  <a:gd name="T16" fmla="*/ 157 w 157"/>
                  <a:gd name="T17" fmla="*/ 32 h 174"/>
                  <a:gd name="T18" fmla="*/ 156 w 157"/>
                  <a:gd name="T19" fmla="*/ 48 h 174"/>
                  <a:gd name="T20" fmla="*/ 156 w 157"/>
                  <a:gd name="T21" fmla="*/ 48 h 174"/>
                  <a:gd name="T22" fmla="*/ 154 w 157"/>
                  <a:gd name="T23" fmla="*/ 49 h 174"/>
                  <a:gd name="T24" fmla="*/ 146 w 157"/>
                  <a:gd name="T25" fmla="*/ 61 h 174"/>
                  <a:gd name="T26" fmla="*/ 135 w 157"/>
                  <a:gd name="T27" fmla="*/ 79 h 174"/>
                  <a:gd name="T28" fmla="*/ 120 w 157"/>
                  <a:gd name="T29" fmla="*/ 103 h 174"/>
                  <a:gd name="T30" fmla="*/ 101 w 157"/>
                  <a:gd name="T31" fmla="*/ 128 h 174"/>
                  <a:gd name="T32" fmla="*/ 83 w 157"/>
                  <a:gd name="T33" fmla="*/ 149 h 174"/>
                  <a:gd name="T34" fmla="*/ 65 w 157"/>
                  <a:gd name="T35" fmla="*/ 166 h 174"/>
                  <a:gd name="T36" fmla="*/ 47 w 157"/>
                  <a:gd name="T37" fmla="*/ 174 h 174"/>
                  <a:gd name="T38" fmla="*/ 47 w 157"/>
                  <a:gd name="T39" fmla="*/ 174 h 174"/>
                  <a:gd name="T40" fmla="*/ 30 w 157"/>
                  <a:gd name="T41" fmla="*/ 174 h 174"/>
                  <a:gd name="T42" fmla="*/ 17 w 157"/>
                  <a:gd name="T43" fmla="*/ 168 h 174"/>
                  <a:gd name="T44" fmla="*/ 9 w 157"/>
                  <a:gd name="T45" fmla="*/ 159 h 174"/>
                  <a:gd name="T46" fmla="*/ 3 w 157"/>
                  <a:gd name="T47" fmla="*/ 148 h 174"/>
                  <a:gd name="T48" fmla="*/ 1 w 157"/>
                  <a:gd name="T49" fmla="*/ 137 h 174"/>
                  <a:gd name="T50" fmla="*/ 0 w 157"/>
                  <a:gd name="T51" fmla="*/ 126 h 174"/>
                  <a:gd name="T52" fmla="*/ 0 w 157"/>
                  <a:gd name="T53" fmla="*/ 118 h 174"/>
                  <a:gd name="T54" fmla="*/ 0 w 157"/>
                  <a:gd name="T55" fmla="*/ 116 h 174"/>
                  <a:gd name="T56" fmla="*/ 0 w 157"/>
                  <a:gd name="T57" fmla="*/ 116 h 174"/>
                  <a:gd name="T58" fmla="*/ 2 w 157"/>
                  <a:gd name="T59" fmla="*/ 111 h 174"/>
                  <a:gd name="T60" fmla="*/ 7 w 157"/>
                  <a:gd name="T61" fmla="*/ 100 h 174"/>
                  <a:gd name="T62" fmla="*/ 15 w 157"/>
                  <a:gd name="T63" fmla="*/ 83 h 174"/>
                  <a:gd name="T64" fmla="*/ 27 w 157"/>
                  <a:gd name="T65" fmla="*/ 63 h 174"/>
                  <a:gd name="T66" fmla="*/ 38 w 157"/>
                  <a:gd name="T67" fmla="*/ 42 h 174"/>
                  <a:gd name="T68" fmla="*/ 52 w 157"/>
                  <a:gd name="T69" fmla="*/ 23 h 174"/>
                  <a:gd name="T70" fmla="*/ 67 w 157"/>
                  <a:gd name="T71" fmla="*/ 8 h 174"/>
                  <a:gd name="T72" fmla="*/ 81 w 157"/>
                  <a:gd name="T7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7" h="174">
                    <a:moveTo>
                      <a:pt x="81" y="0"/>
                    </a:moveTo>
                    <a:lnTo>
                      <a:pt x="81" y="0"/>
                    </a:lnTo>
                    <a:lnTo>
                      <a:pt x="84" y="0"/>
                    </a:lnTo>
                    <a:lnTo>
                      <a:pt x="94" y="1"/>
                    </a:lnTo>
                    <a:lnTo>
                      <a:pt x="108" y="2"/>
                    </a:lnTo>
                    <a:lnTo>
                      <a:pt x="124" y="5"/>
                    </a:lnTo>
                    <a:lnTo>
                      <a:pt x="139" y="11"/>
                    </a:lnTo>
                    <a:lnTo>
                      <a:pt x="151" y="19"/>
                    </a:lnTo>
                    <a:lnTo>
                      <a:pt x="157" y="32"/>
                    </a:lnTo>
                    <a:lnTo>
                      <a:pt x="156" y="48"/>
                    </a:lnTo>
                    <a:lnTo>
                      <a:pt x="156" y="48"/>
                    </a:lnTo>
                    <a:lnTo>
                      <a:pt x="154" y="49"/>
                    </a:lnTo>
                    <a:lnTo>
                      <a:pt x="146" y="61"/>
                    </a:lnTo>
                    <a:lnTo>
                      <a:pt x="135" y="79"/>
                    </a:lnTo>
                    <a:lnTo>
                      <a:pt x="120" y="103"/>
                    </a:lnTo>
                    <a:lnTo>
                      <a:pt x="101" y="128"/>
                    </a:lnTo>
                    <a:lnTo>
                      <a:pt x="83" y="149"/>
                    </a:lnTo>
                    <a:lnTo>
                      <a:pt x="65" y="166"/>
                    </a:lnTo>
                    <a:lnTo>
                      <a:pt x="47" y="174"/>
                    </a:lnTo>
                    <a:lnTo>
                      <a:pt x="47" y="174"/>
                    </a:lnTo>
                    <a:lnTo>
                      <a:pt x="30" y="174"/>
                    </a:lnTo>
                    <a:lnTo>
                      <a:pt x="17" y="168"/>
                    </a:lnTo>
                    <a:lnTo>
                      <a:pt x="9" y="159"/>
                    </a:lnTo>
                    <a:lnTo>
                      <a:pt x="3" y="148"/>
                    </a:lnTo>
                    <a:lnTo>
                      <a:pt x="1" y="137"/>
                    </a:lnTo>
                    <a:lnTo>
                      <a:pt x="0" y="126"/>
                    </a:lnTo>
                    <a:lnTo>
                      <a:pt x="0" y="118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11"/>
                    </a:lnTo>
                    <a:lnTo>
                      <a:pt x="7" y="100"/>
                    </a:lnTo>
                    <a:lnTo>
                      <a:pt x="15" y="83"/>
                    </a:lnTo>
                    <a:lnTo>
                      <a:pt x="27" y="63"/>
                    </a:lnTo>
                    <a:lnTo>
                      <a:pt x="38" y="42"/>
                    </a:lnTo>
                    <a:lnTo>
                      <a:pt x="52" y="23"/>
                    </a:lnTo>
                    <a:lnTo>
                      <a:pt x="67" y="8"/>
                    </a:lnTo>
                    <a:lnTo>
                      <a:pt x="8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6512" name="Group 368"/>
          <p:cNvGrpSpPr>
            <a:grpSpLocks/>
          </p:cNvGrpSpPr>
          <p:nvPr/>
        </p:nvGrpSpPr>
        <p:grpSpPr bwMode="auto">
          <a:xfrm>
            <a:off x="2514600" y="3251200"/>
            <a:ext cx="4724400" cy="3454400"/>
            <a:chOff x="624" y="2048"/>
            <a:chExt cx="2976" cy="2176"/>
          </a:xfrm>
        </p:grpSpPr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624" y="2180"/>
              <a:ext cx="172" cy="2044"/>
            </a:xfrm>
            <a:custGeom>
              <a:avLst/>
              <a:gdLst>
                <a:gd name="T0" fmla="*/ 0 w 364"/>
                <a:gd name="T1" fmla="*/ 75 h 6130"/>
                <a:gd name="T2" fmla="*/ 22 w 364"/>
                <a:gd name="T3" fmla="*/ 53 h 6130"/>
                <a:gd name="T4" fmla="*/ 53 w 364"/>
                <a:gd name="T5" fmla="*/ 20 h 6130"/>
                <a:gd name="T6" fmla="*/ 75 w 364"/>
                <a:gd name="T7" fmla="*/ 10 h 6130"/>
                <a:gd name="T8" fmla="*/ 97 w 364"/>
                <a:gd name="T9" fmla="*/ 10 h 6130"/>
                <a:gd name="T10" fmla="*/ 128 w 364"/>
                <a:gd name="T11" fmla="*/ 0 h 6130"/>
                <a:gd name="T12" fmla="*/ 150 w 364"/>
                <a:gd name="T13" fmla="*/ 0 h 6130"/>
                <a:gd name="T14" fmla="*/ 182 w 364"/>
                <a:gd name="T15" fmla="*/ 0 h 6130"/>
                <a:gd name="T16" fmla="*/ 203 w 364"/>
                <a:gd name="T17" fmla="*/ 10 h 6130"/>
                <a:gd name="T18" fmla="*/ 235 w 364"/>
                <a:gd name="T19" fmla="*/ 10 h 6130"/>
                <a:gd name="T20" fmla="*/ 257 w 364"/>
                <a:gd name="T21" fmla="*/ 20 h 6130"/>
                <a:gd name="T22" fmla="*/ 278 w 364"/>
                <a:gd name="T23" fmla="*/ 20 h 6130"/>
                <a:gd name="T24" fmla="*/ 310 w 364"/>
                <a:gd name="T25" fmla="*/ 31 h 6130"/>
                <a:gd name="T26" fmla="*/ 332 w 364"/>
                <a:gd name="T27" fmla="*/ 53 h 6130"/>
                <a:gd name="T28" fmla="*/ 364 w 364"/>
                <a:gd name="T29" fmla="*/ 75 h 6130"/>
                <a:gd name="T30" fmla="*/ 364 w 364"/>
                <a:gd name="T31" fmla="*/ 6130 h 6130"/>
                <a:gd name="T32" fmla="*/ 0 w 364"/>
                <a:gd name="T33" fmla="*/ 6130 h 6130"/>
                <a:gd name="T34" fmla="*/ 0 w 364"/>
                <a:gd name="T35" fmla="*/ 75 h 6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4" h="6130">
                  <a:moveTo>
                    <a:pt x="0" y="75"/>
                  </a:moveTo>
                  <a:lnTo>
                    <a:pt x="22" y="53"/>
                  </a:lnTo>
                  <a:lnTo>
                    <a:pt x="53" y="20"/>
                  </a:lnTo>
                  <a:lnTo>
                    <a:pt x="75" y="10"/>
                  </a:lnTo>
                  <a:lnTo>
                    <a:pt x="97" y="10"/>
                  </a:lnTo>
                  <a:lnTo>
                    <a:pt x="128" y="0"/>
                  </a:lnTo>
                  <a:lnTo>
                    <a:pt x="150" y="0"/>
                  </a:lnTo>
                  <a:lnTo>
                    <a:pt x="182" y="0"/>
                  </a:lnTo>
                  <a:lnTo>
                    <a:pt x="203" y="10"/>
                  </a:lnTo>
                  <a:lnTo>
                    <a:pt x="235" y="10"/>
                  </a:lnTo>
                  <a:lnTo>
                    <a:pt x="257" y="20"/>
                  </a:lnTo>
                  <a:lnTo>
                    <a:pt x="278" y="20"/>
                  </a:lnTo>
                  <a:lnTo>
                    <a:pt x="310" y="31"/>
                  </a:lnTo>
                  <a:lnTo>
                    <a:pt x="332" y="53"/>
                  </a:lnTo>
                  <a:lnTo>
                    <a:pt x="364" y="75"/>
                  </a:lnTo>
                  <a:lnTo>
                    <a:pt x="364" y="6130"/>
                  </a:lnTo>
                  <a:lnTo>
                    <a:pt x="0" y="613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624" y="2180"/>
              <a:ext cx="172" cy="2044"/>
            </a:xfrm>
            <a:custGeom>
              <a:avLst/>
              <a:gdLst>
                <a:gd name="T0" fmla="*/ 0 w 364"/>
                <a:gd name="T1" fmla="*/ 75 h 6130"/>
                <a:gd name="T2" fmla="*/ 22 w 364"/>
                <a:gd name="T3" fmla="*/ 53 h 6130"/>
                <a:gd name="T4" fmla="*/ 53 w 364"/>
                <a:gd name="T5" fmla="*/ 20 h 6130"/>
                <a:gd name="T6" fmla="*/ 75 w 364"/>
                <a:gd name="T7" fmla="*/ 10 h 6130"/>
                <a:gd name="T8" fmla="*/ 97 w 364"/>
                <a:gd name="T9" fmla="*/ 10 h 6130"/>
                <a:gd name="T10" fmla="*/ 128 w 364"/>
                <a:gd name="T11" fmla="*/ 0 h 6130"/>
                <a:gd name="T12" fmla="*/ 150 w 364"/>
                <a:gd name="T13" fmla="*/ 0 h 6130"/>
                <a:gd name="T14" fmla="*/ 182 w 364"/>
                <a:gd name="T15" fmla="*/ 0 h 6130"/>
                <a:gd name="T16" fmla="*/ 203 w 364"/>
                <a:gd name="T17" fmla="*/ 10 h 6130"/>
                <a:gd name="T18" fmla="*/ 235 w 364"/>
                <a:gd name="T19" fmla="*/ 10 h 6130"/>
                <a:gd name="T20" fmla="*/ 257 w 364"/>
                <a:gd name="T21" fmla="*/ 20 h 6130"/>
                <a:gd name="T22" fmla="*/ 278 w 364"/>
                <a:gd name="T23" fmla="*/ 20 h 6130"/>
                <a:gd name="T24" fmla="*/ 310 w 364"/>
                <a:gd name="T25" fmla="*/ 31 h 6130"/>
                <a:gd name="T26" fmla="*/ 332 w 364"/>
                <a:gd name="T27" fmla="*/ 53 h 6130"/>
                <a:gd name="T28" fmla="*/ 364 w 364"/>
                <a:gd name="T29" fmla="*/ 75 h 6130"/>
                <a:gd name="T30" fmla="*/ 364 w 364"/>
                <a:gd name="T31" fmla="*/ 6130 h 6130"/>
                <a:gd name="T32" fmla="*/ 0 w 364"/>
                <a:gd name="T33" fmla="*/ 6130 h 6130"/>
                <a:gd name="T34" fmla="*/ 0 w 364"/>
                <a:gd name="T35" fmla="*/ 75 h 6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4" h="6130">
                  <a:moveTo>
                    <a:pt x="0" y="75"/>
                  </a:moveTo>
                  <a:lnTo>
                    <a:pt x="22" y="53"/>
                  </a:lnTo>
                  <a:lnTo>
                    <a:pt x="53" y="20"/>
                  </a:lnTo>
                  <a:lnTo>
                    <a:pt x="75" y="10"/>
                  </a:lnTo>
                  <a:lnTo>
                    <a:pt x="97" y="10"/>
                  </a:lnTo>
                  <a:lnTo>
                    <a:pt x="128" y="0"/>
                  </a:lnTo>
                  <a:lnTo>
                    <a:pt x="150" y="0"/>
                  </a:lnTo>
                  <a:lnTo>
                    <a:pt x="182" y="0"/>
                  </a:lnTo>
                  <a:lnTo>
                    <a:pt x="203" y="10"/>
                  </a:lnTo>
                  <a:lnTo>
                    <a:pt x="235" y="10"/>
                  </a:lnTo>
                  <a:lnTo>
                    <a:pt x="257" y="20"/>
                  </a:lnTo>
                  <a:lnTo>
                    <a:pt x="278" y="20"/>
                  </a:lnTo>
                  <a:lnTo>
                    <a:pt x="310" y="31"/>
                  </a:lnTo>
                  <a:lnTo>
                    <a:pt x="332" y="53"/>
                  </a:lnTo>
                  <a:lnTo>
                    <a:pt x="364" y="75"/>
                  </a:lnTo>
                  <a:lnTo>
                    <a:pt x="364" y="6130"/>
                  </a:lnTo>
                  <a:lnTo>
                    <a:pt x="0" y="6130"/>
                  </a:lnTo>
                  <a:lnTo>
                    <a:pt x="0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3412" y="2048"/>
              <a:ext cx="188" cy="2176"/>
            </a:xfrm>
            <a:custGeom>
              <a:avLst/>
              <a:gdLst>
                <a:gd name="T0" fmla="*/ 0 w 396"/>
                <a:gd name="T1" fmla="*/ 75 h 6527"/>
                <a:gd name="T2" fmla="*/ 42 w 396"/>
                <a:gd name="T3" fmla="*/ 43 h 6527"/>
                <a:gd name="T4" fmla="*/ 64 w 396"/>
                <a:gd name="T5" fmla="*/ 32 h 6527"/>
                <a:gd name="T6" fmla="*/ 85 w 396"/>
                <a:gd name="T7" fmla="*/ 22 h 6527"/>
                <a:gd name="T8" fmla="*/ 107 w 396"/>
                <a:gd name="T9" fmla="*/ 11 h 6527"/>
                <a:gd name="T10" fmla="*/ 139 w 396"/>
                <a:gd name="T11" fmla="*/ 11 h 6527"/>
                <a:gd name="T12" fmla="*/ 160 w 396"/>
                <a:gd name="T13" fmla="*/ 0 h 6527"/>
                <a:gd name="T14" fmla="*/ 192 w 396"/>
                <a:gd name="T15" fmla="*/ 0 h 6527"/>
                <a:gd name="T16" fmla="*/ 214 w 396"/>
                <a:gd name="T17" fmla="*/ 0 h 6527"/>
                <a:gd name="T18" fmla="*/ 246 w 396"/>
                <a:gd name="T19" fmla="*/ 11 h 6527"/>
                <a:gd name="T20" fmla="*/ 267 w 396"/>
                <a:gd name="T21" fmla="*/ 11 h 6527"/>
                <a:gd name="T22" fmla="*/ 289 w 396"/>
                <a:gd name="T23" fmla="*/ 11 h 6527"/>
                <a:gd name="T24" fmla="*/ 310 w 396"/>
                <a:gd name="T25" fmla="*/ 22 h 6527"/>
                <a:gd name="T26" fmla="*/ 332 w 396"/>
                <a:gd name="T27" fmla="*/ 43 h 6527"/>
                <a:gd name="T28" fmla="*/ 353 w 396"/>
                <a:gd name="T29" fmla="*/ 53 h 6527"/>
                <a:gd name="T30" fmla="*/ 396 w 396"/>
                <a:gd name="T31" fmla="*/ 75 h 6527"/>
                <a:gd name="T32" fmla="*/ 396 w 396"/>
                <a:gd name="T33" fmla="*/ 6527 h 6527"/>
                <a:gd name="T34" fmla="*/ 0 w 396"/>
                <a:gd name="T35" fmla="*/ 6527 h 6527"/>
                <a:gd name="T36" fmla="*/ 0 w 396"/>
                <a:gd name="T37" fmla="*/ 75 h 6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6" h="6527">
                  <a:moveTo>
                    <a:pt x="0" y="75"/>
                  </a:moveTo>
                  <a:lnTo>
                    <a:pt x="42" y="43"/>
                  </a:lnTo>
                  <a:lnTo>
                    <a:pt x="64" y="32"/>
                  </a:lnTo>
                  <a:lnTo>
                    <a:pt x="85" y="22"/>
                  </a:lnTo>
                  <a:lnTo>
                    <a:pt x="107" y="11"/>
                  </a:lnTo>
                  <a:lnTo>
                    <a:pt x="139" y="11"/>
                  </a:lnTo>
                  <a:lnTo>
                    <a:pt x="160" y="0"/>
                  </a:lnTo>
                  <a:lnTo>
                    <a:pt x="192" y="0"/>
                  </a:lnTo>
                  <a:lnTo>
                    <a:pt x="214" y="0"/>
                  </a:lnTo>
                  <a:lnTo>
                    <a:pt x="246" y="11"/>
                  </a:lnTo>
                  <a:lnTo>
                    <a:pt x="267" y="11"/>
                  </a:lnTo>
                  <a:lnTo>
                    <a:pt x="289" y="11"/>
                  </a:lnTo>
                  <a:lnTo>
                    <a:pt x="310" y="22"/>
                  </a:lnTo>
                  <a:lnTo>
                    <a:pt x="332" y="43"/>
                  </a:lnTo>
                  <a:lnTo>
                    <a:pt x="353" y="53"/>
                  </a:lnTo>
                  <a:lnTo>
                    <a:pt x="396" y="75"/>
                  </a:lnTo>
                  <a:lnTo>
                    <a:pt x="396" y="6527"/>
                  </a:lnTo>
                  <a:lnTo>
                    <a:pt x="0" y="652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3412" y="2048"/>
              <a:ext cx="188" cy="2176"/>
            </a:xfrm>
            <a:custGeom>
              <a:avLst/>
              <a:gdLst>
                <a:gd name="T0" fmla="*/ 0 w 396"/>
                <a:gd name="T1" fmla="*/ 75 h 6527"/>
                <a:gd name="T2" fmla="*/ 42 w 396"/>
                <a:gd name="T3" fmla="*/ 43 h 6527"/>
                <a:gd name="T4" fmla="*/ 64 w 396"/>
                <a:gd name="T5" fmla="*/ 32 h 6527"/>
                <a:gd name="T6" fmla="*/ 85 w 396"/>
                <a:gd name="T7" fmla="*/ 22 h 6527"/>
                <a:gd name="T8" fmla="*/ 107 w 396"/>
                <a:gd name="T9" fmla="*/ 11 h 6527"/>
                <a:gd name="T10" fmla="*/ 139 w 396"/>
                <a:gd name="T11" fmla="*/ 11 h 6527"/>
                <a:gd name="T12" fmla="*/ 160 w 396"/>
                <a:gd name="T13" fmla="*/ 0 h 6527"/>
                <a:gd name="T14" fmla="*/ 192 w 396"/>
                <a:gd name="T15" fmla="*/ 0 h 6527"/>
                <a:gd name="T16" fmla="*/ 214 w 396"/>
                <a:gd name="T17" fmla="*/ 0 h 6527"/>
                <a:gd name="T18" fmla="*/ 246 w 396"/>
                <a:gd name="T19" fmla="*/ 11 h 6527"/>
                <a:gd name="T20" fmla="*/ 267 w 396"/>
                <a:gd name="T21" fmla="*/ 11 h 6527"/>
                <a:gd name="T22" fmla="*/ 289 w 396"/>
                <a:gd name="T23" fmla="*/ 11 h 6527"/>
                <a:gd name="T24" fmla="*/ 310 w 396"/>
                <a:gd name="T25" fmla="*/ 22 h 6527"/>
                <a:gd name="T26" fmla="*/ 332 w 396"/>
                <a:gd name="T27" fmla="*/ 43 h 6527"/>
                <a:gd name="T28" fmla="*/ 353 w 396"/>
                <a:gd name="T29" fmla="*/ 53 h 6527"/>
                <a:gd name="T30" fmla="*/ 396 w 396"/>
                <a:gd name="T31" fmla="*/ 75 h 6527"/>
                <a:gd name="T32" fmla="*/ 396 w 396"/>
                <a:gd name="T33" fmla="*/ 6527 h 6527"/>
                <a:gd name="T34" fmla="*/ 0 w 396"/>
                <a:gd name="T35" fmla="*/ 6527 h 6527"/>
                <a:gd name="T36" fmla="*/ 0 w 396"/>
                <a:gd name="T37" fmla="*/ 75 h 6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6" h="6527">
                  <a:moveTo>
                    <a:pt x="0" y="75"/>
                  </a:moveTo>
                  <a:lnTo>
                    <a:pt x="42" y="43"/>
                  </a:lnTo>
                  <a:lnTo>
                    <a:pt x="64" y="32"/>
                  </a:lnTo>
                  <a:lnTo>
                    <a:pt x="85" y="22"/>
                  </a:lnTo>
                  <a:lnTo>
                    <a:pt x="107" y="11"/>
                  </a:lnTo>
                  <a:lnTo>
                    <a:pt x="139" y="11"/>
                  </a:lnTo>
                  <a:lnTo>
                    <a:pt x="160" y="0"/>
                  </a:lnTo>
                  <a:lnTo>
                    <a:pt x="192" y="0"/>
                  </a:lnTo>
                  <a:lnTo>
                    <a:pt x="214" y="0"/>
                  </a:lnTo>
                  <a:lnTo>
                    <a:pt x="246" y="11"/>
                  </a:lnTo>
                  <a:lnTo>
                    <a:pt x="267" y="11"/>
                  </a:lnTo>
                  <a:lnTo>
                    <a:pt x="289" y="11"/>
                  </a:lnTo>
                  <a:lnTo>
                    <a:pt x="310" y="22"/>
                  </a:lnTo>
                  <a:lnTo>
                    <a:pt x="332" y="43"/>
                  </a:lnTo>
                  <a:lnTo>
                    <a:pt x="353" y="53"/>
                  </a:lnTo>
                  <a:lnTo>
                    <a:pt x="396" y="75"/>
                  </a:lnTo>
                  <a:lnTo>
                    <a:pt x="396" y="6527"/>
                  </a:lnTo>
                  <a:lnTo>
                    <a:pt x="0" y="6527"/>
                  </a:lnTo>
                  <a:lnTo>
                    <a:pt x="0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auto">
            <a:xfrm>
              <a:off x="873" y="2201"/>
              <a:ext cx="2417" cy="386"/>
            </a:xfrm>
            <a:custGeom>
              <a:avLst/>
              <a:gdLst>
                <a:gd name="T0" fmla="*/ 161 w 5095"/>
                <a:gd name="T1" fmla="*/ 397 h 1156"/>
                <a:gd name="T2" fmla="*/ 460 w 5095"/>
                <a:gd name="T3" fmla="*/ 429 h 1156"/>
                <a:gd name="T4" fmla="*/ 782 w 5095"/>
                <a:gd name="T5" fmla="*/ 439 h 1156"/>
                <a:gd name="T6" fmla="*/ 1102 w 5095"/>
                <a:gd name="T7" fmla="*/ 450 h 1156"/>
                <a:gd name="T8" fmla="*/ 1424 w 5095"/>
                <a:gd name="T9" fmla="*/ 450 h 1156"/>
                <a:gd name="T10" fmla="*/ 1756 w 5095"/>
                <a:gd name="T11" fmla="*/ 439 h 1156"/>
                <a:gd name="T12" fmla="*/ 2088 w 5095"/>
                <a:gd name="T13" fmla="*/ 417 h 1156"/>
                <a:gd name="T14" fmla="*/ 2419 w 5095"/>
                <a:gd name="T15" fmla="*/ 397 h 1156"/>
                <a:gd name="T16" fmla="*/ 2751 w 5095"/>
                <a:gd name="T17" fmla="*/ 364 h 1156"/>
                <a:gd name="T18" fmla="*/ 3051 w 5095"/>
                <a:gd name="T19" fmla="*/ 332 h 1156"/>
                <a:gd name="T20" fmla="*/ 3361 w 5095"/>
                <a:gd name="T21" fmla="*/ 300 h 1156"/>
                <a:gd name="T22" fmla="*/ 3682 w 5095"/>
                <a:gd name="T23" fmla="*/ 247 h 1156"/>
                <a:gd name="T24" fmla="*/ 3993 w 5095"/>
                <a:gd name="T25" fmla="*/ 204 h 1156"/>
                <a:gd name="T26" fmla="*/ 4303 w 5095"/>
                <a:gd name="T27" fmla="*/ 150 h 1156"/>
                <a:gd name="T28" fmla="*/ 4613 w 5095"/>
                <a:gd name="T29" fmla="*/ 97 h 1156"/>
                <a:gd name="T30" fmla="*/ 4934 w 5095"/>
                <a:gd name="T31" fmla="*/ 32 h 1156"/>
                <a:gd name="T32" fmla="*/ 5074 w 5095"/>
                <a:gd name="T33" fmla="*/ 54 h 1156"/>
                <a:gd name="T34" fmla="*/ 5052 w 5095"/>
                <a:gd name="T35" fmla="*/ 160 h 1156"/>
                <a:gd name="T36" fmla="*/ 5042 w 5095"/>
                <a:gd name="T37" fmla="*/ 247 h 1156"/>
                <a:gd name="T38" fmla="*/ 5031 w 5095"/>
                <a:gd name="T39" fmla="*/ 342 h 1156"/>
                <a:gd name="T40" fmla="*/ 5031 w 5095"/>
                <a:gd name="T41" fmla="*/ 429 h 1156"/>
                <a:gd name="T42" fmla="*/ 5031 w 5095"/>
                <a:gd name="T43" fmla="*/ 535 h 1156"/>
                <a:gd name="T44" fmla="*/ 5052 w 5095"/>
                <a:gd name="T45" fmla="*/ 632 h 1156"/>
                <a:gd name="T46" fmla="*/ 5074 w 5095"/>
                <a:gd name="T47" fmla="*/ 739 h 1156"/>
                <a:gd name="T48" fmla="*/ 4913 w 5095"/>
                <a:gd name="T49" fmla="*/ 824 h 1156"/>
                <a:gd name="T50" fmla="*/ 4570 w 5095"/>
                <a:gd name="T51" fmla="*/ 867 h 1156"/>
                <a:gd name="T52" fmla="*/ 4238 w 5095"/>
                <a:gd name="T53" fmla="*/ 921 h 1156"/>
                <a:gd name="T54" fmla="*/ 3906 w 5095"/>
                <a:gd name="T55" fmla="*/ 964 h 1156"/>
                <a:gd name="T56" fmla="*/ 3586 w 5095"/>
                <a:gd name="T57" fmla="*/ 996 h 1156"/>
                <a:gd name="T58" fmla="*/ 3264 w 5095"/>
                <a:gd name="T59" fmla="*/ 1039 h 1156"/>
                <a:gd name="T60" fmla="*/ 2954 w 5095"/>
                <a:gd name="T61" fmla="*/ 1071 h 1156"/>
                <a:gd name="T62" fmla="*/ 2644 w 5095"/>
                <a:gd name="T63" fmla="*/ 1092 h 1156"/>
                <a:gd name="T64" fmla="*/ 2333 w 5095"/>
                <a:gd name="T65" fmla="*/ 1124 h 1156"/>
                <a:gd name="T66" fmla="*/ 2033 w 5095"/>
                <a:gd name="T67" fmla="*/ 1134 h 1156"/>
                <a:gd name="T68" fmla="*/ 1723 w 5095"/>
                <a:gd name="T69" fmla="*/ 1156 h 1156"/>
                <a:gd name="T70" fmla="*/ 1413 w 5095"/>
                <a:gd name="T71" fmla="*/ 1156 h 1156"/>
                <a:gd name="T72" fmla="*/ 1102 w 5095"/>
                <a:gd name="T73" fmla="*/ 1156 h 1156"/>
                <a:gd name="T74" fmla="*/ 792 w 5095"/>
                <a:gd name="T75" fmla="*/ 1156 h 1156"/>
                <a:gd name="T76" fmla="*/ 482 w 5095"/>
                <a:gd name="T77" fmla="*/ 1146 h 1156"/>
                <a:gd name="T78" fmla="*/ 161 w 5095"/>
                <a:gd name="T79" fmla="*/ 1124 h 1156"/>
                <a:gd name="T80" fmla="*/ 22 w 5095"/>
                <a:gd name="T81" fmla="*/ 1017 h 1156"/>
                <a:gd name="T82" fmla="*/ 43 w 5095"/>
                <a:gd name="T83" fmla="*/ 835 h 1156"/>
                <a:gd name="T84" fmla="*/ 43 w 5095"/>
                <a:gd name="T85" fmla="*/ 674 h 1156"/>
                <a:gd name="T86" fmla="*/ 22 w 5095"/>
                <a:gd name="T87" fmla="*/ 492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95" h="1156">
                  <a:moveTo>
                    <a:pt x="0" y="385"/>
                  </a:moveTo>
                  <a:lnTo>
                    <a:pt x="161" y="397"/>
                  </a:lnTo>
                  <a:lnTo>
                    <a:pt x="310" y="417"/>
                  </a:lnTo>
                  <a:lnTo>
                    <a:pt x="460" y="429"/>
                  </a:lnTo>
                  <a:lnTo>
                    <a:pt x="621" y="429"/>
                  </a:lnTo>
                  <a:lnTo>
                    <a:pt x="782" y="439"/>
                  </a:lnTo>
                  <a:lnTo>
                    <a:pt x="942" y="439"/>
                  </a:lnTo>
                  <a:lnTo>
                    <a:pt x="1102" y="450"/>
                  </a:lnTo>
                  <a:lnTo>
                    <a:pt x="1263" y="450"/>
                  </a:lnTo>
                  <a:lnTo>
                    <a:pt x="1424" y="450"/>
                  </a:lnTo>
                  <a:lnTo>
                    <a:pt x="1595" y="439"/>
                  </a:lnTo>
                  <a:lnTo>
                    <a:pt x="1756" y="439"/>
                  </a:lnTo>
                  <a:lnTo>
                    <a:pt x="1927" y="429"/>
                  </a:lnTo>
                  <a:lnTo>
                    <a:pt x="2088" y="417"/>
                  </a:lnTo>
                  <a:lnTo>
                    <a:pt x="2258" y="407"/>
                  </a:lnTo>
                  <a:lnTo>
                    <a:pt x="2419" y="397"/>
                  </a:lnTo>
                  <a:lnTo>
                    <a:pt x="2590" y="385"/>
                  </a:lnTo>
                  <a:lnTo>
                    <a:pt x="2751" y="364"/>
                  </a:lnTo>
                  <a:lnTo>
                    <a:pt x="2901" y="354"/>
                  </a:lnTo>
                  <a:lnTo>
                    <a:pt x="3051" y="332"/>
                  </a:lnTo>
                  <a:lnTo>
                    <a:pt x="3211" y="322"/>
                  </a:lnTo>
                  <a:lnTo>
                    <a:pt x="3361" y="300"/>
                  </a:lnTo>
                  <a:lnTo>
                    <a:pt x="3521" y="279"/>
                  </a:lnTo>
                  <a:lnTo>
                    <a:pt x="3682" y="247"/>
                  </a:lnTo>
                  <a:lnTo>
                    <a:pt x="3831" y="225"/>
                  </a:lnTo>
                  <a:lnTo>
                    <a:pt x="3993" y="204"/>
                  </a:lnTo>
                  <a:lnTo>
                    <a:pt x="4143" y="172"/>
                  </a:lnTo>
                  <a:lnTo>
                    <a:pt x="4303" y="150"/>
                  </a:lnTo>
                  <a:lnTo>
                    <a:pt x="4463" y="118"/>
                  </a:lnTo>
                  <a:lnTo>
                    <a:pt x="4613" y="97"/>
                  </a:lnTo>
                  <a:lnTo>
                    <a:pt x="4774" y="65"/>
                  </a:lnTo>
                  <a:lnTo>
                    <a:pt x="4934" y="32"/>
                  </a:lnTo>
                  <a:lnTo>
                    <a:pt x="5095" y="0"/>
                  </a:lnTo>
                  <a:lnTo>
                    <a:pt x="5074" y="54"/>
                  </a:lnTo>
                  <a:lnTo>
                    <a:pt x="5062" y="107"/>
                  </a:lnTo>
                  <a:lnTo>
                    <a:pt x="5052" y="160"/>
                  </a:lnTo>
                  <a:lnTo>
                    <a:pt x="5052" y="204"/>
                  </a:lnTo>
                  <a:lnTo>
                    <a:pt x="5042" y="247"/>
                  </a:lnTo>
                  <a:lnTo>
                    <a:pt x="5031" y="300"/>
                  </a:lnTo>
                  <a:lnTo>
                    <a:pt x="5031" y="342"/>
                  </a:lnTo>
                  <a:lnTo>
                    <a:pt x="5031" y="385"/>
                  </a:lnTo>
                  <a:lnTo>
                    <a:pt x="5031" y="429"/>
                  </a:lnTo>
                  <a:lnTo>
                    <a:pt x="5031" y="482"/>
                  </a:lnTo>
                  <a:lnTo>
                    <a:pt x="5031" y="535"/>
                  </a:lnTo>
                  <a:lnTo>
                    <a:pt x="5042" y="579"/>
                  </a:lnTo>
                  <a:lnTo>
                    <a:pt x="5052" y="632"/>
                  </a:lnTo>
                  <a:lnTo>
                    <a:pt x="5062" y="685"/>
                  </a:lnTo>
                  <a:lnTo>
                    <a:pt x="5074" y="739"/>
                  </a:lnTo>
                  <a:lnTo>
                    <a:pt x="5095" y="803"/>
                  </a:lnTo>
                  <a:lnTo>
                    <a:pt x="4913" y="824"/>
                  </a:lnTo>
                  <a:lnTo>
                    <a:pt x="4742" y="846"/>
                  </a:lnTo>
                  <a:lnTo>
                    <a:pt x="4570" y="867"/>
                  </a:lnTo>
                  <a:lnTo>
                    <a:pt x="4400" y="899"/>
                  </a:lnTo>
                  <a:lnTo>
                    <a:pt x="4238" y="921"/>
                  </a:lnTo>
                  <a:lnTo>
                    <a:pt x="4068" y="942"/>
                  </a:lnTo>
                  <a:lnTo>
                    <a:pt x="3906" y="964"/>
                  </a:lnTo>
                  <a:lnTo>
                    <a:pt x="3746" y="974"/>
                  </a:lnTo>
                  <a:lnTo>
                    <a:pt x="3586" y="996"/>
                  </a:lnTo>
                  <a:lnTo>
                    <a:pt x="3426" y="1017"/>
                  </a:lnTo>
                  <a:lnTo>
                    <a:pt x="3264" y="1039"/>
                  </a:lnTo>
                  <a:lnTo>
                    <a:pt x="3115" y="1049"/>
                  </a:lnTo>
                  <a:lnTo>
                    <a:pt x="2954" y="1071"/>
                  </a:lnTo>
                  <a:lnTo>
                    <a:pt x="2794" y="1081"/>
                  </a:lnTo>
                  <a:lnTo>
                    <a:pt x="2644" y="1092"/>
                  </a:lnTo>
                  <a:lnTo>
                    <a:pt x="2494" y="1113"/>
                  </a:lnTo>
                  <a:lnTo>
                    <a:pt x="2333" y="1124"/>
                  </a:lnTo>
                  <a:lnTo>
                    <a:pt x="2183" y="1134"/>
                  </a:lnTo>
                  <a:lnTo>
                    <a:pt x="2033" y="1134"/>
                  </a:lnTo>
                  <a:lnTo>
                    <a:pt x="1873" y="1146"/>
                  </a:lnTo>
                  <a:lnTo>
                    <a:pt x="1723" y="1156"/>
                  </a:lnTo>
                  <a:lnTo>
                    <a:pt x="1574" y="1156"/>
                  </a:lnTo>
                  <a:lnTo>
                    <a:pt x="1413" y="1156"/>
                  </a:lnTo>
                  <a:lnTo>
                    <a:pt x="1263" y="1156"/>
                  </a:lnTo>
                  <a:lnTo>
                    <a:pt x="1102" y="1156"/>
                  </a:lnTo>
                  <a:lnTo>
                    <a:pt x="952" y="1156"/>
                  </a:lnTo>
                  <a:lnTo>
                    <a:pt x="792" y="1156"/>
                  </a:lnTo>
                  <a:lnTo>
                    <a:pt x="642" y="1156"/>
                  </a:lnTo>
                  <a:lnTo>
                    <a:pt x="482" y="1146"/>
                  </a:lnTo>
                  <a:lnTo>
                    <a:pt x="322" y="1134"/>
                  </a:lnTo>
                  <a:lnTo>
                    <a:pt x="161" y="1124"/>
                  </a:lnTo>
                  <a:lnTo>
                    <a:pt x="0" y="1113"/>
                  </a:lnTo>
                  <a:lnTo>
                    <a:pt x="22" y="1017"/>
                  </a:lnTo>
                  <a:lnTo>
                    <a:pt x="33" y="921"/>
                  </a:lnTo>
                  <a:lnTo>
                    <a:pt x="43" y="835"/>
                  </a:lnTo>
                  <a:lnTo>
                    <a:pt x="43" y="749"/>
                  </a:lnTo>
                  <a:lnTo>
                    <a:pt x="43" y="674"/>
                  </a:lnTo>
                  <a:lnTo>
                    <a:pt x="33" y="589"/>
                  </a:lnTo>
                  <a:lnTo>
                    <a:pt x="22" y="492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83" name="Freeform 39"/>
            <p:cNvSpPr>
              <a:spLocks/>
            </p:cNvSpPr>
            <p:nvPr/>
          </p:nvSpPr>
          <p:spPr bwMode="auto">
            <a:xfrm>
              <a:off x="873" y="2201"/>
              <a:ext cx="2417" cy="386"/>
            </a:xfrm>
            <a:custGeom>
              <a:avLst/>
              <a:gdLst>
                <a:gd name="T0" fmla="*/ 161 w 5095"/>
                <a:gd name="T1" fmla="*/ 397 h 1156"/>
                <a:gd name="T2" fmla="*/ 460 w 5095"/>
                <a:gd name="T3" fmla="*/ 429 h 1156"/>
                <a:gd name="T4" fmla="*/ 782 w 5095"/>
                <a:gd name="T5" fmla="*/ 439 h 1156"/>
                <a:gd name="T6" fmla="*/ 1102 w 5095"/>
                <a:gd name="T7" fmla="*/ 450 h 1156"/>
                <a:gd name="T8" fmla="*/ 1424 w 5095"/>
                <a:gd name="T9" fmla="*/ 450 h 1156"/>
                <a:gd name="T10" fmla="*/ 1756 w 5095"/>
                <a:gd name="T11" fmla="*/ 439 h 1156"/>
                <a:gd name="T12" fmla="*/ 2088 w 5095"/>
                <a:gd name="T13" fmla="*/ 417 h 1156"/>
                <a:gd name="T14" fmla="*/ 2419 w 5095"/>
                <a:gd name="T15" fmla="*/ 397 h 1156"/>
                <a:gd name="T16" fmla="*/ 2751 w 5095"/>
                <a:gd name="T17" fmla="*/ 364 h 1156"/>
                <a:gd name="T18" fmla="*/ 3051 w 5095"/>
                <a:gd name="T19" fmla="*/ 332 h 1156"/>
                <a:gd name="T20" fmla="*/ 3361 w 5095"/>
                <a:gd name="T21" fmla="*/ 300 h 1156"/>
                <a:gd name="T22" fmla="*/ 3682 w 5095"/>
                <a:gd name="T23" fmla="*/ 247 h 1156"/>
                <a:gd name="T24" fmla="*/ 3993 w 5095"/>
                <a:gd name="T25" fmla="*/ 204 h 1156"/>
                <a:gd name="T26" fmla="*/ 4303 w 5095"/>
                <a:gd name="T27" fmla="*/ 150 h 1156"/>
                <a:gd name="T28" fmla="*/ 4613 w 5095"/>
                <a:gd name="T29" fmla="*/ 97 h 1156"/>
                <a:gd name="T30" fmla="*/ 4934 w 5095"/>
                <a:gd name="T31" fmla="*/ 32 h 1156"/>
                <a:gd name="T32" fmla="*/ 5074 w 5095"/>
                <a:gd name="T33" fmla="*/ 54 h 1156"/>
                <a:gd name="T34" fmla="*/ 5052 w 5095"/>
                <a:gd name="T35" fmla="*/ 160 h 1156"/>
                <a:gd name="T36" fmla="*/ 5042 w 5095"/>
                <a:gd name="T37" fmla="*/ 247 h 1156"/>
                <a:gd name="T38" fmla="*/ 5031 w 5095"/>
                <a:gd name="T39" fmla="*/ 342 h 1156"/>
                <a:gd name="T40" fmla="*/ 5031 w 5095"/>
                <a:gd name="T41" fmla="*/ 429 h 1156"/>
                <a:gd name="T42" fmla="*/ 5031 w 5095"/>
                <a:gd name="T43" fmla="*/ 535 h 1156"/>
                <a:gd name="T44" fmla="*/ 5052 w 5095"/>
                <a:gd name="T45" fmla="*/ 632 h 1156"/>
                <a:gd name="T46" fmla="*/ 5074 w 5095"/>
                <a:gd name="T47" fmla="*/ 739 h 1156"/>
                <a:gd name="T48" fmla="*/ 4913 w 5095"/>
                <a:gd name="T49" fmla="*/ 824 h 1156"/>
                <a:gd name="T50" fmla="*/ 4570 w 5095"/>
                <a:gd name="T51" fmla="*/ 867 h 1156"/>
                <a:gd name="T52" fmla="*/ 4238 w 5095"/>
                <a:gd name="T53" fmla="*/ 921 h 1156"/>
                <a:gd name="T54" fmla="*/ 3906 w 5095"/>
                <a:gd name="T55" fmla="*/ 964 h 1156"/>
                <a:gd name="T56" fmla="*/ 3586 w 5095"/>
                <a:gd name="T57" fmla="*/ 996 h 1156"/>
                <a:gd name="T58" fmla="*/ 3264 w 5095"/>
                <a:gd name="T59" fmla="*/ 1039 h 1156"/>
                <a:gd name="T60" fmla="*/ 2954 w 5095"/>
                <a:gd name="T61" fmla="*/ 1071 h 1156"/>
                <a:gd name="T62" fmla="*/ 2644 w 5095"/>
                <a:gd name="T63" fmla="*/ 1092 h 1156"/>
                <a:gd name="T64" fmla="*/ 2333 w 5095"/>
                <a:gd name="T65" fmla="*/ 1124 h 1156"/>
                <a:gd name="T66" fmla="*/ 2033 w 5095"/>
                <a:gd name="T67" fmla="*/ 1134 h 1156"/>
                <a:gd name="T68" fmla="*/ 1723 w 5095"/>
                <a:gd name="T69" fmla="*/ 1156 h 1156"/>
                <a:gd name="T70" fmla="*/ 1413 w 5095"/>
                <a:gd name="T71" fmla="*/ 1156 h 1156"/>
                <a:gd name="T72" fmla="*/ 1102 w 5095"/>
                <a:gd name="T73" fmla="*/ 1156 h 1156"/>
                <a:gd name="T74" fmla="*/ 792 w 5095"/>
                <a:gd name="T75" fmla="*/ 1156 h 1156"/>
                <a:gd name="T76" fmla="*/ 482 w 5095"/>
                <a:gd name="T77" fmla="*/ 1146 h 1156"/>
                <a:gd name="T78" fmla="*/ 161 w 5095"/>
                <a:gd name="T79" fmla="*/ 1124 h 1156"/>
                <a:gd name="T80" fmla="*/ 22 w 5095"/>
                <a:gd name="T81" fmla="*/ 1017 h 1156"/>
                <a:gd name="T82" fmla="*/ 43 w 5095"/>
                <a:gd name="T83" fmla="*/ 835 h 1156"/>
                <a:gd name="T84" fmla="*/ 43 w 5095"/>
                <a:gd name="T85" fmla="*/ 674 h 1156"/>
                <a:gd name="T86" fmla="*/ 22 w 5095"/>
                <a:gd name="T87" fmla="*/ 492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95" h="1156">
                  <a:moveTo>
                    <a:pt x="0" y="385"/>
                  </a:moveTo>
                  <a:lnTo>
                    <a:pt x="161" y="397"/>
                  </a:lnTo>
                  <a:lnTo>
                    <a:pt x="310" y="417"/>
                  </a:lnTo>
                  <a:lnTo>
                    <a:pt x="460" y="429"/>
                  </a:lnTo>
                  <a:lnTo>
                    <a:pt x="621" y="429"/>
                  </a:lnTo>
                  <a:lnTo>
                    <a:pt x="782" y="439"/>
                  </a:lnTo>
                  <a:lnTo>
                    <a:pt x="942" y="439"/>
                  </a:lnTo>
                  <a:lnTo>
                    <a:pt x="1102" y="450"/>
                  </a:lnTo>
                  <a:lnTo>
                    <a:pt x="1263" y="450"/>
                  </a:lnTo>
                  <a:lnTo>
                    <a:pt x="1424" y="450"/>
                  </a:lnTo>
                  <a:lnTo>
                    <a:pt x="1595" y="439"/>
                  </a:lnTo>
                  <a:lnTo>
                    <a:pt x="1756" y="439"/>
                  </a:lnTo>
                  <a:lnTo>
                    <a:pt x="1927" y="429"/>
                  </a:lnTo>
                  <a:lnTo>
                    <a:pt x="2088" y="417"/>
                  </a:lnTo>
                  <a:lnTo>
                    <a:pt x="2258" y="407"/>
                  </a:lnTo>
                  <a:lnTo>
                    <a:pt x="2419" y="397"/>
                  </a:lnTo>
                  <a:lnTo>
                    <a:pt x="2590" y="385"/>
                  </a:lnTo>
                  <a:lnTo>
                    <a:pt x="2751" y="364"/>
                  </a:lnTo>
                  <a:lnTo>
                    <a:pt x="2901" y="354"/>
                  </a:lnTo>
                  <a:lnTo>
                    <a:pt x="3051" y="332"/>
                  </a:lnTo>
                  <a:lnTo>
                    <a:pt x="3211" y="322"/>
                  </a:lnTo>
                  <a:lnTo>
                    <a:pt x="3361" y="300"/>
                  </a:lnTo>
                  <a:lnTo>
                    <a:pt x="3521" y="279"/>
                  </a:lnTo>
                  <a:lnTo>
                    <a:pt x="3682" y="247"/>
                  </a:lnTo>
                  <a:lnTo>
                    <a:pt x="3831" y="225"/>
                  </a:lnTo>
                  <a:lnTo>
                    <a:pt x="3993" y="204"/>
                  </a:lnTo>
                  <a:lnTo>
                    <a:pt x="4143" y="172"/>
                  </a:lnTo>
                  <a:lnTo>
                    <a:pt x="4303" y="150"/>
                  </a:lnTo>
                  <a:lnTo>
                    <a:pt x="4463" y="118"/>
                  </a:lnTo>
                  <a:lnTo>
                    <a:pt x="4613" y="97"/>
                  </a:lnTo>
                  <a:lnTo>
                    <a:pt x="4774" y="65"/>
                  </a:lnTo>
                  <a:lnTo>
                    <a:pt x="4934" y="32"/>
                  </a:lnTo>
                  <a:lnTo>
                    <a:pt x="5095" y="0"/>
                  </a:lnTo>
                  <a:lnTo>
                    <a:pt x="5074" y="54"/>
                  </a:lnTo>
                  <a:lnTo>
                    <a:pt x="5062" y="107"/>
                  </a:lnTo>
                  <a:lnTo>
                    <a:pt x="5052" y="160"/>
                  </a:lnTo>
                  <a:lnTo>
                    <a:pt x="5052" y="204"/>
                  </a:lnTo>
                  <a:lnTo>
                    <a:pt x="5042" y="247"/>
                  </a:lnTo>
                  <a:lnTo>
                    <a:pt x="5031" y="300"/>
                  </a:lnTo>
                  <a:lnTo>
                    <a:pt x="5031" y="342"/>
                  </a:lnTo>
                  <a:lnTo>
                    <a:pt x="5031" y="385"/>
                  </a:lnTo>
                  <a:lnTo>
                    <a:pt x="5031" y="429"/>
                  </a:lnTo>
                  <a:lnTo>
                    <a:pt x="5031" y="482"/>
                  </a:lnTo>
                  <a:lnTo>
                    <a:pt x="5031" y="535"/>
                  </a:lnTo>
                  <a:lnTo>
                    <a:pt x="5042" y="579"/>
                  </a:lnTo>
                  <a:lnTo>
                    <a:pt x="5052" y="632"/>
                  </a:lnTo>
                  <a:lnTo>
                    <a:pt x="5062" y="685"/>
                  </a:lnTo>
                  <a:lnTo>
                    <a:pt x="5074" y="739"/>
                  </a:lnTo>
                  <a:lnTo>
                    <a:pt x="5095" y="803"/>
                  </a:lnTo>
                  <a:lnTo>
                    <a:pt x="4913" y="824"/>
                  </a:lnTo>
                  <a:lnTo>
                    <a:pt x="4742" y="846"/>
                  </a:lnTo>
                  <a:lnTo>
                    <a:pt x="4570" y="867"/>
                  </a:lnTo>
                  <a:lnTo>
                    <a:pt x="4400" y="899"/>
                  </a:lnTo>
                  <a:lnTo>
                    <a:pt x="4238" y="921"/>
                  </a:lnTo>
                  <a:lnTo>
                    <a:pt x="4068" y="942"/>
                  </a:lnTo>
                  <a:lnTo>
                    <a:pt x="3906" y="964"/>
                  </a:lnTo>
                  <a:lnTo>
                    <a:pt x="3746" y="974"/>
                  </a:lnTo>
                  <a:lnTo>
                    <a:pt x="3586" y="996"/>
                  </a:lnTo>
                  <a:lnTo>
                    <a:pt x="3426" y="1017"/>
                  </a:lnTo>
                  <a:lnTo>
                    <a:pt x="3264" y="1039"/>
                  </a:lnTo>
                  <a:lnTo>
                    <a:pt x="3115" y="1049"/>
                  </a:lnTo>
                  <a:lnTo>
                    <a:pt x="2954" y="1071"/>
                  </a:lnTo>
                  <a:lnTo>
                    <a:pt x="2794" y="1081"/>
                  </a:lnTo>
                  <a:lnTo>
                    <a:pt x="2644" y="1092"/>
                  </a:lnTo>
                  <a:lnTo>
                    <a:pt x="2494" y="1113"/>
                  </a:lnTo>
                  <a:lnTo>
                    <a:pt x="2333" y="1124"/>
                  </a:lnTo>
                  <a:lnTo>
                    <a:pt x="2183" y="1134"/>
                  </a:lnTo>
                  <a:lnTo>
                    <a:pt x="2033" y="1134"/>
                  </a:lnTo>
                  <a:lnTo>
                    <a:pt x="1873" y="1146"/>
                  </a:lnTo>
                  <a:lnTo>
                    <a:pt x="1723" y="1156"/>
                  </a:lnTo>
                  <a:lnTo>
                    <a:pt x="1574" y="1156"/>
                  </a:lnTo>
                  <a:lnTo>
                    <a:pt x="1413" y="1156"/>
                  </a:lnTo>
                  <a:lnTo>
                    <a:pt x="1263" y="1156"/>
                  </a:lnTo>
                  <a:lnTo>
                    <a:pt x="1102" y="1156"/>
                  </a:lnTo>
                  <a:lnTo>
                    <a:pt x="952" y="1156"/>
                  </a:lnTo>
                  <a:lnTo>
                    <a:pt x="792" y="1156"/>
                  </a:lnTo>
                  <a:lnTo>
                    <a:pt x="642" y="1156"/>
                  </a:lnTo>
                  <a:lnTo>
                    <a:pt x="482" y="1146"/>
                  </a:lnTo>
                  <a:lnTo>
                    <a:pt x="322" y="1134"/>
                  </a:lnTo>
                  <a:lnTo>
                    <a:pt x="161" y="1124"/>
                  </a:lnTo>
                  <a:lnTo>
                    <a:pt x="0" y="1113"/>
                  </a:lnTo>
                  <a:lnTo>
                    <a:pt x="22" y="1017"/>
                  </a:lnTo>
                  <a:lnTo>
                    <a:pt x="33" y="921"/>
                  </a:lnTo>
                  <a:lnTo>
                    <a:pt x="43" y="835"/>
                  </a:lnTo>
                  <a:lnTo>
                    <a:pt x="43" y="749"/>
                  </a:lnTo>
                  <a:lnTo>
                    <a:pt x="43" y="674"/>
                  </a:lnTo>
                  <a:lnTo>
                    <a:pt x="33" y="589"/>
                  </a:lnTo>
                  <a:lnTo>
                    <a:pt x="22" y="492"/>
                  </a:lnTo>
                  <a:lnTo>
                    <a:pt x="0" y="38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84" name="Line 40"/>
            <p:cNvSpPr>
              <a:spLocks noChangeShapeType="1"/>
            </p:cNvSpPr>
            <p:nvPr/>
          </p:nvSpPr>
          <p:spPr bwMode="auto">
            <a:xfrm flipH="1" flipV="1">
              <a:off x="796" y="2298"/>
              <a:ext cx="77" cy="28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85" name="Line 41"/>
            <p:cNvSpPr>
              <a:spLocks noChangeShapeType="1"/>
            </p:cNvSpPr>
            <p:nvPr/>
          </p:nvSpPr>
          <p:spPr bwMode="auto">
            <a:xfrm flipH="1">
              <a:off x="796" y="2572"/>
              <a:ext cx="77" cy="18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86" name="Line 42"/>
            <p:cNvSpPr>
              <a:spLocks noChangeShapeType="1"/>
            </p:cNvSpPr>
            <p:nvPr/>
          </p:nvSpPr>
          <p:spPr bwMode="auto">
            <a:xfrm flipH="1">
              <a:off x="3290" y="2176"/>
              <a:ext cx="122" cy="25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87" name="Line 43"/>
            <p:cNvSpPr>
              <a:spLocks noChangeShapeType="1"/>
            </p:cNvSpPr>
            <p:nvPr/>
          </p:nvSpPr>
          <p:spPr bwMode="auto">
            <a:xfrm flipH="1">
              <a:off x="3290" y="2469"/>
              <a:ext cx="122" cy="1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88" name="Line 44"/>
            <p:cNvSpPr>
              <a:spLocks noChangeShapeType="1"/>
            </p:cNvSpPr>
            <p:nvPr/>
          </p:nvSpPr>
          <p:spPr bwMode="auto">
            <a:xfrm>
              <a:off x="654" y="2201"/>
              <a:ext cx="1" cy="202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89" name="Line 45"/>
            <p:cNvSpPr>
              <a:spLocks noChangeShapeType="1"/>
            </p:cNvSpPr>
            <p:nvPr/>
          </p:nvSpPr>
          <p:spPr bwMode="auto">
            <a:xfrm>
              <a:off x="3442" y="2095"/>
              <a:ext cx="1" cy="21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90" name="Line 46"/>
            <p:cNvSpPr>
              <a:spLocks noChangeShapeType="1"/>
            </p:cNvSpPr>
            <p:nvPr/>
          </p:nvSpPr>
          <p:spPr bwMode="auto">
            <a:xfrm>
              <a:off x="664" y="2191"/>
              <a:ext cx="1" cy="20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91" name="Line 47"/>
            <p:cNvSpPr>
              <a:spLocks noChangeShapeType="1"/>
            </p:cNvSpPr>
            <p:nvPr/>
          </p:nvSpPr>
          <p:spPr bwMode="auto">
            <a:xfrm>
              <a:off x="3458" y="2084"/>
              <a:ext cx="1" cy="214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92" name="Line 48"/>
            <p:cNvSpPr>
              <a:spLocks noChangeShapeType="1"/>
            </p:cNvSpPr>
            <p:nvPr/>
          </p:nvSpPr>
          <p:spPr bwMode="auto">
            <a:xfrm>
              <a:off x="782" y="2212"/>
              <a:ext cx="1" cy="20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93" name="Line 49"/>
            <p:cNvSpPr>
              <a:spLocks noChangeShapeType="1"/>
            </p:cNvSpPr>
            <p:nvPr/>
          </p:nvSpPr>
          <p:spPr bwMode="auto">
            <a:xfrm>
              <a:off x="3569" y="2105"/>
              <a:ext cx="1" cy="2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94" name="Line 50"/>
            <p:cNvSpPr>
              <a:spLocks noChangeShapeType="1"/>
            </p:cNvSpPr>
            <p:nvPr/>
          </p:nvSpPr>
          <p:spPr bwMode="auto">
            <a:xfrm>
              <a:off x="766" y="2201"/>
              <a:ext cx="2" cy="20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95" name="Line 51"/>
            <p:cNvSpPr>
              <a:spLocks noChangeShapeType="1"/>
            </p:cNvSpPr>
            <p:nvPr/>
          </p:nvSpPr>
          <p:spPr bwMode="auto">
            <a:xfrm>
              <a:off x="3559" y="2095"/>
              <a:ext cx="1" cy="21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96" name="Line 52"/>
            <p:cNvSpPr>
              <a:spLocks noChangeShapeType="1"/>
            </p:cNvSpPr>
            <p:nvPr/>
          </p:nvSpPr>
          <p:spPr bwMode="auto">
            <a:xfrm>
              <a:off x="746" y="2194"/>
              <a:ext cx="2" cy="20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97" name="Line 53"/>
            <p:cNvSpPr>
              <a:spLocks noChangeShapeType="1"/>
            </p:cNvSpPr>
            <p:nvPr/>
          </p:nvSpPr>
          <p:spPr bwMode="auto">
            <a:xfrm>
              <a:off x="3533" y="2087"/>
              <a:ext cx="2" cy="21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98" name="Freeform 54"/>
            <p:cNvSpPr>
              <a:spLocks/>
            </p:cNvSpPr>
            <p:nvPr/>
          </p:nvSpPr>
          <p:spPr bwMode="auto">
            <a:xfrm>
              <a:off x="624" y="2280"/>
              <a:ext cx="172" cy="18"/>
            </a:xfrm>
            <a:custGeom>
              <a:avLst/>
              <a:gdLst>
                <a:gd name="T0" fmla="*/ 364 w 364"/>
                <a:gd name="T1" fmla="*/ 54 h 54"/>
                <a:gd name="T2" fmla="*/ 342 w 364"/>
                <a:gd name="T3" fmla="*/ 44 h 54"/>
                <a:gd name="T4" fmla="*/ 321 w 364"/>
                <a:gd name="T5" fmla="*/ 33 h 54"/>
                <a:gd name="T6" fmla="*/ 300 w 364"/>
                <a:gd name="T7" fmla="*/ 22 h 54"/>
                <a:gd name="T8" fmla="*/ 267 w 364"/>
                <a:gd name="T9" fmla="*/ 12 h 54"/>
                <a:gd name="T10" fmla="*/ 246 w 364"/>
                <a:gd name="T11" fmla="*/ 12 h 54"/>
                <a:gd name="T12" fmla="*/ 225 w 364"/>
                <a:gd name="T13" fmla="*/ 12 h 54"/>
                <a:gd name="T14" fmla="*/ 203 w 364"/>
                <a:gd name="T15" fmla="*/ 0 h 54"/>
                <a:gd name="T16" fmla="*/ 172 w 364"/>
                <a:gd name="T17" fmla="*/ 0 h 54"/>
                <a:gd name="T18" fmla="*/ 150 w 364"/>
                <a:gd name="T19" fmla="*/ 0 h 54"/>
                <a:gd name="T20" fmla="*/ 128 w 364"/>
                <a:gd name="T21" fmla="*/ 12 h 54"/>
                <a:gd name="T22" fmla="*/ 107 w 364"/>
                <a:gd name="T23" fmla="*/ 12 h 54"/>
                <a:gd name="T24" fmla="*/ 75 w 364"/>
                <a:gd name="T25" fmla="*/ 12 h 54"/>
                <a:gd name="T26" fmla="*/ 64 w 364"/>
                <a:gd name="T27" fmla="*/ 22 h 54"/>
                <a:gd name="T28" fmla="*/ 32 w 364"/>
                <a:gd name="T29" fmla="*/ 33 h 54"/>
                <a:gd name="T30" fmla="*/ 22 w 364"/>
                <a:gd name="T31" fmla="*/ 44 h 54"/>
                <a:gd name="T32" fmla="*/ 0 w 364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4" h="54">
                  <a:moveTo>
                    <a:pt x="364" y="54"/>
                  </a:moveTo>
                  <a:lnTo>
                    <a:pt x="342" y="44"/>
                  </a:lnTo>
                  <a:lnTo>
                    <a:pt x="321" y="33"/>
                  </a:lnTo>
                  <a:lnTo>
                    <a:pt x="300" y="22"/>
                  </a:lnTo>
                  <a:lnTo>
                    <a:pt x="267" y="12"/>
                  </a:lnTo>
                  <a:lnTo>
                    <a:pt x="246" y="12"/>
                  </a:lnTo>
                  <a:lnTo>
                    <a:pt x="225" y="12"/>
                  </a:lnTo>
                  <a:lnTo>
                    <a:pt x="203" y="0"/>
                  </a:lnTo>
                  <a:lnTo>
                    <a:pt x="172" y="0"/>
                  </a:lnTo>
                  <a:lnTo>
                    <a:pt x="150" y="0"/>
                  </a:lnTo>
                  <a:lnTo>
                    <a:pt x="128" y="12"/>
                  </a:lnTo>
                  <a:lnTo>
                    <a:pt x="107" y="12"/>
                  </a:lnTo>
                  <a:lnTo>
                    <a:pt x="75" y="12"/>
                  </a:lnTo>
                  <a:lnTo>
                    <a:pt x="64" y="22"/>
                  </a:lnTo>
                  <a:lnTo>
                    <a:pt x="32" y="33"/>
                  </a:lnTo>
                  <a:lnTo>
                    <a:pt x="22" y="44"/>
                  </a:lnTo>
                  <a:lnTo>
                    <a:pt x="0" y="54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99" name="Freeform 55"/>
            <p:cNvSpPr>
              <a:spLocks/>
            </p:cNvSpPr>
            <p:nvPr/>
          </p:nvSpPr>
          <p:spPr bwMode="auto">
            <a:xfrm>
              <a:off x="624" y="2576"/>
              <a:ext cx="172" cy="14"/>
            </a:xfrm>
            <a:custGeom>
              <a:avLst/>
              <a:gdLst>
                <a:gd name="T0" fmla="*/ 364 w 364"/>
                <a:gd name="T1" fmla="*/ 43 h 43"/>
                <a:gd name="T2" fmla="*/ 353 w 364"/>
                <a:gd name="T3" fmla="*/ 43 h 43"/>
                <a:gd name="T4" fmla="*/ 342 w 364"/>
                <a:gd name="T5" fmla="*/ 32 h 43"/>
                <a:gd name="T6" fmla="*/ 332 w 364"/>
                <a:gd name="T7" fmla="*/ 32 h 43"/>
                <a:gd name="T8" fmla="*/ 321 w 364"/>
                <a:gd name="T9" fmla="*/ 32 h 43"/>
                <a:gd name="T10" fmla="*/ 310 w 364"/>
                <a:gd name="T11" fmla="*/ 22 h 43"/>
                <a:gd name="T12" fmla="*/ 289 w 364"/>
                <a:gd name="T13" fmla="*/ 22 h 43"/>
                <a:gd name="T14" fmla="*/ 278 w 364"/>
                <a:gd name="T15" fmla="*/ 22 h 43"/>
                <a:gd name="T16" fmla="*/ 267 w 364"/>
                <a:gd name="T17" fmla="*/ 22 h 43"/>
                <a:gd name="T18" fmla="*/ 257 w 364"/>
                <a:gd name="T19" fmla="*/ 10 h 43"/>
                <a:gd name="T20" fmla="*/ 246 w 364"/>
                <a:gd name="T21" fmla="*/ 10 h 43"/>
                <a:gd name="T22" fmla="*/ 235 w 364"/>
                <a:gd name="T23" fmla="*/ 10 h 43"/>
                <a:gd name="T24" fmla="*/ 225 w 364"/>
                <a:gd name="T25" fmla="*/ 10 h 43"/>
                <a:gd name="T26" fmla="*/ 214 w 364"/>
                <a:gd name="T27" fmla="*/ 10 h 43"/>
                <a:gd name="T28" fmla="*/ 192 w 364"/>
                <a:gd name="T29" fmla="*/ 10 h 43"/>
                <a:gd name="T30" fmla="*/ 182 w 364"/>
                <a:gd name="T31" fmla="*/ 10 h 43"/>
                <a:gd name="T32" fmla="*/ 172 w 364"/>
                <a:gd name="T33" fmla="*/ 0 h 43"/>
                <a:gd name="T34" fmla="*/ 160 w 364"/>
                <a:gd name="T35" fmla="*/ 0 h 43"/>
                <a:gd name="T36" fmla="*/ 150 w 364"/>
                <a:gd name="T37" fmla="*/ 0 h 43"/>
                <a:gd name="T38" fmla="*/ 139 w 364"/>
                <a:gd name="T39" fmla="*/ 10 h 43"/>
                <a:gd name="T40" fmla="*/ 128 w 364"/>
                <a:gd name="T41" fmla="*/ 10 h 43"/>
                <a:gd name="T42" fmla="*/ 117 w 364"/>
                <a:gd name="T43" fmla="*/ 10 h 43"/>
                <a:gd name="T44" fmla="*/ 97 w 364"/>
                <a:gd name="T45" fmla="*/ 10 h 43"/>
                <a:gd name="T46" fmla="*/ 85 w 364"/>
                <a:gd name="T47" fmla="*/ 10 h 43"/>
                <a:gd name="T48" fmla="*/ 75 w 364"/>
                <a:gd name="T49" fmla="*/ 10 h 43"/>
                <a:gd name="T50" fmla="*/ 64 w 364"/>
                <a:gd name="T51" fmla="*/ 22 h 43"/>
                <a:gd name="T52" fmla="*/ 53 w 364"/>
                <a:gd name="T53" fmla="*/ 22 h 43"/>
                <a:gd name="T54" fmla="*/ 43 w 364"/>
                <a:gd name="T55" fmla="*/ 22 h 43"/>
                <a:gd name="T56" fmla="*/ 32 w 364"/>
                <a:gd name="T57" fmla="*/ 22 h 43"/>
                <a:gd name="T58" fmla="*/ 22 w 364"/>
                <a:gd name="T59" fmla="*/ 32 h 43"/>
                <a:gd name="T60" fmla="*/ 22 w 364"/>
                <a:gd name="T61" fmla="*/ 32 h 43"/>
                <a:gd name="T62" fmla="*/ 0 w 364"/>
                <a:gd name="T6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4" h="43">
                  <a:moveTo>
                    <a:pt x="364" y="43"/>
                  </a:moveTo>
                  <a:lnTo>
                    <a:pt x="353" y="43"/>
                  </a:lnTo>
                  <a:lnTo>
                    <a:pt x="342" y="32"/>
                  </a:lnTo>
                  <a:lnTo>
                    <a:pt x="332" y="32"/>
                  </a:lnTo>
                  <a:lnTo>
                    <a:pt x="321" y="32"/>
                  </a:lnTo>
                  <a:lnTo>
                    <a:pt x="310" y="22"/>
                  </a:lnTo>
                  <a:lnTo>
                    <a:pt x="289" y="22"/>
                  </a:lnTo>
                  <a:lnTo>
                    <a:pt x="278" y="22"/>
                  </a:lnTo>
                  <a:lnTo>
                    <a:pt x="267" y="22"/>
                  </a:lnTo>
                  <a:lnTo>
                    <a:pt x="257" y="10"/>
                  </a:lnTo>
                  <a:lnTo>
                    <a:pt x="246" y="10"/>
                  </a:lnTo>
                  <a:lnTo>
                    <a:pt x="235" y="10"/>
                  </a:lnTo>
                  <a:lnTo>
                    <a:pt x="225" y="10"/>
                  </a:lnTo>
                  <a:lnTo>
                    <a:pt x="214" y="10"/>
                  </a:lnTo>
                  <a:lnTo>
                    <a:pt x="192" y="10"/>
                  </a:lnTo>
                  <a:lnTo>
                    <a:pt x="182" y="10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50" y="0"/>
                  </a:lnTo>
                  <a:lnTo>
                    <a:pt x="139" y="10"/>
                  </a:lnTo>
                  <a:lnTo>
                    <a:pt x="128" y="10"/>
                  </a:lnTo>
                  <a:lnTo>
                    <a:pt x="117" y="10"/>
                  </a:lnTo>
                  <a:lnTo>
                    <a:pt x="97" y="10"/>
                  </a:lnTo>
                  <a:lnTo>
                    <a:pt x="85" y="10"/>
                  </a:lnTo>
                  <a:lnTo>
                    <a:pt x="75" y="10"/>
                  </a:lnTo>
                  <a:lnTo>
                    <a:pt x="64" y="22"/>
                  </a:lnTo>
                  <a:lnTo>
                    <a:pt x="53" y="22"/>
                  </a:lnTo>
                  <a:lnTo>
                    <a:pt x="43" y="22"/>
                  </a:lnTo>
                  <a:lnTo>
                    <a:pt x="32" y="2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0" y="43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00" name="Freeform 56"/>
            <p:cNvSpPr>
              <a:spLocks/>
            </p:cNvSpPr>
            <p:nvPr/>
          </p:nvSpPr>
          <p:spPr bwMode="auto">
            <a:xfrm>
              <a:off x="3416" y="2159"/>
              <a:ext cx="184" cy="17"/>
            </a:xfrm>
            <a:custGeom>
              <a:avLst/>
              <a:gdLst>
                <a:gd name="T0" fmla="*/ 386 w 386"/>
                <a:gd name="T1" fmla="*/ 53 h 53"/>
                <a:gd name="T2" fmla="*/ 364 w 386"/>
                <a:gd name="T3" fmla="*/ 43 h 53"/>
                <a:gd name="T4" fmla="*/ 343 w 386"/>
                <a:gd name="T5" fmla="*/ 32 h 53"/>
                <a:gd name="T6" fmla="*/ 311 w 386"/>
                <a:gd name="T7" fmla="*/ 21 h 53"/>
                <a:gd name="T8" fmla="*/ 289 w 386"/>
                <a:gd name="T9" fmla="*/ 11 h 53"/>
                <a:gd name="T10" fmla="*/ 268 w 386"/>
                <a:gd name="T11" fmla="*/ 11 h 53"/>
                <a:gd name="T12" fmla="*/ 236 w 386"/>
                <a:gd name="T13" fmla="*/ 0 h 53"/>
                <a:gd name="T14" fmla="*/ 214 w 386"/>
                <a:gd name="T15" fmla="*/ 0 h 53"/>
                <a:gd name="T16" fmla="*/ 182 w 386"/>
                <a:gd name="T17" fmla="*/ 0 h 53"/>
                <a:gd name="T18" fmla="*/ 161 w 386"/>
                <a:gd name="T19" fmla="*/ 0 h 53"/>
                <a:gd name="T20" fmla="*/ 139 w 386"/>
                <a:gd name="T21" fmla="*/ 0 h 53"/>
                <a:gd name="T22" fmla="*/ 107 w 386"/>
                <a:gd name="T23" fmla="*/ 11 h 53"/>
                <a:gd name="T24" fmla="*/ 86 w 386"/>
                <a:gd name="T25" fmla="*/ 11 h 53"/>
                <a:gd name="T26" fmla="*/ 65 w 386"/>
                <a:gd name="T27" fmla="*/ 21 h 53"/>
                <a:gd name="T28" fmla="*/ 44 w 386"/>
                <a:gd name="T29" fmla="*/ 32 h 53"/>
                <a:gd name="T30" fmla="*/ 22 w 386"/>
                <a:gd name="T31" fmla="*/ 32 h 53"/>
                <a:gd name="T32" fmla="*/ 0 w 386"/>
                <a:gd name="T3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6" h="53">
                  <a:moveTo>
                    <a:pt x="386" y="53"/>
                  </a:moveTo>
                  <a:lnTo>
                    <a:pt x="364" y="43"/>
                  </a:lnTo>
                  <a:lnTo>
                    <a:pt x="343" y="32"/>
                  </a:lnTo>
                  <a:lnTo>
                    <a:pt x="311" y="21"/>
                  </a:lnTo>
                  <a:lnTo>
                    <a:pt x="289" y="11"/>
                  </a:lnTo>
                  <a:lnTo>
                    <a:pt x="268" y="11"/>
                  </a:lnTo>
                  <a:lnTo>
                    <a:pt x="236" y="0"/>
                  </a:lnTo>
                  <a:lnTo>
                    <a:pt x="214" y="0"/>
                  </a:lnTo>
                  <a:lnTo>
                    <a:pt x="182" y="0"/>
                  </a:lnTo>
                  <a:lnTo>
                    <a:pt x="161" y="0"/>
                  </a:lnTo>
                  <a:lnTo>
                    <a:pt x="139" y="0"/>
                  </a:lnTo>
                  <a:lnTo>
                    <a:pt x="107" y="11"/>
                  </a:lnTo>
                  <a:lnTo>
                    <a:pt x="86" y="11"/>
                  </a:lnTo>
                  <a:lnTo>
                    <a:pt x="65" y="21"/>
                  </a:lnTo>
                  <a:lnTo>
                    <a:pt x="44" y="32"/>
                  </a:lnTo>
                  <a:lnTo>
                    <a:pt x="22" y="32"/>
                  </a:lnTo>
                  <a:lnTo>
                    <a:pt x="0" y="53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01" name="Freeform 57"/>
            <p:cNvSpPr>
              <a:spLocks/>
            </p:cNvSpPr>
            <p:nvPr/>
          </p:nvSpPr>
          <p:spPr bwMode="auto">
            <a:xfrm>
              <a:off x="3416" y="2455"/>
              <a:ext cx="184" cy="14"/>
            </a:xfrm>
            <a:custGeom>
              <a:avLst/>
              <a:gdLst>
                <a:gd name="T0" fmla="*/ 386 w 386"/>
                <a:gd name="T1" fmla="*/ 43 h 43"/>
                <a:gd name="T2" fmla="*/ 375 w 386"/>
                <a:gd name="T3" fmla="*/ 32 h 43"/>
                <a:gd name="T4" fmla="*/ 354 w 386"/>
                <a:gd name="T5" fmla="*/ 32 h 43"/>
                <a:gd name="T6" fmla="*/ 343 w 386"/>
                <a:gd name="T7" fmla="*/ 32 h 43"/>
                <a:gd name="T8" fmla="*/ 332 w 386"/>
                <a:gd name="T9" fmla="*/ 22 h 43"/>
                <a:gd name="T10" fmla="*/ 322 w 386"/>
                <a:gd name="T11" fmla="*/ 22 h 43"/>
                <a:gd name="T12" fmla="*/ 311 w 386"/>
                <a:gd name="T13" fmla="*/ 22 h 43"/>
                <a:gd name="T14" fmla="*/ 300 w 386"/>
                <a:gd name="T15" fmla="*/ 11 h 43"/>
                <a:gd name="T16" fmla="*/ 289 w 386"/>
                <a:gd name="T17" fmla="*/ 11 h 43"/>
                <a:gd name="T18" fmla="*/ 279 w 386"/>
                <a:gd name="T19" fmla="*/ 11 h 43"/>
                <a:gd name="T20" fmla="*/ 257 w 386"/>
                <a:gd name="T21" fmla="*/ 11 h 43"/>
                <a:gd name="T22" fmla="*/ 247 w 386"/>
                <a:gd name="T23" fmla="*/ 11 h 43"/>
                <a:gd name="T24" fmla="*/ 236 w 386"/>
                <a:gd name="T25" fmla="*/ 0 h 43"/>
                <a:gd name="T26" fmla="*/ 225 w 386"/>
                <a:gd name="T27" fmla="*/ 0 h 43"/>
                <a:gd name="T28" fmla="*/ 214 w 386"/>
                <a:gd name="T29" fmla="*/ 0 h 43"/>
                <a:gd name="T30" fmla="*/ 194 w 386"/>
                <a:gd name="T31" fmla="*/ 0 h 43"/>
                <a:gd name="T32" fmla="*/ 182 w 386"/>
                <a:gd name="T33" fmla="*/ 0 h 43"/>
                <a:gd name="T34" fmla="*/ 172 w 386"/>
                <a:gd name="T35" fmla="*/ 0 h 43"/>
                <a:gd name="T36" fmla="*/ 161 w 386"/>
                <a:gd name="T37" fmla="*/ 0 h 43"/>
                <a:gd name="T38" fmla="*/ 150 w 386"/>
                <a:gd name="T39" fmla="*/ 0 h 43"/>
                <a:gd name="T40" fmla="*/ 139 w 386"/>
                <a:gd name="T41" fmla="*/ 0 h 43"/>
                <a:gd name="T42" fmla="*/ 119 w 386"/>
                <a:gd name="T43" fmla="*/ 0 h 43"/>
                <a:gd name="T44" fmla="*/ 107 w 386"/>
                <a:gd name="T45" fmla="*/ 0 h 43"/>
                <a:gd name="T46" fmla="*/ 97 w 386"/>
                <a:gd name="T47" fmla="*/ 11 h 43"/>
                <a:gd name="T48" fmla="*/ 86 w 386"/>
                <a:gd name="T49" fmla="*/ 11 h 43"/>
                <a:gd name="T50" fmla="*/ 75 w 386"/>
                <a:gd name="T51" fmla="*/ 11 h 43"/>
                <a:gd name="T52" fmla="*/ 65 w 386"/>
                <a:gd name="T53" fmla="*/ 11 h 43"/>
                <a:gd name="T54" fmla="*/ 54 w 386"/>
                <a:gd name="T55" fmla="*/ 22 h 43"/>
                <a:gd name="T56" fmla="*/ 44 w 386"/>
                <a:gd name="T57" fmla="*/ 22 h 43"/>
                <a:gd name="T58" fmla="*/ 32 w 386"/>
                <a:gd name="T59" fmla="*/ 22 h 43"/>
                <a:gd name="T60" fmla="*/ 22 w 386"/>
                <a:gd name="T61" fmla="*/ 32 h 43"/>
                <a:gd name="T62" fmla="*/ 0 w 386"/>
                <a:gd name="T6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43">
                  <a:moveTo>
                    <a:pt x="386" y="43"/>
                  </a:moveTo>
                  <a:lnTo>
                    <a:pt x="375" y="32"/>
                  </a:lnTo>
                  <a:lnTo>
                    <a:pt x="354" y="32"/>
                  </a:lnTo>
                  <a:lnTo>
                    <a:pt x="343" y="32"/>
                  </a:lnTo>
                  <a:lnTo>
                    <a:pt x="332" y="22"/>
                  </a:lnTo>
                  <a:lnTo>
                    <a:pt x="322" y="22"/>
                  </a:lnTo>
                  <a:lnTo>
                    <a:pt x="311" y="22"/>
                  </a:lnTo>
                  <a:lnTo>
                    <a:pt x="300" y="11"/>
                  </a:lnTo>
                  <a:lnTo>
                    <a:pt x="289" y="11"/>
                  </a:lnTo>
                  <a:lnTo>
                    <a:pt x="279" y="11"/>
                  </a:lnTo>
                  <a:lnTo>
                    <a:pt x="257" y="11"/>
                  </a:lnTo>
                  <a:lnTo>
                    <a:pt x="247" y="11"/>
                  </a:lnTo>
                  <a:lnTo>
                    <a:pt x="236" y="0"/>
                  </a:lnTo>
                  <a:lnTo>
                    <a:pt x="225" y="0"/>
                  </a:lnTo>
                  <a:lnTo>
                    <a:pt x="214" y="0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72" y="0"/>
                  </a:lnTo>
                  <a:lnTo>
                    <a:pt x="161" y="0"/>
                  </a:lnTo>
                  <a:lnTo>
                    <a:pt x="150" y="0"/>
                  </a:lnTo>
                  <a:lnTo>
                    <a:pt x="139" y="0"/>
                  </a:lnTo>
                  <a:lnTo>
                    <a:pt x="119" y="0"/>
                  </a:lnTo>
                  <a:lnTo>
                    <a:pt x="107" y="0"/>
                  </a:lnTo>
                  <a:lnTo>
                    <a:pt x="97" y="11"/>
                  </a:lnTo>
                  <a:lnTo>
                    <a:pt x="86" y="11"/>
                  </a:lnTo>
                  <a:lnTo>
                    <a:pt x="75" y="11"/>
                  </a:lnTo>
                  <a:lnTo>
                    <a:pt x="65" y="11"/>
                  </a:lnTo>
                  <a:lnTo>
                    <a:pt x="54" y="22"/>
                  </a:lnTo>
                  <a:lnTo>
                    <a:pt x="44" y="22"/>
                  </a:lnTo>
                  <a:lnTo>
                    <a:pt x="32" y="22"/>
                  </a:lnTo>
                  <a:lnTo>
                    <a:pt x="22" y="32"/>
                  </a:lnTo>
                  <a:lnTo>
                    <a:pt x="0" y="43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17" name="Freeform 173"/>
            <p:cNvSpPr>
              <a:spLocks/>
            </p:cNvSpPr>
            <p:nvPr/>
          </p:nvSpPr>
          <p:spPr bwMode="auto">
            <a:xfrm>
              <a:off x="1340" y="2398"/>
              <a:ext cx="142" cy="142"/>
            </a:xfrm>
            <a:custGeom>
              <a:avLst/>
              <a:gdLst>
                <a:gd name="T0" fmla="*/ 0 w 299"/>
                <a:gd name="T1" fmla="*/ 428 h 428"/>
                <a:gd name="T2" fmla="*/ 0 w 299"/>
                <a:gd name="T3" fmla="*/ 0 h 428"/>
                <a:gd name="T4" fmla="*/ 299 w 299"/>
                <a:gd name="T5" fmla="*/ 0 h 428"/>
                <a:gd name="T6" fmla="*/ 299 w 299"/>
                <a:gd name="T7" fmla="*/ 43 h 428"/>
                <a:gd name="T8" fmla="*/ 54 w 299"/>
                <a:gd name="T9" fmla="*/ 43 h 428"/>
                <a:gd name="T10" fmla="*/ 54 w 299"/>
                <a:gd name="T11" fmla="*/ 182 h 428"/>
                <a:gd name="T12" fmla="*/ 257 w 299"/>
                <a:gd name="T13" fmla="*/ 182 h 428"/>
                <a:gd name="T14" fmla="*/ 257 w 299"/>
                <a:gd name="T15" fmla="*/ 225 h 428"/>
                <a:gd name="T16" fmla="*/ 54 w 299"/>
                <a:gd name="T17" fmla="*/ 225 h 428"/>
                <a:gd name="T18" fmla="*/ 54 w 299"/>
                <a:gd name="T19" fmla="*/ 428 h 428"/>
                <a:gd name="T20" fmla="*/ 0 w 299"/>
                <a:gd name="T21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428">
                  <a:moveTo>
                    <a:pt x="0" y="428"/>
                  </a:moveTo>
                  <a:lnTo>
                    <a:pt x="0" y="0"/>
                  </a:lnTo>
                  <a:lnTo>
                    <a:pt x="299" y="0"/>
                  </a:lnTo>
                  <a:lnTo>
                    <a:pt x="299" y="43"/>
                  </a:lnTo>
                  <a:lnTo>
                    <a:pt x="54" y="43"/>
                  </a:lnTo>
                  <a:lnTo>
                    <a:pt x="54" y="182"/>
                  </a:lnTo>
                  <a:lnTo>
                    <a:pt x="257" y="182"/>
                  </a:lnTo>
                  <a:lnTo>
                    <a:pt x="257" y="225"/>
                  </a:lnTo>
                  <a:lnTo>
                    <a:pt x="54" y="225"/>
                  </a:lnTo>
                  <a:lnTo>
                    <a:pt x="54" y="428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18" name="Freeform 174"/>
            <p:cNvSpPr>
              <a:spLocks/>
            </p:cNvSpPr>
            <p:nvPr/>
          </p:nvSpPr>
          <p:spPr bwMode="auto">
            <a:xfrm>
              <a:off x="1340" y="2398"/>
              <a:ext cx="142" cy="142"/>
            </a:xfrm>
            <a:custGeom>
              <a:avLst/>
              <a:gdLst>
                <a:gd name="T0" fmla="*/ 0 w 299"/>
                <a:gd name="T1" fmla="*/ 428 h 428"/>
                <a:gd name="T2" fmla="*/ 0 w 299"/>
                <a:gd name="T3" fmla="*/ 0 h 428"/>
                <a:gd name="T4" fmla="*/ 299 w 299"/>
                <a:gd name="T5" fmla="*/ 0 h 428"/>
                <a:gd name="T6" fmla="*/ 299 w 299"/>
                <a:gd name="T7" fmla="*/ 43 h 428"/>
                <a:gd name="T8" fmla="*/ 54 w 299"/>
                <a:gd name="T9" fmla="*/ 43 h 428"/>
                <a:gd name="T10" fmla="*/ 54 w 299"/>
                <a:gd name="T11" fmla="*/ 182 h 428"/>
                <a:gd name="T12" fmla="*/ 257 w 299"/>
                <a:gd name="T13" fmla="*/ 182 h 428"/>
                <a:gd name="T14" fmla="*/ 257 w 299"/>
                <a:gd name="T15" fmla="*/ 225 h 428"/>
                <a:gd name="T16" fmla="*/ 54 w 299"/>
                <a:gd name="T17" fmla="*/ 225 h 428"/>
                <a:gd name="T18" fmla="*/ 54 w 299"/>
                <a:gd name="T19" fmla="*/ 428 h 428"/>
                <a:gd name="T20" fmla="*/ 0 w 299"/>
                <a:gd name="T21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428">
                  <a:moveTo>
                    <a:pt x="0" y="428"/>
                  </a:moveTo>
                  <a:lnTo>
                    <a:pt x="0" y="0"/>
                  </a:lnTo>
                  <a:lnTo>
                    <a:pt x="299" y="0"/>
                  </a:lnTo>
                  <a:lnTo>
                    <a:pt x="299" y="43"/>
                  </a:lnTo>
                  <a:lnTo>
                    <a:pt x="54" y="43"/>
                  </a:lnTo>
                  <a:lnTo>
                    <a:pt x="54" y="182"/>
                  </a:lnTo>
                  <a:lnTo>
                    <a:pt x="257" y="182"/>
                  </a:lnTo>
                  <a:lnTo>
                    <a:pt x="257" y="225"/>
                  </a:lnTo>
                  <a:lnTo>
                    <a:pt x="54" y="225"/>
                  </a:lnTo>
                  <a:lnTo>
                    <a:pt x="54" y="428"/>
                  </a:lnTo>
                  <a:lnTo>
                    <a:pt x="0" y="4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19" name="Rectangle 175"/>
            <p:cNvSpPr>
              <a:spLocks noChangeArrowheads="1"/>
            </p:cNvSpPr>
            <p:nvPr/>
          </p:nvSpPr>
          <p:spPr bwMode="auto">
            <a:xfrm>
              <a:off x="1644" y="2390"/>
              <a:ext cx="26" cy="1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20" name="Rectangle 176"/>
            <p:cNvSpPr>
              <a:spLocks noChangeArrowheads="1"/>
            </p:cNvSpPr>
            <p:nvPr/>
          </p:nvSpPr>
          <p:spPr bwMode="auto">
            <a:xfrm>
              <a:off x="1644" y="2390"/>
              <a:ext cx="26" cy="14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21" name="Freeform 177"/>
            <p:cNvSpPr>
              <a:spLocks/>
            </p:cNvSpPr>
            <p:nvPr/>
          </p:nvSpPr>
          <p:spPr bwMode="auto">
            <a:xfrm>
              <a:off x="1822" y="2380"/>
              <a:ext cx="168" cy="143"/>
            </a:xfrm>
            <a:custGeom>
              <a:avLst/>
              <a:gdLst>
                <a:gd name="T0" fmla="*/ 21 w 353"/>
                <a:gd name="T1" fmla="*/ 429 h 429"/>
                <a:gd name="T2" fmla="*/ 0 w 353"/>
                <a:gd name="T3" fmla="*/ 11 h 429"/>
                <a:gd name="T4" fmla="*/ 64 w 353"/>
                <a:gd name="T5" fmla="*/ 0 h 429"/>
                <a:gd name="T6" fmla="*/ 300 w 353"/>
                <a:gd name="T7" fmla="*/ 354 h 429"/>
                <a:gd name="T8" fmla="*/ 288 w 353"/>
                <a:gd name="T9" fmla="*/ 0 h 429"/>
                <a:gd name="T10" fmla="*/ 331 w 353"/>
                <a:gd name="T11" fmla="*/ 0 h 429"/>
                <a:gd name="T12" fmla="*/ 353 w 353"/>
                <a:gd name="T13" fmla="*/ 418 h 429"/>
                <a:gd name="T14" fmla="*/ 288 w 353"/>
                <a:gd name="T15" fmla="*/ 429 h 429"/>
                <a:gd name="T16" fmla="*/ 53 w 353"/>
                <a:gd name="T17" fmla="*/ 86 h 429"/>
                <a:gd name="T18" fmla="*/ 64 w 353"/>
                <a:gd name="T19" fmla="*/ 429 h 429"/>
                <a:gd name="T20" fmla="*/ 21 w 353"/>
                <a:gd name="T21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3" h="429">
                  <a:moveTo>
                    <a:pt x="21" y="429"/>
                  </a:moveTo>
                  <a:lnTo>
                    <a:pt x="0" y="11"/>
                  </a:lnTo>
                  <a:lnTo>
                    <a:pt x="64" y="0"/>
                  </a:lnTo>
                  <a:lnTo>
                    <a:pt x="300" y="354"/>
                  </a:lnTo>
                  <a:lnTo>
                    <a:pt x="288" y="0"/>
                  </a:lnTo>
                  <a:lnTo>
                    <a:pt x="331" y="0"/>
                  </a:lnTo>
                  <a:lnTo>
                    <a:pt x="353" y="418"/>
                  </a:lnTo>
                  <a:lnTo>
                    <a:pt x="288" y="429"/>
                  </a:lnTo>
                  <a:lnTo>
                    <a:pt x="53" y="86"/>
                  </a:lnTo>
                  <a:lnTo>
                    <a:pt x="64" y="429"/>
                  </a:lnTo>
                  <a:lnTo>
                    <a:pt x="21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22" name="Freeform 178"/>
            <p:cNvSpPr>
              <a:spLocks/>
            </p:cNvSpPr>
            <p:nvPr/>
          </p:nvSpPr>
          <p:spPr bwMode="auto">
            <a:xfrm>
              <a:off x="1822" y="2380"/>
              <a:ext cx="168" cy="143"/>
            </a:xfrm>
            <a:custGeom>
              <a:avLst/>
              <a:gdLst>
                <a:gd name="T0" fmla="*/ 21 w 353"/>
                <a:gd name="T1" fmla="*/ 429 h 429"/>
                <a:gd name="T2" fmla="*/ 0 w 353"/>
                <a:gd name="T3" fmla="*/ 11 h 429"/>
                <a:gd name="T4" fmla="*/ 64 w 353"/>
                <a:gd name="T5" fmla="*/ 0 h 429"/>
                <a:gd name="T6" fmla="*/ 300 w 353"/>
                <a:gd name="T7" fmla="*/ 354 h 429"/>
                <a:gd name="T8" fmla="*/ 288 w 353"/>
                <a:gd name="T9" fmla="*/ 0 h 429"/>
                <a:gd name="T10" fmla="*/ 331 w 353"/>
                <a:gd name="T11" fmla="*/ 0 h 429"/>
                <a:gd name="T12" fmla="*/ 353 w 353"/>
                <a:gd name="T13" fmla="*/ 418 h 429"/>
                <a:gd name="T14" fmla="*/ 288 w 353"/>
                <a:gd name="T15" fmla="*/ 429 h 429"/>
                <a:gd name="T16" fmla="*/ 53 w 353"/>
                <a:gd name="T17" fmla="*/ 86 h 429"/>
                <a:gd name="T18" fmla="*/ 64 w 353"/>
                <a:gd name="T19" fmla="*/ 429 h 429"/>
                <a:gd name="T20" fmla="*/ 21 w 353"/>
                <a:gd name="T21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3" h="429">
                  <a:moveTo>
                    <a:pt x="21" y="429"/>
                  </a:moveTo>
                  <a:lnTo>
                    <a:pt x="0" y="11"/>
                  </a:lnTo>
                  <a:lnTo>
                    <a:pt x="64" y="0"/>
                  </a:lnTo>
                  <a:lnTo>
                    <a:pt x="300" y="354"/>
                  </a:lnTo>
                  <a:lnTo>
                    <a:pt x="288" y="0"/>
                  </a:lnTo>
                  <a:lnTo>
                    <a:pt x="331" y="0"/>
                  </a:lnTo>
                  <a:lnTo>
                    <a:pt x="353" y="418"/>
                  </a:lnTo>
                  <a:lnTo>
                    <a:pt x="288" y="429"/>
                  </a:lnTo>
                  <a:lnTo>
                    <a:pt x="53" y="86"/>
                  </a:lnTo>
                  <a:lnTo>
                    <a:pt x="64" y="429"/>
                  </a:lnTo>
                  <a:lnTo>
                    <a:pt x="21" y="42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23" name="Freeform 179"/>
            <p:cNvSpPr>
              <a:spLocks/>
            </p:cNvSpPr>
            <p:nvPr/>
          </p:nvSpPr>
          <p:spPr bwMode="auto">
            <a:xfrm>
              <a:off x="2137" y="2365"/>
              <a:ext cx="41" cy="143"/>
            </a:xfrm>
            <a:custGeom>
              <a:avLst/>
              <a:gdLst>
                <a:gd name="T0" fmla="*/ 22 w 86"/>
                <a:gd name="T1" fmla="*/ 429 h 429"/>
                <a:gd name="T2" fmla="*/ 0 w 86"/>
                <a:gd name="T3" fmla="*/ 0 h 429"/>
                <a:gd name="T4" fmla="*/ 65 w 86"/>
                <a:gd name="T5" fmla="*/ 0 h 429"/>
                <a:gd name="T6" fmla="*/ 86 w 86"/>
                <a:gd name="T7" fmla="*/ 429 h 429"/>
                <a:gd name="T8" fmla="*/ 22 w 86"/>
                <a:gd name="T9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429">
                  <a:moveTo>
                    <a:pt x="22" y="429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86" y="429"/>
                  </a:lnTo>
                  <a:lnTo>
                    <a:pt x="22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24" name="Freeform 180"/>
            <p:cNvSpPr>
              <a:spLocks/>
            </p:cNvSpPr>
            <p:nvPr/>
          </p:nvSpPr>
          <p:spPr bwMode="auto">
            <a:xfrm>
              <a:off x="2137" y="2365"/>
              <a:ext cx="41" cy="143"/>
            </a:xfrm>
            <a:custGeom>
              <a:avLst/>
              <a:gdLst>
                <a:gd name="T0" fmla="*/ 22 w 86"/>
                <a:gd name="T1" fmla="*/ 429 h 429"/>
                <a:gd name="T2" fmla="*/ 0 w 86"/>
                <a:gd name="T3" fmla="*/ 0 h 429"/>
                <a:gd name="T4" fmla="*/ 65 w 86"/>
                <a:gd name="T5" fmla="*/ 0 h 429"/>
                <a:gd name="T6" fmla="*/ 86 w 86"/>
                <a:gd name="T7" fmla="*/ 429 h 429"/>
                <a:gd name="T8" fmla="*/ 22 w 86"/>
                <a:gd name="T9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429">
                  <a:moveTo>
                    <a:pt x="22" y="429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86" y="429"/>
                  </a:lnTo>
                  <a:lnTo>
                    <a:pt x="22" y="42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25" name="Freeform 181"/>
            <p:cNvSpPr>
              <a:spLocks/>
            </p:cNvSpPr>
            <p:nvPr/>
          </p:nvSpPr>
          <p:spPr bwMode="auto">
            <a:xfrm>
              <a:off x="2330" y="2344"/>
              <a:ext cx="168" cy="150"/>
            </a:xfrm>
            <a:custGeom>
              <a:avLst/>
              <a:gdLst>
                <a:gd name="T0" fmla="*/ 54 w 354"/>
                <a:gd name="T1" fmla="*/ 310 h 449"/>
                <a:gd name="T2" fmla="*/ 75 w 354"/>
                <a:gd name="T3" fmla="*/ 342 h 449"/>
                <a:gd name="T4" fmla="*/ 97 w 354"/>
                <a:gd name="T5" fmla="*/ 374 h 449"/>
                <a:gd name="T6" fmla="*/ 117 w 354"/>
                <a:gd name="T7" fmla="*/ 385 h 449"/>
                <a:gd name="T8" fmla="*/ 150 w 354"/>
                <a:gd name="T9" fmla="*/ 395 h 449"/>
                <a:gd name="T10" fmla="*/ 182 w 354"/>
                <a:gd name="T11" fmla="*/ 406 h 449"/>
                <a:gd name="T12" fmla="*/ 225 w 354"/>
                <a:gd name="T13" fmla="*/ 395 h 449"/>
                <a:gd name="T14" fmla="*/ 267 w 354"/>
                <a:gd name="T15" fmla="*/ 374 h 449"/>
                <a:gd name="T16" fmla="*/ 289 w 354"/>
                <a:gd name="T17" fmla="*/ 342 h 449"/>
                <a:gd name="T18" fmla="*/ 300 w 354"/>
                <a:gd name="T19" fmla="*/ 310 h 449"/>
                <a:gd name="T20" fmla="*/ 289 w 354"/>
                <a:gd name="T21" fmla="*/ 288 h 449"/>
                <a:gd name="T22" fmla="*/ 279 w 354"/>
                <a:gd name="T23" fmla="*/ 267 h 449"/>
                <a:gd name="T24" fmla="*/ 214 w 354"/>
                <a:gd name="T25" fmla="*/ 245 h 449"/>
                <a:gd name="T26" fmla="*/ 107 w 354"/>
                <a:gd name="T27" fmla="*/ 225 h 449"/>
                <a:gd name="T28" fmla="*/ 64 w 354"/>
                <a:gd name="T29" fmla="*/ 213 h 449"/>
                <a:gd name="T30" fmla="*/ 43 w 354"/>
                <a:gd name="T31" fmla="*/ 203 h 449"/>
                <a:gd name="T32" fmla="*/ 22 w 354"/>
                <a:gd name="T33" fmla="*/ 181 h 449"/>
                <a:gd name="T34" fmla="*/ 0 w 354"/>
                <a:gd name="T35" fmla="*/ 150 h 449"/>
                <a:gd name="T36" fmla="*/ 0 w 354"/>
                <a:gd name="T37" fmla="*/ 117 h 449"/>
                <a:gd name="T38" fmla="*/ 10 w 354"/>
                <a:gd name="T39" fmla="*/ 75 h 449"/>
                <a:gd name="T40" fmla="*/ 32 w 354"/>
                <a:gd name="T41" fmla="*/ 53 h 449"/>
                <a:gd name="T42" fmla="*/ 54 w 354"/>
                <a:gd name="T43" fmla="*/ 31 h 449"/>
                <a:gd name="T44" fmla="*/ 107 w 354"/>
                <a:gd name="T45" fmla="*/ 10 h 449"/>
                <a:gd name="T46" fmla="*/ 139 w 354"/>
                <a:gd name="T47" fmla="*/ 0 h 449"/>
                <a:gd name="T48" fmla="*/ 172 w 354"/>
                <a:gd name="T49" fmla="*/ 0 h 449"/>
                <a:gd name="T50" fmla="*/ 214 w 354"/>
                <a:gd name="T51" fmla="*/ 0 h 449"/>
                <a:gd name="T52" fmla="*/ 246 w 354"/>
                <a:gd name="T53" fmla="*/ 10 h 449"/>
                <a:gd name="T54" fmla="*/ 267 w 354"/>
                <a:gd name="T55" fmla="*/ 31 h 449"/>
                <a:gd name="T56" fmla="*/ 289 w 354"/>
                <a:gd name="T57" fmla="*/ 53 h 449"/>
                <a:gd name="T58" fmla="*/ 310 w 354"/>
                <a:gd name="T59" fmla="*/ 96 h 449"/>
                <a:gd name="T60" fmla="*/ 257 w 354"/>
                <a:gd name="T61" fmla="*/ 128 h 449"/>
                <a:gd name="T62" fmla="*/ 246 w 354"/>
                <a:gd name="T63" fmla="*/ 85 h 449"/>
                <a:gd name="T64" fmla="*/ 225 w 354"/>
                <a:gd name="T65" fmla="*/ 63 h 449"/>
                <a:gd name="T66" fmla="*/ 192 w 354"/>
                <a:gd name="T67" fmla="*/ 42 h 449"/>
                <a:gd name="T68" fmla="*/ 160 w 354"/>
                <a:gd name="T69" fmla="*/ 42 h 449"/>
                <a:gd name="T70" fmla="*/ 129 w 354"/>
                <a:gd name="T71" fmla="*/ 42 h 449"/>
                <a:gd name="T72" fmla="*/ 97 w 354"/>
                <a:gd name="T73" fmla="*/ 63 h 449"/>
                <a:gd name="T74" fmla="*/ 64 w 354"/>
                <a:gd name="T75" fmla="*/ 85 h 449"/>
                <a:gd name="T76" fmla="*/ 54 w 354"/>
                <a:gd name="T77" fmla="*/ 106 h 449"/>
                <a:gd name="T78" fmla="*/ 54 w 354"/>
                <a:gd name="T79" fmla="*/ 138 h 449"/>
                <a:gd name="T80" fmla="*/ 75 w 354"/>
                <a:gd name="T81" fmla="*/ 160 h 449"/>
                <a:gd name="T82" fmla="*/ 117 w 354"/>
                <a:gd name="T83" fmla="*/ 181 h 449"/>
                <a:gd name="T84" fmla="*/ 225 w 354"/>
                <a:gd name="T85" fmla="*/ 192 h 449"/>
                <a:gd name="T86" fmla="*/ 267 w 354"/>
                <a:gd name="T87" fmla="*/ 203 h 449"/>
                <a:gd name="T88" fmla="*/ 300 w 354"/>
                <a:gd name="T89" fmla="*/ 213 h 449"/>
                <a:gd name="T90" fmla="*/ 332 w 354"/>
                <a:gd name="T91" fmla="*/ 235 h 449"/>
                <a:gd name="T92" fmla="*/ 342 w 354"/>
                <a:gd name="T93" fmla="*/ 278 h 449"/>
                <a:gd name="T94" fmla="*/ 354 w 354"/>
                <a:gd name="T95" fmla="*/ 331 h 449"/>
                <a:gd name="T96" fmla="*/ 342 w 354"/>
                <a:gd name="T97" fmla="*/ 363 h 449"/>
                <a:gd name="T98" fmla="*/ 321 w 354"/>
                <a:gd name="T99" fmla="*/ 395 h 449"/>
                <a:gd name="T100" fmla="*/ 289 w 354"/>
                <a:gd name="T101" fmla="*/ 417 h 449"/>
                <a:gd name="T102" fmla="*/ 246 w 354"/>
                <a:gd name="T103" fmla="*/ 438 h 449"/>
                <a:gd name="T104" fmla="*/ 204 w 354"/>
                <a:gd name="T105" fmla="*/ 449 h 449"/>
                <a:gd name="T106" fmla="*/ 172 w 354"/>
                <a:gd name="T107" fmla="*/ 449 h 449"/>
                <a:gd name="T108" fmla="*/ 117 w 354"/>
                <a:gd name="T109" fmla="*/ 438 h 449"/>
                <a:gd name="T110" fmla="*/ 85 w 354"/>
                <a:gd name="T111" fmla="*/ 427 h 449"/>
                <a:gd name="T112" fmla="*/ 54 w 354"/>
                <a:gd name="T113" fmla="*/ 406 h 449"/>
                <a:gd name="T114" fmla="*/ 43 w 354"/>
                <a:gd name="T115" fmla="*/ 385 h 449"/>
                <a:gd name="T116" fmla="*/ 22 w 354"/>
                <a:gd name="T117" fmla="*/ 353 h 449"/>
                <a:gd name="T118" fmla="*/ 10 w 354"/>
                <a:gd name="T119" fmla="*/ 32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4" h="449">
                  <a:moveTo>
                    <a:pt x="0" y="310"/>
                  </a:moveTo>
                  <a:lnTo>
                    <a:pt x="54" y="310"/>
                  </a:lnTo>
                  <a:lnTo>
                    <a:pt x="64" y="320"/>
                  </a:lnTo>
                  <a:lnTo>
                    <a:pt x="75" y="342"/>
                  </a:lnTo>
                  <a:lnTo>
                    <a:pt x="75" y="353"/>
                  </a:lnTo>
                  <a:lnTo>
                    <a:pt x="97" y="374"/>
                  </a:lnTo>
                  <a:lnTo>
                    <a:pt x="107" y="385"/>
                  </a:lnTo>
                  <a:lnTo>
                    <a:pt x="117" y="385"/>
                  </a:lnTo>
                  <a:lnTo>
                    <a:pt x="129" y="395"/>
                  </a:lnTo>
                  <a:lnTo>
                    <a:pt x="150" y="395"/>
                  </a:lnTo>
                  <a:lnTo>
                    <a:pt x="160" y="406"/>
                  </a:lnTo>
                  <a:lnTo>
                    <a:pt x="182" y="406"/>
                  </a:lnTo>
                  <a:lnTo>
                    <a:pt x="214" y="395"/>
                  </a:lnTo>
                  <a:lnTo>
                    <a:pt x="225" y="395"/>
                  </a:lnTo>
                  <a:lnTo>
                    <a:pt x="246" y="385"/>
                  </a:lnTo>
                  <a:lnTo>
                    <a:pt x="267" y="374"/>
                  </a:lnTo>
                  <a:lnTo>
                    <a:pt x="279" y="363"/>
                  </a:lnTo>
                  <a:lnTo>
                    <a:pt x="289" y="342"/>
                  </a:lnTo>
                  <a:lnTo>
                    <a:pt x="300" y="331"/>
                  </a:lnTo>
                  <a:lnTo>
                    <a:pt x="300" y="310"/>
                  </a:lnTo>
                  <a:lnTo>
                    <a:pt x="300" y="310"/>
                  </a:lnTo>
                  <a:lnTo>
                    <a:pt x="289" y="288"/>
                  </a:lnTo>
                  <a:lnTo>
                    <a:pt x="289" y="278"/>
                  </a:lnTo>
                  <a:lnTo>
                    <a:pt x="279" y="267"/>
                  </a:lnTo>
                  <a:lnTo>
                    <a:pt x="257" y="256"/>
                  </a:lnTo>
                  <a:lnTo>
                    <a:pt x="214" y="245"/>
                  </a:lnTo>
                  <a:lnTo>
                    <a:pt x="160" y="235"/>
                  </a:lnTo>
                  <a:lnTo>
                    <a:pt x="107" y="225"/>
                  </a:lnTo>
                  <a:lnTo>
                    <a:pt x="75" y="225"/>
                  </a:lnTo>
                  <a:lnTo>
                    <a:pt x="64" y="213"/>
                  </a:lnTo>
                  <a:lnTo>
                    <a:pt x="54" y="213"/>
                  </a:lnTo>
                  <a:lnTo>
                    <a:pt x="43" y="203"/>
                  </a:lnTo>
                  <a:lnTo>
                    <a:pt x="32" y="192"/>
                  </a:lnTo>
                  <a:lnTo>
                    <a:pt x="22" y="181"/>
                  </a:lnTo>
                  <a:lnTo>
                    <a:pt x="10" y="170"/>
                  </a:lnTo>
                  <a:lnTo>
                    <a:pt x="0" y="150"/>
                  </a:lnTo>
                  <a:lnTo>
                    <a:pt x="0" y="138"/>
                  </a:lnTo>
                  <a:lnTo>
                    <a:pt x="0" y="117"/>
                  </a:lnTo>
                  <a:lnTo>
                    <a:pt x="0" y="96"/>
                  </a:lnTo>
                  <a:lnTo>
                    <a:pt x="10" y="75"/>
                  </a:lnTo>
                  <a:lnTo>
                    <a:pt x="22" y="63"/>
                  </a:lnTo>
                  <a:lnTo>
                    <a:pt x="32" y="53"/>
                  </a:lnTo>
                  <a:lnTo>
                    <a:pt x="43" y="42"/>
                  </a:lnTo>
                  <a:lnTo>
                    <a:pt x="54" y="31"/>
                  </a:lnTo>
                  <a:lnTo>
                    <a:pt x="75" y="21"/>
                  </a:lnTo>
                  <a:lnTo>
                    <a:pt x="107" y="10"/>
                  </a:lnTo>
                  <a:lnTo>
                    <a:pt x="129" y="0"/>
                  </a:lnTo>
                  <a:lnTo>
                    <a:pt x="139" y="0"/>
                  </a:lnTo>
                  <a:lnTo>
                    <a:pt x="160" y="0"/>
                  </a:lnTo>
                  <a:lnTo>
                    <a:pt x="172" y="0"/>
                  </a:lnTo>
                  <a:lnTo>
                    <a:pt x="192" y="0"/>
                  </a:lnTo>
                  <a:lnTo>
                    <a:pt x="214" y="0"/>
                  </a:lnTo>
                  <a:lnTo>
                    <a:pt x="225" y="10"/>
                  </a:lnTo>
                  <a:lnTo>
                    <a:pt x="246" y="10"/>
                  </a:lnTo>
                  <a:lnTo>
                    <a:pt x="257" y="21"/>
                  </a:lnTo>
                  <a:lnTo>
                    <a:pt x="267" y="31"/>
                  </a:lnTo>
                  <a:lnTo>
                    <a:pt x="279" y="42"/>
                  </a:lnTo>
                  <a:lnTo>
                    <a:pt x="289" y="53"/>
                  </a:lnTo>
                  <a:lnTo>
                    <a:pt x="300" y="75"/>
                  </a:lnTo>
                  <a:lnTo>
                    <a:pt x="310" y="96"/>
                  </a:lnTo>
                  <a:lnTo>
                    <a:pt x="310" y="117"/>
                  </a:lnTo>
                  <a:lnTo>
                    <a:pt x="257" y="128"/>
                  </a:lnTo>
                  <a:lnTo>
                    <a:pt x="257" y="106"/>
                  </a:lnTo>
                  <a:lnTo>
                    <a:pt x="246" y="85"/>
                  </a:lnTo>
                  <a:lnTo>
                    <a:pt x="235" y="75"/>
                  </a:lnTo>
                  <a:lnTo>
                    <a:pt x="225" y="63"/>
                  </a:lnTo>
                  <a:lnTo>
                    <a:pt x="214" y="53"/>
                  </a:lnTo>
                  <a:lnTo>
                    <a:pt x="192" y="42"/>
                  </a:lnTo>
                  <a:lnTo>
                    <a:pt x="182" y="42"/>
                  </a:lnTo>
                  <a:lnTo>
                    <a:pt x="160" y="42"/>
                  </a:lnTo>
                  <a:lnTo>
                    <a:pt x="139" y="42"/>
                  </a:lnTo>
                  <a:lnTo>
                    <a:pt x="129" y="42"/>
                  </a:lnTo>
                  <a:lnTo>
                    <a:pt x="107" y="53"/>
                  </a:lnTo>
                  <a:lnTo>
                    <a:pt x="97" y="63"/>
                  </a:lnTo>
                  <a:lnTo>
                    <a:pt x="75" y="75"/>
                  </a:lnTo>
                  <a:lnTo>
                    <a:pt x="64" y="85"/>
                  </a:lnTo>
                  <a:lnTo>
                    <a:pt x="64" y="96"/>
                  </a:lnTo>
                  <a:lnTo>
                    <a:pt x="54" y="106"/>
                  </a:lnTo>
                  <a:lnTo>
                    <a:pt x="54" y="128"/>
                  </a:lnTo>
                  <a:lnTo>
                    <a:pt x="54" y="138"/>
                  </a:lnTo>
                  <a:lnTo>
                    <a:pt x="64" y="150"/>
                  </a:lnTo>
                  <a:lnTo>
                    <a:pt x="75" y="160"/>
                  </a:lnTo>
                  <a:lnTo>
                    <a:pt x="97" y="170"/>
                  </a:lnTo>
                  <a:lnTo>
                    <a:pt x="117" y="181"/>
                  </a:lnTo>
                  <a:lnTo>
                    <a:pt x="160" y="181"/>
                  </a:lnTo>
                  <a:lnTo>
                    <a:pt x="225" y="192"/>
                  </a:lnTo>
                  <a:lnTo>
                    <a:pt x="246" y="192"/>
                  </a:lnTo>
                  <a:lnTo>
                    <a:pt x="267" y="203"/>
                  </a:lnTo>
                  <a:lnTo>
                    <a:pt x="289" y="203"/>
                  </a:lnTo>
                  <a:lnTo>
                    <a:pt x="300" y="213"/>
                  </a:lnTo>
                  <a:lnTo>
                    <a:pt x="310" y="225"/>
                  </a:lnTo>
                  <a:lnTo>
                    <a:pt x="332" y="235"/>
                  </a:lnTo>
                  <a:lnTo>
                    <a:pt x="342" y="256"/>
                  </a:lnTo>
                  <a:lnTo>
                    <a:pt x="342" y="278"/>
                  </a:lnTo>
                  <a:lnTo>
                    <a:pt x="354" y="310"/>
                  </a:lnTo>
                  <a:lnTo>
                    <a:pt x="354" y="331"/>
                  </a:lnTo>
                  <a:lnTo>
                    <a:pt x="342" y="353"/>
                  </a:lnTo>
                  <a:lnTo>
                    <a:pt x="342" y="363"/>
                  </a:lnTo>
                  <a:lnTo>
                    <a:pt x="332" y="374"/>
                  </a:lnTo>
                  <a:lnTo>
                    <a:pt x="321" y="395"/>
                  </a:lnTo>
                  <a:lnTo>
                    <a:pt x="310" y="406"/>
                  </a:lnTo>
                  <a:lnTo>
                    <a:pt x="289" y="417"/>
                  </a:lnTo>
                  <a:lnTo>
                    <a:pt x="267" y="427"/>
                  </a:lnTo>
                  <a:lnTo>
                    <a:pt x="246" y="438"/>
                  </a:lnTo>
                  <a:lnTo>
                    <a:pt x="225" y="438"/>
                  </a:lnTo>
                  <a:lnTo>
                    <a:pt x="204" y="449"/>
                  </a:lnTo>
                  <a:lnTo>
                    <a:pt x="192" y="449"/>
                  </a:lnTo>
                  <a:lnTo>
                    <a:pt x="172" y="449"/>
                  </a:lnTo>
                  <a:lnTo>
                    <a:pt x="139" y="449"/>
                  </a:lnTo>
                  <a:lnTo>
                    <a:pt x="117" y="438"/>
                  </a:lnTo>
                  <a:lnTo>
                    <a:pt x="107" y="438"/>
                  </a:lnTo>
                  <a:lnTo>
                    <a:pt x="85" y="427"/>
                  </a:lnTo>
                  <a:lnTo>
                    <a:pt x="75" y="417"/>
                  </a:lnTo>
                  <a:lnTo>
                    <a:pt x="54" y="406"/>
                  </a:lnTo>
                  <a:lnTo>
                    <a:pt x="43" y="395"/>
                  </a:lnTo>
                  <a:lnTo>
                    <a:pt x="43" y="385"/>
                  </a:lnTo>
                  <a:lnTo>
                    <a:pt x="32" y="374"/>
                  </a:lnTo>
                  <a:lnTo>
                    <a:pt x="22" y="353"/>
                  </a:lnTo>
                  <a:lnTo>
                    <a:pt x="10" y="331"/>
                  </a:lnTo>
                  <a:lnTo>
                    <a:pt x="10" y="320"/>
                  </a:lnTo>
                  <a:lnTo>
                    <a:pt x="0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26" name="Freeform 182"/>
            <p:cNvSpPr>
              <a:spLocks/>
            </p:cNvSpPr>
            <p:nvPr/>
          </p:nvSpPr>
          <p:spPr bwMode="auto">
            <a:xfrm>
              <a:off x="2330" y="2344"/>
              <a:ext cx="168" cy="150"/>
            </a:xfrm>
            <a:custGeom>
              <a:avLst/>
              <a:gdLst>
                <a:gd name="T0" fmla="*/ 54 w 354"/>
                <a:gd name="T1" fmla="*/ 310 h 449"/>
                <a:gd name="T2" fmla="*/ 75 w 354"/>
                <a:gd name="T3" fmla="*/ 342 h 449"/>
                <a:gd name="T4" fmla="*/ 97 w 354"/>
                <a:gd name="T5" fmla="*/ 374 h 449"/>
                <a:gd name="T6" fmla="*/ 117 w 354"/>
                <a:gd name="T7" fmla="*/ 385 h 449"/>
                <a:gd name="T8" fmla="*/ 150 w 354"/>
                <a:gd name="T9" fmla="*/ 395 h 449"/>
                <a:gd name="T10" fmla="*/ 182 w 354"/>
                <a:gd name="T11" fmla="*/ 406 h 449"/>
                <a:gd name="T12" fmla="*/ 225 w 354"/>
                <a:gd name="T13" fmla="*/ 395 h 449"/>
                <a:gd name="T14" fmla="*/ 267 w 354"/>
                <a:gd name="T15" fmla="*/ 374 h 449"/>
                <a:gd name="T16" fmla="*/ 289 w 354"/>
                <a:gd name="T17" fmla="*/ 342 h 449"/>
                <a:gd name="T18" fmla="*/ 300 w 354"/>
                <a:gd name="T19" fmla="*/ 310 h 449"/>
                <a:gd name="T20" fmla="*/ 289 w 354"/>
                <a:gd name="T21" fmla="*/ 288 h 449"/>
                <a:gd name="T22" fmla="*/ 279 w 354"/>
                <a:gd name="T23" fmla="*/ 267 h 449"/>
                <a:gd name="T24" fmla="*/ 214 w 354"/>
                <a:gd name="T25" fmla="*/ 245 h 449"/>
                <a:gd name="T26" fmla="*/ 107 w 354"/>
                <a:gd name="T27" fmla="*/ 225 h 449"/>
                <a:gd name="T28" fmla="*/ 64 w 354"/>
                <a:gd name="T29" fmla="*/ 213 h 449"/>
                <a:gd name="T30" fmla="*/ 43 w 354"/>
                <a:gd name="T31" fmla="*/ 203 h 449"/>
                <a:gd name="T32" fmla="*/ 22 w 354"/>
                <a:gd name="T33" fmla="*/ 181 h 449"/>
                <a:gd name="T34" fmla="*/ 0 w 354"/>
                <a:gd name="T35" fmla="*/ 150 h 449"/>
                <a:gd name="T36" fmla="*/ 0 w 354"/>
                <a:gd name="T37" fmla="*/ 117 h 449"/>
                <a:gd name="T38" fmla="*/ 10 w 354"/>
                <a:gd name="T39" fmla="*/ 75 h 449"/>
                <a:gd name="T40" fmla="*/ 32 w 354"/>
                <a:gd name="T41" fmla="*/ 53 h 449"/>
                <a:gd name="T42" fmla="*/ 54 w 354"/>
                <a:gd name="T43" fmla="*/ 31 h 449"/>
                <a:gd name="T44" fmla="*/ 107 w 354"/>
                <a:gd name="T45" fmla="*/ 10 h 449"/>
                <a:gd name="T46" fmla="*/ 139 w 354"/>
                <a:gd name="T47" fmla="*/ 0 h 449"/>
                <a:gd name="T48" fmla="*/ 172 w 354"/>
                <a:gd name="T49" fmla="*/ 0 h 449"/>
                <a:gd name="T50" fmla="*/ 214 w 354"/>
                <a:gd name="T51" fmla="*/ 0 h 449"/>
                <a:gd name="T52" fmla="*/ 246 w 354"/>
                <a:gd name="T53" fmla="*/ 10 h 449"/>
                <a:gd name="T54" fmla="*/ 267 w 354"/>
                <a:gd name="T55" fmla="*/ 31 h 449"/>
                <a:gd name="T56" fmla="*/ 289 w 354"/>
                <a:gd name="T57" fmla="*/ 53 h 449"/>
                <a:gd name="T58" fmla="*/ 310 w 354"/>
                <a:gd name="T59" fmla="*/ 96 h 449"/>
                <a:gd name="T60" fmla="*/ 257 w 354"/>
                <a:gd name="T61" fmla="*/ 128 h 449"/>
                <a:gd name="T62" fmla="*/ 246 w 354"/>
                <a:gd name="T63" fmla="*/ 85 h 449"/>
                <a:gd name="T64" fmla="*/ 225 w 354"/>
                <a:gd name="T65" fmla="*/ 63 h 449"/>
                <a:gd name="T66" fmla="*/ 192 w 354"/>
                <a:gd name="T67" fmla="*/ 42 h 449"/>
                <a:gd name="T68" fmla="*/ 160 w 354"/>
                <a:gd name="T69" fmla="*/ 42 h 449"/>
                <a:gd name="T70" fmla="*/ 129 w 354"/>
                <a:gd name="T71" fmla="*/ 42 h 449"/>
                <a:gd name="T72" fmla="*/ 97 w 354"/>
                <a:gd name="T73" fmla="*/ 63 h 449"/>
                <a:gd name="T74" fmla="*/ 64 w 354"/>
                <a:gd name="T75" fmla="*/ 85 h 449"/>
                <a:gd name="T76" fmla="*/ 54 w 354"/>
                <a:gd name="T77" fmla="*/ 106 h 449"/>
                <a:gd name="T78" fmla="*/ 54 w 354"/>
                <a:gd name="T79" fmla="*/ 138 h 449"/>
                <a:gd name="T80" fmla="*/ 75 w 354"/>
                <a:gd name="T81" fmla="*/ 160 h 449"/>
                <a:gd name="T82" fmla="*/ 117 w 354"/>
                <a:gd name="T83" fmla="*/ 181 h 449"/>
                <a:gd name="T84" fmla="*/ 225 w 354"/>
                <a:gd name="T85" fmla="*/ 192 h 449"/>
                <a:gd name="T86" fmla="*/ 267 w 354"/>
                <a:gd name="T87" fmla="*/ 203 h 449"/>
                <a:gd name="T88" fmla="*/ 300 w 354"/>
                <a:gd name="T89" fmla="*/ 213 h 449"/>
                <a:gd name="T90" fmla="*/ 332 w 354"/>
                <a:gd name="T91" fmla="*/ 235 h 449"/>
                <a:gd name="T92" fmla="*/ 342 w 354"/>
                <a:gd name="T93" fmla="*/ 278 h 449"/>
                <a:gd name="T94" fmla="*/ 354 w 354"/>
                <a:gd name="T95" fmla="*/ 331 h 449"/>
                <a:gd name="T96" fmla="*/ 342 w 354"/>
                <a:gd name="T97" fmla="*/ 363 h 449"/>
                <a:gd name="T98" fmla="*/ 321 w 354"/>
                <a:gd name="T99" fmla="*/ 395 h 449"/>
                <a:gd name="T100" fmla="*/ 289 w 354"/>
                <a:gd name="T101" fmla="*/ 417 h 449"/>
                <a:gd name="T102" fmla="*/ 246 w 354"/>
                <a:gd name="T103" fmla="*/ 438 h 449"/>
                <a:gd name="T104" fmla="*/ 204 w 354"/>
                <a:gd name="T105" fmla="*/ 449 h 449"/>
                <a:gd name="T106" fmla="*/ 172 w 354"/>
                <a:gd name="T107" fmla="*/ 449 h 449"/>
                <a:gd name="T108" fmla="*/ 117 w 354"/>
                <a:gd name="T109" fmla="*/ 438 h 449"/>
                <a:gd name="T110" fmla="*/ 85 w 354"/>
                <a:gd name="T111" fmla="*/ 427 h 449"/>
                <a:gd name="T112" fmla="*/ 54 w 354"/>
                <a:gd name="T113" fmla="*/ 406 h 449"/>
                <a:gd name="T114" fmla="*/ 43 w 354"/>
                <a:gd name="T115" fmla="*/ 385 h 449"/>
                <a:gd name="T116" fmla="*/ 22 w 354"/>
                <a:gd name="T117" fmla="*/ 353 h 449"/>
                <a:gd name="T118" fmla="*/ 10 w 354"/>
                <a:gd name="T119" fmla="*/ 32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4" h="449">
                  <a:moveTo>
                    <a:pt x="0" y="310"/>
                  </a:moveTo>
                  <a:lnTo>
                    <a:pt x="54" y="310"/>
                  </a:lnTo>
                  <a:lnTo>
                    <a:pt x="64" y="320"/>
                  </a:lnTo>
                  <a:lnTo>
                    <a:pt x="75" y="342"/>
                  </a:lnTo>
                  <a:lnTo>
                    <a:pt x="75" y="353"/>
                  </a:lnTo>
                  <a:lnTo>
                    <a:pt x="97" y="374"/>
                  </a:lnTo>
                  <a:lnTo>
                    <a:pt x="107" y="385"/>
                  </a:lnTo>
                  <a:lnTo>
                    <a:pt x="117" y="385"/>
                  </a:lnTo>
                  <a:lnTo>
                    <a:pt x="129" y="395"/>
                  </a:lnTo>
                  <a:lnTo>
                    <a:pt x="150" y="395"/>
                  </a:lnTo>
                  <a:lnTo>
                    <a:pt x="160" y="406"/>
                  </a:lnTo>
                  <a:lnTo>
                    <a:pt x="182" y="406"/>
                  </a:lnTo>
                  <a:lnTo>
                    <a:pt x="214" y="395"/>
                  </a:lnTo>
                  <a:lnTo>
                    <a:pt x="225" y="395"/>
                  </a:lnTo>
                  <a:lnTo>
                    <a:pt x="246" y="385"/>
                  </a:lnTo>
                  <a:lnTo>
                    <a:pt x="267" y="374"/>
                  </a:lnTo>
                  <a:lnTo>
                    <a:pt x="279" y="363"/>
                  </a:lnTo>
                  <a:lnTo>
                    <a:pt x="289" y="342"/>
                  </a:lnTo>
                  <a:lnTo>
                    <a:pt x="300" y="331"/>
                  </a:lnTo>
                  <a:lnTo>
                    <a:pt x="300" y="310"/>
                  </a:lnTo>
                  <a:lnTo>
                    <a:pt x="300" y="310"/>
                  </a:lnTo>
                  <a:lnTo>
                    <a:pt x="289" y="288"/>
                  </a:lnTo>
                  <a:lnTo>
                    <a:pt x="289" y="278"/>
                  </a:lnTo>
                  <a:lnTo>
                    <a:pt x="279" y="267"/>
                  </a:lnTo>
                  <a:lnTo>
                    <a:pt x="257" y="256"/>
                  </a:lnTo>
                  <a:lnTo>
                    <a:pt x="214" y="245"/>
                  </a:lnTo>
                  <a:lnTo>
                    <a:pt x="160" y="235"/>
                  </a:lnTo>
                  <a:lnTo>
                    <a:pt x="107" y="225"/>
                  </a:lnTo>
                  <a:lnTo>
                    <a:pt x="75" y="225"/>
                  </a:lnTo>
                  <a:lnTo>
                    <a:pt x="64" y="213"/>
                  </a:lnTo>
                  <a:lnTo>
                    <a:pt x="54" y="213"/>
                  </a:lnTo>
                  <a:lnTo>
                    <a:pt x="43" y="203"/>
                  </a:lnTo>
                  <a:lnTo>
                    <a:pt x="32" y="192"/>
                  </a:lnTo>
                  <a:lnTo>
                    <a:pt x="22" y="181"/>
                  </a:lnTo>
                  <a:lnTo>
                    <a:pt x="10" y="170"/>
                  </a:lnTo>
                  <a:lnTo>
                    <a:pt x="0" y="150"/>
                  </a:lnTo>
                  <a:lnTo>
                    <a:pt x="0" y="138"/>
                  </a:lnTo>
                  <a:lnTo>
                    <a:pt x="0" y="117"/>
                  </a:lnTo>
                  <a:lnTo>
                    <a:pt x="0" y="96"/>
                  </a:lnTo>
                  <a:lnTo>
                    <a:pt x="10" y="75"/>
                  </a:lnTo>
                  <a:lnTo>
                    <a:pt x="22" y="63"/>
                  </a:lnTo>
                  <a:lnTo>
                    <a:pt x="32" y="53"/>
                  </a:lnTo>
                  <a:lnTo>
                    <a:pt x="43" y="42"/>
                  </a:lnTo>
                  <a:lnTo>
                    <a:pt x="54" y="31"/>
                  </a:lnTo>
                  <a:lnTo>
                    <a:pt x="75" y="21"/>
                  </a:lnTo>
                  <a:lnTo>
                    <a:pt x="107" y="10"/>
                  </a:lnTo>
                  <a:lnTo>
                    <a:pt x="129" y="0"/>
                  </a:lnTo>
                  <a:lnTo>
                    <a:pt x="139" y="0"/>
                  </a:lnTo>
                  <a:lnTo>
                    <a:pt x="160" y="0"/>
                  </a:lnTo>
                  <a:lnTo>
                    <a:pt x="172" y="0"/>
                  </a:lnTo>
                  <a:lnTo>
                    <a:pt x="192" y="0"/>
                  </a:lnTo>
                  <a:lnTo>
                    <a:pt x="214" y="0"/>
                  </a:lnTo>
                  <a:lnTo>
                    <a:pt x="225" y="10"/>
                  </a:lnTo>
                  <a:lnTo>
                    <a:pt x="246" y="10"/>
                  </a:lnTo>
                  <a:lnTo>
                    <a:pt x="257" y="21"/>
                  </a:lnTo>
                  <a:lnTo>
                    <a:pt x="267" y="31"/>
                  </a:lnTo>
                  <a:lnTo>
                    <a:pt x="279" y="42"/>
                  </a:lnTo>
                  <a:lnTo>
                    <a:pt x="289" y="53"/>
                  </a:lnTo>
                  <a:lnTo>
                    <a:pt x="300" y="75"/>
                  </a:lnTo>
                  <a:lnTo>
                    <a:pt x="310" y="96"/>
                  </a:lnTo>
                  <a:lnTo>
                    <a:pt x="310" y="117"/>
                  </a:lnTo>
                  <a:lnTo>
                    <a:pt x="257" y="128"/>
                  </a:lnTo>
                  <a:lnTo>
                    <a:pt x="257" y="106"/>
                  </a:lnTo>
                  <a:lnTo>
                    <a:pt x="246" y="85"/>
                  </a:lnTo>
                  <a:lnTo>
                    <a:pt x="235" y="75"/>
                  </a:lnTo>
                  <a:lnTo>
                    <a:pt x="225" y="63"/>
                  </a:lnTo>
                  <a:lnTo>
                    <a:pt x="214" y="53"/>
                  </a:lnTo>
                  <a:lnTo>
                    <a:pt x="192" y="42"/>
                  </a:lnTo>
                  <a:lnTo>
                    <a:pt x="182" y="42"/>
                  </a:lnTo>
                  <a:lnTo>
                    <a:pt x="160" y="42"/>
                  </a:lnTo>
                  <a:lnTo>
                    <a:pt x="139" y="42"/>
                  </a:lnTo>
                  <a:lnTo>
                    <a:pt x="129" y="42"/>
                  </a:lnTo>
                  <a:lnTo>
                    <a:pt x="107" y="53"/>
                  </a:lnTo>
                  <a:lnTo>
                    <a:pt x="97" y="63"/>
                  </a:lnTo>
                  <a:lnTo>
                    <a:pt x="75" y="75"/>
                  </a:lnTo>
                  <a:lnTo>
                    <a:pt x="64" y="85"/>
                  </a:lnTo>
                  <a:lnTo>
                    <a:pt x="64" y="96"/>
                  </a:lnTo>
                  <a:lnTo>
                    <a:pt x="54" y="106"/>
                  </a:lnTo>
                  <a:lnTo>
                    <a:pt x="54" y="128"/>
                  </a:lnTo>
                  <a:lnTo>
                    <a:pt x="54" y="138"/>
                  </a:lnTo>
                  <a:lnTo>
                    <a:pt x="64" y="150"/>
                  </a:lnTo>
                  <a:lnTo>
                    <a:pt x="75" y="160"/>
                  </a:lnTo>
                  <a:lnTo>
                    <a:pt x="97" y="170"/>
                  </a:lnTo>
                  <a:lnTo>
                    <a:pt x="117" y="181"/>
                  </a:lnTo>
                  <a:lnTo>
                    <a:pt x="160" y="181"/>
                  </a:lnTo>
                  <a:lnTo>
                    <a:pt x="225" y="192"/>
                  </a:lnTo>
                  <a:lnTo>
                    <a:pt x="246" y="192"/>
                  </a:lnTo>
                  <a:lnTo>
                    <a:pt x="267" y="203"/>
                  </a:lnTo>
                  <a:lnTo>
                    <a:pt x="289" y="203"/>
                  </a:lnTo>
                  <a:lnTo>
                    <a:pt x="300" y="213"/>
                  </a:lnTo>
                  <a:lnTo>
                    <a:pt x="310" y="225"/>
                  </a:lnTo>
                  <a:lnTo>
                    <a:pt x="332" y="235"/>
                  </a:lnTo>
                  <a:lnTo>
                    <a:pt x="342" y="256"/>
                  </a:lnTo>
                  <a:lnTo>
                    <a:pt x="342" y="278"/>
                  </a:lnTo>
                  <a:lnTo>
                    <a:pt x="354" y="310"/>
                  </a:lnTo>
                  <a:lnTo>
                    <a:pt x="354" y="331"/>
                  </a:lnTo>
                  <a:lnTo>
                    <a:pt x="342" y="353"/>
                  </a:lnTo>
                  <a:lnTo>
                    <a:pt x="342" y="363"/>
                  </a:lnTo>
                  <a:lnTo>
                    <a:pt x="332" y="374"/>
                  </a:lnTo>
                  <a:lnTo>
                    <a:pt x="321" y="395"/>
                  </a:lnTo>
                  <a:lnTo>
                    <a:pt x="310" y="406"/>
                  </a:lnTo>
                  <a:lnTo>
                    <a:pt x="289" y="417"/>
                  </a:lnTo>
                  <a:lnTo>
                    <a:pt x="267" y="427"/>
                  </a:lnTo>
                  <a:lnTo>
                    <a:pt x="246" y="438"/>
                  </a:lnTo>
                  <a:lnTo>
                    <a:pt x="225" y="438"/>
                  </a:lnTo>
                  <a:lnTo>
                    <a:pt x="204" y="449"/>
                  </a:lnTo>
                  <a:lnTo>
                    <a:pt x="192" y="449"/>
                  </a:lnTo>
                  <a:lnTo>
                    <a:pt x="172" y="449"/>
                  </a:lnTo>
                  <a:lnTo>
                    <a:pt x="139" y="449"/>
                  </a:lnTo>
                  <a:lnTo>
                    <a:pt x="117" y="438"/>
                  </a:lnTo>
                  <a:lnTo>
                    <a:pt x="107" y="438"/>
                  </a:lnTo>
                  <a:lnTo>
                    <a:pt x="85" y="427"/>
                  </a:lnTo>
                  <a:lnTo>
                    <a:pt x="75" y="417"/>
                  </a:lnTo>
                  <a:lnTo>
                    <a:pt x="54" y="406"/>
                  </a:lnTo>
                  <a:lnTo>
                    <a:pt x="43" y="395"/>
                  </a:lnTo>
                  <a:lnTo>
                    <a:pt x="43" y="385"/>
                  </a:lnTo>
                  <a:lnTo>
                    <a:pt x="32" y="374"/>
                  </a:lnTo>
                  <a:lnTo>
                    <a:pt x="22" y="353"/>
                  </a:lnTo>
                  <a:lnTo>
                    <a:pt x="10" y="331"/>
                  </a:lnTo>
                  <a:lnTo>
                    <a:pt x="10" y="320"/>
                  </a:lnTo>
                  <a:lnTo>
                    <a:pt x="0" y="3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27" name="Freeform 183"/>
            <p:cNvSpPr>
              <a:spLocks/>
            </p:cNvSpPr>
            <p:nvPr/>
          </p:nvSpPr>
          <p:spPr bwMode="auto">
            <a:xfrm>
              <a:off x="2645" y="2323"/>
              <a:ext cx="172" cy="150"/>
            </a:xfrm>
            <a:custGeom>
              <a:avLst/>
              <a:gdLst>
                <a:gd name="T0" fmla="*/ 32 w 364"/>
                <a:gd name="T1" fmla="*/ 450 h 450"/>
                <a:gd name="T2" fmla="*/ 0 w 364"/>
                <a:gd name="T3" fmla="*/ 21 h 450"/>
                <a:gd name="T4" fmla="*/ 53 w 364"/>
                <a:gd name="T5" fmla="*/ 11 h 450"/>
                <a:gd name="T6" fmla="*/ 75 w 364"/>
                <a:gd name="T7" fmla="*/ 193 h 450"/>
                <a:gd name="T8" fmla="*/ 299 w 364"/>
                <a:gd name="T9" fmla="*/ 182 h 450"/>
                <a:gd name="T10" fmla="*/ 278 w 364"/>
                <a:gd name="T11" fmla="*/ 0 h 450"/>
                <a:gd name="T12" fmla="*/ 342 w 364"/>
                <a:gd name="T13" fmla="*/ 0 h 450"/>
                <a:gd name="T14" fmla="*/ 364 w 364"/>
                <a:gd name="T15" fmla="*/ 428 h 450"/>
                <a:gd name="T16" fmla="*/ 310 w 364"/>
                <a:gd name="T17" fmla="*/ 428 h 450"/>
                <a:gd name="T18" fmla="*/ 299 w 364"/>
                <a:gd name="T19" fmla="*/ 225 h 450"/>
                <a:gd name="T20" fmla="*/ 75 w 364"/>
                <a:gd name="T21" fmla="*/ 246 h 450"/>
                <a:gd name="T22" fmla="*/ 85 w 364"/>
                <a:gd name="T23" fmla="*/ 439 h 450"/>
                <a:gd name="T24" fmla="*/ 32 w 364"/>
                <a:gd name="T25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" h="450">
                  <a:moveTo>
                    <a:pt x="32" y="450"/>
                  </a:moveTo>
                  <a:lnTo>
                    <a:pt x="0" y="21"/>
                  </a:lnTo>
                  <a:lnTo>
                    <a:pt x="53" y="11"/>
                  </a:lnTo>
                  <a:lnTo>
                    <a:pt x="75" y="193"/>
                  </a:lnTo>
                  <a:lnTo>
                    <a:pt x="299" y="182"/>
                  </a:lnTo>
                  <a:lnTo>
                    <a:pt x="278" y="0"/>
                  </a:lnTo>
                  <a:lnTo>
                    <a:pt x="342" y="0"/>
                  </a:lnTo>
                  <a:lnTo>
                    <a:pt x="364" y="428"/>
                  </a:lnTo>
                  <a:lnTo>
                    <a:pt x="310" y="428"/>
                  </a:lnTo>
                  <a:lnTo>
                    <a:pt x="299" y="225"/>
                  </a:lnTo>
                  <a:lnTo>
                    <a:pt x="75" y="246"/>
                  </a:lnTo>
                  <a:lnTo>
                    <a:pt x="85" y="439"/>
                  </a:lnTo>
                  <a:lnTo>
                    <a:pt x="32" y="4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28" name="Freeform 184"/>
            <p:cNvSpPr>
              <a:spLocks/>
            </p:cNvSpPr>
            <p:nvPr/>
          </p:nvSpPr>
          <p:spPr bwMode="auto">
            <a:xfrm>
              <a:off x="2645" y="2323"/>
              <a:ext cx="172" cy="150"/>
            </a:xfrm>
            <a:custGeom>
              <a:avLst/>
              <a:gdLst>
                <a:gd name="T0" fmla="*/ 32 w 364"/>
                <a:gd name="T1" fmla="*/ 450 h 450"/>
                <a:gd name="T2" fmla="*/ 0 w 364"/>
                <a:gd name="T3" fmla="*/ 21 h 450"/>
                <a:gd name="T4" fmla="*/ 53 w 364"/>
                <a:gd name="T5" fmla="*/ 11 h 450"/>
                <a:gd name="T6" fmla="*/ 75 w 364"/>
                <a:gd name="T7" fmla="*/ 193 h 450"/>
                <a:gd name="T8" fmla="*/ 299 w 364"/>
                <a:gd name="T9" fmla="*/ 182 h 450"/>
                <a:gd name="T10" fmla="*/ 278 w 364"/>
                <a:gd name="T11" fmla="*/ 0 h 450"/>
                <a:gd name="T12" fmla="*/ 342 w 364"/>
                <a:gd name="T13" fmla="*/ 0 h 450"/>
                <a:gd name="T14" fmla="*/ 364 w 364"/>
                <a:gd name="T15" fmla="*/ 428 h 450"/>
                <a:gd name="T16" fmla="*/ 310 w 364"/>
                <a:gd name="T17" fmla="*/ 428 h 450"/>
                <a:gd name="T18" fmla="*/ 299 w 364"/>
                <a:gd name="T19" fmla="*/ 225 h 450"/>
                <a:gd name="T20" fmla="*/ 75 w 364"/>
                <a:gd name="T21" fmla="*/ 246 h 450"/>
                <a:gd name="T22" fmla="*/ 85 w 364"/>
                <a:gd name="T23" fmla="*/ 439 h 450"/>
                <a:gd name="T24" fmla="*/ 32 w 364"/>
                <a:gd name="T25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" h="450">
                  <a:moveTo>
                    <a:pt x="32" y="450"/>
                  </a:moveTo>
                  <a:lnTo>
                    <a:pt x="0" y="21"/>
                  </a:lnTo>
                  <a:lnTo>
                    <a:pt x="53" y="11"/>
                  </a:lnTo>
                  <a:lnTo>
                    <a:pt x="75" y="193"/>
                  </a:lnTo>
                  <a:lnTo>
                    <a:pt x="299" y="182"/>
                  </a:lnTo>
                  <a:lnTo>
                    <a:pt x="278" y="0"/>
                  </a:lnTo>
                  <a:lnTo>
                    <a:pt x="342" y="0"/>
                  </a:lnTo>
                  <a:lnTo>
                    <a:pt x="364" y="428"/>
                  </a:lnTo>
                  <a:lnTo>
                    <a:pt x="310" y="428"/>
                  </a:lnTo>
                  <a:lnTo>
                    <a:pt x="299" y="225"/>
                  </a:lnTo>
                  <a:lnTo>
                    <a:pt x="75" y="246"/>
                  </a:lnTo>
                  <a:lnTo>
                    <a:pt x="85" y="439"/>
                  </a:lnTo>
                  <a:lnTo>
                    <a:pt x="32" y="45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9128" r="7604"/>
          <a:stretch/>
        </p:blipFill>
        <p:spPr>
          <a:xfrm>
            <a:off x="9677865" y="3798000"/>
            <a:ext cx="2514135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 autoUpdateAnimBg="0" advAuto="0"/>
      <p:bldP spid="615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000" y="330593"/>
            <a:ext cx="10800000" cy="941796"/>
          </a:xfrm>
          <a:noFill/>
          <a:ln/>
          <a:effectLst>
            <a:outerShdw dist="35921" dir="2700000" algn="ctr" rotWithShape="0">
              <a:srgbClr val="33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1">
            <a:spAutoFit/>
          </a:bodyPr>
          <a:lstStyle/>
          <a:p>
            <a:r>
              <a:rPr lang="pt-BR" dirty="0"/>
              <a:t>SETE HÁBITOS DE SUPERVISORES</a:t>
            </a:r>
            <a:br>
              <a:rPr lang="pt-BR" dirty="0"/>
            </a:br>
            <a:r>
              <a:rPr lang="pt-BR" dirty="0"/>
              <a:t>BEM-SUCEDIDOS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6000" y="1602982"/>
            <a:ext cx="10800000" cy="4924425"/>
          </a:xfr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B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Recebem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Deus.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B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Ouvem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líder de célula.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B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Encorajam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líder de célula.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B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Cuidam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líder de célula.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B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Formam/treinam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líder de célula.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B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Desenvolvem estratégias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 o líder de célula.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B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Desafiam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líder de célula.</a:t>
            </a:r>
          </a:p>
        </p:txBody>
      </p:sp>
    </p:spTree>
    <p:extLst>
      <p:ext uri="{BB962C8B-B14F-4D97-AF65-F5344CB8AC3E}">
        <p14:creationId xmlns:p14="http://schemas.microsoft.com/office/powerpoint/2010/main" val="348403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6000" y="889844"/>
            <a:ext cx="10800000" cy="5078313"/>
          </a:xfrm>
        </p:spPr>
        <p:txBody>
          <a:bodyPr>
            <a:spAutoFit/>
          </a:bodyPr>
          <a:lstStyle/>
          <a:p>
            <a:r>
              <a:rPr lang="pt-BR" altLang="pt-BR" sz="5400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 PAPEL DO</a:t>
            </a:r>
            <a:br>
              <a:rPr lang="pt-BR" altLang="pt-BR" sz="5400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altLang="pt-BR" sz="5400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SUPERVISOR DE CÉLULAS</a:t>
            </a:r>
            <a:br>
              <a:rPr lang="pt-BR" altLang="pt-BR" sz="5400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altLang="pt-BR" sz="5400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 QUEBRA DE BARREIRAS AO CRESCIMENTO</a:t>
            </a:r>
          </a:p>
        </p:txBody>
      </p:sp>
    </p:spTree>
    <p:extLst>
      <p:ext uri="{BB962C8B-B14F-4D97-AF65-F5344CB8AC3E}">
        <p14:creationId xmlns:p14="http://schemas.microsoft.com/office/powerpoint/2010/main" val="975696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9120" y="546037"/>
            <a:ext cx="10353761" cy="941796"/>
          </a:xfrm>
          <a:noFill/>
          <a:ln/>
          <a:effectLst>
            <a:outerShdw dist="35921" dir="2700000" algn="ctr" rotWithShape="0">
              <a:srgbClr val="33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1">
            <a:spAutoFit/>
          </a:bodyPr>
          <a:lstStyle/>
          <a:p>
            <a:r>
              <a:rPr lang="pt-BR" dirty="0"/>
              <a:t>COMO O SUPERVISOR CONTRIBUI PARA A MULTIPLICAÇÃO DAS CÉLULAS?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6000" y="2033870"/>
            <a:ext cx="10800000" cy="4278094"/>
          </a:xfrm>
        </p:spPr>
        <p:txBody>
          <a:bodyPr>
            <a:sp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pt-BR" sz="3200" b="1" dirty="0"/>
              <a:t>Ajudando o líder a captar a visão para romper barreiras.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pt-BR" sz="3200" b="1" dirty="0"/>
              <a:t>Ajudando no nascimento de uma nova célula.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pt-BR" sz="3200" b="1" dirty="0"/>
              <a:t>Ajudando o líder a delegar tarefas aos membros.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pt-BR" sz="3200" b="1" dirty="0"/>
              <a:t>Encorajando o líder de célula em seu ministério.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pt-BR" sz="3200" b="1" dirty="0"/>
              <a:t>Estabelecendo uma data para a multiplicação.</a:t>
            </a:r>
          </a:p>
        </p:txBody>
      </p:sp>
    </p:spTree>
    <p:extLst>
      <p:ext uri="{BB962C8B-B14F-4D97-AF65-F5344CB8AC3E}">
        <p14:creationId xmlns:p14="http://schemas.microsoft.com/office/powerpoint/2010/main" val="39887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9120" y="546037"/>
            <a:ext cx="10353761" cy="941796"/>
          </a:xfrm>
          <a:noFill/>
          <a:ln/>
          <a:effectLst>
            <a:outerShdw dist="35921" dir="2700000" algn="ctr" rotWithShape="0">
              <a:srgbClr val="33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1">
            <a:spAutoFit/>
          </a:bodyPr>
          <a:lstStyle/>
          <a:p>
            <a:r>
              <a:rPr lang="pt-BR" dirty="0"/>
              <a:t>COMO O SUPERVISOR CONTRIBUI PARA A MULTIPLICAÇÃO DAS CÉLULAS?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6000" y="2033870"/>
            <a:ext cx="10800000" cy="4278094"/>
          </a:xfrm>
        </p:spPr>
        <p:txBody>
          <a:bodyPr>
            <a:sp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pt-BR" sz="3200" b="1" dirty="0"/>
              <a:t>Ajudando a identificar e treinar pelo menos um auxiliar na célula.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pt-BR" sz="3200" b="1" dirty="0"/>
              <a:t>Dando dicas sobre como liberar novos líderes.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pt-BR" sz="3200" b="1" dirty="0"/>
              <a:t>Discutindo como dar à luz uma nova célula.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pt-BR" sz="3200" b="1" dirty="0"/>
              <a:t>Evitando erros comuns na multiplicação.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pt-BR" sz="3200" b="1" dirty="0"/>
              <a:t>Ajudando o líder a passar o bastão.</a:t>
            </a:r>
          </a:p>
        </p:txBody>
      </p:sp>
    </p:spTree>
    <p:extLst>
      <p:ext uri="{BB962C8B-B14F-4D97-AF65-F5344CB8AC3E}">
        <p14:creationId xmlns:p14="http://schemas.microsoft.com/office/powerpoint/2010/main" val="36354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96000" y="928155"/>
            <a:ext cx="10800000" cy="5001690"/>
          </a:xfrm>
        </p:spPr>
        <p:txBody>
          <a:bodyPr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altLang="pt-BR" sz="7200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 panose="020B0306030101010103" pitchFamily="34" charset="0"/>
              </a:rPr>
              <a:t>Clorivaldo M. Mariano</a:t>
            </a:r>
            <a:br>
              <a:rPr lang="pt-BR" altLang="pt-BR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 panose="020B0306030101010103" pitchFamily="34" charset="0"/>
              </a:rPr>
            </a:br>
            <a:r>
              <a:rPr lang="pt-BR" altLang="pt-BR" sz="5400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 panose="020B0306030101010103" pitchFamily="34" charset="0"/>
              </a:rPr>
              <a:t>(Clori)</a:t>
            </a:r>
            <a:br>
              <a:rPr lang="pt-BR" altLang="pt-BR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 panose="020B0306030101010103" pitchFamily="34" charset="0"/>
              </a:rPr>
            </a:br>
            <a:r>
              <a:rPr lang="pt-BR" altLang="pt-BR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 panose="020B0306030101010103" pitchFamily="34" charset="0"/>
              </a:rPr>
              <a:t>R. Roberto Teixeira dos Santos, 401</a:t>
            </a:r>
            <a:br>
              <a:rPr lang="pt-BR" altLang="pt-BR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 panose="020B0306030101010103" pitchFamily="34" charset="0"/>
              </a:rPr>
            </a:br>
            <a:r>
              <a:rPr lang="pt-BR" altLang="pt-BR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 panose="020B0306030101010103" pitchFamily="34" charset="0"/>
              </a:rPr>
              <a:t>13087-330 Campinas – SP</a:t>
            </a:r>
            <a:br>
              <a:rPr lang="pt-BR" altLang="pt-BR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 panose="020B0306030101010103" pitchFamily="34" charset="0"/>
              </a:rPr>
            </a:br>
            <a:r>
              <a:rPr lang="pt-BR" altLang="pt-BR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 panose="020B0306030101010103" pitchFamily="34" charset="0"/>
              </a:rPr>
              <a:t>Fone: (19) 3308-0605 / Celular: (19) 99132-6699</a:t>
            </a:r>
            <a:br>
              <a:rPr lang="pt-BR" altLang="pt-BR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 panose="020B0306030101010103" pitchFamily="34" charset="0"/>
              </a:rPr>
            </a:br>
            <a:r>
              <a:rPr lang="pt-BR" altLang="pt-BR" sz="4000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 panose="020B0306030101010103" pitchFamily="34" charset="0"/>
                <a:hlinkClick r:id="rId2"/>
              </a:rPr>
              <a:t>clorimariano57@gmail.com</a:t>
            </a:r>
            <a:br>
              <a:rPr lang="pt-BR" altLang="pt-BR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 panose="020B0306030101010103" pitchFamily="34" charset="0"/>
              </a:rPr>
            </a:br>
            <a:r>
              <a:rPr lang="pt-BR" altLang="pt-BR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Light" panose="020B0306030101010103" pitchFamily="34" charset="0"/>
              </a:rPr>
              <a:t>Skype: clorimariano</a:t>
            </a:r>
          </a:p>
        </p:txBody>
      </p:sp>
    </p:spTree>
    <p:extLst>
      <p:ext uri="{BB962C8B-B14F-4D97-AF65-F5344CB8AC3E}">
        <p14:creationId xmlns:p14="http://schemas.microsoft.com/office/powerpoint/2010/main" val="154586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9120" y="528577"/>
            <a:ext cx="10353761" cy="563231"/>
          </a:xfrm>
        </p:spPr>
        <p:txBody>
          <a:bodyPr>
            <a:spAutoFit/>
          </a:bodyPr>
          <a:lstStyle/>
          <a:p>
            <a:r>
              <a:rPr lang="en-US" dirty="0"/>
              <a:t>O </a:t>
            </a:r>
            <a:r>
              <a:rPr lang="pt-BR" altLang="pt-BR" dirty="0"/>
              <a:t>Que é um Supervisor/Treinador?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9119" y="1361305"/>
            <a:ext cx="10353762" cy="209288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indent="0" algn="just" defTabSz="457200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800" b="1" i="1" dirty="0"/>
              <a:t>“Supervisores são pessoas maduras e dedicadas, que procuram o equilíbrio entre família, trabalho e ministério para oferecer supervisão próxima e apoio aos líderes e aos membros das células.” </a:t>
            </a:r>
          </a:p>
          <a:p>
            <a:pPr marL="0" indent="0" algn="r" defTabSz="457200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b="1" i="1" dirty="0"/>
              <a:t>Ralph Neighbour Jr.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18" y="3692904"/>
            <a:ext cx="7255764" cy="31546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000" y="3798000"/>
            <a:ext cx="2142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9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000" y="282375"/>
            <a:ext cx="10800000" cy="563231"/>
          </a:xfr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pt-BR" dirty="0"/>
              <a:t>O Que é um Supervisor/TREINADOR?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6000" y="1127981"/>
            <a:ext cx="10800000" cy="544764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spAutoFit/>
          </a:bodyPr>
          <a:lstStyle/>
          <a:p>
            <a:pPr marL="0" indent="0" algn="just" defTabSz="457200" eaLnBrk="0" hangingPunc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supervisor equipa os líderes de célula com ferramentas, conhecimento e oportunidades que eles precisam para se desenvolverem e se tornarem mais eficientes.”</a:t>
            </a:r>
          </a:p>
          <a:p>
            <a:pPr marL="0" indent="0" algn="just" defTabSz="457200" eaLnBrk="0" hangingPunc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supervisor encoraja, supre e desafia os líderes de célula a crescerem e multiplicarem seus grupos.”</a:t>
            </a:r>
          </a:p>
          <a:p>
            <a:pPr marL="0" indent="0" algn="just" defTabSz="457200" eaLnBrk="0" hangingPunc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“Os melhores supervisores são aqueles que lideraram e multiplicaram um grupo com sucesso. Por quê? Porque eles sabem como é experimentar a dor de “dar à luz”, as alegrias do ministério e as lutas do evangelismo. Eles podem oferecer uma palavra renovadora e conselhos relevantes aos líderes que estão supervisionando.”</a:t>
            </a:r>
          </a:p>
        </p:txBody>
      </p:sp>
    </p:spTree>
    <p:extLst>
      <p:ext uri="{BB962C8B-B14F-4D97-AF65-F5344CB8AC3E}">
        <p14:creationId xmlns:p14="http://schemas.microsoft.com/office/powerpoint/2010/main" val="390798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484" y="523466"/>
            <a:ext cx="9289032" cy="563231"/>
          </a:xfr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pt-BR" dirty="0"/>
              <a:t>	O Que um Supervisor NÃO É?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6000" y="1610163"/>
            <a:ext cx="10800000" cy="4724370"/>
          </a:xfrm>
          <a:ln w="57150">
            <a:noFill/>
          </a:ln>
        </p:spPr>
        <p:txBody>
          <a:bodyPr>
            <a:spAutoFit/>
          </a:bodyPr>
          <a:lstStyle/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Supervisor não é um </a:t>
            </a:r>
            <a:r>
              <a:rPr lang="pt-BR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 dá conselhos em momentos de crise. 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consultor CRIA DEPENDÊNCIA, um supervisor capacita para que o líder tome decisões.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consultor dá informações sobre como vencer uma crise, o supervisor entra na crise do líder e luta junto para vencer.</a:t>
            </a:r>
          </a:p>
        </p:txBody>
      </p:sp>
    </p:spTree>
    <p:extLst>
      <p:ext uri="{BB962C8B-B14F-4D97-AF65-F5344CB8AC3E}">
        <p14:creationId xmlns:p14="http://schemas.microsoft.com/office/powerpoint/2010/main" val="21722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9456" y="495670"/>
            <a:ext cx="9793088" cy="563231"/>
          </a:xfr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pt-BR" dirty="0"/>
              <a:t>	O Que um Supervisor NÃO É?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6000" y="1397974"/>
            <a:ext cx="10800000" cy="3847207"/>
          </a:xfrm>
          <a:ln w="57150">
            <a:noFill/>
          </a:ln>
        </p:spPr>
        <p:txBody>
          <a:bodyPr vert="horz" lIns="91440" tIns="45720" rIns="91440" bIns="45720" rtlCol="0">
            <a:spAutoFit/>
          </a:bodyPr>
          <a:lstStyle/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Supervisor não é apenas um jogador de  “meio-de-campo” entre o Pastor Geral e o líder de célula; ele vai com o líder até a linha do gol.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supervisor não é um						 bombeiro apagando 				       incêndio; ele evita que as 				   coisas esquentem.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t="12260" b="9347"/>
          <a:stretch/>
        </p:blipFill>
        <p:spPr>
          <a:xfrm>
            <a:off x="6837101" y="3425371"/>
            <a:ext cx="5354899" cy="343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857005" y="325135"/>
            <a:ext cx="5723099" cy="103412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t-BR" dirty="0"/>
              <a:t>FERRAMENTA DE TREINAMENTO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13940"/>
            <a:ext cx="4590586" cy="6885880"/>
          </a:xfrm>
        </p:spPr>
      </p:pic>
      <p:pic>
        <p:nvPicPr>
          <p:cNvPr id="12" name="Espaço Reservado para Conteúdo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6054" y="1684399"/>
            <a:ext cx="2905000" cy="3600000"/>
          </a:xfrm>
        </p:spPr>
      </p:pic>
      <p:sp>
        <p:nvSpPr>
          <p:cNvPr id="2" name="Retângulo 1"/>
          <p:cNvSpPr/>
          <p:nvPr/>
        </p:nvSpPr>
        <p:spPr>
          <a:xfrm>
            <a:off x="6386746" y="5609534"/>
            <a:ext cx="46636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pt-BR" altLang="pt-BR" b="1" i="1" dirty="0">
                <a:latin typeface="Arial" panose="020B0604020202020204" pitchFamily="34" charset="0"/>
              </a:rPr>
              <a:t>Joel Comiskey</a:t>
            </a:r>
            <a:r>
              <a:rPr lang="pt-BR" altLang="pt-BR" i="1" dirty="0">
                <a:latin typeface="Arial" panose="020B0604020202020204" pitchFamily="34" charset="0"/>
              </a:rPr>
              <a:t>, escritor, conferencista e consultor de igrejas em células e coach de pastores.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66365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857005" y="394385"/>
            <a:ext cx="5723099" cy="103412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t-BR" dirty="0"/>
              <a:t>FERRAMENTA DE TRABALHO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000"/>
            <a:ext cx="4628400" cy="6840000"/>
          </a:xfrm>
        </p:spPr>
      </p:pic>
      <p:pic>
        <p:nvPicPr>
          <p:cNvPr id="12" name="Espaço Reservado para Conteúdo 11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7533" t="6223" r="10035" b="35575"/>
          <a:stretch/>
        </p:blipFill>
        <p:spPr>
          <a:xfrm>
            <a:off x="5121467" y="1903185"/>
            <a:ext cx="1831922" cy="2520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108744" y="4563112"/>
            <a:ext cx="1857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b="1" i="1" dirty="0">
                <a:latin typeface="Arial" panose="020B0604020202020204" pitchFamily="34" charset="0"/>
              </a:rPr>
              <a:t>Joel Comiskey</a:t>
            </a:r>
            <a:r>
              <a:rPr lang="pt-BR" altLang="pt-BR" i="1" dirty="0">
                <a:latin typeface="Arial" panose="020B0604020202020204" pitchFamily="34" charset="0"/>
              </a:rPr>
              <a:t>, escritor, conferencista e consultor de igrejas em células e coach de pastores.</a:t>
            </a:r>
            <a:endParaRPr lang="pt-BR" i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81" r="15030"/>
          <a:stretch/>
        </p:blipFill>
        <p:spPr>
          <a:xfrm>
            <a:off x="7430136" y="1903185"/>
            <a:ext cx="1973193" cy="2520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7488048" y="4563112"/>
            <a:ext cx="1857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b="1" i="1" dirty="0">
                <a:latin typeface="Arial" panose="020B0604020202020204" pitchFamily="34" charset="0"/>
              </a:rPr>
              <a:t>Sam </a:t>
            </a:r>
            <a:r>
              <a:rPr lang="pt-BR" altLang="pt-BR" b="1" i="1" dirty="0" err="1">
                <a:latin typeface="Arial" panose="020B0604020202020204" pitchFamily="34" charset="0"/>
              </a:rPr>
              <a:t>Scaggs</a:t>
            </a:r>
            <a:r>
              <a:rPr lang="pt-BR" altLang="pt-BR" i="1" dirty="0">
                <a:latin typeface="Arial" panose="020B0604020202020204" pitchFamily="34" charset="0"/>
              </a:rPr>
              <a:t>, escritor, pastor, conferencista e coach de pastores e executivos.</a:t>
            </a:r>
            <a:endParaRPr lang="pt-BR" i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992" t="9947" r="25254" b="45820"/>
          <a:stretch/>
        </p:blipFill>
        <p:spPr>
          <a:xfrm>
            <a:off x="9909377" y="1903185"/>
            <a:ext cx="1889712" cy="25200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925549" y="4563112"/>
            <a:ext cx="1857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b="1" i="1" dirty="0">
                <a:latin typeface="Arial" panose="020B0604020202020204" pitchFamily="34" charset="0"/>
              </a:rPr>
              <a:t>Ben Wong</a:t>
            </a:r>
            <a:r>
              <a:rPr lang="pt-BR" altLang="pt-BR" i="1" dirty="0">
                <a:latin typeface="Arial" panose="020B0604020202020204" pitchFamily="34" charset="0"/>
              </a:rPr>
              <a:t>, escritor, pastor, conferencista, coach de pastores, coordenador da CCMN.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81713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9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Damasco</Template>
  <TotalTime>2093</TotalTime>
  <Words>1348</Words>
  <Application>Microsoft Office PowerPoint</Application>
  <PresentationFormat>Widescreen</PresentationFormat>
  <Paragraphs>181</Paragraphs>
  <Slides>34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3" baseType="lpstr">
      <vt:lpstr>Abadi MT Condensed Light</vt:lpstr>
      <vt:lpstr>Arial</vt:lpstr>
      <vt:lpstr>Bookman Old Style</vt:lpstr>
      <vt:lpstr>Calibri</vt:lpstr>
      <vt:lpstr>Monotype Sorts</vt:lpstr>
      <vt:lpstr>Rockwell</vt:lpstr>
      <vt:lpstr>Times New Roman</vt:lpstr>
      <vt:lpstr>Wingdings</vt:lpstr>
      <vt:lpstr>Damask</vt:lpstr>
      <vt:lpstr>O PAPEL DO  SUPERVISOR DE CÉLULAS</vt:lpstr>
      <vt:lpstr>TREINANDO EQUIPES EFICIENTES</vt:lpstr>
      <vt:lpstr>O Que é um Supervisor/Treinador?</vt:lpstr>
      <vt:lpstr>O Que é um Supervisor/Treinador?</vt:lpstr>
      <vt:lpstr>O Que é um Supervisor/TREINADOR?</vt:lpstr>
      <vt:lpstr> O Que um Supervisor NÃO É?</vt:lpstr>
      <vt:lpstr> O Que um Supervisor NÃO É?</vt:lpstr>
      <vt:lpstr>FERRAMENTA DE TREINAMENTO</vt:lpstr>
      <vt:lpstr>FERRAMENTA DE TRABALHO</vt:lpstr>
      <vt:lpstr>A IMPORTÂNCIA DO SUPERVISOR DE CÉLULAS</vt:lpstr>
      <vt:lpstr>Apresentação do PowerPoint</vt:lpstr>
      <vt:lpstr>Apresentação do PowerPoint</vt:lpstr>
      <vt:lpstr>Apresentação do PowerPoint</vt:lpstr>
      <vt:lpstr>O Lugar DO Supervisor/Treinador NA ESTRUTURA ORGANIZACIONAL DA IGREJA</vt:lpstr>
      <vt:lpstr>O MINISTÉRIO DO SUPERVISOR DE CÉLULAS</vt:lpstr>
      <vt:lpstr>O Ministério do Supervisor/Treinador</vt:lpstr>
      <vt:lpstr>O Ministério do Supervisor/Treinador</vt:lpstr>
      <vt:lpstr>O Ministério do Supervisor/Treinador</vt:lpstr>
      <vt:lpstr>Apresentação do PowerPoint</vt:lpstr>
      <vt:lpstr>Apresentação do PowerPoint</vt:lpstr>
      <vt:lpstr>Apresentação do PowerPoint</vt:lpstr>
      <vt:lpstr>Apresentação do PowerPoint</vt:lpstr>
      <vt:lpstr>O Ministério do Supervisor/Treinador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SETE HÁBITOS DE SUPERVISORES BEM-SUCEDIDOS</vt:lpstr>
      <vt:lpstr>O PAPEL DO SUPERVISOR DE CÉLULAS NA QUEBRA DE BARREIRAS AO CRESCIMENTO</vt:lpstr>
      <vt:lpstr>COMO O SUPERVISOR CONTRIBUI PARA A MULTIPLICAÇÃO DAS CÉLULAS?</vt:lpstr>
      <vt:lpstr>COMO O SUPERVISOR CONTRIBUI PARA A MULTIPLICAÇÃO DAS CÉLULAS?</vt:lpstr>
      <vt:lpstr>Clorivaldo M. Mariano (Clori) R. Roberto Teixeira dos Santos, 401 13087-330 Campinas – SP Fone: (19) 3308-0605 / Celular: (19) 99132-6699 clorimariano57@gmail.com Skype: clorimariano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Papel do supervisor de células</dc:title>
  <dc:creator>Clori Mariano</dc:creator>
  <cp:lastModifiedBy>Clori Mariano</cp:lastModifiedBy>
  <cp:revision>113</cp:revision>
  <dcterms:created xsi:type="dcterms:W3CDTF">2017-03-14T14:07:52Z</dcterms:created>
  <dcterms:modified xsi:type="dcterms:W3CDTF">2017-03-20T09:30:42Z</dcterms:modified>
</cp:coreProperties>
</file>